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E2F1DF-914B-49B6-B50A-F0A745BF5ED7}" type="doc">
      <dgm:prSet loTypeId="urn:microsoft.com/office/officeart/2005/8/layout/radial4" loCatId="relationship" qsTypeId="urn:microsoft.com/office/officeart/2005/8/quickstyle/3d1" qsCatId="3D" csTypeId="urn:microsoft.com/office/officeart/2005/8/colors/accent0_3" csCatId="mainScheme" phldr="1"/>
      <dgm:spPr/>
      <dgm:t>
        <a:bodyPr/>
        <a:lstStyle/>
        <a:p>
          <a:endParaRPr lang="en-US"/>
        </a:p>
      </dgm:t>
    </dgm:pt>
    <dgm:pt modelId="{F2E2FA45-309A-4683-9AF7-EB005A4726F0}">
      <dgm:prSet phldrT="[Text]" custT="1"/>
      <dgm:spPr/>
      <dgm:t>
        <a:bodyPr/>
        <a:lstStyle/>
        <a:p>
          <a:pPr rtl="0"/>
          <a:r>
            <a:rPr lang="ar-SA" sz="1500" b="1"/>
            <a:t>- حضارة وادي الرافدين </a:t>
          </a:r>
        </a:p>
        <a:p>
          <a:pPr rtl="0"/>
          <a:endParaRPr lang="ar-SA" sz="1500" b="1"/>
        </a:p>
        <a:p>
          <a:pPr rtl="0"/>
          <a:r>
            <a:rPr lang="ar-SA" sz="1500" b="1"/>
            <a:t>- الهندوس</a:t>
          </a:r>
          <a:endParaRPr lang="en-US" sz="1500" b="1"/>
        </a:p>
      </dgm:t>
    </dgm:pt>
    <dgm:pt modelId="{5FE0315E-435D-40F2-8D96-2E338AD9C1F9}" type="parTrans" cxnId="{397B32AD-56B8-4D97-AF92-755B711443AE}">
      <dgm:prSet/>
      <dgm:spPr/>
      <dgm:t>
        <a:bodyPr/>
        <a:lstStyle/>
        <a:p>
          <a:endParaRPr lang="en-US"/>
        </a:p>
      </dgm:t>
    </dgm:pt>
    <dgm:pt modelId="{33550C67-1AF1-45BA-AFFC-932FA7359C94}" type="sibTrans" cxnId="{397B32AD-56B8-4D97-AF92-755B711443AE}">
      <dgm:prSet/>
      <dgm:spPr/>
      <dgm:t>
        <a:bodyPr/>
        <a:lstStyle/>
        <a:p>
          <a:endParaRPr lang="en-US"/>
        </a:p>
      </dgm:t>
    </dgm:pt>
    <dgm:pt modelId="{899C50B4-EC9D-4DDF-BF84-074676B7096A}">
      <dgm:prSet phldrT="[Text]"/>
      <dgm:spPr/>
      <dgm:t>
        <a:bodyPr/>
        <a:lstStyle/>
        <a:p>
          <a:r>
            <a:rPr lang="ar-SA"/>
            <a:t>لا يعتقدون بالآخرة</a:t>
          </a:r>
          <a:endParaRPr lang="en-US"/>
        </a:p>
      </dgm:t>
    </dgm:pt>
    <dgm:pt modelId="{84826AE1-F952-4DBC-B167-2082112D9A56}" type="parTrans" cxnId="{711E2265-0B4B-4CA8-B908-4C00644FD74C}">
      <dgm:prSet/>
      <dgm:spPr/>
      <dgm:t>
        <a:bodyPr/>
        <a:lstStyle/>
        <a:p>
          <a:endParaRPr lang="en-US"/>
        </a:p>
      </dgm:t>
    </dgm:pt>
    <dgm:pt modelId="{97648A32-0F1C-4DCC-BC68-B59D35F02266}" type="sibTrans" cxnId="{711E2265-0B4B-4CA8-B908-4C00644FD74C}">
      <dgm:prSet/>
      <dgm:spPr/>
      <dgm:t>
        <a:bodyPr/>
        <a:lstStyle/>
        <a:p>
          <a:endParaRPr lang="en-US"/>
        </a:p>
      </dgm:t>
    </dgm:pt>
    <dgm:pt modelId="{D9338C83-73AB-4284-BE82-60E99D03A530}" type="pres">
      <dgm:prSet presAssocID="{AFE2F1DF-914B-49B6-B50A-F0A745BF5ED7}" presName="cycle" presStyleCnt="0">
        <dgm:presLayoutVars>
          <dgm:chMax val="1"/>
          <dgm:dir/>
          <dgm:animLvl val="ctr"/>
          <dgm:resizeHandles val="exact"/>
        </dgm:presLayoutVars>
      </dgm:prSet>
      <dgm:spPr/>
      <dgm:t>
        <a:bodyPr/>
        <a:lstStyle/>
        <a:p>
          <a:endParaRPr lang="en-US"/>
        </a:p>
      </dgm:t>
    </dgm:pt>
    <dgm:pt modelId="{B44E2186-F52A-4CED-9188-6BD97C2A42F9}" type="pres">
      <dgm:prSet presAssocID="{F2E2FA45-309A-4683-9AF7-EB005A4726F0}" presName="centerShape" presStyleLbl="node0" presStyleIdx="0" presStyleCnt="1" custScaleX="162090" custScaleY="162090" custLinFactNeighborX="-78119"/>
      <dgm:spPr/>
      <dgm:t>
        <a:bodyPr/>
        <a:lstStyle/>
        <a:p>
          <a:endParaRPr lang="en-US"/>
        </a:p>
      </dgm:t>
    </dgm:pt>
    <dgm:pt modelId="{069927B0-02B4-48EE-ACE1-DF54F0F7F199}" type="pres">
      <dgm:prSet presAssocID="{84826AE1-F952-4DBC-B167-2082112D9A56}" presName="parTrans" presStyleLbl="bgSibTrans2D1" presStyleIdx="0" presStyleCnt="1" custLinFactNeighborX="0" custLinFactNeighborY="26707"/>
      <dgm:spPr/>
      <dgm:t>
        <a:bodyPr/>
        <a:lstStyle/>
        <a:p>
          <a:endParaRPr lang="en-US"/>
        </a:p>
      </dgm:t>
    </dgm:pt>
    <dgm:pt modelId="{DD3994C8-3B10-490A-BE61-BE30BC881BC4}" type="pres">
      <dgm:prSet presAssocID="{899C50B4-EC9D-4DDF-BF84-074676B7096A}" presName="node" presStyleLbl="node1" presStyleIdx="0" presStyleCnt="1" custScaleX="119643" custScaleY="35766">
        <dgm:presLayoutVars>
          <dgm:bulletEnabled val="1"/>
        </dgm:presLayoutVars>
      </dgm:prSet>
      <dgm:spPr/>
      <dgm:t>
        <a:bodyPr/>
        <a:lstStyle/>
        <a:p>
          <a:endParaRPr lang="en-US"/>
        </a:p>
      </dgm:t>
    </dgm:pt>
  </dgm:ptLst>
  <dgm:cxnLst>
    <dgm:cxn modelId="{DEA0E831-1FBA-425C-9992-72CB5AA9FE9C}" type="presOf" srcId="{84826AE1-F952-4DBC-B167-2082112D9A56}" destId="{069927B0-02B4-48EE-ACE1-DF54F0F7F199}" srcOrd="0" destOrd="0" presId="urn:microsoft.com/office/officeart/2005/8/layout/radial4"/>
    <dgm:cxn modelId="{AE7A495F-F1E7-4E9D-B835-346B797F1E2E}" type="presOf" srcId="{F2E2FA45-309A-4683-9AF7-EB005A4726F0}" destId="{B44E2186-F52A-4CED-9188-6BD97C2A42F9}" srcOrd="0" destOrd="0" presId="urn:microsoft.com/office/officeart/2005/8/layout/radial4"/>
    <dgm:cxn modelId="{397B32AD-56B8-4D97-AF92-755B711443AE}" srcId="{AFE2F1DF-914B-49B6-B50A-F0A745BF5ED7}" destId="{F2E2FA45-309A-4683-9AF7-EB005A4726F0}" srcOrd="0" destOrd="0" parTransId="{5FE0315E-435D-40F2-8D96-2E338AD9C1F9}" sibTransId="{33550C67-1AF1-45BA-AFFC-932FA7359C94}"/>
    <dgm:cxn modelId="{711E2265-0B4B-4CA8-B908-4C00644FD74C}" srcId="{F2E2FA45-309A-4683-9AF7-EB005A4726F0}" destId="{899C50B4-EC9D-4DDF-BF84-074676B7096A}" srcOrd="0" destOrd="0" parTransId="{84826AE1-F952-4DBC-B167-2082112D9A56}" sibTransId="{97648A32-0F1C-4DCC-BC68-B59D35F02266}"/>
    <dgm:cxn modelId="{83BA574F-FEE3-4082-B7B9-6E47A1AB6905}" type="presOf" srcId="{AFE2F1DF-914B-49B6-B50A-F0A745BF5ED7}" destId="{D9338C83-73AB-4284-BE82-60E99D03A530}" srcOrd="0" destOrd="0" presId="urn:microsoft.com/office/officeart/2005/8/layout/radial4"/>
    <dgm:cxn modelId="{5F10CBC2-C538-4BBD-99EF-7A5EC622EFCC}" type="presOf" srcId="{899C50B4-EC9D-4DDF-BF84-074676B7096A}" destId="{DD3994C8-3B10-490A-BE61-BE30BC881BC4}" srcOrd="0" destOrd="0" presId="urn:microsoft.com/office/officeart/2005/8/layout/radial4"/>
    <dgm:cxn modelId="{C1EE0692-3236-40FC-A181-328A0A81DC92}" type="presParOf" srcId="{D9338C83-73AB-4284-BE82-60E99D03A530}" destId="{B44E2186-F52A-4CED-9188-6BD97C2A42F9}" srcOrd="0" destOrd="0" presId="urn:microsoft.com/office/officeart/2005/8/layout/radial4"/>
    <dgm:cxn modelId="{DECC8AEA-5282-42DF-9CD1-E9C4D0CE10F0}" type="presParOf" srcId="{D9338C83-73AB-4284-BE82-60E99D03A530}" destId="{069927B0-02B4-48EE-ACE1-DF54F0F7F199}" srcOrd="1" destOrd="0" presId="urn:microsoft.com/office/officeart/2005/8/layout/radial4"/>
    <dgm:cxn modelId="{79EEA0E9-68CD-407F-A58D-F26496A0B282}" type="presParOf" srcId="{D9338C83-73AB-4284-BE82-60E99D03A530}" destId="{DD3994C8-3B10-490A-BE61-BE30BC881BC4}" srcOrd="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E2F1DF-914B-49B6-B50A-F0A745BF5ED7}" type="doc">
      <dgm:prSet loTypeId="urn:microsoft.com/office/officeart/2005/8/layout/radial4" loCatId="relationship" qsTypeId="urn:microsoft.com/office/officeart/2005/8/quickstyle/simple5" qsCatId="simple" csTypeId="urn:microsoft.com/office/officeart/2005/8/colors/accent0_2" csCatId="mainScheme" phldr="1"/>
      <dgm:spPr/>
      <dgm:t>
        <a:bodyPr/>
        <a:lstStyle/>
        <a:p>
          <a:endParaRPr lang="en-US"/>
        </a:p>
      </dgm:t>
    </dgm:pt>
    <dgm:pt modelId="{F2E2FA45-309A-4683-9AF7-EB005A4726F0}">
      <dgm:prSet phldrT="[Text]"/>
      <dgm:spPr/>
      <dgm:t>
        <a:bodyPr/>
        <a:lstStyle/>
        <a:p>
          <a:pPr rtl="0"/>
          <a:r>
            <a:rPr lang="ar-SA" b="1"/>
            <a:t>-المصريون القدماء</a:t>
          </a:r>
        </a:p>
        <a:p>
          <a:pPr rtl="0"/>
          <a:r>
            <a:rPr lang="ar-SA" b="1"/>
            <a:t>- الديانة الزرادشتية</a:t>
          </a:r>
        </a:p>
        <a:p>
          <a:pPr rtl="0"/>
          <a:r>
            <a:rPr lang="ar-SA" b="1"/>
            <a:t>- الاغريق القدماء</a:t>
          </a:r>
        </a:p>
        <a:p>
          <a:pPr rtl="0"/>
          <a:r>
            <a:rPr lang="ar-SA" b="1"/>
            <a:t>- الرومان</a:t>
          </a:r>
        </a:p>
        <a:p>
          <a:pPr rtl="0"/>
          <a:r>
            <a:rPr lang="ar-SA" b="1"/>
            <a:t>- الصابئة</a:t>
          </a:r>
        </a:p>
        <a:p>
          <a:pPr rtl="0"/>
          <a:r>
            <a:rPr lang="ar-SA" b="1"/>
            <a:t>-النصارى</a:t>
          </a:r>
          <a:endParaRPr lang="en-US" b="1"/>
        </a:p>
      </dgm:t>
    </dgm:pt>
    <dgm:pt modelId="{5FE0315E-435D-40F2-8D96-2E338AD9C1F9}" type="parTrans" cxnId="{397B32AD-56B8-4D97-AF92-755B711443AE}">
      <dgm:prSet/>
      <dgm:spPr/>
      <dgm:t>
        <a:bodyPr/>
        <a:lstStyle/>
        <a:p>
          <a:endParaRPr lang="en-US"/>
        </a:p>
      </dgm:t>
    </dgm:pt>
    <dgm:pt modelId="{33550C67-1AF1-45BA-AFFC-932FA7359C94}" type="sibTrans" cxnId="{397B32AD-56B8-4D97-AF92-755B711443AE}">
      <dgm:prSet/>
      <dgm:spPr/>
      <dgm:t>
        <a:bodyPr/>
        <a:lstStyle/>
        <a:p>
          <a:endParaRPr lang="en-US"/>
        </a:p>
      </dgm:t>
    </dgm:pt>
    <dgm:pt modelId="{899C50B4-EC9D-4DDF-BF84-074676B7096A}">
      <dgm:prSet phldrT="[Text]"/>
      <dgm:spPr/>
      <dgm:t>
        <a:bodyPr/>
        <a:lstStyle/>
        <a:p>
          <a:r>
            <a:rPr lang="ar-SA"/>
            <a:t>يعتقدون بالآخرة</a:t>
          </a:r>
          <a:endParaRPr lang="en-US"/>
        </a:p>
      </dgm:t>
    </dgm:pt>
    <dgm:pt modelId="{84826AE1-F952-4DBC-B167-2082112D9A56}" type="parTrans" cxnId="{711E2265-0B4B-4CA8-B908-4C00644FD74C}">
      <dgm:prSet/>
      <dgm:spPr/>
      <dgm:t>
        <a:bodyPr/>
        <a:lstStyle/>
        <a:p>
          <a:endParaRPr lang="en-US"/>
        </a:p>
      </dgm:t>
    </dgm:pt>
    <dgm:pt modelId="{97648A32-0F1C-4DCC-BC68-B59D35F02266}" type="sibTrans" cxnId="{711E2265-0B4B-4CA8-B908-4C00644FD74C}">
      <dgm:prSet/>
      <dgm:spPr/>
      <dgm:t>
        <a:bodyPr/>
        <a:lstStyle/>
        <a:p>
          <a:endParaRPr lang="en-US"/>
        </a:p>
      </dgm:t>
    </dgm:pt>
    <dgm:pt modelId="{D9338C83-73AB-4284-BE82-60E99D03A530}" type="pres">
      <dgm:prSet presAssocID="{AFE2F1DF-914B-49B6-B50A-F0A745BF5ED7}" presName="cycle" presStyleCnt="0">
        <dgm:presLayoutVars>
          <dgm:chMax val="1"/>
          <dgm:dir/>
          <dgm:animLvl val="ctr"/>
          <dgm:resizeHandles val="exact"/>
        </dgm:presLayoutVars>
      </dgm:prSet>
      <dgm:spPr/>
      <dgm:t>
        <a:bodyPr/>
        <a:lstStyle/>
        <a:p>
          <a:endParaRPr lang="en-US"/>
        </a:p>
      </dgm:t>
    </dgm:pt>
    <dgm:pt modelId="{B44E2186-F52A-4CED-9188-6BD97C2A42F9}" type="pres">
      <dgm:prSet presAssocID="{F2E2FA45-309A-4683-9AF7-EB005A4726F0}" presName="centerShape" presStyleLbl="node0" presStyleIdx="0" presStyleCnt="1" custScaleX="162090" custScaleY="162090" custLinFactNeighborX="-78119"/>
      <dgm:spPr/>
      <dgm:t>
        <a:bodyPr/>
        <a:lstStyle/>
        <a:p>
          <a:endParaRPr lang="en-US"/>
        </a:p>
      </dgm:t>
    </dgm:pt>
    <dgm:pt modelId="{069927B0-02B4-48EE-ACE1-DF54F0F7F199}" type="pres">
      <dgm:prSet presAssocID="{84826AE1-F952-4DBC-B167-2082112D9A56}" presName="parTrans" presStyleLbl="bgSibTrans2D1" presStyleIdx="0" presStyleCnt="1" custLinFactNeighborX="0" custLinFactNeighborY="26707"/>
      <dgm:spPr/>
      <dgm:t>
        <a:bodyPr/>
        <a:lstStyle/>
        <a:p>
          <a:endParaRPr lang="en-US"/>
        </a:p>
      </dgm:t>
    </dgm:pt>
    <dgm:pt modelId="{DD3994C8-3B10-490A-BE61-BE30BC881BC4}" type="pres">
      <dgm:prSet presAssocID="{899C50B4-EC9D-4DDF-BF84-074676B7096A}" presName="node" presStyleLbl="node1" presStyleIdx="0" presStyleCnt="1" custScaleX="119643" custScaleY="35766">
        <dgm:presLayoutVars>
          <dgm:bulletEnabled val="1"/>
        </dgm:presLayoutVars>
      </dgm:prSet>
      <dgm:spPr/>
      <dgm:t>
        <a:bodyPr/>
        <a:lstStyle/>
        <a:p>
          <a:endParaRPr lang="en-US"/>
        </a:p>
      </dgm:t>
    </dgm:pt>
  </dgm:ptLst>
  <dgm:cxnLst>
    <dgm:cxn modelId="{DEA0E831-1FBA-425C-9992-72CB5AA9FE9C}" type="presOf" srcId="{84826AE1-F952-4DBC-B167-2082112D9A56}" destId="{069927B0-02B4-48EE-ACE1-DF54F0F7F199}" srcOrd="0" destOrd="0" presId="urn:microsoft.com/office/officeart/2005/8/layout/radial4"/>
    <dgm:cxn modelId="{AE7A495F-F1E7-4E9D-B835-346B797F1E2E}" type="presOf" srcId="{F2E2FA45-309A-4683-9AF7-EB005A4726F0}" destId="{B44E2186-F52A-4CED-9188-6BD97C2A42F9}" srcOrd="0" destOrd="0" presId="urn:microsoft.com/office/officeart/2005/8/layout/radial4"/>
    <dgm:cxn modelId="{397B32AD-56B8-4D97-AF92-755B711443AE}" srcId="{AFE2F1DF-914B-49B6-B50A-F0A745BF5ED7}" destId="{F2E2FA45-309A-4683-9AF7-EB005A4726F0}" srcOrd="0" destOrd="0" parTransId="{5FE0315E-435D-40F2-8D96-2E338AD9C1F9}" sibTransId="{33550C67-1AF1-45BA-AFFC-932FA7359C94}"/>
    <dgm:cxn modelId="{711E2265-0B4B-4CA8-B908-4C00644FD74C}" srcId="{F2E2FA45-309A-4683-9AF7-EB005A4726F0}" destId="{899C50B4-EC9D-4DDF-BF84-074676B7096A}" srcOrd="0" destOrd="0" parTransId="{84826AE1-F952-4DBC-B167-2082112D9A56}" sibTransId="{97648A32-0F1C-4DCC-BC68-B59D35F02266}"/>
    <dgm:cxn modelId="{83BA574F-FEE3-4082-B7B9-6E47A1AB6905}" type="presOf" srcId="{AFE2F1DF-914B-49B6-B50A-F0A745BF5ED7}" destId="{D9338C83-73AB-4284-BE82-60E99D03A530}" srcOrd="0" destOrd="0" presId="urn:microsoft.com/office/officeart/2005/8/layout/radial4"/>
    <dgm:cxn modelId="{5F10CBC2-C538-4BBD-99EF-7A5EC622EFCC}" type="presOf" srcId="{899C50B4-EC9D-4DDF-BF84-074676B7096A}" destId="{DD3994C8-3B10-490A-BE61-BE30BC881BC4}" srcOrd="0" destOrd="0" presId="urn:microsoft.com/office/officeart/2005/8/layout/radial4"/>
    <dgm:cxn modelId="{C1EE0692-3236-40FC-A181-328A0A81DC92}" type="presParOf" srcId="{D9338C83-73AB-4284-BE82-60E99D03A530}" destId="{B44E2186-F52A-4CED-9188-6BD97C2A42F9}" srcOrd="0" destOrd="0" presId="urn:microsoft.com/office/officeart/2005/8/layout/radial4"/>
    <dgm:cxn modelId="{DECC8AEA-5282-42DF-9CD1-E9C4D0CE10F0}" type="presParOf" srcId="{D9338C83-73AB-4284-BE82-60E99D03A530}" destId="{069927B0-02B4-48EE-ACE1-DF54F0F7F199}" srcOrd="1" destOrd="0" presId="urn:microsoft.com/office/officeart/2005/8/layout/radial4"/>
    <dgm:cxn modelId="{79EEA0E9-68CD-407F-A58D-F26496A0B282}" type="presParOf" srcId="{D9338C83-73AB-4284-BE82-60E99D03A530}" destId="{DD3994C8-3B10-490A-BE61-BE30BC881BC4}" srcOrd="2"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E2F1DF-914B-49B6-B50A-F0A745BF5ED7}"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n-US"/>
        </a:p>
      </dgm:t>
    </dgm:pt>
    <dgm:pt modelId="{F2E2FA45-309A-4683-9AF7-EB005A4726F0}">
      <dgm:prSet phldrT="[Text]" custT="1"/>
      <dgm:spPr/>
      <dgm:t>
        <a:bodyPr/>
        <a:lstStyle/>
        <a:p>
          <a:pPr rtl="0"/>
          <a:r>
            <a:rPr lang="ar-SA" sz="2400" b="1"/>
            <a:t>اليهود</a:t>
          </a:r>
          <a:endParaRPr lang="en-US" sz="2400" b="1"/>
        </a:p>
      </dgm:t>
    </dgm:pt>
    <dgm:pt modelId="{5FE0315E-435D-40F2-8D96-2E338AD9C1F9}" type="parTrans" cxnId="{397B32AD-56B8-4D97-AF92-755B711443AE}">
      <dgm:prSet/>
      <dgm:spPr/>
      <dgm:t>
        <a:bodyPr/>
        <a:lstStyle/>
        <a:p>
          <a:endParaRPr lang="en-US"/>
        </a:p>
      </dgm:t>
    </dgm:pt>
    <dgm:pt modelId="{33550C67-1AF1-45BA-AFFC-932FA7359C94}" type="sibTrans" cxnId="{397B32AD-56B8-4D97-AF92-755B711443AE}">
      <dgm:prSet/>
      <dgm:spPr/>
      <dgm:t>
        <a:bodyPr/>
        <a:lstStyle/>
        <a:p>
          <a:endParaRPr lang="en-US"/>
        </a:p>
      </dgm:t>
    </dgm:pt>
    <dgm:pt modelId="{899C50B4-EC9D-4DDF-BF84-074676B7096A}">
      <dgm:prSet phldrT="[Text]"/>
      <dgm:spPr/>
      <dgm:t>
        <a:bodyPr/>
        <a:lstStyle/>
        <a:p>
          <a:r>
            <a:rPr lang="ar-SA" b="1"/>
            <a:t>يعتقدون بالآخرة </a:t>
          </a:r>
        </a:p>
        <a:p>
          <a:r>
            <a:rPr lang="ar-SA" b="1"/>
            <a:t>في الاصل في نظرهم</a:t>
          </a:r>
          <a:endParaRPr lang="en-US" b="1"/>
        </a:p>
      </dgm:t>
    </dgm:pt>
    <dgm:pt modelId="{84826AE1-F952-4DBC-B167-2082112D9A56}" type="parTrans" cxnId="{711E2265-0B4B-4CA8-B908-4C00644FD74C}">
      <dgm:prSet/>
      <dgm:spPr/>
      <dgm:t>
        <a:bodyPr/>
        <a:lstStyle/>
        <a:p>
          <a:endParaRPr lang="en-US"/>
        </a:p>
      </dgm:t>
    </dgm:pt>
    <dgm:pt modelId="{97648A32-0F1C-4DCC-BC68-B59D35F02266}" type="sibTrans" cxnId="{711E2265-0B4B-4CA8-B908-4C00644FD74C}">
      <dgm:prSet/>
      <dgm:spPr/>
      <dgm:t>
        <a:bodyPr/>
        <a:lstStyle/>
        <a:p>
          <a:endParaRPr lang="en-US"/>
        </a:p>
      </dgm:t>
    </dgm:pt>
    <dgm:pt modelId="{D9338C83-73AB-4284-BE82-60E99D03A530}" type="pres">
      <dgm:prSet presAssocID="{AFE2F1DF-914B-49B6-B50A-F0A745BF5ED7}" presName="cycle" presStyleCnt="0">
        <dgm:presLayoutVars>
          <dgm:chMax val="1"/>
          <dgm:dir/>
          <dgm:animLvl val="ctr"/>
          <dgm:resizeHandles val="exact"/>
        </dgm:presLayoutVars>
      </dgm:prSet>
      <dgm:spPr/>
      <dgm:t>
        <a:bodyPr/>
        <a:lstStyle/>
        <a:p>
          <a:endParaRPr lang="en-US"/>
        </a:p>
      </dgm:t>
    </dgm:pt>
    <dgm:pt modelId="{B44E2186-F52A-4CED-9188-6BD97C2A42F9}" type="pres">
      <dgm:prSet presAssocID="{F2E2FA45-309A-4683-9AF7-EB005A4726F0}" presName="centerShape" presStyleLbl="node0" presStyleIdx="0" presStyleCnt="1" custScaleX="162090" custScaleY="162090" custLinFactNeighborX="-78119"/>
      <dgm:spPr/>
      <dgm:t>
        <a:bodyPr/>
        <a:lstStyle/>
        <a:p>
          <a:endParaRPr lang="en-US"/>
        </a:p>
      </dgm:t>
    </dgm:pt>
    <dgm:pt modelId="{069927B0-02B4-48EE-ACE1-DF54F0F7F199}" type="pres">
      <dgm:prSet presAssocID="{84826AE1-F952-4DBC-B167-2082112D9A56}" presName="parTrans" presStyleLbl="bgSibTrans2D1" presStyleIdx="0" presStyleCnt="1" custLinFactNeighborX="0" custLinFactNeighborY="26707"/>
      <dgm:spPr/>
      <dgm:t>
        <a:bodyPr/>
        <a:lstStyle/>
        <a:p>
          <a:endParaRPr lang="en-US"/>
        </a:p>
      </dgm:t>
    </dgm:pt>
    <dgm:pt modelId="{DD3994C8-3B10-490A-BE61-BE30BC881BC4}" type="pres">
      <dgm:prSet presAssocID="{899C50B4-EC9D-4DDF-BF84-074676B7096A}" presName="node" presStyleLbl="node1" presStyleIdx="0" presStyleCnt="1" custScaleX="119643" custScaleY="35766">
        <dgm:presLayoutVars>
          <dgm:bulletEnabled val="1"/>
        </dgm:presLayoutVars>
      </dgm:prSet>
      <dgm:spPr/>
      <dgm:t>
        <a:bodyPr/>
        <a:lstStyle/>
        <a:p>
          <a:endParaRPr lang="en-US"/>
        </a:p>
      </dgm:t>
    </dgm:pt>
  </dgm:ptLst>
  <dgm:cxnLst>
    <dgm:cxn modelId="{DEA0E831-1FBA-425C-9992-72CB5AA9FE9C}" type="presOf" srcId="{84826AE1-F952-4DBC-B167-2082112D9A56}" destId="{069927B0-02B4-48EE-ACE1-DF54F0F7F199}" srcOrd="0" destOrd="0" presId="urn:microsoft.com/office/officeart/2005/8/layout/radial4"/>
    <dgm:cxn modelId="{AE7A495F-F1E7-4E9D-B835-346B797F1E2E}" type="presOf" srcId="{F2E2FA45-309A-4683-9AF7-EB005A4726F0}" destId="{B44E2186-F52A-4CED-9188-6BD97C2A42F9}" srcOrd="0" destOrd="0" presId="urn:microsoft.com/office/officeart/2005/8/layout/radial4"/>
    <dgm:cxn modelId="{397B32AD-56B8-4D97-AF92-755B711443AE}" srcId="{AFE2F1DF-914B-49B6-B50A-F0A745BF5ED7}" destId="{F2E2FA45-309A-4683-9AF7-EB005A4726F0}" srcOrd="0" destOrd="0" parTransId="{5FE0315E-435D-40F2-8D96-2E338AD9C1F9}" sibTransId="{33550C67-1AF1-45BA-AFFC-932FA7359C94}"/>
    <dgm:cxn modelId="{711E2265-0B4B-4CA8-B908-4C00644FD74C}" srcId="{F2E2FA45-309A-4683-9AF7-EB005A4726F0}" destId="{899C50B4-EC9D-4DDF-BF84-074676B7096A}" srcOrd="0" destOrd="0" parTransId="{84826AE1-F952-4DBC-B167-2082112D9A56}" sibTransId="{97648A32-0F1C-4DCC-BC68-B59D35F02266}"/>
    <dgm:cxn modelId="{83BA574F-FEE3-4082-B7B9-6E47A1AB6905}" type="presOf" srcId="{AFE2F1DF-914B-49B6-B50A-F0A745BF5ED7}" destId="{D9338C83-73AB-4284-BE82-60E99D03A530}" srcOrd="0" destOrd="0" presId="urn:microsoft.com/office/officeart/2005/8/layout/radial4"/>
    <dgm:cxn modelId="{5F10CBC2-C538-4BBD-99EF-7A5EC622EFCC}" type="presOf" srcId="{899C50B4-EC9D-4DDF-BF84-074676B7096A}" destId="{DD3994C8-3B10-490A-BE61-BE30BC881BC4}" srcOrd="0" destOrd="0" presId="urn:microsoft.com/office/officeart/2005/8/layout/radial4"/>
    <dgm:cxn modelId="{C1EE0692-3236-40FC-A181-328A0A81DC92}" type="presParOf" srcId="{D9338C83-73AB-4284-BE82-60E99D03A530}" destId="{B44E2186-F52A-4CED-9188-6BD97C2A42F9}" srcOrd="0" destOrd="0" presId="urn:microsoft.com/office/officeart/2005/8/layout/radial4"/>
    <dgm:cxn modelId="{DECC8AEA-5282-42DF-9CD1-E9C4D0CE10F0}" type="presParOf" srcId="{D9338C83-73AB-4284-BE82-60E99D03A530}" destId="{069927B0-02B4-48EE-ACE1-DF54F0F7F199}" srcOrd="1" destOrd="0" presId="urn:microsoft.com/office/officeart/2005/8/layout/radial4"/>
    <dgm:cxn modelId="{79EEA0E9-68CD-407F-A58D-F26496A0B282}" type="presParOf" srcId="{D9338C83-73AB-4284-BE82-60E99D03A530}" destId="{DD3994C8-3B10-490A-BE61-BE30BC881BC4}" srcOrd="2" destOrd="0" presId="urn:microsoft.com/office/officeart/2005/8/layout/radial4"/>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E2186-F52A-4CED-9188-6BD97C2A42F9}">
      <dsp:nvSpPr>
        <dsp:cNvPr id="0" name=""/>
        <dsp:cNvSpPr/>
      </dsp:nvSpPr>
      <dsp:spPr>
        <a:xfrm>
          <a:off x="0" y="931446"/>
          <a:ext cx="3395443" cy="3395443"/>
        </a:xfrm>
        <a:prstGeom prst="ellipse">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ar-SA" sz="1500" b="1" kern="1200"/>
            <a:t>- حضارة وادي الرافدين </a:t>
          </a:r>
        </a:p>
        <a:p>
          <a:pPr lvl="0" algn="ctr" defTabSz="666750" rtl="0">
            <a:lnSpc>
              <a:spcPct val="90000"/>
            </a:lnSpc>
            <a:spcBef>
              <a:spcPct val="0"/>
            </a:spcBef>
            <a:spcAft>
              <a:spcPct val="35000"/>
            </a:spcAft>
          </a:pPr>
          <a:endParaRPr lang="ar-SA" sz="1500" b="1" kern="1200"/>
        </a:p>
        <a:p>
          <a:pPr lvl="0" algn="ctr" defTabSz="666750" rtl="0">
            <a:lnSpc>
              <a:spcPct val="90000"/>
            </a:lnSpc>
            <a:spcBef>
              <a:spcPct val="0"/>
            </a:spcBef>
            <a:spcAft>
              <a:spcPct val="35000"/>
            </a:spcAft>
          </a:pPr>
          <a:r>
            <a:rPr lang="ar-SA" sz="1500" b="1" kern="1200"/>
            <a:t>- الهندوس</a:t>
          </a:r>
          <a:endParaRPr lang="en-US" sz="1500" b="1" kern="1200"/>
        </a:p>
      </dsp:txBody>
      <dsp:txXfrm>
        <a:off x="497251" y="1428697"/>
        <a:ext cx="2400941" cy="2400941"/>
      </dsp:txXfrm>
    </dsp:sp>
    <dsp:sp modelId="{069927B0-02B4-48EE-ACE1-DF54F0F7F199}">
      <dsp:nvSpPr>
        <dsp:cNvPr id="0" name=""/>
        <dsp:cNvSpPr/>
      </dsp:nvSpPr>
      <dsp:spPr>
        <a:xfrm rot="16313161">
          <a:off x="1428172" y="416346"/>
          <a:ext cx="675672" cy="597014"/>
        </a:xfrm>
        <a:prstGeom prst="leftArrow">
          <a:avLst>
            <a:gd name="adj1" fmla="val 60000"/>
            <a:gd name="adj2" fmla="val 50000"/>
          </a:avLst>
        </a:prstGeom>
        <a:gradFill rotWithShape="0">
          <a:gsLst>
            <a:gs pos="0">
              <a:schemeClr val="dk2">
                <a:tint val="60000"/>
                <a:hueOff val="0"/>
                <a:satOff val="0"/>
                <a:lumOff val="0"/>
                <a:alphaOff val="0"/>
                <a:tint val="94000"/>
                <a:satMod val="103000"/>
                <a:lumMod val="102000"/>
              </a:schemeClr>
            </a:gs>
            <a:gs pos="50000">
              <a:schemeClr val="dk2">
                <a:tint val="60000"/>
                <a:hueOff val="0"/>
                <a:satOff val="0"/>
                <a:lumOff val="0"/>
                <a:alphaOff val="0"/>
                <a:shade val="100000"/>
                <a:satMod val="110000"/>
                <a:lumMod val="100000"/>
              </a:schemeClr>
            </a:gs>
            <a:gs pos="100000">
              <a:schemeClr val="dk2">
                <a:tint val="60000"/>
                <a:hueOff val="0"/>
                <a:satOff val="0"/>
                <a:lumOff val="0"/>
                <a:alphaOff val="0"/>
                <a:shade val="78000"/>
                <a:satMod val="120000"/>
                <a:lumMod val="99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D3994C8-3B10-490A-BE61-BE30BC881BC4}">
      <dsp:nvSpPr>
        <dsp:cNvPr id="0" name=""/>
        <dsp:cNvSpPr/>
      </dsp:nvSpPr>
      <dsp:spPr>
        <a:xfrm>
          <a:off x="586649" y="-66948"/>
          <a:ext cx="2380955" cy="569408"/>
        </a:xfrm>
        <a:prstGeom prst="roundRect">
          <a:avLst>
            <a:gd name="adj" fmla="val 10000"/>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1333500">
            <a:lnSpc>
              <a:spcPct val="90000"/>
            </a:lnSpc>
            <a:spcBef>
              <a:spcPct val="0"/>
            </a:spcBef>
            <a:spcAft>
              <a:spcPct val="35000"/>
            </a:spcAft>
          </a:pPr>
          <a:r>
            <a:rPr lang="ar-SA" sz="3000" kern="1200"/>
            <a:t>لا يعتقدون بالآخرة</a:t>
          </a:r>
          <a:endParaRPr lang="en-US" sz="3000" kern="1200"/>
        </a:p>
      </dsp:txBody>
      <dsp:txXfrm>
        <a:off x="603326" y="-50271"/>
        <a:ext cx="2347601" cy="5360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E2186-F52A-4CED-9188-6BD97C2A42F9}">
      <dsp:nvSpPr>
        <dsp:cNvPr id="0" name=""/>
        <dsp:cNvSpPr/>
      </dsp:nvSpPr>
      <dsp:spPr>
        <a:xfrm>
          <a:off x="-108160" y="873116"/>
          <a:ext cx="3481629" cy="3481629"/>
        </a:xfrm>
        <a:prstGeom prst="ellipse">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ar-SA" sz="2300" b="1" kern="1200"/>
            <a:t>-المصريون القدماء</a:t>
          </a:r>
        </a:p>
        <a:p>
          <a:pPr lvl="0" algn="ctr" defTabSz="1022350" rtl="0">
            <a:lnSpc>
              <a:spcPct val="90000"/>
            </a:lnSpc>
            <a:spcBef>
              <a:spcPct val="0"/>
            </a:spcBef>
            <a:spcAft>
              <a:spcPct val="35000"/>
            </a:spcAft>
          </a:pPr>
          <a:r>
            <a:rPr lang="ar-SA" sz="2300" b="1" kern="1200"/>
            <a:t>- الديانة الزرادشتية</a:t>
          </a:r>
        </a:p>
        <a:p>
          <a:pPr lvl="0" algn="ctr" defTabSz="1022350" rtl="0">
            <a:lnSpc>
              <a:spcPct val="90000"/>
            </a:lnSpc>
            <a:spcBef>
              <a:spcPct val="0"/>
            </a:spcBef>
            <a:spcAft>
              <a:spcPct val="35000"/>
            </a:spcAft>
          </a:pPr>
          <a:r>
            <a:rPr lang="ar-SA" sz="2300" b="1" kern="1200"/>
            <a:t>- الاغريق القدماء</a:t>
          </a:r>
        </a:p>
        <a:p>
          <a:pPr lvl="0" algn="ctr" defTabSz="1022350" rtl="0">
            <a:lnSpc>
              <a:spcPct val="90000"/>
            </a:lnSpc>
            <a:spcBef>
              <a:spcPct val="0"/>
            </a:spcBef>
            <a:spcAft>
              <a:spcPct val="35000"/>
            </a:spcAft>
          </a:pPr>
          <a:r>
            <a:rPr lang="ar-SA" sz="2300" b="1" kern="1200"/>
            <a:t>- الرومان</a:t>
          </a:r>
        </a:p>
        <a:p>
          <a:pPr lvl="0" algn="ctr" defTabSz="1022350" rtl="0">
            <a:lnSpc>
              <a:spcPct val="90000"/>
            </a:lnSpc>
            <a:spcBef>
              <a:spcPct val="0"/>
            </a:spcBef>
            <a:spcAft>
              <a:spcPct val="35000"/>
            </a:spcAft>
          </a:pPr>
          <a:r>
            <a:rPr lang="ar-SA" sz="2300" b="1" kern="1200"/>
            <a:t>- الصابئة</a:t>
          </a:r>
        </a:p>
        <a:p>
          <a:pPr lvl="0" algn="ctr" defTabSz="1022350" rtl="0">
            <a:lnSpc>
              <a:spcPct val="90000"/>
            </a:lnSpc>
            <a:spcBef>
              <a:spcPct val="0"/>
            </a:spcBef>
            <a:spcAft>
              <a:spcPct val="35000"/>
            </a:spcAft>
          </a:pPr>
          <a:r>
            <a:rPr lang="ar-SA" sz="2300" b="1" kern="1200"/>
            <a:t>-النصارى</a:t>
          </a:r>
          <a:endParaRPr lang="en-US" sz="2300" b="1" kern="1200"/>
        </a:p>
      </dsp:txBody>
      <dsp:txXfrm>
        <a:off x="401713" y="1382989"/>
        <a:ext cx="2461883" cy="2461883"/>
      </dsp:txXfrm>
    </dsp:sp>
    <dsp:sp modelId="{069927B0-02B4-48EE-ACE1-DF54F0F7F199}">
      <dsp:nvSpPr>
        <dsp:cNvPr id="0" name=""/>
        <dsp:cNvSpPr/>
      </dsp:nvSpPr>
      <dsp:spPr>
        <a:xfrm rot="16200000">
          <a:off x="1326087" y="388272"/>
          <a:ext cx="613133" cy="612168"/>
        </a:xfrm>
        <a:prstGeom prst="leftArrow">
          <a:avLst>
            <a:gd name="adj1" fmla="val 60000"/>
            <a:gd name="adj2" fmla="val 50000"/>
          </a:avLst>
        </a:prstGeom>
        <a:gradFill rotWithShape="0">
          <a:gsLst>
            <a:gs pos="0">
              <a:schemeClr val="dk2">
                <a:tint val="60000"/>
                <a:hueOff val="0"/>
                <a:satOff val="0"/>
                <a:lumOff val="0"/>
                <a:alphaOff val="0"/>
                <a:tint val="94000"/>
                <a:satMod val="103000"/>
                <a:lumMod val="102000"/>
              </a:schemeClr>
            </a:gs>
            <a:gs pos="50000">
              <a:schemeClr val="dk2">
                <a:tint val="60000"/>
                <a:hueOff val="0"/>
                <a:satOff val="0"/>
                <a:lumOff val="0"/>
                <a:alphaOff val="0"/>
                <a:shade val="100000"/>
                <a:satMod val="110000"/>
                <a:lumMod val="100000"/>
              </a:schemeClr>
            </a:gs>
            <a:gs pos="100000">
              <a:schemeClr val="dk2">
                <a:tint val="6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D3994C8-3B10-490A-BE61-BE30BC881BC4}">
      <dsp:nvSpPr>
        <dsp:cNvPr id="0" name=""/>
        <dsp:cNvSpPr/>
      </dsp:nvSpPr>
      <dsp:spPr>
        <a:xfrm>
          <a:off x="411958" y="-67633"/>
          <a:ext cx="2441390" cy="583862"/>
        </a:xfrm>
        <a:prstGeom prst="roundRect">
          <a:avLst>
            <a:gd name="adj" fmla="val 10000"/>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ar-SA" sz="3200" kern="1200"/>
            <a:t>يعتقدون بالآخرة</a:t>
          </a:r>
          <a:endParaRPr lang="en-US" sz="3200" kern="1200"/>
        </a:p>
      </dsp:txBody>
      <dsp:txXfrm>
        <a:off x="429059" y="-50532"/>
        <a:ext cx="2407188" cy="5496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E2186-F52A-4CED-9188-6BD97C2A42F9}">
      <dsp:nvSpPr>
        <dsp:cNvPr id="0" name=""/>
        <dsp:cNvSpPr/>
      </dsp:nvSpPr>
      <dsp:spPr>
        <a:xfrm>
          <a:off x="-107427" y="872094"/>
          <a:ext cx="3458048" cy="3458048"/>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ar-SA" sz="2400" b="1" kern="1200"/>
            <a:t>اليهود</a:t>
          </a:r>
          <a:endParaRPr lang="en-US" sz="2400" b="1" kern="1200"/>
        </a:p>
      </dsp:txBody>
      <dsp:txXfrm>
        <a:off x="398992" y="1378513"/>
        <a:ext cx="2445210" cy="2445210"/>
      </dsp:txXfrm>
    </dsp:sp>
    <dsp:sp modelId="{069927B0-02B4-48EE-ACE1-DF54F0F7F199}">
      <dsp:nvSpPr>
        <dsp:cNvPr id="0" name=""/>
        <dsp:cNvSpPr/>
      </dsp:nvSpPr>
      <dsp:spPr>
        <a:xfrm rot="16200000">
          <a:off x="1313364" y="386357"/>
          <a:ext cx="616463" cy="608022"/>
        </a:xfrm>
        <a:prstGeom prst="leftArrow">
          <a:avLst>
            <a:gd name="adj1" fmla="val 60000"/>
            <a:gd name="adj2" fmla="val 50000"/>
          </a:avLst>
        </a:prstGeom>
        <a:gradFill rotWithShape="0">
          <a:gsLst>
            <a:gs pos="0">
              <a:schemeClr val="accent1">
                <a:tint val="60000"/>
                <a:hueOff val="0"/>
                <a:satOff val="0"/>
                <a:lumOff val="0"/>
                <a:alphaOff val="0"/>
                <a:tint val="94000"/>
                <a:satMod val="103000"/>
                <a:lumMod val="102000"/>
              </a:schemeClr>
            </a:gs>
            <a:gs pos="50000">
              <a:schemeClr val="accent1">
                <a:tint val="60000"/>
                <a:hueOff val="0"/>
                <a:satOff val="0"/>
                <a:lumOff val="0"/>
                <a:alphaOff val="0"/>
                <a:shade val="100000"/>
                <a:satMod val="110000"/>
                <a:lumMod val="100000"/>
              </a:schemeClr>
            </a:gs>
            <a:gs pos="100000">
              <a:schemeClr val="accent1">
                <a:tint val="60000"/>
                <a:hueOff val="0"/>
                <a:satOff val="0"/>
                <a:lumOff val="0"/>
                <a:alphaOff val="0"/>
                <a:shade val="78000"/>
                <a:satMod val="120000"/>
                <a:lumMod val="99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D3994C8-3B10-490A-BE61-BE30BC881BC4}">
      <dsp:nvSpPr>
        <dsp:cNvPr id="0" name=""/>
        <dsp:cNvSpPr/>
      </dsp:nvSpPr>
      <dsp:spPr>
        <a:xfrm>
          <a:off x="409168" y="-70200"/>
          <a:ext cx="2424855" cy="579907"/>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ar-SA" sz="1500" b="1" kern="1200"/>
            <a:t>يعتقدون بالآخرة </a:t>
          </a:r>
        </a:p>
        <a:p>
          <a:pPr lvl="0" algn="ctr" defTabSz="666750">
            <a:lnSpc>
              <a:spcPct val="90000"/>
            </a:lnSpc>
            <a:spcBef>
              <a:spcPct val="0"/>
            </a:spcBef>
            <a:spcAft>
              <a:spcPct val="35000"/>
            </a:spcAft>
          </a:pPr>
          <a:r>
            <a:rPr lang="ar-SA" sz="1500" b="1" kern="1200"/>
            <a:t>في الاصل في نظرهم</a:t>
          </a:r>
          <a:endParaRPr lang="en-US" sz="1500" b="1" kern="1200"/>
        </a:p>
      </dsp:txBody>
      <dsp:txXfrm>
        <a:off x="426153" y="-53215"/>
        <a:ext cx="2390885" cy="54593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3/29/2019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3/29/2019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اليوم الآخر في الفكر غير الإسلامي</a:t>
            </a:r>
            <a:endParaRPr lang="en-US" dirty="0"/>
          </a:p>
        </p:txBody>
      </p:sp>
      <p:sp>
        <p:nvSpPr>
          <p:cNvPr id="3" name="Subtitle 2"/>
          <p:cNvSpPr>
            <a:spLocks noGrp="1"/>
          </p:cNvSpPr>
          <p:nvPr>
            <p:ph type="subTitle" idx="1"/>
          </p:nvPr>
        </p:nvSpPr>
        <p:spPr>
          <a:xfrm>
            <a:off x="680322" y="4394039"/>
            <a:ext cx="8144134" cy="1627938"/>
          </a:xfrm>
        </p:spPr>
        <p:txBody>
          <a:bodyPr>
            <a:noAutofit/>
          </a:bodyPr>
          <a:lstStyle/>
          <a:p>
            <a:pPr algn="ctr"/>
            <a:r>
              <a:rPr lang="ar-SA" sz="2800" b="1" dirty="0" smtClean="0"/>
              <a:t>محاضرة العقيدة الاسلامية </a:t>
            </a:r>
          </a:p>
          <a:p>
            <a:pPr algn="ctr"/>
            <a:r>
              <a:rPr lang="ar-SA" sz="2800" b="1" dirty="0" smtClean="0"/>
              <a:t>للمرحلة الثالثة </a:t>
            </a:r>
          </a:p>
          <a:p>
            <a:pPr algn="ctr"/>
            <a:r>
              <a:rPr lang="ar-SA" sz="2800" b="1" dirty="0" smtClean="0"/>
              <a:t>مدرس المادة : أ.م.د. معالم سالم يونس </a:t>
            </a:r>
            <a:endParaRPr lang="en-US" sz="2800" b="1" dirty="0"/>
          </a:p>
        </p:txBody>
      </p:sp>
    </p:spTree>
    <p:extLst>
      <p:ext uri="{BB962C8B-B14F-4D97-AF65-F5344CB8AC3E}">
        <p14:creationId xmlns:p14="http://schemas.microsoft.com/office/powerpoint/2010/main" val="39442964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rtl="1"/>
            <a:r>
              <a:rPr lang="ar-SA" dirty="0" smtClean="0"/>
              <a:t>9- </a:t>
            </a:r>
            <a:r>
              <a:rPr lang="ar-SA" b="1" dirty="0" smtClean="0"/>
              <a:t>النصارى:</a:t>
            </a:r>
            <a:endParaRPr lang="en-US" dirty="0"/>
          </a:p>
        </p:txBody>
      </p:sp>
      <p:sp>
        <p:nvSpPr>
          <p:cNvPr id="3" name="Content Placeholder 2"/>
          <p:cNvSpPr>
            <a:spLocks noGrp="1"/>
          </p:cNvSpPr>
          <p:nvPr>
            <p:ph idx="1"/>
          </p:nvPr>
        </p:nvSpPr>
        <p:spPr/>
        <p:txBody>
          <a:bodyPr>
            <a:normAutofit/>
          </a:bodyPr>
          <a:lstStyle/>
          <a:p>
            <a:pPr algn="just" rtl="1">
              <a:lnSpc>
                <a:spcPct val="150000"/>
              </a:lnSpc>
            </a:pPr>
            <a:r>
              <a:rPr lang="ar-SA" sz="2800" b="1" dirty="0" smtClean="0"/>
              <a:t>يعتقد </a:t>
            </a:r>
            <a:r>
              <a:rPr lang="ar-SA" sz="2800" b="1" dirty="0"/>
              <a:t>النصارى باليوم الاخر وبعث الاموات من القبور والحساب على ما قدم الانسان من عمل في الحياة الدنيا ولكنهم يقولون بان المحاسب هو المسيح (عليه السلام) وان الجنة جزاء من يعمل الخير والنار جزاء من يعمل الشر.</a:t>
            </a:r>
            <a:endParaRPr lang="en-US" sz="2800" b="1" dirty="0"/>
          </a:p>
        </p:txBody>
      </p:sp>
    </p:spTree>
    <p:extLst>
      <p:ext uri="{BB962C8B-B14F-4D97-AF65-F5344CB8AC3E}">
        <p14:creationId xmlns:p14="http://schemas.microsoft.com/office/powerpoint/2010/main" val="81094650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t>مخطط يوضح اعتقاد اليوم الآخر في الفكر غير الاسلامي</a:t>
            </a:r>
            <a:endParaRPr lang="en-US" b="1"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679143820"/>
              </p:ext>
            </p:extLst>
          </p:nvPr>
        </p:nvGraphicFramePr>
        <p:xfrm>
          <a:off x="129471" y="2087562"/>
          <a:ext cx="3554255" cy="4259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p:cNvGraphicFramePr/>
          <p:nvPr>
            <p:extLst>
              <p:ext uri="{D42A27DB-BD31-4B8C-83A1-F6EECF244321}">
                <p14:modId xmlns:p14="http://schemas.microsoft.com/office/powerpoint/2010/main" val="286561088"/>
              </p:ext>
            </p:extLst>
          </p:nvPr>
        </p:nvGraphicFramePr>
        <p:xfrm>
          <a:off x="4298621" y="2087562"/>
          <a:ext cx="3265308" cy="42871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2" name="Diagram 11"/>
          <p:cNvGraphicFramePr/>
          <p:nvPr>
            <p:extLst>
              <p:ext uri="{D42A27DB-BD31-4B8C-83A1-F6EECF244321}">
                <p14:modId xmlns:p14="http://schemas.microsoft.com/office/powerpoint/2010/main" val="2751810638"/>
              </p:ext>
            </p:extLst>
          </p:nvPr>
        </p:nvGraphicFramePr>
        <p:xfrm>
          <a:off x="8178824" y="2087562"/>
          <a:ext cx="3243193" cy="425994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67487217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AsOne/>
      </p:bldGraphic>
      <p:bldGraphic spid="1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lgn="just" rtl="1">
              <a:lnSpc>
                <a:spcPct val="150000"/>
              </a:lnSpc>
            </a:pPr>
            <a:r>
              <a:rPr lang="ar-SA" b="1" dirty="0"/>
              <a:t>1- في حضارة وادي الرافدين :</a:t>
            </a:r>
            <a:endParaRPr lang="en-US" b="1" dirty="0"/>
          </a:p>
        </p:txBody>
      </p:sp>
      <p:sp>
        <p:nvSpPr>
          <p:cNvPr id="3" name="Content Placeholder 2"/>
          <p:cNvSpPr>
            <a:spLocks noGrp="1"/>
          </p:cNvSpPr>
          <p:nvPr>
            <p:ph idx="1"/>
          </p:nvPr>
        </p:nvSpPr>
        <p:spPr/>
        <p:txBody>
          <a:bodyPr>
            <a:normAutofit/>
          </a:bodyPr>
          <a:lstStyle/>
          <a:p>
            <a:pPr algn="just" rtl="1">
              <a:lnSpc>
                <a:spcPct val="150000"/>
              </a:lnSpc>
            </a:pPr>
            <a:r>
              <a:rPr lang="ar-SA" b="1" dirty="0" smtClean="0">
                <a:cs typeface="+mj-cs"/>
              </a:rPr>
              <a:t>لم </a:t>
            </a:r>
            <a:r>
              <a:rPr lang="ar-SA" b="1" dirty="0">
                <a:cs typeface="+mj-cs"/>
              </a:rPr>
              <a:t>يوجد دليل من النصوص المسمارية يثبت ان العراقيين القدماء يعتقدون بقيامهم وبعثهم من الموت، وهذا المعنى نجده واضحا على لسان كلكامش حين يندب صديقه، ولكن يعتقدون عودتها بهيئة اشباح مستقلة عن الجسد، ويعتقدون ان عالم الاحياء هو دار الثواب والعقاب لذلك فمن يقوم بالاعمال الخيرة يصفو عيشه ويطول عمره والمذنب في نظرهم تتخلى الالهة عنه وتقصر حياته عقابا له على ما ارتكبه. </a:t>
            </a:r>
            <a:endParaRPr lang="en-US" b="1" dirty="0">
              <a:cs typeface="+mj-cs"/>
            </a:endParaRPr>
          </a:p>
        </p:txBody>
      </p:sp>
    </p:spTree>
    <p:extLst>
      <p:ext uri="{BB962C8B-B14F-4D97-AF65-F5344CB8AC3E}">
        <p14:creationId xmlns:p14="http://schemas.microsoft.com/office/powerpoint/2010/main" val="8994175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just" rtl="1"/>
            <a:r>
              <a:rPr lang="ar-SA" sz="4000" dirty="0" smtClean="0"/>
              <a:t>2- </a:t>
            </a:r>
            <a:r>
              <a:rPr lang="ar-SA" sz="4000" b="1" dirty="0"/>
              <a:t>عند المصريين القدماء : </a:t>
            </a:r>
            <a:endParaRPr lang="en-US" sz="4000" dirty="0"/>
          </a:p>
        </p:txBody>
      </p:sp>
      <p:sp>
        <p:nvSpPr>
          <p:cNvPr id="3" name="Content Placeholder 2"/>
          <p:cNvSpPr>
            <a:spLocks noGrp="1"/>
          </p:cNvSpPr>
          <p:nvPr>
            <p:ph idx="1"/>
          </p:nvPr>
        </p:nvSpPr>
        <p:spPr/>
        <p:txBody>
          <a:bodyPr>
            <a:normAutofit lnSpcReduction="10000"/>
          </a:bodyPr>
          <a:lstStyle/>
          <a:p>
            <a:pPr algn="just" rtl="1">
              <a:lnSpc>
                <a:spcPct val="150000"/>
              </a:lnSpc>
            </a:pPr>
            <a:r>
              <a:rPr lang="ar-SA" sz="3200" b="1" dirty="0" smtClean="0"/>
              <a:t>يعتقد </a:t>
            </a:r>
            <a:r>
              <a:rPr lang="ar-SA" sz="3200" b="1" dirty="0"/>
              <a:t>المصريون القدماء سنة 2600 ق.م بحياة اخرى بعد الموت يلقى الفرد جزاءه على ما فعل من خير وشر ويسري ذلك على طبقة الكهنة والاوساط الشعبية وذلك ان كل انسان بعد الموت يحاكم اما محمكمة الهية فيكافئ بالنعيم الخالد او يلقى في النار او ان يضرب عليه نوع اخر من العذاب</a:t>
            </a:r>
            <a:r>
              <a:rPr lang="ar-SA" sz="3200" b="1" dirty="0" smtClean="0"/>
              <a:t>.</a:t>
            </a:r>
            <a:endParaRPr lang="en-US" sz="3200" b="1" dirty="0"/>
          </a:p>
        </p:txBody>
      </p:sp>
    </p:spTree>
    <p:extLst>
      <p:ext uri="{BB962C8B-B14F-4D97-AF65-F5344CB8AC3E}">
        <p14:creationId xmlns:p14="http://schemas.microsoft.com/office/powerpoint/2010/main" val="393489607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just" rtl="1"/>
            <a:r>
              <a:rPr lang="ar-SA" sz="4000" dirty="0" smtClean="0"/>
              <a:t>3- </a:t>
            </a:r>
            <a:r>
              <a:rPr lang="ar-SA" sz="4000" b="1" dirty="0"/>
              <a:t>في الديانة الزرادشتية </a:t>
            </a:r>
            <a:r>
              <a:rPr lang="ar-SA" sz="4000" b="1" dirty="0" smtClean="0"/>
              <a:t>:</a:t>
            </a:r>
            <a:endParaRPr lang="en-US" sz="4000" dirty="0"/>
          </a:p>
        </p:txBody>
      </p:sp>
      <p:sp>
        <p:nvSpPr>
          <p:cNvPr id="3" name="Content Placeholder 2"/>
          <p:cNvSpPr>
            <a:spLocks noGrp="1"/>
          </p:cNvSpPr>
          <p:nvPr>
            <p:ph idx="1"/>
          </p:nvPr>
        </p:nvSpPr>
        <p:spPr/>
        <p:txBody>
          <a:bodyPr>
            <a:normAutofit/>
          </a:bodyPr>
          <a:lstStyle/>
          <a:p>
            <a:pPr algn="just" rtl="1">
              <a:lnSpc>
                <a:spcPct val="150000"/>
              </a:lnSpc>
            </a:pPr>
            <a:r>
              <a:rPr lang="ar-SA" sz="2800" b="1" dirty="0" smtClean="0"/>
              <a:t>هناك </a:t>
            </a:r>
            <a:r>
              <a:rPr lang="ar-SA" sz="2800" b="1" dirty="0"/>
              <a:t>تشابه كبير في عقيدة الزرادشتية ومصر القديمة في الحساب والنعيم والجحيم وذلك عندما يموت الميت تظل روحه ثلاثة أيام بجانب الجسد ثم يمر عليها ريح عطرة في فجر اليوم الرابع وتحملها الى موضع يلتقي فيه بفتاة جميلة او عجوز مفزعة وهي صورة اعماله التي تقوده الى معبر الحساب فالاشرار يهوون في جحيم مظلم والاخيار يذهبون الى </a:t>
            </a:r>
            <a:r>
              <a:rPr lang="ar-SA" sz="2800" b="1" dirty="0" smtClean="0"/>
              <a:t>النور.</a:t>
            </a:r>
            <a:endParaRPr lang="en-US" sz="2800" b="1" dirty="0"/>
          </a:p>
        </p:txBody>
      </p:sp>
    </p:spTree>
    <p:extLst>
      <p:ext uri="{BB962C8B-B14F-4D97-AF65-F5344CB8AC3E}">
        <p14:creationId xmlns:p14="http://schemas.microsoft.com/office/powerpoint/2010/main" val="211279787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just" rtl="1">
              <a:lnSpc>
                <a:spcPct val="150000"/>
              </a:lnSpc>
            </a:pPr>
            <a:r>
              <a:rPr lang="ar-SA" b="1" dirty="0" smtClean="0"/>
              <a:t>4- عند </a:t>
            </a:r>
            <a:r>
              <a:rPr lang="ar-SA" b="1" dirty="0"/>
              <a:t>الاغريق </a:t>
            </a:r>
            <a:r>
              <a:rPr lang="ar-SA" b="1" dirty="0" smtClean="0"/>
              <a:t>القدماء:</a:t>
            </a:r>
            <a:endParaRPr lang="en-US" b="1" dirty="0"/>
          </a:p>
        </p:txBody>
      </p:sp>
      <p:sp>
        <p:nvSpPr>
          <p:cNvPr id="3" name="Content Placeholder 2"/>
          <p:cNvSpPr>
            <a:spLocks noGrp="1"/>
          </p:cNvSpPr>
          <p:nvPr>
            <p:ph idx="1"/>
          </p:nvPr>
        </p:nvSpPr>
        <p:spPr/>
        <p:txBody>
          <a:bodyPr>
            <a:noAutofit/>
          </a:bodyPr>
          <a:lstStyle/>
          <a:p>
            <a:pPr algn="just" rtl="1">
              <a:lnSpc>
                <a:spcPct val="150000"/>
              </a:lnSpc>
            </a:pPr>
            <a:r>
              <a:rPr lang="ar-SA" sz="2800" b="1" dirty="0" smtClean="0"/>
              <a:t>وتقترب </a:t>
            </a:r>
            <a:r>
              <a:rPr lang="ar-SA" sz="2800" b="1" dirty="0"/>
              <a:t>عقيدتهم من عقيدة المصريين في عدالة الحساب التي ظهرت تقريبا في القرن التاسع قبل الميلاد والغالب انها كانت موجودة قبل ذلك، فبعد ان يموت الانسان وينزل الى العالم السفلي تفحص روحه فاذا كانت مملوءة بالفساد ارسلت الى السجن لتتلقى العقاب اما الروح التي عاشت في الطهر فترسل الى الجزائر السعيدة.</a:t>
            </a:r>
            <a:endParaRPr lang="en-US" sz="2800" b="1" dirty="0"/>
          </a:p>
          <a:p>
            <a:pPr algn="just" rtl="1">
              <a:lnSpc>
                <a:spcPct val="150000"/>
              </a:lnSpc>
            </a:pPr>
            <a:endParaRPr lang="en-US" sz="2800" b="1" dirty="0"/>
          </a:p>
        </p:txBody>
      </p:sp>
    </p:spTree>
    <p:extLst>
      <p:ext uri="{BB962C8B-B14F-4D97-AF65-F5344CB8AC3E}">
        <p14:creationId xmlns:p14="http://schemas.microsoft.com/office/powerpoint/2010/main" val="390368088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just" rtl="1"/>
            <a:r>
              <a:rPr lang="ar-SA" dirty="0" smtClean="0"/>
              <a:t>5- </a:t>
            </a:r>
            <a:r>
              <a:rPr lang="ar-SA" b="1" dirty="0"/>
              <a:t>عند الهندوس </a:t>
            </a:r>
            <a:r>
              <a:rPr lang="ar-SA" b="1" dirty="0" smtClean="0"/>
              <a:t>:</a:t>
            </a:r>
            <a:endParaRPr lang="en-US" dirty="0"/>
          </a:p>
        </p:txBody>
      </p:sp>
      <p:sp>
        <p:nvSpPr>
          <p:cNvPr id="3" name="Content Placeholder 2"/>
          <p:cNvSpPr>
            <a:spLocks noGrp="1"/>
          </p:cNvSpPr>
          <p:nvPr>
            <p:ph idx="1"/>
          </p:nvPr>
        </p:nvSpPr>
        <p:spPr/>
        <p:txBody>
          <a:bodyPr>
            <a:normAutofit fontScale="92500"/>
          </a:bodyPr>
          <a:lstStyle/>
          <a:p>
            <a:pPr algn="just" rtl="1">
              <a:lnSpc>
                <a:spcPct val="150000"/>
              </a:lnSpc>
            </a:pPr>
            <a:r>
              <a:rPr lang="ar-SA" sz="3200" b="1" dirty="0" smtClean="0"/>
              <a:t>لا </a:t>
            </a:r>
            <a:r>
              <a:rPr lang="ar-SA" sz="3200" b="1" dirty="0"/>
              <a:t>يعتقد الهندوس بالحياة الاخرى ولكنهم يعتقدون ان الانسان يجازى في الحياة ولكنهم رأوا ان الظالم او المحسن يموت ولا يقع الجزاء فقالوا بالتناسخ : رجوع الروح بعد خروجها من جسم الى جسم اخر وسبب التناسخ ان الروح لابد ان تتذوق ثمار اعمالها وهكذا الى ان تكتمل الميول والشهوات وتستوفي الديون فان اكتملت نجت روحه وامتزجت بالبراهما.</a:t>
            </a:r>
            <a:endParaRPr lang="en-US" sz="3200" b="1" dirty="0"/>
          </a:p>
        </p:txBody>
      </p:sp>
    </p:spTree>
    <p:extLst>
      <p:ext uri="{BB962C8B-B14F-4D97-AF65-F5344CB8AC3E}">
        <p14:creationId xmlns:p14="http://schemas.microsoft.com/office/powerpoint/2010/main" val="20744116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just" rtl="1"/>
            <a:r>
              <a:rPr lang="ar-SA" dirty="0" smtClean="0"/>
              <a:t>6- </a:t>
            </a:r>
            <a:r>
              <a:rPr lang="ar-SA" b="1" dirty="0"/>
              <a:t>عند الرومان </a:t>
            </a:r>
            <a:r>
              <a:rPr lang="ar-SA" b="1" dirty="0" smtClean="0"/>
              <a:t>:</a:t>
            </a:r>
            <a:endParaRPr lang="en-US" dirty="0"/>
          </a:p>
        </p:txBody>
      </p:sp>
      <p:sp>
        <p:nvSpPr>
          <p:cNvPr id="3" name="Content Placeholder 2"/>
          <p:cNvSpPr>
            <a:spLocks noGrp="1"/>
          </p:cNvSpPr>
          <p:nvPr>
            <p:ph idx="1"/>
          </p:nvPr>
        </p:nvSpPr>
        <p:spPr/>
        <p:txBody>
          <a:bodyPr>
            <a:normAutofit/>
          </a:bodyPr>
          <a:lstStyle/>
          <a:p>
            <a:pPr algn="just" rtl="1">
              <a:lnSpc>
                <a:spcPct val="150000"/>
              </a:lnSpc>
            </a:pPr>
            <a:r>
              <a:rPr lang="ar-SA" sz="2800" b="1" dirty="0" smtClean="0"/>
              <a:t>ويعتقد </a:t>
            </a:r>
            <a:r>
              <a:rPr lang="ar-SA" sz="2800" b="1" dirty="0"/>
              <a:t>الرومان بان روح الميت تتعرض للحساب كما ذكرها شاعر الرومان الاكبر ق.م والروح الشريرة تتعرض لاشد انواع العذاب.</a:t>
            </a:r>
            <a:endParaRPr lang="en-US" sz="2800" b="1" dirty="0"/>
          </a:p>
        </p:txBody>
      </p:sp>
    </p:spTree>
    <p:extLst>
      <p:ext uri="{BB962C8B-B14F-4D97-AF65-F5344CB8AC3E}">
        <p14:creationId xmlns:p14="http://schemas.microsoft.com/office/powerpoint/2010/main" val="237133083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just" rtl="1">
              <a:lnSpc>
                <a:spcPct val="150000"/>
              </a:lnSpc>
            </a:pPr>
            <a:r>
              <a:rPr lang="ar-SA" b="1" dirty="0" smtClean="0"/>
              <a:t>7- عند </a:t>
            </a:r>
            <a:r>
              <a:rPr lang="ar-SA" b="1" dirty="0"/>
              <a:t>الصابئة :</a:t>
            </a:r>
            <a:endParaRPr lang="en-US" b="1" dirty="0"/>
          </a:p>
        </p:txBody>
      </p:sp>
      <p:sp>
        <p:nvSpPr>
          <p:cNvPr id="3" name="Content Placeholder 2"/>
          <p:cNvSpPr>
            <a:spLocks noGrp="1"/>
          </p:cNvSpPr>
          <p:nvPr>
            <p:ph idx="1"/>
          </p:nvPr>
        </p:nvSpPr>
        <p:spPr/>
        <p:txBody>
          <a:bodyPr>
            <a:normAutofit/>
          </a:bodyPr>
          <a:lstStyle/>
          <a:p>
            <a:pPr algn="just" rtl="1">
              <a:lnSpc>
                <a:spcPct val="150000"/>
              </a:lnSpc>
            </a:pPr>
            <a:r>
              <a:rPr lang="ar-SA" sz="2800" b="1" dirty="0" smtClean="0"/>
              <a:t>ويعتقد </a:t>
            </a:r>
            <a:r>
              <a:rPr lang="ar-SA" sz="2800" b="1" dirty="0"/>
              <a:t>الصابئة بان الموت هو انتقال من العالم المادي الى العالم الروحي متحاسب حسابا عسيرا فان رجحت حسناته ذهبت روحه الى الجنة وان رجحت سيئاته ذهبت الى النار فتتعذب فيه الى ان تطهر من ذنوبها ثم ترسل الى الجنة.</a:t>
            </a:r>
            <a:endParaRPr lang="en-US" sz="2800" b="1" dirty="0"/>
          </a:p>
        </p:txBody>
      </p:sp>
    </p:spTree>
    <p:extLst>
      <p:ext uri="{BB962C8B-B14F-4D97-AF65-F5344CB8AC3E}">
        <p14:creationId xmlns:p14="http://schemas.microsoft.com/office/powerpoint/2010/main" val="14220697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just" rtl="1"/>
            <a:r>
              <a:rPr lang="ar-SA" dirty="0" smtClean="0"/>
              <a:t>8- </a:t>
            </a:r>
            <a:r>
              <a:rPr lang="ar-SA" b="1" dirty="0"/>
              <a:t>عند اليهود </a:t>
            </a:r>
            <a:r>
              <a:rPr lang="ar-SA" b="1" dirty="0" smtClean="0"/>
              <a:t>:</a:t>
            </a:r>
            <a:endParaRPr lang="en-US" dirty="0"/>
          </a:p>
        </p:txBody>
      </p:sp>
      <p:sp>
        <p:nvSpPr>
          <p:cNvPr id="3" name="Content Placeholder 2"/>
          <p:cNvSpPr>
            <a:spLocks noGrp="1"/>
          </p:cNvSpPr>
          <p:nvPr>
            <p:ph idx="1"/>
          </p:nvPr>
        </p:nvSpPr>
        <p:spPr/>
        <p:txBody>
          <a:bodyPr>
            <a:normAutofit/>
          </a:bodyPr>
          <a:lstStyle/>
          <a:p>
            <a:pPr algn="just" rtl="1">
              <a:lnSpc>
                <a:spcPct val="150000"/>
              </a:lnSpc>
            </a:pPr>
            <a:r>
              <a:rPr lang="ar-SA" sz="2800" b="1" dirty="0" smtClean="0"/>
              <a:t>اليهودية </a:t>
            </a:r>
            <a:r>
              <a:rPr lang="ar-SA" sz="2800" b="1" dirty="0"/>
              <a:t>في جوهرها اسلوب حياة وليس وراء هذا العالم عالم اخر فلم يتكلموا في كتبهم عن الاخرة والبعث والحساب لانها امور متوقفة على العقيدة والثواب والعقاب يتم في الحياة الدنيا، لكن بعد ذلك قامت علاقات طيبة بينهم وبين الفرس فدرسوا عقائدهم فاقتبسوا منها الاعتقاد بالاخرة</a:t>
            </a:r>
            <a:r>
              <a:rPr lang="ar-SA" sz="2800" b="1" dirty="0" smtClean="0"/>
              <a:t>.</a:t>
            </a:r>
            <a:endParaRPr lang="en-US" sz="2800" b="1" dirty="0"/>
          </a:p>
        </p:txBody>
      </p:sp>
    </p:spTree>
    <p:extLst>
      <p:ext uri="{BB962C8B-B14F-4D97-AF65-F5344CB8AC3E}">
        <p14:creationId xmlns:p14="http://schemas.microsoft.com/office/powerpoint/2010/main" val="411634101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13</TotalTime>
  <Words>537</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Trebuchet MS</vt:lpstr>
      <vt:lpstr>Berlin</vt:lpstr>
      <vt:lpstr>اليوم الآخر في الفكر غير الإسلامي</vt:lpstr>
      <vt:lpstr>1- في حضارة وادي الرافدين :</vt:lpstr>
      <vt:lpstr>2- عند المصريين القدماء : </vt:lpstr>
      <vt:lpstr>3- في الديانة الزرادشتية :</vt:lpstr>
      <vt:lpstr>4- عند الاغريق القدماء:</vt:lpstr>
      <vt:lpstr>5- عند الهندوس :</vt:lpstr>
      <vt:lpstr>6- عند الرومان :</vt:lpstr>
      <vt:lpstr>7- عند الصابئة :</vt:lpstr>
      <vt:lpstr>8- عند اليهود :</vt:lpstr>
      <vt:lpstr>9- النصارى:</vt:lpstr>
      <vt:lpstr>مخطط يوضح اعتقاد اليوم الآخر في الفكر غير الاسلامي</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اليوم الآخر في الفكر غير الإسلامي</dc:title>
  <dc:creator>Mohammed Al-Neama</dc:creator>
  <cp:lastModifiedBy>Mohammed Al-Neama</cp:lastModifiedBy>
  <cp:revision>7</cp:revision>
  <dcterms:created xsi:type="dcterms:W3CDTF">2019-03-29T13:54:27Z</dcterms:created>
  <dcterms:modified xsi:type="dcterms:W3CDTF">2019-03-29T14:08:21Z</dcterms:modified>
</cp:coreProperties>
</file>