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89" r:id="rId3"/>
    <p:sldId id="279" r:id="rId4"/>
    <p:sldId id="283" r:id="rId5"/>
    <p:sldId id="290" r:id="rId6"/>
    <p:sldId id="288" r:id="rId7"/>
    <p:sldId id="287" r:id="rId8"/>
    <p:sldId id="29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8BA85-D19C-43B8-9B9F-EE85F062E090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5F7D-14E3-401A-B0F2-4E7AA757C3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75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E545-4B67-4106-9EE6-18053361C9C3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A140-1FA9-4043-9209-96B86F9554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61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16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8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6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29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23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5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9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55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66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5EC5-1582-49B2-9837-AD9EB8C65792}" type="datetimeFigureOut">
              <a:rPr lang="de-DE" smtClean="0"/>
              <a:t>06.05.2021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567F-CABE-400F-8E9B-CADE133574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5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e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Relationship Id="rId9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10" Type="http://schemas.openxmlformats.org/officeDocument/2006/relationships/image" Target="../media/image12.tmp" /><Relationship Id="rId4" Type="http://schemas.openxmlformats.org/officeDocument/2006/relationships/image" Target="../media/image4.png" /><Relationship Id="rId9" Type="http://schemas.openxmlformats.org/officeDocument/2006/relationships/hyperlink" Target="https://www.resi.tu-dortmund.de/sdg" TargetMode="Externa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11" Type="http://schemas.openxmlformats.org/officeDocument/2006/relationships/hyperlink" Target="https://www.resi.tu-dortmund.de/" TargetMode="External" /><Relationship Id="rId5" Type="http://schemas.openxmlformats.org/officeDocument/2006/relationships/image" Target="../media/image5.jpeg" /><Relationship Id="rId10" Type="http://schemas.openxmlformats.org/officeDocument/2006/relationships/hyperlink" Target="https://www.instagram.com/resi_project/" TargetMode="External" /><Relationship Id="rId4" Type="http://schemas.openxmlformats.org/officeDocument/2006/relationships/image" Target="../media/image4.png" /><Relationship Id="rId9" Type="http://schemas.openxmlformats.org/officeDocument/2006/relationships/hyperlink" Target="https://www.facebook.com/resi.projekt.7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632460" y="0"/>
            <a:ext cx="11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kkurat-Light" panose="02000503030000020004" pitchFamily="2" charset="0"/>
              </a:rPr>
              <a:t>RESI- SDG– </a:t>
            </a:r>
            <a:r>
              <a:rPr lang="de-DE" sz="2800" b="1" dirty="0" err="1">
                <a:latin typeface="Akkurat-Light" panose="02000503030000020004" pitchFamily="2" charset="0"/>
              </a:rPr>
              <a:t>Creativity</a:t>
            </a:r>
            <a:r>
              <a:rPr lang="de-DE" sz="2800" b="1" dirty="0">
                <a:latin typeface="Akkurat-Light" panose="02000503030000020004" pitchFamily="2" charset="0"/>
              </a:rPr>
              <a:t> Festival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14396" y="1902382"/>
            <a:ext cx="11152369" cy="144655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8800" dirty="0"/>
              <a:t>Welcome!</a:t>
            </a: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632460" y="0"/>
            <a:ext cx="11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kkurat-Light" panose="02000503030000020004" pitchFamily="2" charset="0"/>
              </a:rPr>
              <a:t>RESI- SDG– </a:t>
            </a:r>
            <a:r>
              <a:rPr lang="de-DE" sz="2800" b="1" dirty="0" err="1">
                <a:latin typeface="Akkurat-Light" panose="02000503030000020004" pitchFamily="2" charset="0"/>
              </a:rPr>
              <a:t>Creativity</a:t>
            </a:r>
            <a:r>
              <a:rPr lang="de-DE" sz="2800" b="1" dirty="0">
                <a:latin typeface="Akkurat-Light" panose="02000503030000020004" pitchFamily="2" charset="0"/>
              </a:rPr>
              <a:t> Festival – </a:t>
            </a:r>
            <a:r>
              <a:rPr lang="de-DE" sz="2800" b="1" dirty="0" err="1">
                <a:latin typeface="Akkurat-Light" panose="02000503030000020004" pitchFamily="2" charset="0"/>
              </a:rPr>
              <a:t>your</a:t>
            </a:r>
            <a:r>
              <a:rPr lang="de-DE" sz="2800" b="1" dirty="0">
                <a:latin typeface="Akkurat-Light" panose="02000503030000020004" pitchFamily="2" charset="0"/>
              </a:rPr>
              <a:t> </a:t>
            </a:r>
            <a:r>
              <a:rPr lang="de-DE" sz="2800" b="1" dirty="0" err="1">
                <a:latin typeface="Akkurat-Light" panose="02000503030000020004" pitchFamily="2" charset="0"/>
              </a:rPr>
              <a:t>submissions</a:t>
            </a:r>
            <a:endParaRPr lang="de-DE" sz="2800" b="1" dirty="0">
              <a:latin typeface="Akkurat-Light" panose="02000503030000020004" pitchFamily="2" charset="0"/>
            </a:endParaRP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309" y="461415"/>
            <a:ext cx="8000362" cy="53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-1646946" y="169385"/>
            <a:ext cx="1292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kkurat-Light" panose="02000503030000020004" pitchFamily="2" charset="0"/>
              </a:rPr>
              <a:t>Deadline Extended... </a:t>
            </a:r>
            <a:endParaRPr lang="de-DE" sz="3200" b="1" dirty="0">
              <a:solidFill>
                <a:srgbClr val="FF0000"/>
              </a:solidFill>
              <a:latin typeface="Akkurat-Light" panose="02000503030000020004" pitchFamily="2" charset="0"/>
            </a:endParaRP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831B048-1AF6-47ED-8F43-111AB54D9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830" y="704387"/>
            <a:ext cx="2901170" cy="290117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7073630-6E6D-4FA6-83AD-473C77626B1A}"/>
              </a:ext>
            </a:extLst>
          </p:cNvPr>
          <p:cNvSpPr txBox="1"/>
          <p:nvPr/>
        </p:nvSpPr>
        <p:spPr>
          <a:xfrm>
            <a:off x="831094" y="1110524"/>
            <a:ext cx="77696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SDG 16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about</a:t>
            </a:r>
            <a:r>
              <a:rPr lang="de-DE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Building strong and reliable </a:t>
            </a:r>
            <a:r>
              <a:rPr lang="de-DE" sz="2800" dirty="0" err="1"/>
              <a:t>institutions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Ending</a:t>
            </a:r>
            <a:r>
              <a:rPr lang="de-DE" sz="2800" dirty="0"/>
              <a:t> </a:t>
            </a:r>
            <a:r>
              <a:rPr lang="de-DE" sz="2800" dirty="0" err="1"/>
              <a:t>violence</a:t>
            </a:r>
            <a:r>
              <a:rPr lang="de-DE" sz="2800" dirty="0"/>
              <a:t> </a:t>
            </a:r>
            <a:r>
              <a:rPr lang="de-DE" sz="2800" dirty="0" err="1"/>
              <a:t>against</a:t>
            </a:r>
            <a:r>
              <a:rPr lang="de-DE" sz="2800" dirty="0"/>
              <a:t> </a:t>
            </a:r>
            <a:r>
              <a:rPr lang="de-DE" sz="2800" dirty="0" err="1"/>
              <a:t>children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Providing legal </a:t>
            </a:r>
            <a:r>
              <a:rPr lang="de-DE" sz="2800" dirty="0" err="1"/>
              <a:t>identity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everybody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Reducing</a:t>
            </a:r>
            <a:r>
              <a:rPr lang="de-DE" sz="2800" dirty="0"/>
              <a:t> </a:t>
            </a:r>
            <a:r>
              <a:rPr lang="de-DE" sz="2800" dirty="0" err="1"/>
              <a:t>corruption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srgbClr val="FF0000"/>
                </a:solidFill>
              </a:rPr>
              <a:t>…..and </a:t>
            </a:r>
            <a:r>
              <a:rPr lang="de-DE" sz="4400" dirty="0" err="1">
                <a:solidFill>
                  <a:srgbClr val="FF0000"/>
                </a:solidFill>
              </a:rPr>
              <a:t>more</a:t>
            </a:r>
            <a:r>
              <a:rPr lang="de-DE" sz="4400" dirty="0">
                <a:solidFill>
                  <a:srgbClr val="FF000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9"/>
          <a:srcRect l="89138" t="4513" r="3784" b="82139"/>
          <a:stretch/>
        </p:blipFill>
        <p:spPr>
          <a:xfrm>
            <a:off x="6290233" y="2928609"/>
            <a:ext cx="2610648" cy="13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6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-96715" y="307731"/>
            <a:ext cx="1238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kkurat-Light" panose="02000503030000020004" pitchFamily="2" charset="0"/>
              </a:rPr>
              <a:t>Introduction: SDG 2021</a:t>
            </a:r>
            <a:endParaRPr lang="de-DE" sz="2800" b="1" dirty="0">
              <a:latin typeface="Akkurat-Light" panose="02000503030000020004" pitchFamily="2" charset="0"/>
            </a:endParaRP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133C966-082C-438D-AE6C-B353826447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"/>
          <a:stretch/>
        </p:blipFill>
        <p:spPr>
          <a:xfrm>
            <a:off x="4005366" y="1165792"/>
            <a:ext cx="4503367" cy="44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-96715" y="307731"/>
            <a:ext cx="1238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kkurat-Light" panose="02000503030000020004" pitchFamily="2" charset="0"/>
              </a:rPr>
              <a:t>Introduction: SDG 2021</a:t>
            </a:r>
            <a:endParaRPr lang="de-DE" sz="2800" b="1" dirty="0">
              <a:latin typeface="Akkurat-Light" panose="02000503030000020004" pitchFamily="2" charset="0"/>
            </a:endParaRP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073630-6E6D-4FA6-83AD-473C77626B1A}"/>
              </a:ext>
            </a:extLst>
          </p:cNvPr>
          <p:cNvSpPr txBox="1"/>
          <p:nvPr/>
        </p:nvSpPr>
        <p:spPr>
          <a:xfrm>
            <a:off x="1131201" y="1760664"/>
            <a:ext cx="77696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SDG 11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about</a:t>
            </a:r>
            <a:r>
              <a:rPr lang="de-DE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Adequate</a:t>
            </a:r>
            <a:r>
              <a:rPr lang="de-DE" sz="2800" dirty="0"/>
              <a:t>, </a:t>
            </a:r>
            <a:r>
              <a:rPr lang="de-DE" sz="2800" dirty="0" err="1"/>
              <a:t>safe</a:t>
            </a:r>
            <a:r>
              <a:rPr lang="de-DE" sz="2800" dirty="0"/>
              <a:t> and </a:t>
            </a:r>
            <a:r>
              <a:rPr lang="de-DE" sz="2800" dirty="0" err="1"/>
              <a:t>affordable</a:t>
            </a:r>
            <a:r>
              <a:rPr lang="de-DE" sz="2800" dirty="0"/>
              <a:t> </a:t>
            </a:r>
            <a:r>
              <a:rPr lang="de-DE" sz="2800" dirty="0" err="1"/>
              <a:t>housing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Affordable</a:t>
            </a:r>
            <a:r>
              <a:rPr lang="de-DE" sz="2800" dirty="0"/>
              <a:t> and </a:t>
            </a:r>
            <a:r>
              <a:rPr lang="de-DE" sz="2800" dirty="0" err="1"/>
              <a:t>accessible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de-DE" sz="2800" dirty="0"/>
              <a:t> </a:t>
            </a:r>
            <a:r>
              <a:rPr lang="de-DE" sz="2800" dirty="0" err="1"/>
              <a:t>transport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Saving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worlds</a:t>
            </a:r>
            <a:r>
              <a:rPr lang="de-DE" sz="2800" dirty="0"/>
              <a:t> </a:t>
            </a:r>
            <a:r>
              <a:rPr lang="de-DE" sz="2800" dirty="0" err="1"/>
              <a:t>natural</a:t>
            </a:r>
            <a:r>
              <a:rPr lang="de-DE" sz="2800" dirty="0"/>
              <a:t> and </a:t>
            </a:r>
            <a:r>
              <a:rPr lang="de-DE" sz="2800" dirty="0" err="1"/>
              <a:t>cultural</a:t>
            </a:r>
            <a:r>
              <a:rPr lang="de-DE" sz="2800" dirty="0"/>
              <a:t> </a:t>
            </a:r>
            <a:r>
              <a:rPr lang="de-DE" sz="2800" dirty="0" err="1"/>
              <a:t>heritage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Access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green</a:t>
            </a:r>
            <a:r>
              <a:rPr lang="de-DE" sz="2800" dirty="0"/>
              <a:t> and </a:t>
            </a:r>
            <a:r>
              <a:rPr lang="de-DE" sz="2800" dirty="0" err="1"/>
              <a:t>public</a:t>
            </a:r>
            <a:r>
              <a:rPr lang="de-DE" sz="2800" dirty="0"/>
              <a:t> </a:t>
            </a:r>
            <a:r>
              <a:rPr lang="de-DE" sz="2800" dirty="0" err="1"/>
              <a:t>spaces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everyone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srgbClr val="FF0000"/>
                </a:solidFill>
              </a:rPr>
              <a:t>…..and </a:t>
            </a:r>
            <a:r>
              <a:rPr lang="de-DE" sz="4400" dirty="0" err="1">
                <a:solidFill>
                  <a:srgbClr val="FF0000"/>
                </a:solidFill>
              </a:rPr>
              <a:t>more</a:t>
            </a:r>
            <a:r>
              <a:rPr lang="de-DE" sz="4400" dirty="0">
                <a:solidFill>
                  <a:srgbClr val="FF0000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E2A4EC-7347-4329-8F51-2763758314A5}"/>
              </a:ext>
            </a:extLst>
          </p:cNvPr>
          <p:cNvSpPr txBox="1"/>
          <p:nvPr/>
        </p:nvSpPr>
        <p:spPr>
          <a:xfrm>
            <a:off x="1013974" y="1093338"/>
            <a:ext cx="576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highlight>
                  <a:srgbClr val="00FFFF"/>
                </a:highlight>
              </a:rPr>
              <a:t>In May 2021…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133C966-082C-438D-AE6C-B353826447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"/>
          <a:stretch/>
        </p:blipFill>
        <p:spPr>
          <a:xfrm>
            <a:off x="8788837" y="1733683"/>
            <a:ext cx="2773667" cy="27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1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632460" y="0"/>
            <a:ext cx="11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kkurat-Light" panose="02000503030000020004" pitchFamily="2" charset="0"/>
              </a:rPr>
              <a:t>RESI- SDG– </a:t>
            </a:r>
            <a:r>
              <a:rPr lang="de-DE" sz="2800" b="1" dirty="0" err="1">
                <a:latin typeface="Akkurat-Light" panose="02000503030000020004" pitchFamily="2" charset="0"/>
              </a:rPr>
              <a:t>Creativity</a:t>
            </a:r>
            <a:r>
              <a:rPr lang="de-DE" sz="2800" b="1" dirty="0">
                <a:latin typeface="Akkurat-Light" panose="02000503030000020004" pitchFamily="2" charset="0"/>
              </a:rPr>
              <a:t> Festival</a:t>
            </a: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78576" y="1167826"/>
            <a:ext cx="11152369" cy="1200329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Check the </a:t>
            </a:r>
            <a:r>
              <a:rPr lang="en-US" sz="3600" dirty="0">
                <a:solidFill>
                  <a:srgbClr val="FF0000"/>
                </a:solidFill>
              </a:rPr>
              <a:t>SDG of the month </a:t>
            </a:r>
            <a:r>
              <a:rPr lang="en-US" sz="3600" dirty="0"/>
              <a:t>on the Website of United Nations</a:t>
            </a:r>
          </a:p>
        </p:txBody>
      </p:sp>
      <p:sp>
        <p:nvSpPr>
          <p:cNvPr id="17" name="Ellipse 16"/>
          <p:cNvSpPr/>
          <p:nvPr/>
        </p:nvSpPr>
        <p:spPr>
          <a:xfrm>
            <a:off x="124808" y="1060625"/>
            <a:ext cx="690114" cy="7073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58449" y="2467540"/>
            <a:ext cx="11152369" cy="3231654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Make a nice creative work about the topics of the </a:t>
            </a:r>
            <a:r>
              <a:rPr lang="en-US" sz="3600" dirty="0">
                <a:solidFill>
                  <a:srgbClr val="FF0000"/>
                </a:solidFill>
              </a:rPr>
              <a:t>SDG of the month</a:t>
            </a:r>
            <a:r>
              <a:rPr lang="en-US" sz="3600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Literature/poetry (in English language)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Short Videos (2 minutes maximum)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Drawings/paintings/computer design (include English descriptions please)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Sculptures and models (include English descriptions please)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19" name="Ellipse 18"/>
          <p:cNvSpPr/>
          <p:nvPr/>
        </p:nvSpPr>
        <p:spPr>
          <a:xfrm>
            <a:off x="104681" y="2360339"/>
            <a:ext cx="690114" cy="7073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320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632460" y="0"/>
            <a:ext cx="11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kkurat-Light" panose="02000503030000020004" pitchFamily="2" charset="0"/>
              </a:rPr>
              <a:t>RESI- SDG– </a:t>
            </a:r>
            <a:r>
              <a:rPr lang="de-DE" sz="2800" b="1" dirty="0" err="1">
                <a:latin typeface="Akkurat-Light" panose="02000503030000020004" pitchFamily="2" charset="0"/>
              </a:rPr>
              <a:t>Creativity</a:t>
            </a:r>
            <a:r>
              <a:rPr lang="de-DE" sz="2800" b="1" dirty="0">
                <a:latin typeface="Akkurat-Light" panose="02000503030000020004" pitchFamily="2" charset="0"/>
              </a:rPr>
              <a:t> Festival</a:t>
            </a: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03704" y="1278613"/>
            <a:ext cx="11152369" cy="1200329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Submit your work to: </a:t>
            </a:r>
          </a:p>
          <a:p>
            <a:pPr algn="just"/>
            <a:r>
              <a:rPr lang="en-US" sz="3600" dirty="0">
                <a:hlinkClick r:id="rId9"/>
              </a:rPr>
              <a:t>https://www.resi.tu-dortmund.de/sdg</a:t>
            </a:r>
            <a:endParaRPr lang="en-US" sz="3600" dirty="0"/>
          </a:p>
        </p:txBody>
      </p:sp>
      <p:sp>
        <p:nvSpPr>
          <p:cNvPr id="17" name="Ellipse 16"/>
          <p:cNvSpPr/>
          <p:nvPr/>
        </p:nvSpPr>
        <p:spPr>
          <a:xfrm>
            <a:off x="249936" y="1171412"/>
            <a:ext cx="690114" cy="7073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40049" y="2634621"/>
            <a:ext cx="11152369" cy="1754326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See your works on the same website and – if possible – in live events at your university.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19" name="Ellipse 18"/>
          <p:cNvSpPr/>
          <p:nvPr/>
        </p:nvSpPr>
        <p:spPr>
          <a:xfrm>
            <a:off x="249936" y="2773294"/>
            <a:ext cx="690114" cy="7073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40050" y="4388947"/>
            <a:ext cx="11152369" cy="1200329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Receive a certificate and maybe win a price.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21" name="Ellipse 20"/>
          <p:cNvSpPr/>
          <p:nvPr/>
        </p:nvSpPr>
        <p:spPr>
          <a:xfrm>
            <a:off x="186282" y="4272051"/>
            <a:ext cx="690114" cy="7073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5</a:t>
            </a:r>
          </a:p>
        </p:txBody>
      </p:sp>
      <p:pic>
        <p:nvPicPr>
          <p:cNvPr id="22" name="Grafik 21" descr="Bildschirmausschnit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42" y="3256213"/>
            <a:ext cx="1930558" cy="27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632460" y="0"/>
            <a:ext cx="11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kkurat-Light" panose="02000503030000020004" pitchFamily="2" charset="0"/>
              </a:rPr>
              <a:t>RESI- SDG– </a:t>
            </a:r>
            <a:r>
              <a:rPr lang="de-DE" sz="2800" b="1" dirty="0" err="1">
                <a:latin typeface="Akkurat-Light" panose="02000503030000020004" pitchFamily="2" charset="0"/>
              </a:rPr>
              <a:t>Creativity</a:t>
            </a:r>
            <a:r>
              <a:rPr lang="de-DE" sz="2800" b="1" dirty="0">
                <a:latin typeface="Akkurat-Light" panose="02000503030000020004" pitchFamily="2" charset="0"/>
              </a:rPr>
              <a:t> Festival – </a:t>
            </a:r>
            <a:r>
              <a:rPr lang="de-DE" sz="2800" b="1" dirty="0" err="1">
                <a:latin typeface="Akkurat-Light" panose="02000503030000020004" pitchFamily="2" charset="0"/>
              </a:rPr>
              <a:t>Don‘t</a:t>
            </a:r>
            <a:r>
              <a:rPr lang="de-DE" sz="2800" b="1" dirty="0">
                <a:latin typeface="Akkurat-Light" panose="02000503030000020004" pitchFamily="2" charset="0"/>
              </a:rPr>
              <a:t> miss </a:t>
            </a:r>
            <a:r>
              <a:rPr lang="de-DE" sz="2800" b="1" dirty="0" err="1">
                <a:latin typeface="Akkurat-Light" panose="02000503030000020004" pitchFamily="2" charset="0"/>
              </a:rPr>
              <a:t>any</a:t>
            </a:r>
            <a:r>
              <a:rPr lang="de-DE" sz="2800" b="1" dirty="0">
                <a:latin typeface="Akkurat-Light" panose="02000503030000020004" pitchFamily="2" charset="0"/>
              </a:rPr>
              <a:t> </a:t>
            </a:r>
            <a:r>
              <a:rPr lang="de-DE" sz="2800" b="1" dirty="0" err="1">
                <a:latin typeface="Akkurat-Light" panose="02000503030000020004" pitchFamily="2" charset="0"/>
              </a:rPr>
              <a:t>updates</a:t>
            </a:r>
            <a:r>
              <a:rPr lang="de-DE" sz="2800" b="1" dirty="0">
                <a:latin typeface="Akkurat-Light" panose="02000503030000020004" pitchFamily="2" charset="0"/>
              </a:rPr>
              <a:t>:</a:t>
            </a: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8C8B1323-88A8-408A-ADF9-20B5183B8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22" y="5982809"/>
            <a:ext cx="1142375" cy="905867"/>
          </a:xfrm>
          <a:prstGeom prst="rect">
            <a:avLst/>
          </a:prstGeom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89242E6C-43DE-4113-ABCE-1DB7B1108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1" y="6174645"/>
            <a:ext cx="1766393" cy="545374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DFA6B0FC-9610-4B5C-824F-CEA3949F8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8" y="6030453"/>
            <a:ext cx="992763" cy="810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651E63-33D3-4D1A-91E4-A20FD775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" y="5978389"/>
            <a:ext cx="871995" cy="8816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3E88-37BF-468E-8595-3F601CE95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42" y="5996119"/>
            <a:ext cx="1819439" cy="80080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325061" y="856475"/>
            <a:ext cx="11152369" cy="3970318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Follow us: </a:t>
            </a:r>
          </a:p>
          <a:p>
            <a:r>
              <a:rPr lang="de-DE" sz="3600" dirty="0"/>
              <a:t>Facebook =&gt; </a:t>
            </a:r>
            <a:r>
              <a:rPr lang="de-DE" sz="3600" u="sng" dirty="0">
                <a:hlinkClick r:id="rId9"/>
              </a:rPr>
              <a:t>https://www.facebook.com/resi.projekt.7</a:t>
            </a:r>
            <a:endParaRPr lang="de-DE" sz="3600" dirty="0"/>
          </a:p>
          <a:p>
            <a:r>
              <a:rPr lang="de-DE" sz="3600" dirty="0"/>
              <a:t>Instagram =&gt; </a:t>
            </a:r>
            <a:r>
              <a:rPr lang="de-DE" sz="3600" u="sng" dirty="0">
                <a:hlinkClick r:id="rId10"/>
              </a:rPr>
              <a:t>https://www.instagram.com/resi_project</a:t>
            </a:r>
            <a:r>
              <a:rPr lang="de-DE" u="sng" dirty="0">
                <a:hlinkClick r:id="rId10"/>
              </a:rPr>
              <a:t>/</a:t>
            </a:r>
            <a:endParaRPr lang="de-DE" u="sng" dirty="0"/>
          </a:p>
          <a:p>
            <a:endParaRPr lang="de-DE" sz="3600" u="sng" dirty="0"/>
          </a:p>
          <a:p>
            <a:r>
              <a:rPr lang="de-DE" sz="3600" dirty="0" err="1"/>
              <a:t>Or</a:t>
            </a:r>
            <a:r>
              <a:rPr lang="de-DE" sz="3600" dirty="0"/>
              <a:t> check </a:t>
            </a:r>
            <a:r>
              <a:rPr lang="de-DE" sz="3600" dirty="0" err="1"/>
              <a:t>our</a:t>
            </a:r>
            <a:r>
              <a:rPr lang="de-DE" sz="3600" dirty="0"/>
              <a:t> </a:t>
            </a:r>
            <a:r>
              <a:rPr lang="de-DE" sz="3600" dirty="0" err="1"/>
              <a:t>website</a:t>
            </a:r>
            <a:r>
              <a:rPr lang="de-DE" sz="3600" dirty="0"/>
              <a:t>: </a:t>
            </a:r>
            <a:r>
              <a:rPr lang="de-DE" sz="3600" dirty="0">
                <a:hlinkClick r:id="rId11"/>
              </a:rPr>
              <a:t>https://www.resi.tu-dortmund.de</a:t>
            </a:r>
            <a:endParaRPr lang="de-DE" sz="3600" dirty="0"/>
          </a:p>
          <a:p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190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Dortmund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Paul Felix</dc:creator>
  <cp:lastModifiedBy>Mena Alsawaf</cp:lastModifiedBy>
  <cp:revision>130</cp:revision>
  <dcterms:created xsi:type="dcterms:W3CDTF">2020-05-28T12:17:25Z</dcterms:created>
  <dcterms:modified xsi:type="dcterms:W3CDTF">2021-05-06T08:49:23Z</dcterms:modified>
</cp:coreProperties>
</file>