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8" r:id="rId8"/>
    <p:sldId id="287" r:id="rId9"/>
    <p:sldId id="290" r:id="rId10"/>
    <p:sldId id="291" r:id="rId11"/>
    <p:sldId id="292" r:id="rId12"/>
    <p:sldId id="293" r:id="rId13"/>
    <p:sldId id="294" r:id="rId14"/>
    <p:sldId id="289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175AFD-A1AF-4F44-8F32-5BD38E3FC4E3}" type="datetimeFigureOut">
              <a:rPr lang="ar-IQ" smtClean="0"/>
              <a:t>06/06/1442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58CF16-636D-47B7-8726-B4DD6B8707FF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18" y="76200"/>
            <a:ext cx="1295400" cy="133549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83941" y="1489927"/>
            <a:ext cx="381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000000"/>
                </a:solidFill>
                <a:latin typeface="AYM Wadiy S_U normal."/>
                <a:cs typeface="Times New Roman" pitchFamily="18" charset="0"/>
              </a:rPr>
              <a:t>اسم الم</a:t>
            </a:r>
            <a:r>
              <a:rPr lang="ar-IQ" sz="3200" b="1" dirty="0" smtClean="0">
                <a:solidFill>
                  <a:srgbClr val="000000"/>
                </a:solidFill>
                <a:latin typeface="AYM Wadiy S_U normal."/>
                <a:cs typeface="Times New Roman" pitchFamily="18" charset="0"/>
              </a:rPr>
              <a:t>ادة</a:t>
            </a:r>
            <a:endParaRPr lang="ar-SA" sz="3200" b="1" dirty="0" smtClean="0">
              <a:solidFill>
                <a:srgbClr val="000000"/>
              </a:solidFill>
              <a:latin typeface="AYM Wadiy S_U normal."/>
              <a:cs typeface="Times New Roman" pitchFamily="18" charset="0"/>
            </a:endParaRPr>
          </a:p>
          <a:p>
            <a:pPr algn="ctr"/>
            <a:r>
              <a:rPr lang="ar-IQ" sz="3200" b="1" u="sng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نظم الاعمال الالكترونية </a:t>
            </a:r>
          </a:p>
          <a:p>
            <a:pPr algn="ctr"/>
            <a:endParaRPr lang="ar-IQ" sz="32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ar-IQ" sz="32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ar-IQ" sz="32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ar-IQ" sz="3200" b="1" dirty="0" smtClean="0">
                <a:solidFill>
                  <a:srgbClr val="000000"/>
                </a:solidFill>
                <a:latin typeface="AYM Wadiy S_U normal."/>
                <a:cs typeface="Times New Roman" pitchFamily="18" charset="0"/>
              </a:rPr>
              <a:t>مدرس المادة</a:t>
            </a:r>
          </a:p>
          <a:p>
            <a:pPr algn="ctr"/>
            <a:r>
              <a:rPr lang="ar-IQ" sz="3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م . م. رشا دريد حنا  </a:t>
            </a:r>
            <a:endParaRPr lang="ar-SA" sz="3200" b="1" dirty="0">
              <a:solidFill>
                <a:srgbClr val="000000"/>
              </a:solidFill>
              <a:latin typeface="AYM Wadiy S_U normal.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984750" y="1447800"/>
            <a:ext cx="4159250" cy="184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ar-IQ" sz="2000" b="1" dirty="0" smtClean="0">
                <a:latin typeface="Mongolian Baiti" pitchFamily="66" charset="0"/>
              </a:rPr>
              <a:t>جامعة الموصل </a:t>
            </a:r>
          </a:p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ar-IQ" sz="2000" b="1" dirty="0" smtClean="0">
                <a:latin typeface="Mongolian Baiti" pitchFamily="66" charset="0"/>
              </a:rPr>
              <a:t>كلية الادارة والاقتصاد </a:t>
            </a:r>
          </a:p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ar-IQ" sz="2000" b="1" dirty="0" smtClean="0">
                <a:latin typeface="Mongolian Baiti" pitchFamily="66" charset="0"/>
              </a:rPr>
              <a:t>قسم نظم المعلومات الادارية </a:t>
            </a:r>
          </a:p>
          <a:p>
            <a:pPr algn="ctr" rtl="0">
              <a:spcBef>
                <a:spcPct val="20000"/>
              </a:spcBef>
              <a:buFont typeface="Arial" pitchFamily="34" charset="0"/>
              <a:buNone/>
            </a:pPr>
            <a:r>
              <a:rPr lang="ar-IQ" sz="2000" b="1" dirty="0" smtClean="0">
                <a:latin typeface="Mongolian Baiti" pitchFamily="66" charset="0"/>
              </a:rPr>
              <a:t>المرحلة الثالثة       </a:t>
            </a:r>
            <a:r>
              <a:rPr lang="ar-SA" sz="2400" dirty="0" smtClean="0">
                <a:latin typeface="Calibri" pitchFamily="34" charset="0"/>
              </a:rPr>
              <a:t>	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63456" y="513114"/>
            <a:ext cx="2767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6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المحاضرة الثانية </a:t>
            </a:r>
            <a:endParaRPr lang="ar-S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3629" y="5562600"/>
            <a:ext cx="40470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20-12-2020</a:t>
            </a:r>
            <a:endParaRPr lang="ar-SA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80" y="3632775"/>
            <a:ext cx="4913851" cy="25146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7" y="125194"/>
            <a:ext cx="1263173" cy="12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9724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7272"/>
            <a:ext cx="7924800" cy="50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009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8077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5241032" y="973141"/>
            <a:ext cx="2689226" cy="1236663"/>
          </a:xfrm>
          <a:custGeom>
            <a:avLst/>
            <a:gdLst>
              <a:gd name="T0" fmla="*/ 2147483647 w 1687"/>
              <a:gd name="T1" fmla="*/ 2147483647 h 775"/>
              <a:gd name="T2" fmla="*/ 2147483647 w 1687"/>
              <a:gd name="T3" fmla="*/ 2147483647 h 775"/>
              <a:gd name="T4" fmla="*/ 2147483647 w 1687"/>
              <a:gd name="T5" fmla="*/ 2147483647 h 775"/>
              <a:gd name="T6" fmla="*/ 2147483647 w 1687"/>
              <a:gd name="T7" fmla="*/ 2147483647 h 775"/>
              <a:gd name="T8" fmla="*/ 2147483647 w 1687"/>
              <a:gd name="T9" fmla="*/ 2147483647 h 775"/>
              <a:gd name="T10" fmla="*/ 2147483647 w 1687"/>
              <a:gd name="T11" fmla="*/ 2147483647 h 775"/>
              <a:gd name="T12" fmla="*/ 2147483647 w 1687"/>
              <a:gd name="T13" fmla="*/ 2147483647 h 775"/>
              <a:gd name="T14" fmla="*/ 2147483647 w 1687"/>
              <a:gd name="T15" fmla="*/ 2147483647 h 775"/>
              <a:gd name="T16" fmla="*/ 2147483647 w 1687"/>
              <a:gd name="T17" fmla="*/ 2147483647 h 775"/>
              <a:gd name="T18" fmla="*/ 2147483647 w 1687"/>
              <a:gd name="T19" fmla="*/ 2147483647 h 775"/>
              <a:gd name="T20" fmla="*/ 2147483647 w 1687"/>
              <a:gd name="T21" fmla="*/ 2147483647 h 775"/>
              <a:gd name="T22" fmla="*/ 0 w 1687"/>
              <a:gd name="T23" fmla="*/ 2147483647 h 775"/>
              <a:gd name="T24" fmla="*/ 2147483647 w 1687"/>
              <a:gd name="T25" fmla="*/ 2147483647 h 775"/>
              <a:gd name="T26" fmla="*/ 2147483647 w 1687"/>
              <a:gd name="T27" fmla="*/ 2147483647 h 775"/>
              <a:gd name="T28" fmla="*/ 2147483647 w 1687"/>
              <a:gd name="T29" fmla="*/ 2147483647 h 775"/>
              <a:gd name="T30" fmla="*/ 2147483647 w 1687"/>
              <a:gd name="T31" fmla="*/ 2147483647 h 775"/>
              <a:gd name="T32" fmla="*/ 2147483647 w 1687"/>
              <a:gd name="T33" fmla="*/ 2147483647 h 775"/>
              <a:gd name="T34" fmla="*/ 2147483647 w 1687"/>
              <a:gd name="T35" fmla="*/ 2147483647 h 775"/>
              <a:gd name="T36" fmla="*/ 2147483647 w 1687"/>
              <a:gd name="T37" fmla="*/ 2147483647 h 775"/>
              <a:gd name="T38" fmla="*/ 2147483647 w 1687"/>
              <a:gd name="T39" fmla="*/ 2147483647 h 775"/>
              <a:gd name="T40" fmla="*/ 2147483647 w 1687"/>
              <a:gd name="T41" fmla="*/ 2147483647 h 775"/>
              <a:gd name="T42" fmla="*/ 2147483647 w 1687"/>
              <a:gd name="T43" fmla="*/ 2147483647 h 775"/>
              <a:gd name="T44" fmla="*/ 2147483647 w 1687"/>
              <a:gd name="T45" fmla="*/ 2147483647 h 775"/>
              <a:gd name="T46" fmla="*/ 2147483647 w 1687"/>
              <a:gd name="T47" fmla="*/ 2147483647 h 775"/>
              <a:gd name="T48" fmla="*/ 2147483647 w 1687"/>
              <a:gd name="T49" fmla="*/ 2147483647 h 775"/>
              <a:gd name="T50" fmla="*/ 2147483647 w 1687"/>
              <a:gd name="T51" fmla="*/ 2147483647 h 775"/>
              <a:gd name="T52" fmla="*/ 2147483647 w 1687"/>
              <a:gd name="T53" fmla="*/ 2147483647 h 775"/>
              <a:gd name="T54" fmla="*/ 2147483647 w 1687"/>
              <a:gd name="T55" fmla="*/ 2147483647 h 775"/>
              <a:gd name="T56" fmla="*/ 2147483647 w 1687"/>
              <a:gd name="T57" fmla="*/ 2147483647 h 775"/>
              <a:gd name="T58" fmla="*/ 2147483647 w 1687"/>
              <a:gd name="T59" fmla="*/ 2147483647 h 775"/>
              <a:gd name="T60" fmla="*/ 2147483647 w 1687"/>
              <a:gd name="T61" fmla="*/ 2147483647 h 775"/>
              <a:gd name="T62" fmla="*/ 2147483647 w 1687"/>
              <a:gd name="T63" fmla="*/ 2147483647 h 775"/>
              <a:gd name="T64" fmla="*/ 2147483647 w 1687"/>
              <a:gd name="T65" fmla="*/ 2147483647 h 775"/>
              <a:gd name="T66" fmla="*/ 2147483647 w 1687"/>
              <a:gd name="T67" fmla="*/ 2147483647 h 775"/>
              <a:gd name="T68" fmla="*/ 2147483647 w 1687"/>
              <a:gd name="T69" fmla="*/ 2147483647 h 775"/>
              <a:gd name="T70" fmla="*/ 2147483647 w 1687"/>
              <a:gd name="T71" fmla="*/ 2147483647 h 775"/>
              <a:gd name="T72" fmla="*/ 2147483647 w 1687"/>
              <a:gd name="T73" fmla="*/ 2147483647 h 775"/>
              <a:gd name="T74" fmla="*/ 2147483647 w 1687"/>
              <a:gd name="T75" fmla="*/ 2147483647 h 775"/>
              <a:gd name="T76" fmla="*/ 2147483647 w 1687"/>
              <a:gd name="T77" fmla="*/ 2147483647 h 775"/>
              <a:gd name="T78" fmla="*/ 2147483647 w 1687"/>
              <a:gd name="T79" fmla="*/ 2147483647 h 775"/>
              <a:gd name="T80" fmla="*/ 2147483647 w 1687"/>
              <a:gd name="T81" fmla="*/ 2147483647 h 775"/>
              <a:gd name="T82" fmla="*/ 2147483647 w 1687"/>
              <a:gd name="T83" fmla="*/ 2147483647 h 775"/>
              <a:gd name="T84" fmla="*/ 2147483647 w 1687"/>
              <a:gd name="T85" fmla="*/ 2147483647 h 775"/>
              <a:gd name="T86" fmla="*/ 2147483647 w 1687"/>
              <a:gd name="T87" fmla="*/ 2147483647 h 775"/>
              <a:gd name="T88" fmla="*/ 2147483647 w 1687"/>
              <a:gd name="T89" fmla="*/ 2147483647 h 775"/>
              <a:gd name="T90" fmla="*/ 2147483647 w 1687"/>
              <a:gd name="T91" fmla="*/ 2147483647 h 775"/>
              <a:gd name="T92" fmla="*/ 2147483647 w 1687"/>
              <a:gd name="T93" fmla="*/ 2147483647 h 775"/>
              <a:gd name="T94" fmla="*/ 2147483647 w 1687"/>
              <a:gd name="T95" fmla="*/ 2147483647 h 775"/>
              <a:gd name="T96" fmla="*/ 2147483647 w 1687"/>
              <a:gd name="T97" fmla="*/ 2147483647 h 775"/>
              <a:gd name="T98" fmla="*/ 2147483647 w 1687"/>
              <a:gd name="T99" fmla="*/ 2147483647 h 775"/>
              <a:gd name="T100" fmla="*/ 2147483647 w 1687"/>
              <a:gd name="T101" fmla="*/ 2147483647 h 775"/>
              <a:gd name="T102" fmla="*/ 2147483647 w 1687"/>
              <a:gd name="T103" fmla="*/ 2147483647 h 775"/>
              <a:gd name="T104" fmla="*/ 2147483647 w 1687"/>
              <a:gd name="T105" fmla="*/ 2147483647 h 775"/>
              <a:gd name="T106" fmla="*/ 2147483647 w 1687"/>
              <a:gd name="T107" fmla="*/ 2147483647 h 775"/>
              <a:gd name="T108" fmla="*/ 2147483647 w 1687"/>
              <a:gd name="T109" fmla="*/ 2147483647 h 775"/>
              <a:gd name="T110" fmla="*/ 2147483647 w 1687"/>
              <a:gd name="T111" fmla="*/ 2147483647 h 775"/>
              <a:gd name="T112" fmla="*/ 2147483647 w 1687"/>
              <a:gd name="T113" fmla="*/ 2147483647 h 775"/>
              <a:gd name="T114" fmla="*/ 2147483647 w 1687"/>
              <a:gd name="T115" fmla="*/ 2147483647 h 775"/>
              <a:gd name="T116" fmla="*/ 2147483647 w 1687"/>
              <a:gd name="T117" fmla="*/ 2147483647 h 775"/>
              <a:gd name="T118" fmla="*/ 2147483647 w 1687"/>
              <a:gd name="T119" fmla="*/ 2147483647 h 775"/>
              <a:gd name="T120" fmla="*/ 2147483647 w 1687"/>
              <a:gd name="T121" fmla="*/ 2147483647 h 775"/>
              <a:gd name="T122" fmla="*/ 2147483647 w 1687"/>
              <a:gd name="T123" fmla="*/ 2147483647 h 7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87"/>
              <a:gd name="T187" fmla="*/ 0 h 775"/>
              <a:gd name="T188" fmla="*/ 1687 w 1687"/>
              <a:gd name="T189" fmla="*/ 775 h 77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87" h="775">
                <a:moveTo>
                  <a:pt x="1374" y="74"/>
                </a:moveTo>
                <a:lnTo>
                  <a:pt x="1308" y="141"/>
                </a:lnTo>
                <a:lnTo>
                  <a:pt x="1248" y="80"/>
                </a:lnTo>
                <a:lnTo>
                  <a:pt x="1177" y="152"/>
                </a:lnTo>
                <a:lnTo>
                  <a:pt x="1100" y="75"/>
                </a:lnTo>
                <a:lnTo>
                  <a:pt x="1169" y="8"/>
                </a:lnTo>
                <a:lnTo>
                  <a:pt x="1229" y="68"/>
                </a:lnTo>
                <a:lnTo>
                  <a:pt x="1298" y="0"/>
                </a:lnTo>
                <a:lnTo>
                  <a:pt x="1374" y="74"/>
                </a:lnTo>
                <a:close/>
                <a:moveTo>
                  <a:pt x="1687" y="612"/>
                </a:moveTo>
                <a:lnTo>
                  <a:pt x="1686" y="635"/>
                </a:lnTo>
                <a:lnTo>
                  <a:pt x="1683" y="657"/>
                </a:lnTo>
                <a:lnTo>
                  <a:pt x="1677" y="678"/>
                </a:lnTo>
                <a:lnTo>
                  <a:pt x="1669" y="698"/>
                </a:lnTo>
                <a:lnTo>
                  <a:pt x="1656" y="723"/>
                </a:lnTo>
                <a:lnTo>
                  <a:pt x="1649" y="731"/>
                </a:lnTo>
                <a:lnTo>
                  <a:pt x="1641" y="739"/>
                </a:lnTo>
                <a:lnTo>
                  <a:pt x="1633" y="745"/>
                </a:lnTo>
                <a:lnTo>
                  <a:pt x="1623" y="750"/>
                </a:lnTo>
                <a:lnTo>
                  <a:pt x="1603" y="753"/>
                </a:lnTo>
                <a:lnTo>
                  <a:pt x="1583" y="751"/>
                </a:lnTo>
                <a:lnTo>
                  <a:pt x="1561" y="743"/>
                </a:lnTo>
                <a:lnTo>
                  <a:pt x="1542" y="731"/>
                </a:lnTo>
                <a:lnTo>
                  <a:pt x="1523" y="715"/>
                </a:lnTo>
                <a:lnTo>
                  <a:pt x="1504" y="695"/>
                </a:lnTo>
                <a:lnTo>
                  <a:pt x="1488" y="672"/>
                </a:lnTo>
                <a:lnTo>
                  <a:pt x="1474" y="646"/>
                </a:lnTo>
                <a:lnTo>
                  <a:pt x="1462" y="619"/>
                </a:lnTo>
                <a:lnTo>
                  <a:pt x="1425" y="640"/>
                </a:lnTo>
                <a:lnTo>
                  <a:pt x="1387" y="660"/>
                </a:lnTo>
                <a:lnTo>
                  <a:pt x="1346" y="678"/>
                </a:lnTo>
                <a:lnTo>
                  <a:pt x="1305" y="694"/>
                </a:lnTo>
                <a:lnTo>
                  <a:pt x="1251" y="710"/>
                </a:lnTo>
                <a:lnTo>
                  <a:pt x="1198" y="722"/>
                </a:lnTo>
                <a:lnTo>
                  <a:pt x="1146" y="729"/>
                </a:lnTo>
                <a:lnTo>
                  <a:pt x="1095" y="731"/>
                </a:lnTo>
                <a:lnTo>
                  <a:pt x="1060" y="728"/>
                </a:lnTo>
                <a:lnTo>
                  <a:pt x="1025" y="719"/>
                </a:lnTo>
                <a:lnTo>
                  <a:pt x="1008" y="711"/>
                </a:lnTo>
                <a:lnTo>
                  <a:pt x="991" y="702"/>
                </a:lnTo>
                <a:lnTo>
                  <a:pt x="974" y="691"/>
                </a:lnTo>
                <a:lnTo>
                  <a:pt x="957" y="678"/>
                </a:lnTo>
                <a:lnTo>
                  <a:pt x="929" y="653"/>
                </a:lnTo>
                <a:lnTo>
                  <a:pt x="908" y="627"/>
                </a:lnTo>
                <a:lnTo>
                  <a:pt x="900" y="615"/>
                </a:lnTo>
                <a:lnTo>
                  <a:pt x="895" y="603"/>
                </a:lnTo>
                <a:lnTo>
                  <a:pt x="889" y="577"/>
                </a:lnTo>
                <a:lnTo>
                  <a:pt x="780" y="628"/>
                </a:lnTo>
                <a:lnTo>
                  <a:pt x="659" y="683"/>
                </a:lnTo>
                <a:lnTo>
                  <a:pt x="603" y="706"/>
                </a:lnTo>
                <a:lnTo>
                  <a:pt x="552" y="724"/>
                </a:lnTo>
                <a:lnTo>
                  <a:pt x="481" y="746"/>
                </a:lnTo>
                <a:lnTo>
                  <a:pt x="415" y="762"/>
                </a:lnTo>
                <a:lnTo>
                  <a:pt x="355" y="772"/>
                </a:lnTo>
                <a:lnTo>
                  <a:pt x="302" y="775"/>
                </a:lnTo>
                <a:lnTo>
                  <a:pt x="268" y="774"/>
                </a:lnTo>
                <a:lnTo>
                  <a:pt x="236" y="772"/>
                </a:lnTo>
                <a:lnTo>
                  <a:pt x="206" y="769"/>
                </a:lnTo>
                <a:lnTo>
                  <a:pt x="178" y="764"/>
                </a:lnTo>
                <a:lnTo>
                  <a:pt x="153" y="758"/>
                </a:lnTo>
                <a:lnTo>
                  <a:pt x="129" y="751"/>
                </a:lnTo>
                <a:lnTo>
                  <a:pt x="107" y="741"/>
                </a:lnTo>
                <a:lnTo>
                  <a:pt x="88" y="731"/>
                </a:lnTo>
                <a:lnTo>
                  <a:pt x="68" y="717"/>
                </a:lnTo>
                <a:lnTo>
                  <a:pt x="50" y="701"/>
                </a:lnTo>
                <a:lnTo>
                  <a:pt x="35" y="681"/>
                </a:lnTo>
                <a:lnTo>
                  <a:pt x="22" y="661"/>
                </a:lnTo>
                <a:lnTo>
                  <a:pt x="12" y="639"/>
                </a:lnTo>
                <a:lnTo>
                  <a:pt x="8" y="626"/>
                </a:lnTo>
                <a:lnTo>
                  <a:pt x="5" y="613"/>
                </a:lnTo>
                <a:lnTo>
                  <a:pt x="1" y="587"/>
                </a:lnTo>
                <a:lnTo>
                  <a:pt x="0" y="558"/>
                </a:lnTo>
                <a:lnTo>
                  <a:pt x="2" y="523"/>
                </a:lnTo>
                <a:lnTo>
                  <a:pt x="6" y="491"/>
                </a:lnTo>
                <a:lnTo>
                  <a:pt x="13" y="459"/>
                </a:lnTo>
                <a:lnTo>
                  <a:pt x="23" y="428"/>
                </a:lnTo>
                <a:lnTo>
                  <a:pt x="34" y="407"/>
                </a:lnTo>
                <a:lnTo>
                  <a:pt x="48" y="381"/>
                </a:lnTo>
                <a:lnTo>
                  <a:pt x="66" y="379"/>
                </a:lnTo>
                <a:lnTo>
                  <a:pt x="52" y="411"/>
                </a:lnTo>
                <a:lnTo>
                  <a:pt x="45" y="432"/>
                </a:lnTo>
                <a:lnTo>
                  <a:pt x="41" y="455"/>
                </a:lnTo>
                <a:lnTo>
                  <a:pt x="38" y="478"/>
                </a:lnTo>
                <a:lnTo>
                  <a:pt x="37" y="502"/>
                </a:lnTo>
                <a:lnTo>
                  <a:pt x="38" y="522"/>
                </a:lnTo>
                <a:lnTo>
                  <a:pt x="42" y="540"/>
                </a:lnTo>
                <a:lnTo>
                  <a:pt x="47" y="557"/>
                </a:lnTo>
                <a:lnTo>
                  <a:pt x="55" y="573"/>
                </a:lnTo>
                <a:lnTo>
                  <a:pt x="66" y="588"/>
                </a:lnTo>
                <a:lnTo>
                  <a:pt x="78" y="603"/>
                </a:lnTo>
                <a:lnTo>
                  <a:pt x="93" y="616"/>
                </a:lnTo>
                <a:lnTo>
                  <a:pt x="110" y="629"/>
                </a:lnTo>
                <a:lnTo>
                  <a:pt x="128" y="641"/>
                </a:lnTo>
                <a:lnTo>
                  <a:pt x="149" y="650"/>
                </a:lnTo>
                <a:lnTo>
                  <a:pt x="171" y="659"/>
                </a:lnTo>
                <a:lnTo>
                  <a:pt x="183" y="662"/>
                </a:lnTo>
                <a:lnTo>
                  <a:pt x="194" y="665"/>
                </a:lnTo>
                <a:lnTo>
                  <a:pt x="220" y="671"/>
                </a:lnTo>
                <a:lnTo>
                  <a:pt x="245" y="675"/>
                </a:lnTo>
                <a:lnTo>
                  <a:pt x="274" y="677"/>
                </a:lnTo>
                <a:lnTo>
                  <a:pt x="304" y="678"/>
                </a:lnTo>
                <a:lnTo>
                  <a:pt x="352" y="676"/>
                </a:lnTo>
                <a:lnTo>
                  <a:pt x="379" y="673"/>
                </a:lnTo>
                <a:lnTo>
                  <a:pt x="405" y="669"/>
                </a:lnTo>
                <a:lnTo>
                  <a:pt x="462" y="657"/>
                </a:lnTo>
                <a:lnTo>
                  <a:pt x="522" y="641"/>
                </a:lnTo>
                <a:lnTo>
                  <a:pt x="571" y="625"/>
                </a:lnTo>
                <a:lnTo>
                  <a:pt x="623" y="606"/>
                </a:lnTo>
                <a:lnTo>
                  <a:pt x="738" y="559"/>
                </a:lnTo>
                <a:lnTo>
                  <a:pt x="923" y="476"/>
                </a:lnTo>
                <a:lnTo>
                  <a:pt x="927" y="494"/>
                </a:lnTo>
                <a:lnTo>
                  <a:pt x="932" y="512"/>
                </a:lnTo>
                <a:lnTo>
                  <a:pt x="940" y="529"/>
                </a:lnTo>
                <a:lnTo>
                  <a:pt x="949" y="545"/>
                </a:lnTo>
                <a:lnTo>
                  <a:pt x="961" y="561"/>
                </a:lnTo>
                <a:lnTo>
                  <a:pt x="975" y="575"/>
                </a:lnTo>
                <a:lnTo>
                  <a:pt x="990" y="588"/>
                </a:lnTo>
                <a:lnTo>
                  <a:pt x="1007" y="600"/>
                </a:lnTo>
                <a:lnTo>
                  <a:pt x="1035" y="617"/>
                </a:lnTo>
                <a:lnTo>
                  <a:pt x="1049" y="624"/>
                </a:lnTo>
                <a:lnTo>
                  <a:pt x="1064" y="629"/>
                </a:lnTo>
                <a:lnTo>
                  <a:pt x="1092" y="637"/>
                </a:lnTo>
                <a:lnTo>
                  <a:pt x="1106" y="639"/>
                </a:lnTo>
                <a:lnTo>
                  <a:pt x="1120" y="639"/>
                </a:lnTo>
                <a:lnTo>
                  <a:pt x="1164" y="638"/>
                </a:lnTo>
                <a:lnTo>
                  <a:pt x="1210" y="631"/>
                </a:lnTo>
                <a:lnTo>
                  <a:pt x="1256" y="622"/>
                </a:lnTo>
                <a:lnTo>
                  <a:pt x="1304" y="608"/>
                </a:lnTo>
                <a:lnTo>
                  <a:pt x="1343" y="593"/>
                </a:lnTo>
                <a:lnTo>
                  <a:pt x="1379" y="578"/>
                </a:lnTo>
                <a:lnTo>
                  <a:pt x="1411" y="561"/>
                </a:lnTo>
                <a:lnTo>
                  <a:pt x="1439" y="543"/>
                </a:lnTo>
                <a:lnTo>
                  <a:pt x="1429" y="509"/>
                </a:lnTo>
                <a:lnTo>
                  <a:pt x="1415" y="445"/>
                </a:lnTo>
                <a:lnTo>
                  <a:pt x="1409" y="413"/>
                </a:lnTo>
                <a:lnTo>
                  <a:pt x="1406" y="365"/>
                </a:lnTo>
                <a:lnTo>
                  <a:pt x="1403" y="317"/>
                </a:lnTo>
                <a:lnTo>
                  <a:pt x="1385" y="251"/>
                </a:lnTo>
                <a:lnTo>
                  <a:pt x="1411" y="149"/>
                </a:lnTo>
                <a:lnTo>
                  <a:pt x="1507" y="340"/>
                </a:lnTo>
                <a:lnTo>
                  <a:pt x="1507" y="365"/>
                </a:lnTo>
                <a:lnTo>
                  <a:pt x="1465" y="336"/>
                </a:lnTo>
                <a:lnTo>
                  <a:pt x="1461" y="341"/>
                </a:lnTo>
                <a:lnTo>
                  <a:pt x="1458" y="347"/>
                </a:lnTo>
                <a:lnTo>
                  <a:pt x="1461" y="381"/>
                </a:lnTo>
                <a:lnTo>
                  <a:pt x="1469" y="424"/>
                </a:lnTo>
                <a:lnTo>
                  <a:pt x="1475" y="451"/>
                </a:lnTo>
                <a:lnTo>
                  <a:pt x="1483" y="475"/>
                </a:lnTo>
                <a:lnTo>
                  <a:pt x="1491" y="495"/>
                </a:lnTo>
                <a:lnTo>
                  <a:pt x="1501" y="511"/>
                </a:lnTo>
                <a:lnTo>
                  <a:pt x="1525" y="498"/>
                </a:lnTo>
                <a:lnTo>
                  <a:pt x="1549" y="490"/>
                </a:lnTo>
                <a:lnTo>
                  <a:pt x="1571" y="483"/>
                </a:lnTo>
                <a:lnTo>
                  <a:pt x="1592" y="481"/>
                </a:lnTo>
                <a:lnTo>
                  <a:pt x="1616" y="484"/>
                </a:lnTo>
                <a:lnTo>
                  <a:pt x="1626" y="488"/>
                </a:lnTo>
                <a:lnTo>
                  <a:pt x="1636" y="494"/>
                </a:lnTo>
                <a:lnTo>
                  <a:pt x="1651" y="506"/>
                </a:lnTo>
                <a:lnTo>
                  <a:pt x="1663" y="518"/>
                </a:lnTo>
                <a:lnTo>
                  <a:pt x="1672" y="532"/>
                </a:lnTo>
                <a:lnTo>
                  <a:pt x="1680" y="548"/>
                </a:lnTo>
                <a:lnTo>
                  <a:pt x="1685" y="576"/>
                </a:lnTo>
                <a:lnTo>
                  <a:pt x="1687" y="612"/>
                </a:lnTo>
                <a:close/>
                <a:moveTo>
                  <a:pt x="553" y="364"/>
                </a:moveTo>
                <a:lnTo>
                  <a:pt x="487" y="431"/>
                </a:lnTo>
                <a:lnTo>
                  <a:pt x="428" y="370"/>
                </a:lnTo>
                <a:lnTo>
                  <a:pt x="356" y="441"/>
                </a:lnTo>
                <a:lnTo>
                  <a:pt x="280" y="365"/>
                </a:lnTo>
                <a:lnTo>
                  <a:pt x="347" y="297"/>
                </a:lnTo>
                <a:lnTo>
                  <a:pt x="409" y="359"/>
                </a:lnTo>
                <a:lnTo>
                  <a:pt x="479" y="289"/>
                </a:lnTo>
                <a:lnTo>
                  <a:pt x="553" y="364"/>
                </a:lnTo>
                <a:close/>
                <a:moveTo>
                  <a:pt x="1636" y="637"/>
                </a:moveTo>
                <a:lnTo>
                  <a:pt x="1622" y="613"/>
                </a:lnTo>
                <a:lnTo>
                  <a:pt x="1605" y="593"/>
                </a:lnTo>
                <a:lnTo>
                  <a:pt x="1597" y="587"/>
                </a:lnTo>
                <a:lnTo>
                  <a:pt x="1589" y="583"/>
                </a:lnTo>
                <a:lnTo>
                  <a:pt x="1577" y="582"/>
                </a:lnTo>
                <a:lnTo>
                  <a:pt x="1561" y="584"/>
                </a:lnTo>
                <a:lnTo>
                  <a:pt x="1543" y="591"/>
                </a:lnTo>
                <a:lnTo>
                  <a:pt x="1536" y="595"/>
                </a:lnTo>
                <a:lnTo>
                  <a:pt x="1556" y="624"/>
                </a:lnTo>
                <a:lnTo>
                  <a:pt x="1568" y="636"/>
                </a:lnTo>
                <a:lnTo>
                  <a:pt x="1580" y="644"/>
                </a:lnTo>
                <a:lnTo>
                  <a:pt x="1590" y="649"/>
                </a:lnTo>
                <a:lnTo>
                  <a:pt x="1601" y="652"/>
                </a:lnTo>
                <a:lnTo>
                  <a:pt x="1611" y="649"/>
                </a:lnTo>
                <a:lnTo>
                  <a:pt x="1625" y="644"/>
                </a:lnTo>
                <a:lnTo>
                  <a:pt x="1636" y="637"/>
                </a:lnTo>
                <a:close/>
                <a:moveTo>
                  <a:pt x="1288" y="458"/>
                </a:moveTo>
                <a:lnTo>
                  <a:pt x="1287" y="475"/>
                </a:lnTo>
                <a:lnTo>
                  <a:pt x="1285" y="489"/>
                </a:lnTo>
                <a:lnTo>
                  <a:pt x="1280" y="500"/>
                </a:lnTo>
                <a:lnTo>
                  <a:pt x="1275" y="509"/>
                </a:lnTo>
                <a:lnTo>
                  <a:pt x="1268" y="516"/>
                </a:lnTo>
                <a:lnTo>
                  <a:pt x="1259" y="522"/>
                </a:lnTo>
                <a:lnTo>
                  <a:pt x="1248" y="525"/>
                </a:lnTo>
                <a:lnTo>
                  <a:pt x="1237" y="526"/>
                </a:lnTo>
                <a:lnTo>
                  <a:pt x="1222" y="523"/>
                </a:lnTo>
                <a:lnTo>
                  <a:pt x="1214" y="518"/>
                </a:lnTo>
                <a:lnTo>
                  <a:pt x="1208" y="513"/>
                </a:lnTo>
                <a:lnTo>
                  <a:pt x="1198" y="499"/>
                </a:lnTo>
                <a:lnTo>
                  <a:pt x="1191" y="483"/>
                </a:lnTo>
                <a:lnTo>
                  <a:pt x="1183" y="505"/>
                </a:lnTo>
                <a:lnTo>
                  <a:pt x="1179" y="513"/>
                </a:lnTo>
                <a:lnTo>
                  <a:pt x="1173" y="523"/>
                </a:lnTo>
                <a:lnTo>
                  <a:pt x="1165" y="529"/>
                </a:lnTo>
                <a:lnTo>
                  <a:pt x="1158" y="534"/>
                </a:lnTo>
                <a:lnTo>
                  <a:pt x="1150" y="538"/>
                </a:lnTo>
                <a:lnTo>
                  <a:pt x="1142" y="539"/>
                </a:lnTo>
                <a:lnTo>
                  <a:pt x="1134" y="538"/>
                </a:lnTo>
                <a:lnTo>
                  <a:pt x="1123" y="534"/>
                </a:lnTo>
                <a:lnTo>
                  <a:pt x="1114" y="529"/>
                </a:lnTo>
                <a:lnTo>
                  <a:pt x="1107" y="522"/>
                </a:lnTo>
                <a:lnTo>
                  <a:pt x="1101" y="513"/>
                </a:lnTo>
                <a:lnTo>
                  <a:pt x="1097" y="504"/>
                </a:lnTo>
                <a:lnTo>
                  <a:pt x="1094" y="492"/>
                </a:lnTo>
                <a:lnTo>
                  <a:pt x="1092" y="466"/>
                </a:lnTo>
                <a:lnTo>
                  <a:pt x="1095" y="430"/>
                </a:lnTo>
                <a:lnTo>
                  <a:pt x="1098" y="407"/>
                </a:lnTo>
                <a:lnTo>
                  <a:pt x="1070" y="439"/>
                </a:lnTo>
                <a:lnTo>
                  <a:pt x="1070" y="427"/>
                </a:lnTo>
                <a:lnTo>
                  <a:pt x="1079" y="408"/>
                </a:lnTo>
                <a:lnTo>
                  <a:pt x="1094" y="387"/>
                </a:lnTo>
                <a:lnTo>
                  <a:pt x="1113" y="373"/>
                </a:lnTo>
                <a:lnTo>
                  <a:pt x="1112" y="399"/>
                </a:lnTo>
                <a:lnTo>
                  <a:pt x="1112" y="424"/>
                </a:lnTo>
                <a:lnTo>
                  <a:pt x="1113" y="455"/>
                </a:lnTo>
                <a:lnTo>
                  <a:pt x="1117" y="476"/>
                </a:lnTo>
                <a:lnTo>
                  <a:pt x="1122" y="483"/>
                </a:lnTo>
                <a:lnTo>
                  <a:pt x="1127" y="490"/>
                </a:lnTo>
                <a:lnTo>
                  <a:pt x="1133" y="493"/>
                </a:lnTo>
                <a:lnTo>
                  <a:pt x="1142" y="494"/>
                </a:lnTo>
                <a:lnTo>
                  <a:pt x="1157" y="490"/>
                </a:lnTo>
                <a:lnTo>
                  <a:pt x="1164" y="485"/>
                </a:lnTo>
                <a:lnTo>
                  <a:pt x="1172" y="480"/>
                </a:lnTo>
                <a:lnTo>
                  <a:pt x="1181" y="467"/>
                </a:lnTo>
                <a:lnTo>
                  <a:pt x="1186" y="455"/>
                </a:lnTo>
                <a:lnTo>
                  <a:pt x="1182" y="433"/>
                </a:lnTo>
                <a:lnTo>
                  <a:pt x="1175" y="403"/>
                </a:lnTo>
                <a:lnTo>
                  <a:pt x="1171" y="387"/>
                </a:lnTo>
                <a:lnTo>
                  <a:pt x="1191" y="359"/>
                </a:lnTo>
                <a:lnTo>
                  <a:pt x="1196" y="376"/>
                </a:lnTo>
                <a:lnTo>
                  <a:pt x="1203" y="399"/>
                </a:lnTo>
                <a:lnTo>
                  <a:pt x="1206" y="425"/>
                </a:lnTo>
                <a:lnTo>
                  <a:pt x="1210" y="448"/>
                </a:lnTo>
                <a:lnTo>
                  <a:pt x="1214" y="464"/>
                </a:lnTo>
                <a:lnTo>
                  <a:pt x="1221" y="473"/>
                </a:lnTo>
                <a:lnTo>
                  <a:pt x="1227" y="480"/>
                </a:lnTo>
                <a:lnTo>
                  <a:pt x="1236" y="483"/>
                </a:lnTo>
                <a:lnTo>
                  <a:pt x="1246" y="484"/>
                </a:lnTo>
                <a:lnTo>
                  <a:pt x="1255" y="483"/>
                </a:lnTo>
                <a:lnTo>
                  <a:pt x="1261" y="479"/>
                </a:lnTo>
                <a:lnTo>
                  <a:pt x="1265" y="473"/>
                </a:lnTo>
                <a:lnTo>
                  <a:pt x="1268" y="464"/>
                </a:lnTo>
                <a:lnTo>
                  <a:pt x="1263" y="444"/>
                </a:lnTo>
                <a:lnTo>
                  <a:pt x="1260" y="431"/>
                </a:lnTo>
                <a:lnTo>
                  <a:pt x="1254" y="415"/>
                </a:lnTo>
                <a:lnTo>
                  <a:pt x="1239" y="384"/>
                </a:lnTo>
                <a:lnTo>
                  <a:pt x="1261" y="353"/>
                </a:lnTo>
                <a:lnTo>
                  <a:pt x="1279" y="401"/>
                </a:lnTo>
                <a:lnTo>
                  <a:pt x="1286" y="429"/>
                </a:lnTo>
                <a:lnTo>
                  <a:pt x="1288" y="458"/>
                </a:lnTo>
                <a:close/>
                <a:moveTo>
                  <a:pt x="846" y="364"/>
                </a:moveTo>
                <a:lnTo>
                  <a:pt x="1275" y="242"/>
                </a:lnTo>
                <a:lnTo>
                  <a:pt x="1222" y="284"/>
                </a:lnTo>
                <a:lnTo>
                  <a:pt x="792" y="406"/>
                </a:lnTo>
                <a:lnTo>
                  <a:pt x="846" y="364"/>
                </a:lnTo>
                <a:close/>
                <a:moveTo>
                  <a:pt x="892" y="106"/>
                </a:moveTo>
                <a:lnTo>
                  <a:pt x="881" y="110"/>
                </a:lnTo>
                <a:lnTo>
                  <a:pt x="875" y="101"/>
                </a:lnTo>
                <a:lnTo>
                  <a:pt x="869" y="95"/>
                </a:lnTo>
                <a:lnTo>
                  <a:pt x="863" y="92"/>
                </a:lnTo>
                <a:lnTo>
                  <a:pt x="859" y="95"/>
                </a:lnTo>
                <a:lnTo>
                  <a:pt x="853" y="100"/>
                </a:lnTo>
                <a:lnTo>
                  <a:pt x="844" y="125"/>
                </a:lnTo>
                <a:lnTo>
                  <a:pt x="834" y="162"/>
                </a:lnTo>
                <a:lnTo>
                  <a:pt x="825" y="205"/>
                </a:lnTo>
                <a:lnTo>
                  <a:pt x="813" y="205"/>
                </a:lnTo>
                <a:lnTo>
                  <a:pt x="805" y="178"/>
                </a:lnTo>
                <a:lnTo>
                  <a:pt x="797" y="156"/>
                </a:lnTo>
                <a:lnTo>
                  <a:pt x="787" y="144"/>
                </a:lnTo>
                <a:lnTo>
                  <a:pt x="780" y="140"/>
                </a:lnTo>
                <a:lnTo>
                  <a:pt x="762" y="140"/>
                </a:lnTo>
                <a:lnTo>
                  <a:pt x="754" y="138"/>
                </a:lnTo>
                <a:lnTo>
                  <a:pt x="748" y="134"/>
                </a:lnTo>
                <a:lnTo>
                  <a:pt x="743" y="128"/>
                </a:lnTo>
                <a:lnTo>
                  <a:pt x="738" y="121"/>
                </a:lnTo>
                <a:lnTo>
                  <a:pt x="736" y="115"/>
                </a:lnTo>
                <a:lnTo>
                  <a:pt x="736" y="106"/>
                </a:lnTo>
                <a:lnTo>
                  <a:pt x="737" y="96"/>
                </a:lnTo>
                <a:lnTo>
                  <a:pt x="741" y="88"/>
                </a:lnTo>
                <a:lnTo>
                  <a:pt x="747" y="84"/>
                </a:lnTo>
                <a:lnTo>
                  <a:pt x="755" y="83"/>
                </a:lnTo>
                <a:lnTo>
                  <a:pt x="769" y="85"/>
                </a:lnTo>
                <a:lnTo>
                  <a:pt x="781" y="94"/>
                </a:lnTo>
                <a:lnTo>
                  <a:pt x="793" y="106"/>
                </a:lnTo>
                <a:lnTo>
                  <a:pt x="802" y="125"/>
                </a:lnTo>
                <a:lnTo>
                  <a:pt x="820" y="165"/>
                </a:lnTo>
                <a:lnTo>
                  <a:pt x="828" y="129"/>
                </a:lnTo>
                <a:lnTo>
                  <a:pt x="834" y="103"/>
                </a:lnTo>
                <a:lnTo>
                  <a:pt x="842" y="83"/>
                </a:lnTo>
                <a:lnTo>
                  <a:pt x="846" y="74"/>
                </a:lnTo>
                <a:lnTo>
                  <a:pt x="850" y="68"/>
                </a:lnTo>
                <a:lnTo>
                  <a:pt x="854" y="63"/>
                </a:lnTo>
                <a:lnTo>
                  <a:pt x="859" y="59"/>
                </a:lnTo>
                <a:lnTo>
                  <a:pt x="867" y="56"/>
                </a:lnTo>
                <a:lnTo>
                  <a:pt x="874" y="57"/>
                </a:lnTo>
                <a:lnTo>
                  <a:pt x="880" y="61"/>
                </a:lnTo>
                <a:lnTo>
                  <a:pt x="893" y="75"/>
                </a:lnTo>
                <a:lnTo>
                  <a:pt x="892" y="106"/>
                </a:lnTo>
                <a:close/>
                <a:moveTo>
                  <a:pt x="500" y="84"/>
                </a:moveTo>
                <a:lnTo>
                  <a:pt x="500" y="92"/>
                </a:lnTo>
                <a:lnTo>
                  <a:pt x="497" y="101"/>
                </a:lnTo>
                <a:lnTo>
                  <a:pt x="487" y="117"/>
                </a:lnTo>
                <a:lnTo>
                  <a:pt x="481" y="123"/>
                </a:lnTo>
                <a:lnTo>
                  <a:pt x="472" y="131"/>
                </a:lnTo>
                <a:lnTo>
                  <a:pt x="450" y="143"/>
                </a:lnTo>
                <a:lnTo>
                  <a:pt x="389" y="167"/>
                </a:lnTo>
                <a:lnTo>
                  <a:pt x="356" y="167"/>
                </a:lnTo>
                <a:lnTo>
                  <a:pt x="398" y="148"/>
                </a:lnTo>
                <a:lnTo>
                  <a:pt x="420" y="136"/>
                </a:lnTo>
                <a:lnTo>
                  <a:pt x="440" y="123"/>
                </a:lnTo>
                <a:lnTo>
                  <a:pt x="471" y="98"/>
                </a:lnTo>
                <a:lnTo>
                  <a:pt x="395" y="98"/>
                </a:lnTo>
                <a:lnTo>
                  <a:pt x="387" y="99"/>
                </a:lnTo>
                <a:lnTo>
                  <a:pt x="370" y="112"/>
                </a:lnTo>
                <a:lnTo>
                  <a:pt x="370" y="91"/>
                </a:lnTo>
                <a:lnTo>
                  <a:pt x="383" y="72"/>
                </a:lnTo>
                <a:lnTo>
                  <a:pt x="393" y="64"/>
                </a:lnTo>
                <a:lnTo>
                  <a:pt x="404" y="62"/>
                </a:lnTo>
                <a:lnTo>
                  <a:pt x="500" y="62"/>
                </a:lnTo>
                <a:lnTo>
                  <a:pt x="502" y="69"/>
                </a:lnTo>
                <a:lnTo>
                  <a:pt x="500" y="84"/>
                </a:lnTo>
                <a:close/>
                <a:moveTo>
                  <a:pt x="117" y="259"/>
                </a:moveTo>
                <a:lnTo>
                  <a:pt x="113" y="276"/>
                </a:lnTo>
                <a:lnTo>
                  <a:pt x="105" y="294"/>
                </a:lnTo>
                <a:lnTo>
                  <a:pt x="96" y="303"/>
                </a:lnTo>
                <a:lnTo>
                  <a:pt x="88" y="310"/>
                </a:lnTo>
                <a:lnTo>
                  <a:pt x="78" y="314"/>
                </a:lnTo>
                <a:lnTo>
                  <a:pt x="68" y="315"/>
                </a:lnTo>
                <a:lnTo>
                  <a:pt x="58" y="314"/>
                </a:lnTo>
                <a:lnTo>
                  <a:pt x="48" y="310"/>
                </a:lnTo>
                <a:lnTo>
                  <a:pt x="41" y="303"/>
                </a:lnTo>
                <a:lnTo>
                  <a:pt x="35" y="294"/>
                </a:lnTo>
                <a:lnTo>
                  <a:pt x="29" y="282"/>
                </a:lnTo>
                <a:lnTo>
                  <a:pt x="25" y="270"/>
                </a:lnTo>
                <a:lnTo>
                  <a:pt x="23" y="259"/>
                </a:lnTo>
                <a:lnTo>
                  <a:pt x="22" y="246"/>
                </a:lnTo>
                <a:lnTo>
                  <a:pt x="23" y="227"/>
                </a:lnTo>
                <a:lnTo>
                  <a:pt x="26" y="205"/>
                </a:lnTo>
                <a:lnTo>
                  <a:pt x="33" y="182"/>
                </a:lnTo>
                <a:lnTo>
                  <a:pt x="40" y="156"/>
                </a:lnTo>
                <a:lnTo>
                  <a:pt x="50" y="131"/>
                </a:lnTo>
                <a:lnTo>
                  <a:pt x="60" y="107"/>
                </a:lnTo>
                <a:lnTo>
                  <a:pt x="71" y="86"/>
                </a:lnTo>
                <a:lnTo>
                  <a:pt x="84" y="67"/>
                </a:lnTo>
                <a:lnTo>
                  <a:pt x="83" y="80"/>
                </a:lnTo>
                <a:lnTo>
                  <a:pt x="79" y="97"/>
                </a:lnTo>
                <a:lnTo>
                  <a:pt x="74" y="117"/>
                </a:lnTo>
                <a:lnTo>
                  <a:pt x="68" y="140"/>
                </a:lnTo>
                <a:lnTo>
                  <a:pt x="55" y="184"/>
                </a:lnTo>
                <a:lnTo>
                  <a:pt x="52" y="202"/>
                </a:lnTo>
                <a:lnTo>
                  <a:pt x="51" y="217"/>
                </a:lnTo>
                <a:lnTo>
                  <a:pt x="53" y="231"/>
                </a:lnTo>
                <a:lnTo>
                  <a:pt x="57" y="245"/>
                </a:lnTo>
                <a:lnTo>
                  <a:pt x="64" y="256"/>
                </a:lnTo>
                <a:lnTo>
                  <a:pt x="70" y="260"/>
                </a:lnTo>
                <a:lnTo>
                  <a:pt x="75" y="261"/>
                </a:lnTo>
                <a:lnTo>
                  <a:pt x="84" y="258"/>
                </a:lnTo>
                <a:lnTo>
                  <a:pt x="91" y="249"/>
                </a:lnTo>
                <a:lnTo>
                  <a:pt x="100" y="234"/>
                </a:lnTo>
                <a:lnTo>
                  <a:pt x="109" y="212"/>
                </a:lnTo>
                <a:lnTo>
                  <a:pt x="112" y="217"/>
                </a:lnTo>
                <a:lnTo>
                  <a:pt x="116" y="225"/>
                </a:lnTo>
                <a:lnTo>
                  <a:pt x="117" y="242"/>
                </a:lnTo>
                <a:lnTo>
                  <a:pt x="117" y="25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05200" y="1828800"/>
            <a:ext cx="35052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EG" sz="7200" dirty="0">
                <a:solidFill>
                  <a:srgbClr val="FF0000"/>
                </a:solidFill>
                <a:latin typeface="Calibri" pitchFamily="34" charset="0"/>
              </a:rPr>
              <a:t>بحمد الله</a:t>
            </a:r>
            <a:endParaRPr lang="en-US" sz="7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14400" y="4342707"/>
            <a:ext cx="44218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شكرا لأصغائكم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043439" y="76200"/>
            <a:ext cx="25539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b="1" dirty="0" smtClean="0">
                <a:solidFill>
                  <a:schemeClr val="bg1"/>
                </a:solidFill>
              </a:rPr>
              <a:t>م. م سهم حازم نجيب </a:t>
            </a:r>
            <a:endParaRPr lang="ar-IQ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2224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026542"/>
            <a:ext cx="7696201" cy="484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2" y="928687"/>
            <a:ext cx="7777517" cy="4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5344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4581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610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30579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4582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5"/>
          <p:cNvSpPr/>
          <p:nvPr/>
        </p:nvSpPr>
        <p:spPr>
          <a:xfrm>
            <a:off x="304800" y="5943600"/>
            <a:ext cx="2286000" cy="533400"/>
          </a:xfrm>
          <a:prstGeom prst="snip1Rect">
            <a:avLst>
              <a:gd name="adj" fmla="val 50000"/>
            </a:avLst>
          </a:prstGeom>
          <a:solidFill>
            <a:schemeClr val="accent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b="1" dirty="0" smtClean="0"/>
              <a:t>م . م. رشا دريد حنا </a:t>
            </a:r>
            <a:endParaRPr lang="ar-IQ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228600"/>
            <a:ext cx="1208965" cy="6186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23472"/>
            <a:ext cx="8077200" cy="48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125</TotalTime>
  <Words>124</Words>
  <Application>Microsoft Office PowerPoint</Application>
  <PresentationFormat>عرض على الشاشة (3:4)‏</PresentationFormat>
  <Paragraphs>28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موازنة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sahm</cp:lastModifiedBy>
  <cp:revision>22</cp:revision>
  <dcterms:created xsi:type="dcterms:W3CDTF">2020-12-05T14:45:31Z</dcterms:created>
  <dcterms:modified xsi:type="dcterms:W3CDTF">2021-01-19T16:36:18Z</dcterms:modified>
</cp:coreProperties>
</file>