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7B2994-CAB0-4C97-8D76-7153FD50F4C3}" type="datetimeFigureOut">
              <a:rPr lang="ar-IQ" smtClean="0"/>
              <a:t>03/07/1439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71D4961-296F-4A75-95E2-2116D2F1190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458200" cy="1470025"/>
          </a:xfrm>
        </p:spPr>
        <p:txBody>
          <a:bodyPr/>
          <a:lstStyle/>
          <a:p>
            <a:r>
              <a:rPr lang="ar-IQ" dirty="0" smtClean="0"/>
              <a:t>طرق تقدير حسابات الدخل القومي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4953000" cy="1257254"/>
          </a:xfrm>
        </p:spPr>
        <p:txBody>
          <a:bodyPr/>
          <a:lstStyle/>
          <a:p>
            <a:pPr algn="r" rtl="0"/>
            <a:r>
              <a:rPr lang="ar-IQ" dirty="0" smtClean="0"/>
              <a:t>1. طريقة الدخل (عوائد عناصر الانتاج).</a:t>
            </a:r>
          </a:p>
          <a:p>
            <a:pPr algn="r" rtl="0"/>
            <a:r>
              <a:rPr lang="ar-IQ" dirty="0" smtClean="0"/>
              <a:t>طريقة الانفاق.   3. طريقة القيمة المضافة. </a:t>
            </a:r>
            <a:r>
              <a:rPr lang="en-US" dirty="0" smtClean="0"/>
              <a:t> </a:t>
            </a:r>
            <a:r>
              <a:rPr lang="ar-IQ" dirty="0" smtClean="0"/>
              <a:t>2.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562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العوامل المحددة لمستوى الدخل القومي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ar-IQ" dirty="0" smtClean="0"/>
              <a:t>كمية ونوعية الموارد الاقتصادية.</a:t>
            </a:r>
          </a:p>
          <a:p>
            <a:pPr marL="624078" indent="-514350">
              <a:buAutoNum type="arabicPeriod"/>
            </a:pPr>
            <a:r>
              <a:rPr lang="ar-IQ" dirty="0" smtClean="0"/>
              <a:t>المعرفة الفنية.</a:t>
            </a:r>
          </a:p>
          <a:p>
            <a:pPr marL="624078" indent="-514350">
              <a:buAutoNum type="arabicPeriod"/>
            </a:pPr>
            <a:r>
              <a:rPr lang="ar-IQ" dirty="0" smtClean="0"/>
              <a:t>الاستقرار السياسي.</a:t>
            </a:r>
          </a:p>
          <a:p>
            <a:pPr marL="624078" indent="-514350">
              <a:buAutoNum type="arabicPeriod"/>
            </a:pPr>
            <a:r>
              <a:rPr lang="ar-IQ" dirty="0" smtClean="0"/>
              <a:t>السياسة الاقتصادية.</a:t>
            </a:r>
          </a:p>
          <a:p>
            <a:pPr marL="624078" indent="-514350">
              <a:buAutoNum type="arabicPeriod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3902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الاستهلاك والادخار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267808"/>
          </a:xfrm>
        </p:spPr>
        <p:txBody>
          <a:bodyPr/>
          <a:lstStyle/>
          <a:p>
            <a:r>
              <a:rPr lang="ar-IQ" dirty="0" smtClean="0"/>
              <a:t>1. الميل المتوسط للاستهلاك.</a:t>
            </a:r>
          </a:p>
          <a:p>
            <a:r>
              <a:rPr lang="ar-IQ" dirty="0" smtClean="0"/>
              <a:t>2. الميل المتوسط للادخار.</a:t>
            </a:r>
          </a:p>
          <a:p>
            <a:r>
              <a:rPr lang="ar-IQ" dirty="0" smtClean="0"/>
              <a:t>3. الميل الحدي للاستهلاك.</a:t>
            </a:r>
          </a:p>
          <a:p>
            <a:r>
              <a:rPr lang="ar-IQ" dirty="0" smtClean="0"/>
              <a:t>الميل الحدي للادخار.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33904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</TotalTime>
  <Words>68</Words>
  <Application>Microsoft Office PowerPoint</Application>
  <PresentationFormat>عرض على الشاشة (3:4)‏</PresentationFormat>
  <Paragraphs>13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حضري</vt:lpstr>
      <vt:lpstr>طرق تقدير حسابات الدخل القومي</vt:lpstr>
      <vt:lpstr>العوامل المحددة لمستوى الدخل القومي </vt:lpstr>
      <vt:lpstr>الاستهلاك والادخار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تقدير حسابات الدخل القومي</dc:title>
  <dc:creator>hp</dc:creator>
  <cp:lastModifiedBy>hp</cp:lastModifiedBy>
  <cp:revision>4</cp:revision>
  <dcterms:created xsi:type="dcterms:W3CDTF">2018-03-19T06:05:38Z</dcterms:created>
  <dcterms:modified xsi:type="dcterms:W3CDTF">2018-03-19T06:26:43Z</dcterms:modified>
</cp:coreProperties>
</file>