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FB72-00F3-459F-9E82-415788F1739D}" type="datetimeFigureOut">
              <a:rPr lang="ar-IQ" smtClean="0"/>
              <a:t>13/07/1439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ar-IQ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7B82186-42C9-4C23-B662-9416EE6C6B11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FB72-00F3-459F-9E82-415788F1739D}" type="datetimeFigureOut">
              <a:rPr lang="ar-IQ" smtClean="0"/>
              <a:t>13/07/1439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186-42C9-4C23-B662-9416EE6C6B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FB72-00F3-459F-9E82-415788F1739D}" type="datetimeFigureOut">
              <a:rPr lang="ar-IQ" smtClean="0"/>
              <a:t>13/07/1439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7B82186-42C9-4C23-B662-9416EE6C6B1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FB72-00F3-459F-9E82-415788F1739D}" type="datetimeFigureOut">
              <a:rPr lang="ar-IQ" smtClean="0"/>
              <a:t>13/07/1439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186-42C9-4C23-B662-9416EE6C6B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FB72-00F3-459F-9E82-415788F1739D}" type="datetimeFigureOut">
              <a:rPr lang="ar-IQ" smtClean="0"/>
              <a:t>13/07/1439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7B82186-42C9-4C23-B662-9416EE6C6B11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FB72-00F3-459F-9E82-415788F1739D}" type="datetimeFigureOut">
              <a:rPr lang="ar-IQ" smtClean="0"/>
              <a:t>13/07/1439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186-42C9-4C23-B662-9416EE6C6B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FB72-00F3-459F-9E82-415788F1739D}" type="datetimeFigureOut">
              <a:rPr lang="ar-IQ" smtClean="0"/>
              <a:t>13/07/1439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186-42C9-4C23-B662-9416EE6C6B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FB72-00F3-459F-9E82-415788F1739D}" type="datetimeFigureOut">
              <a:rPr lang="ar-IQ" smtClean="0"/>
              <a:t>13/07/1439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186-42C9-4C23-B662-9416EE6C6B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FB72-00F3-459F-9E82-415788F1739D}" type="datetimeFigureOut">
              <a:rPr lang="ar-IQ" smtClean="0"/>
              <a:t>13/07/1439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186-42C9-4C23-B662-9416EE6C6B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FB72-00F3-459F-9E82-415788F1739D}" type="datetimeFigureOut">
              <a:rPr lang="ar-IQ" smtClean="0"/>
              <a:t>13/07/1439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186-42C9-4C23-B662-9416EE6C6B11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FB72-00F3-459F-9E82-415788F1739D}" type="datetimeFigureOut">
              <a:rPr lang="ar-IQ" smtClean="0"/>
              <a:t>13/07/1439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2186-42C9-4C23-B662-9416EE6C6B11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4C2FB72-00F3-459F-9E82-415788F1739D}" type="datetimeFigureOut">
              <a:rPr lang="ar-IQ" smtClean="0"/>
              <a:t>13/07/1439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7B82186-42C9-4C23-B662-9416EE6C6B1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00988"/>
              </p:ext>
            </p:extLst>
          </p:nvPr>
        </p:nvGraphicFramePr>
        <p:xfrm>
          <a:off x="107505" y="908723"/>
          <a:ext cx="8928992" cy="58326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48440"/>
                <a:gridCol w="1191132"/>
                <a:gridCol w="1079993"/>
                <a:gridCol w="1468247"/>
                <a:gridCol w="1163088"/>
                <a:gridCol w="1606594"/>
                <a:gridCol w="1471498"/>
              </a:tblGrid>
              <a:tr h="978438"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/>
                        <a:t>الدخل القابل للتصرف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c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S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APC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APS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MPC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MPS</a:t>
                      </a:r>
                      <a:endParaRPr lang="ar-IQ" b="1" dirty="0"/>
                    </a:p>
                  </a:txBody>
                  <a:tcPr/>
                </a:tc>
              </a:tr>
              <a:tr h="693458"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40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-40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--------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--------------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200" b="1" dirty="0" smtClean="0"/>
                        <a:t>________</a:t>
                      </a:r>
                      <a:endParaRPr lang="ar-IQ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-----------------</a:t>
                      </a:r>
                      <a:endParaRPr lang="ar-IQ" sz="1200" b="1" dirty="0"/>
                    </a:p>
                  </a:txBody>
                  <a:tcPr/>
                </a:tc>
              </a:tr>
              <a:tr h="693458"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50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80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-30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80/50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-30/50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80-40/50-0</a:t>
                      </a:r>
                      <a:endParaRPr lang="ar-IQ" sz="1200" b="1" dirty="0" smtClean="0"/>
                    </a:p>
                    <a:p>
                      <a:pPr algn="ctr" rtl="1"/>
                      <a:endParaRPr lang="ar-IQ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30-40/50-0</a:t>
                      </a:r>
                      <a:endParaRPr lang="ar-IQ" sz="1200" b="1" dirty="0"/>
                    </a:p>
                  </a:txBody>
                  <a:tcPr/>
                </a:tc>
              </a:tr>
              <a:tr h="693458"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100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120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-20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120/100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-20/100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120-80/100-50</a:t>
                      </a:r>
                      <a:endParaRPr lang="ar-IQ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20-30/100-50</a:t>
                      </a:r>
                      <a:endParaRPr lang="ar-IQ" sz="1200" b="1" dirty="0"/>
                    </a:p>
                  </a:txBody>
                  <a:tcPr/>
                </a:tc>
              </a:tr>
              <a:tr h="693458"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150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150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150/150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0/150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150-120/150-100</a:t>
                      </a:r>
                      <a:endParaRPr lang="ar-IQ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0-20/150-100</a:t>
                      </a:r>
                      <a:endParaRPr lang="ar-IQ" sz="1200" b="1" dirty="0"/>
                    </a:p>
                  </a:txBody>
                  <a:tcPr/>
                </a:tc>
              </a:tr>
              <a:tr h="693458"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200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180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20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180/200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20/200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180-150/200-150</a:t>
                      </a:r>
                      <a:endParaRPr lang="ar-IQ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20-0/200-150</a:t>
                      </a:r>
                      <a:endParaRPr lang="ar-IQ" sz="1200" b="1" dirty="0"/>
                    </a:p>
                  </a:txBody>
                  <a:tcPr/>
                </a:tc>
              </a:tr>
              <a:tr h="693458"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250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220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30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250/250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30/250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220-180/250-200</a:t>
                      </a:r>
                      <a:endParaRPr lang="ar-IQ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30-20/250-200</a:t>
                      </a:r>
                      <a:endParaRPr lang="ar-IQ" sz="1200" b="1" dirty="0"/>
                    </a:p>
                  </a:txBody>
                  <a:tcPr/>
                </a:tc>
              </a:tr>
              <a:tr h="693458"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300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260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40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260/300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40/300</a:t>
                      </a:r>
                      <a:endParaRPr lang="ar-IQ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260-220/300-250</a:t>
                      </a:r>
                      <a:endParaRPr lang="ar-IQ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b="1" dirty="0" smtClean="0"/>
                        <a:t>40-30/300-250</a:t>
                      </a:r>
                      <a:endParaRPr lang="ar-IQ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1287923" y="260648"/>
            <a:ext cx="69847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400" b="1" dirty="0" smtClean="0"/>
              <a:t>جدول الانفاق الاستهلاكي الافتراضي لفرد معين 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77964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 descr="https://image3.slideserve.com/5644488/equilibrium-national-income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346337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86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hp\Downloads\Documents\the-consumption-and-saving-function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694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yourarticlelibrary.com/wp-content/uploads/2014/04/clip_image014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5328592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10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5472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4804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88743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TM01790490[[fn=القاهرة]]</Template>
  <TotalTime>59</TotalTime>
  <Words>69</Words>
  <Application>Microsoft Office PowerPoint</Application>
  <PresentationFormat>عرض على الشاشة (3:4)‏</PresentationFormat>
  <Paragraphs>57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Decatur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8</cp:revision>
  <dcterms:created xsi:type="dcterms:W3CDTF">2018-03-28T22:09:42Z</dcterms:created>
  <dcterms:modified xsi:type="dcterms:W3CDTF">2018-03-28T23:09:20Z</dcterms:modified>
</cp:coreProperties>
</file>