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15/06/1439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15/06/1439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15/06/1439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15/06/1439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15/06/1439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15/06/1439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15/06/1439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15/06/1439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15/06/1439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15/06/1439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15/06/1439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15/06/1439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600" dirty="0" smtClean="0"/>
              <a:t>تعريف الفكر السياسي</a:t>
            </a:r>
            <a:endParaRPr lang="ar-IQ" sz="3600" dirty="0"/>
          </a:p>
        </p:txBody>
      </p:sp>
      <p:sp>
        <p:nvSpPr>
          <p:cNvPr id="3" name="عنوان فرعي 2"/>
          <p:cNvSpPr>
            <a:spLocks noGrp="1"/>
          </p:cNvSpPr>
          <p:nvPr>
            <p:ph type="subTitle" idx="1"/>
          </p:nvPr>
        </p:nvSpPr>
        <p:spPr>
          <a:xfrm>
            <a:off x="179512" y="3212976"/>
            <a:ext cx="8784976" cy="1768160"/>
          </a:xfrm>
        </p:spPr>
        <p:txBody>
          <a:bodyPr>
            <a:normAutofit/>
          </a:bodyPr>
          <a:lstStyle/>
          <a:p>
            <a:r>
              <a:rPr lang="ar-IQ" sz="2000" dirty="0" smtClean="0"/>
              <a:t> </a:t>
            </a:r>
            <a:r>
              <a:rPr lang="ar-IQ" sz="2000" dirty="0"/>
              <a:t>الفكر السياسي من أهم الجوانب التي تضم جُملة من النظريات والأفكار التي يتمّ من خلالها تحديد السلوك الخاص بالحكومات، ويُشكل أحد المقومات المرتبطة بتنظيم حياة البشر، من خلال رسم الحدود والقوانين واللوائح التي تحول دون تعدي طرف على الآخر، وهو أحد أبرز اتجاهات العلوم السياسية ويأتي في طليعة هذا </a:t>
            </a:r>
            <a:r>
              <a:rPr lang="ar-IQ" sz="2000" dirty="0" smtClean="0"/>
              <a:t>العلم</a:t>
            </a:r>
            <a:endParaRPr lang="ar-IQ" sz="2000" dirty="0"/>
          </a:p>
        </p:txBody>
      </p:sp>
    </p:spTree>
    <p:extLst>
      <p:ext uri="{BB962C8B-B14F-4D97-AF65-F5344CB8AC3E}">
        <p14:creationId xmlns:p14="http://schemas.microsoft.com/office/powerpoint/2010/main" val="238550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اقسام الفكر السياسي</a:t>
            </a:r>
            <a:endParaRPr lang="ar-IQ" dirty="0"/>
          </a:p>
        </p:txBody>
      </p:sp>
      <p:sp>
        <p:nvSpPr>
          <p:cNvPr id="3" name="عنصر نائب للمحتوى 2"/>
          <p:cNvSpPr>
            <a:spLocks noGrp="1"/>
          </p:cNvSpPr>
          <p:nvPr>
            <p:ph idx="1"/>
          </p:nvPr>
        </p:nvSpPr>
        <p:spPr/>
        <p:txBody>
          <a:bodyPr>
            <a:normAutofit/>
          </a:bodyPr>
          <a:lstStyle/>
          <a:p>
            <a:r>
              <a:rPr lang="ar-IQ" dirty="0"/>
              <a:t>ينقسم الفكر السياسي إلى قسمين رئيسين هما الأفكار السياسية التي تُمثّل أحد أهم الدراسات التاريخية القائمة على المتابعة على الأساس الزمني للتراث الفكري الذي يرتبط في تفسير ظاهرة السلطة، مع الأخذ بعين الاعتبار كافة </a:t>
            </a:r>
            <a:r>
              <a:rPr lang="ar-IQ" dirty="0" err="1"/>
              <a:t>الأراء</a:t>
            </a:r>
            <a:r>
              <a:rPr lang="ar-IQ" dirty="0"/>
              <a:t> والنظريات والتصورات الصادرة عن الفلاسفة على مر العصور، أما القسم الثاني فيتمثّل في النظريات السياسية التي لا تأخذ بعين الاعتبار عنصري الزمان والمكان، وتسعى إلى إيجاد أحكام واضحة تجمع بين المناهج التجريبية وما هو موجود على أرض الواقع</a:t>
            </a:r>
            <a:r>
              <a:rPr lang="ar-IQ" dirty="0" smtClean="0"/>
              <a:t>.</a:t>
            </a:r>
            <a:endParaRPr lang="ar-IQ" dirty="0"/>
          </a:p>
        </p:txBody>
      </p:sp>
    </p:spTree>
    <p:extLst>
      <p:ext uri="{BB962C8B-B14F-4D97-AF65-F5344CB8AC3E}">
        <p14:creationId xmlns:p14="http://schemas.microsoft.com/office/powerpoint/2010/main" val="366792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600" dirty="0" smtClean="0"/>
              <a:t>تعريف الفكر الساسي باختصار</a:t>
            </a:r>
            <a:endParaRPr lang="ar-IQ" sz="3600" dirty="0"/>
          </a:p>
        </p:txBody>
      </p:sp>
      <p:sp>
        <p:nvSpPr>
          <p:cNvPr id="3" name="عنصر نائب للمحتوى 2"/>
          <p:cNvSpPr>
            <a:spLocks noGrp="1"/>
          </p:cNvSpPr>
          <p:nvPr>
            <p:ph idx="1"/>
          </p:nvPr>
        </p:nvSpPr>
        <p:spPr/>
        <p:txBody>
          <a:bodyPr/>
          <a:lstStyle/>
          <a:p>
            <a:r>
              <a:rPr lang="ar-IQ" dirty="0" smtClean="0"/>
              <a:t>الفكر </a:t>
            </a:r>
            <a:r>
              <a:rPr lang="ar-IQ" dirty="0"/>
              <a:t>السياسي هو كل ما يصدر عن العقل الإنساني من أفكار وآراء ونظريات ووجهات نظر تتعلق بعالم السياسة وظواهره وقضاياه.</a:t>
            </a:r>
          </a:p>
        </p:txBody>
      </p:sp>
    </p:spTree>
    <p:extLst>
      <p:ext uri="{BB962C8B-B14F-4D97-AF65-F5344CB8AC3E}">
        <p14:creationId xmlns:p14="http://schemas.microsoft.com/office/powerpoint/2010/main" val="373884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162</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تدفق</vt:lpstr>
      <vt:lpstr>تعريف الفكر السياسي</vt:lpstr>
      <vt:lpstr>اقسام الفكر السياسي</vt:lpstr>
      <vt:lpstr>تعريف الفكر الساسي باختصار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الفكر السياسي</dc:title>
  <dc:creator>user</dc:creator>
  <cp:lastModifiedBy>Administrator</cp:lastModifiedBy>
  <cp:revision>4</cp:revision>
  <dcterms:created xsi:type="dcterms:W3CDTF">2018-03-02T16:10:18Z</dcterms:created>
  <dcterms:modified xsi:type="dcterms:W3CDTF">2018-03-02T16:24:42Z</dcterms:modified>
</cp:coreProperties>
</file>