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autoCompressPictures="0">
  <p:sldMasterIdLst>
    <p:sldMasterId id="2147483696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4" Type="http://schemas.openxmlformats.org/officeDocument/2006/relationships/slide" Target="slides/slide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8/24/2022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8/24/2022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8/24/2022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8/24/2022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8/24/2022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8/24/2022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8/24/2022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8/24/2022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8/24/2022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8/24/2022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8/24/2022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8/24/2022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7D79192-C31C-2F4F-A423-B5EC750602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0"/>
            <a:ext cx="8991600" cy="4006721"/>
          </a:xfrm>
        </p:spPr>
        <p:txBody>
          <a:bodyPr>
            <a:normAutofit/>
          </a:bodyPr>
          <a:lstStyle/>
          <a:p>
            <a:r>
              <a:rPr lang="ar-EG" sz="1600">
                <a:latin typeface="Arial Black" panose="020B0604020202020204" pitchFamily="34" charset="0"/>
                <a:cs typeface="Arial Black" panose="020B0604020202020204" pitchFamily="34" charset="0"/>
              </a:rPr>
              <a:t>حقوق الإنسان في الدستور العراقي عام ٢٠٠٥</a:t>
            </a:r>
            <a:br>
              <a:rPr lang="ar-EG" sz="1600">
                <a:latin typeface="Arial Black" panose="020B0604020202020204" pitchFamily="34" charset="0"/>
                <a:cs typeface="Arial Black" panose="020B0604020202020204" pitchFamily="34" charset="0"/>
              </a:rPr>
            </a:br>
            <a:br>
              <a:rPr lang="ar-EG" sz="1600"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ar-EG" sz="1600">
                <a:latin typeface="Arial Black" panose="020B0604020202020204" pitchFamily="34" charset="0"/>
                <a:cs typeface="Arial Black" panose="020B0604020202020204" pitchFamily="34" charset="0"/>
              </a:rPr>
              <a:t>صدر الدستور العراقي في عام ٢٠٠٥ بعد أن تم اجراء استفتاء شعبي عام بتاريخ ١٥/ ١٠/ ٢٠٠٥</a:t>
            </a:r>
            <a:br>
              <a:rPr lang="ar-EG" sz="1600"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ar-EG" sz="1600">
                <a:latin typeface="Arial Black" panose="020B0604020202020204" pitchFamily="34" charset="0"/>
                <a:cs typeface="Arial Black" panose="020B0604020202020204" pitchFamily="34" charset="0"/>
              </a:rPr>
              <a:t>تضمن الدستورفي الفصل الاول حقوق الإنسان العراقي</a:t>
            </a:r>
            <a:br>
              <a:rPr lang="ar-EG" sz="1600"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ar-EG" sz="1600">
                <a:latin typeface="Arial Black" panose="020B0604020202020204" pitchFamily="34" charset="0"/>
                <a:cs typeface="Arial Black" panose="020B0604020202020204" pitchFamily="34" charset="0"/>
              </a:rPr>
              <a:t>تطرق الدستور في الفصل الثاني الى اهم الحريات العامة. </a:t>
            </a:r>
          </a:p>
        </p:txBody>
      </p:sp>
    </p:spTree>
    <p:extLst>
      <p:ext uri="{BB962C8B-B14F-4D97-AF65-F5344CB8AC3E}">
        <p14:creationId xmlns:p14="http://schemas.microsoft.com/office/powerpoint/2010/main" val="905008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AA64B86-68FF-A840-BE98-B4DE589A9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756" y="-4377458"/>
            <a:ext cx="7729728" cy="1188720"/>
          </a:xfrm>
        </p:spPr>
        <p:txBody>
          <a:bodyPr/>
          <a:lstStyle/>
          <a:p>
            <a:r>
              <a:rPr lang="ar-EG"/>
              <a:t>الفصل الاول في الدستور / حقوق الإنسان في العراق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4144996-4FC3-E24D-9D55-1FAD9C03F1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/>
              <a:t>اهم الحقوق التي جاء بها الدستور العراقي هي :- </a:t>
            </a:r>
          </a:p>
          <a:p>
            <a:r>
              <a:rPr lang="ar-EG"/>
              <a:t>١_ الحقوق المدنية وهي حق الحياة والجنسية. </a:t>
            </a:r>
          </a:p>
          <a:p>
            <a:r>
              <a:rPr lang="ar-EG"/>
              <a:t>٢_ الحقوق السياسية. </a:t>
            </a:r>
          </a:p>
          <a:p>
            <a:r>
              <a:rPr lang="ar-EG"/>
              <a:t>٣_ الحقوق الاقتصادية. </a:t>
            </a:r>
          </a:p>
          <a:p>
            <a:r>
              <a:rPr lang="ar-EG"/>
              <a:t>٤_ الحقوق الاجتماعية. </a:t>
            </a:r>
          </a:p>
          <a:p>
            <a:r>
              <a:rPr lang="ar-EG"/>
              <a:t>٥_ الحقوق الصحية. </a:t>
            </a:r>
          </a:p>
          <a:p>
            <a:r>
              <a:rPr lang="ar-EG"/>
              <a:t>٦_ الحقوق في التعليم. </a:t>
            </a:r>
          </a:p>
        </p:txBody>
      </p:sp>
    </p:spTree>
    <p:extLst>
      <p:ext uri="{BB962C8B-B14F-4D97-AF65-F5344CB8AC3E}">
        <p14:creationId xmlns:p14="http://schemas.microsoft.com/office/powerpoint/2010/main" val="97676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E8F6BF3-24E0-E541-BA5C-3D4A31D31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/>
              <a:t>الفصل الثاني في الدستور/ الحريات العامة في العراق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D702E92-AF39-9E40-A7D7-BE626210F9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EG"/>
          </a:p>
          <a:p>
            <a:r>
              <a:rPr lang="ar-EG"/>
              <a:t>اهم الحريات العامة التي اكد عليها الدستور العراقي هي:_ </a:t>
            </a:r>
          </a:p>
          <a:p>
            <a:r>
              <a:rPr lang="ar-EG"/>
              <a:t>١_ حرية الاجتماع والتعبير. </a:t>
            </a:r>
          </a:p>
          <a:p>
            <a:r>
              <a:rPr lang="ar-EG"/>
              <a:t>٢_ حرية وكرامة الانسان. </a:t>
            </a:r>
          </a:p>
          <a:p>
            <a:r>
              <a:rPr lang="ar-EG"/>
              <a:t>٣_ حرية الراي والصحافة. </a:t>
            </a:r>
          </a:p>
          <a:p>
            <a:r>
              <a:rPr lang="ar-EG"/>
              <a:t>٤_ حرية اختيار الانسان لتوجهاته السياسية. </a:t>
            </a:r>
          </a:p>
          <a:p>
            <a:r>
              <a:rPr lang="ar-EG"/>
              <a:t>٥_ الحرية الدينية. </a:t>
            </a:r>
          </a:p>
        </p:txBody>
      </p:sp>
    </p:spTree>
    <p:extLst>
      <p:ext uri="{BB962C8B-B14F-4D97-AF65-F5344CB8AC3E}">
        <p14:creationId xmlns:p14="http://schemas.microsoft.com/office/powerpoint/2010/main" val="2771593098"/>
      </p:ext>
    </p:extLst>
  </p:cSld>
  <p:clrMapOvr>
    <a:masterClrMapping/>
  </p:clrMapOvr>
</p:sld>
</file>

<file path=ppt/theme/theme1.xml><?xml version="1.0" encoding="utf-8"?>
<a:theme xmlns:a="http://schemas.openxmlformats.org/drawingml/2006/main" name="رزمة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شاشة عريضة</PresentationFormat>
  <Slides>3</Slides>
  <Notes>0</Notes>
  <HiddenSlides>0</HiddenSlide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رزمة</vt:lpstr>
      <vt:lpstr>حقوق الإنسان في الدستور العراقي عام ٢٠٠٥  صدر الدستور العراقي في عام ٢٠٠٥ بعد أن تم اجراء استفتاء شعبي عام بتاريخ ١٥/ ١٠/ ٢٠٠٥ تضمن الدستورفي الفصل الاول حقوق الإنسان العراقي تطرق الدستور في الفصل الثاني الى اهم الحريات العامة. </vt:lpstr>
      <vt:lpstr>الفصل الاول في الدستور / حقوق الإنسان في العراق</vt:lpstr>
      <vt:lpstr>الفصل الثاني في الدستور/ الحريات العامة في العراق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حقوق الإنسان في الدستور العراقي عام ٢٠٠٥  صدر الدستور العراقي في عام ٢٠٠٥ بعد أن تم اجراء استفتاء شعبي عام بتاريخ ١٥/ ١٠/ ٢٠٠٥ تضمن الدستورفي الفصل الاول حقوق الإنسان العراقي تطرق الدستور في الفصل الثاني الى اهم الحريات العامة. </dc:title>
  <dc:creator>hadilbmt@gmail.com</dc:creator>
  <cp:lastModifiedBy>hadilbmt@gmail.com</cp:lastModifiedBy>
  <cp:revision>2</cp:revision>
  <dcterms:created xsi:type="dcterms:W3CDTF">2022-02-19T17:54:55Z</dcterms:created>
  <dcterms:modified xsi:type="dcterms:W3CDTF">2022-08-24T13:47:33Z</dcterms:modified>
</cp:coreProperties>
</file>