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48" r:id="rId1"/>
  </p:sldMasterIdLst>
  <p:sldIdLst>
    <p:sldId id="259" r:id="rId2"/>
    <p:sldId id="258" r:id="rId3"/>
    <p:sldId id="257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r"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r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r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r"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r"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2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3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r" defTabSz="914400" rtl="1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r" defTabSz="914400" rtl="1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883695C-6405-CE48-9459-27D352E14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/>
              <a:t>الاعلان العالمي لحقوق الانسان </a:t>
            </a:r>
            <a:br>
              <a:rPr lang="ar-EG"/>
            </a:br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1F3E63E-8F45-6E47-92FA-F8EF5D621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/>
              <a:t>يعد الاعلان العالمي الدستور الذي تستند عليه الدول في تطبيقها للمواد الاساسية الخاصة بمجال حقوق الإنسان.</a:t>
            </a:r>
          </a:p>
          <a:p>
            <a:r>
              <a:rPr lang="ar-EG"/>
              <a:t>صدر الاعلان بتاريخ 10 كانون الاول عام 1948.</a:t>
            </a:r>
          </a:p>
          <a:p>
            <a:r>
              <a:rPr lang="ar-EG"/>
              <a:t>تم اصداره بشكل رسمي من قبل الجمعية العامة للامم المتحدة .</a:t>
            </a:r>
          </a:p>
        </p:txBody>
      </p:sp>
    </p:spTree>
    <p:extLst>
      <p:ext uri="{BB962C8B-B14F-4D97-AF65-F5344CB8AC3E}">
        <p14:creationId xmlns:p14="http://schemas.microsoft.com/office/powerpoint/2010/main" val="3898698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A0255B2-FBF9-7242-B557-D83A31A5F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/>
              <a:t>اهم المواد التي  وردت في الاعلان العالمي لحقوق الإنسان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FC06AA6-1C45-534A-B42C-BE1F55432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/>
              <a:t>1/ يولد الناس متساوون في الحقوق والواجبات.</a:t>
            </a:r>
          </a:p>
          <a:p>
            <a:r>
              <a:rPr lang="ar-EG"/>
              <a:t>2/ لكل انسان حق التمتع بكافة الحقوق  الواردة  ضمن الاعلان كال حقوق المدنية والسياسية والاجتماعية والثقافية.</a:t>
            </a:r>
          </a:p>
          <a:p>
            <a:r>
              <a:rPr lang="ar-EG"/>
              <a:t>3/ لكل شخص حق الحرية والحماية والسلامة الشخصية.</a:t>
            </a:r>
          </a:p>
          <a:p>
            <a:r>
              <a:rPr lang="ar-EG"/>
              <a:t>4/ لايجوز استرقاق واستعباد اي فرد في المجتمع.</a:t>
            </a:r>
          </a:p>
          <a:p>
            <a:r>
              <a:rPr lang="ar-EG"/>
              <a:t>5 /حماية كرامة الانسان من التعذيب والمعاملة اللاانسانية.</a:t>
            </a:r>
          </a:p>
        </p:txBody>
      </p:sp>
    </p:spTree>
    <p:extLst>
      <p:ext uri="{BB962C8B-B14F-4D97-AF65-F5344CB8AC3E}">
        <p14:creationId xmlns:p14="http://schemas.microsoft.com/office/powerpoint/2010/main" val="2214466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0FA5A0F-32A4-0244-8D0E-910E9038B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6E84B04-F621-5C4F-8894-39EC6C56C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/>
              <a:t>6/ الاعتراف بالشخصية القانونية لاي فرد في المجتمع.</a:t>
            </a:r>
          </a:p>
          <a:p>
            <a:r>
              <a:rPr lang="ar-EG"/>
              <a:t>7/ الناس سواسية امام القانون.</a:t>
            </a:r>
          </a:p>
          <a:p>
            <a:r>
              <a:rPr lang="ar-EG"/>
              <a:t>8/  حق الفرد في اللجوء الى المحاكم الوطنية اثناء الاعتداء على شخصه.</a:t>
            </a:r>
          </a:p>
          <a:p>
            <a:r>
              <a:rPr lang="ar-EG"/>
              <a:t>9/لايجوز اعتقال شخص او حجزه تعسفا دون اي سند قانوني.</a:t>
            </a:r>
          </a:p>
          <a:p>
            <a:r>
              <a:rPr lang="ar-EG"/>
              <a:t>10/ الفصل في حقوق الافراد والتزامات هم بصورة قانونية.</a:t>
            </a:r>
          </a:p>
          <a:p>
            <a:r>
              <a:rPr lang="ar-EG"/>
              <a:t>11/ المتهم بريء حتى تثبت ادانته.</a:t>
            </a:r>
          </a:p>
          <a:p>
            <a:r>
              <a:rPr lang="ar-EG"/>
              <a:t>12/ حماية المراسلات الشخصية للفرد.</a:t>
            </a:r>
          </a:p>
        </p:txBody>
      </p:sp>
    </p:spTree>
    <p:extLst>
      <p:ext uri="{BB962C8B-B14F-4D97-AF65-F5344CB8AC3E}">
        <p14:creationId xmlns:p14="http://schemas.microsoft.com/office/powerpoint/2010/main" val="1268815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356CDFA-04DB-EB41-BB6D-888499BE5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DEDE831-561B-EE41-9BF6-79C15A9C4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/>
              <a:t>13/ حرية الفرد في التنقل والاقامة.</a:t>
            </a:r>
          </a:p>
          <a:p>
            <a:r>
              <a:rPr lang="ar-EG"/>
              <a:t>14 / حق الفرد في اللجوء الى دولة اخرى والتمتع بجنسيتها.</a:t>
            </a:r>
          </a:p>
          <a:p>
            <a:r>
              <a:rPr lang="ar-EG"/>
              <a:t>15/ لايجوز حرمان الشخص من جنسيته بشكل تعسفي.</a:t>
            </a:r>
          </a:p>
          <a:p>
            <a:r>
              <a:rPr lang="ar-EG"/>
              <a:t>16/ حق حماية الاسرةاخل الدولة.</a:t>
            </a:r>
          </a:p>
          <a:p>
            <a:r>
              <a:rPr lang="ar-EG"/>
              <a:t>17/ حماية ملكية الفرد.</a:t>
            </a:r>
          </a:p>
          <a:p>
            <a:r>
              <a:rPr lang="ar-EG"/>
              <a:t>18/ حرية التفكير والدين والعقيدة.</a:t>
            </a:r>
          </a:p>
        </p:txBody>
      </p:sp>
    </p:spTree>
    <p:extLst>
      <p:ext uri="{BB962C8B-B14F-4D97-AF65-F5344CB8AC3E}">
        <p14:creationId xmlns:p14="http://schemas.microsoft.com/office/powerpoint/2010/main" val="253383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BAA30CB-9715-164C-B709-B3BE86106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8E61114-CD10-0043-AA24-C74B50D66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/>
              <a:t>19/ حرية الراي والتعبير.</a:t>
            </a:r>
          </a:p>
          <a:p>
            <a:r>
              <a:rPr lang="ar-EG"/>
              <a:t>20/ حرية الاشتراك في الجمعيات العامة.</a:t>
            </a:r>
          </a:p>
          <a:p>
            <a:r>
              <a:rPr lang="ar-EG"/>
              <a:t>21/ حق الضمان الاجتماعي.</a:t>
            </a:r>
          </a:p>
          <a:p>
            <a:r>
              <a:rPr lang="ar-EG"/>
              <a:t>22/ حرية اختيار العمل.</a:t>
            </a:r>
          </a:p>
          <a:p>
            <a:r>
              <a:rPr lang="ar-EG"/>
              <a:t>23/ الحق في الضمان الاجتماعي.</a:t>
            </a:r>
          </a:p>
          <a:p>
            <a:r>
              <a:rPr lang="ar-EG"/>
              <a:t>24/ الحق في الراحة والفراغ.</a:t>
            </a:r>
          </a:p>
          <a:p>
            <a:r>
              <a:rPr lang="ar-EG"/>
              <a:t>25/ حقالفرد في الحصول على الرفاهية وتحقيق مستوى معيشي يليق به.</a:t>
            </a:r>
          </a:p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33376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13F39D5-8A65-C949-88E2-B85CD5D75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14B8CFE-C154-B54C-AB63-8D5CBB808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/>
              <a:t>26/ حق الفرد في التعليم.</a:t>
            </a:r>
          </a:p>
          <a:p>
            <a:r>
              <a:rPr lang="ar-EG"/>
              <a:t>27 / حق حماية المصالح الادبية والثقافية .</a:t>
            </a:r>
          </a:p>
          <a:p>
            <a:r>
              <a:rPr lang="ar-EG"/>
              <a:t>28/ حق التمتع بنظام اجتماعي.</a:t>
            </a:r>
          </a:p>
          <a:p>
            <a:endParaRPr lang="ar-EG"/>
          </a:p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357329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ماديسون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6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ماديسون</vt:lpstr>
      <vt:lpstr>الاعلان العالمي لحقوق الانسان  </vt:lpstr>
      <vt:lpstr>اهم المواد التي  وردت في الاعلان العالمي لحقوق الإنسان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مفهوم حقوق الإنسان الحق  الحقوق  حقوق الانسان  </dc:title>
  <dc:creator>hadilbmt@gmail.com</dc:creator>
  <cp:lastModifiedBy>hadilbmt@gmail.com</cp:lastModifiedBy>
  <cp:revision>3</cp:revision>
  <dcterms:created xsi:type="dcterms:W3CDTF">2021-12-23T18:49:33Z</dcterms:created>
  <dcterms:modified xsi:type="dcterms:W3CDTF">2022-08-24T13:46:21Z</dcterms:modified>
</cp:coreProperties>
</file>