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71D6CDE-4A41-419E-895F-F1A68E9CC54D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CAC2261-41D4-4A6E-BE68-990F79A69E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6CDE-4A41-419E-895F-F1A68E9CC54D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2261-41D4-4A6E-BE68-990F79A69E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6CDE-4A41-419E-895F-F1A68E9CC54D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2261-41D4-4A6E-BE68-990F79A69E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71D6CDE-4A41-419E-895F-F1A68E9CC54D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2261-41D4-4A6E-BE68-990F79A69E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71D6CDE-4A41-419E-895F-F1A68E9CC54D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CAC2261-41D4-4A6E-BE68-990F79A69EF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71D6CDE-4A41-419E-895F-F1A68E9CC54D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CAC2261-41D4-4A6E-BE68-990F79A69E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71D6CDE-4A41-419E-895F-F1A68E9CC54D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CAC2261-41D4-4A6E-BE68-990F79A69E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6CDE-4A41-419E-895F-F1A68E9CC54D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2261-41D4-4A6E-BE68-990F79A69E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71D6CDE-4A41-419E-895F-F1A68E9CC54D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CAC2261-41D4-4A6E-BE68-990F79A69E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71D6CDE-4A41-419E-895F-F1A68E9CC54D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CAC2261-41D4-4A6E-BE68-990F79A69E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71D6CDE-4A41-419E-895F-F1A68E9CC54D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CAC2261-41D4-4A6E-BE68-990F79A69E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71D6CDE-4A41-419E-895F-F1A68E9CC54D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CAC2261-41D4-4A6E-BE68-990F79A69EF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0"/>
            <a:ext cx="7772400" cy="1124745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ar-SA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الفصل الرابع </a:t>
            </a:r>
            <a:br>
              <a:rPr lang="ar-SA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ar-SA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اشكال العمل الدبلوماسي </a:t>
            </a:r>
            <a:endParaRPr lang="en-US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59632" y="1844824"/>
            <a:ext cx="6688832" cy="4824536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r>
              <a:rPr lang="ar-SA" sz="4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اشكال العمل الدبلوماسي تتمحور حول الدور الذي تلعبه الاجهزة المركزية داخل الدولة  و التي تتضمن </a:t>
            </a:r>
            <a:r>
              <a:rPr lang="ar-SA" sz="4300" dirty="0" smtClean="0">
                <a:latin typeface="Arial" pitchFamily="34" charset="0"/>
                <a:cs typeface="Arial" pitchFamily="34" charset="0"/>
              </a:rPr>
              <a:t>التالي :</a:t>
            </a:r>
          </a:p>
          <a:p>
            <a:r>
              <a:rPr lang="ar-SA" sz="4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رؤساء الدول</a:t>
            </a:r>
            <a:endParaRPr lang="ar-SA" sz="43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ar-SA" sz="4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ـ </a:t>
            </a:r>
            <a:r>
              <a:rPr lang="ar-SA" sz="4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حدود سلطات </a:t>
            </a:r>
            <a:r>
              <a:rPr lang="ar-SA" sz="43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رئيس </a:t>
            </a:r>
            <a:r>
              <a:rPr lang="ar-SA" sz="43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الدولة</a:t>
            </a:r>
            <a:endParaRPr lang="en-US" sz="43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ar-SA" sz="4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-حصانات و امتيازات رئيس الدولةـ</a:t>
            </a:r>
          </a:p>
          <a:p>
            <a:r>
              <a:rPr lang="ar-SA" sz="4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وزراء الخارجية </a:t>
            </a:r>
          </a:p>
          <a:p>
            <a:r>
              <a:rPr lang="ar-SA" sz="4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اهمية وزراء الخارجية </a:t>
            </a:r>
          </a:p>
          <a:p>
            <a:r>
              <a:rPr lang="ar-SA" sz="4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اختيار وزير الخارجية</a:t>
            </a:r>
          </a:p>
          <a:p>
            <a:r>
              <a:rPr lang="ar-SA" sz="4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مهام و اختصاصات وزير الخارجية </a:t>
            </a:r>
          </a:p>
          <a:p>
            <a:r>
              <a:rPr lang="ar-SA" sz="18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7016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971600" y="332656"/>
            <a:ext cx="6800800" cy="5306144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ar-SA" sz="3900" dirty="0" smtClean="0">
                <a:solidFill>
                  <a:srgbClr val="FF0000"/>
                </a:solidFill>
              </a:rPr>
              <a:t>3. البعثات الخاصة </a:t>
            </a:r>
          </a:p>
          <a:p>
            <a:pPr marL="457200" lvl="0" indent="-457200">
              <a:buFontTx/>
              <a:buChar char="-"/>
            </a:pPr>
            <a:r>
              <a:rPr lang="ar-SA" sz="3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اهمية البعثات </a:t>
            </a:r>
            <a:r>
              <a:rPr lang="ar-SA" sz="3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الخاصة</a:t>
            </a:r>
            <a:endParaRPr lang="ar-SA" sz="3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ar-SA" sz="3900" dirty="0" smtClean="0">
                <a:solidFill>
                  <a:schemeClr val="tx1"/>
                </a:solidFill>
              </a:rPr>
              <a:t>- تكوين البعثات الخاصة </a:t>
            </a:r>
          </a:p>
          <a:p>
            <a:r>
              <a:rPr lang="ar-SA" sz="3900" dirty="0" smtClean="0">
                <a:solidFill>
                  <a:schemeClr val="tx1"/>
                </a:solidFill>
              </a:rPr>
              <a:t>-جهة التعامل مع البعثات الخاصة </a:t>
            </a:r>
          </a:p>
          <a:p>
            <a:r>
              <a:rPr lang="ar-SA" sz="3900" dirty="0" smtClean="0">
                <a:solidFill>
                  <a:schemeClr val="tx1"/>
                </a:solidFill>
              </a:rPr>
              <a:t>-حصانات و امتيازات البعثات الخاصة</a:t>
            </a:r>
          </a:p>
          <a:p>
            <a:r>
              <a:rPr lang="ar-SA" sz="3900" dirty="0" smtClean="0">
                <a:solidFill>
                  <a:srgbClr val="FF0000"/>
                </a:solidFill>
              </a:rPr>
              <a:t>4. البعثات الدائمة لدى المنظمات الدولية </a:t>
            </a:r>
          </a:p>
          <a:p>
            <a:pPr lvl="0"/>
            <a:r>
              <a:rPr lang="ar-SA" sz="3900" dirty="0" smtClean="0">
                <a:solidFill>
                  <a:schemeClr val="tx1"/>
                </a:solidFill>
              </a:rPr>
              <a:t>- </a:t>
            </a:r>
            <a:r>
              <a:rPr lang="ar-SA" sz="3900" dirty="0">
                <a:solidFill>
                  <a:schemeClr val="tx1"/>
                </a:solidFill>
              </a:rPr>
              <a:t>تكوين البعثة الدائمة </a:t>
            </a:r>
          </a:p>
          <a:p>
            <a:r>
              <a:rPr lang="ar-SA" sz="3900" dirty="0" smtClean="0">
                <a:solidFill>
                  <a:schemeClr val="tx1"/>
                </a:solidFill>
              </a:rPr>
              <a:t>- وظائف البعثات الدائمة </a:t>
            </a:r>
          </a:p>
          <a:p>
            <a:r>
              <a:rPr lang="ar-SA" sz="3900" dirty="0" smtClean="0">
                <a:solidFill>
                  <a:schemeClr val="tx1"/>
                </a:solidFill>
              </a:rPr>
              <a:t>- حصانات و امتيازات البعثات الدائمة 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55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03648" y="548680"/>
            <a:ext cx="6400800" cy="496855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5. دبلوماسية المؤتمرات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- مفهوم دبلوماسية المؤتمرات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- اهمية دبلوماسية المؤتمرات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- انماط المؤتمرات الدولية  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- مؤتمرات سياسية 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- مؤتمرات علمية و فنية 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- مؤتمرات ثنائية 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- مؤتمرات متعددة الاطراف 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- مؤتمرات مؤقتة 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- مؤتمرات دائميه  </a:t>
            </a:r>
          </a:p>
          <a:p>
            <a:r>
              <a:rPr lang="ar-SA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30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74994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7. دبلوماسية القمة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59632" y="2204864"/>
            <a:ext cx="6400800" cy="3528392"/>
          </a:xfrm>
          <a:solidFill>
            <a:schemeClr val="bg1"/>
          </a:solidFill>
        </p:spPr>
        <p:txBody>
          <a:bodyPr/>
          <a:lstStyle/>
          <a:p>
            <a:pPr marL="457200" lvl="0" indent="-457200">
              <a:buFontTx/>
              <a:buChar char="-"/>
            </a:pPr>
            <a:r>
              <a:rPr lang="ar-SA" dirty="0" smtClean="0">
                <a:solidFill>
                  <a:schemeClr val="tx1"/>
                </a:solidFill>
              </a:rPr>
              <a:t>-تعريف </a:t>
            </a:r>
            <a:r>
              <a:rPr lang="ar-SA" dirty="0">
                <a:solidFill>
                  <a:schemeClr val="tx1"/>
                </a:solidFill>
              </a:rPr>
              <a:t>دبلوماسية القمة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-مميزات دبلوماسية القمة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-ايجابيات دبلوماسية القمة 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-سلبيات دبلوماسية القمة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-نماذج مختارة لدبلوماسية القمة  </a:t>
            </a:r>
          </a:p>
          <a:p>
            <a:r>
              <a:rPr lang="ar-SA" dirty="0" smtClean="0"/>
              <a:t>  </a:t>
            </a:r>
            <a:br>
              <a:rPr lang="ar-SA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933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41</TotalTime>
  <Words>159</Words>
  <Application>Microsoft Office PowerPoint</Application>
  <PresentationFormat>عرض على الشاشة (3:4)‏</PresentationFormat>
  <Paragraphs>38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حيوية</vt:lpstr>
      <vt:lpstr>الفصل الرابع  اشكال العمل الدبلوماسي </vt:lpstr>
      <vt:lpstr>عرض تقديمي في PowerPoint</vt:lpstr>
      <vt:lpstr>عرض تقديمي في PowerPoint</vt:lpstr>
      <vt:lpstr>7. دبلوماسية القمة </vt:lpstr>
    </vt:vector>
  </TitlesOfParts>
  <Company>By DR.Ahmed Saker 2O11 - 2O12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الرابع  اشكال العمل الدبلوماسي</dc:title>
  <dc:creator>user</dc:creator>
  <cp:lastModifiedBy>user</cp:lastModifiedBy>
  <cp:revision>8</cp:revision>
  <dcterms:created xsi:type="dcterms:W3CDTF">2022-08-23T20:24:42Z</dcterms:created>
  <dcterms:modified xsi:type="dcterms:W3CDTF">2022-08-23T21:47:41Z</dcterms:modified>
</cp:coreProperties>
</file>