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ثلث متساوي الساقين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D9A8D25-1BBB-4E61-A779-82C416A784A3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5FAAD74-DF9F-49E0-9DF9-7EA257F012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A8D25-1BBB-4E61-A779-82C416A784A3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AD74-DF9F-49E0-9DF9-7EA257F012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A8D25-1BBB-4E61-A779-82C416A784A3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AD74-DF9F-49E0-9DF9-7EA257F012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D9A8D25-1BBB-4E61-A779-82C416A784A3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AD74-DF9F-49E0-9DF9-7EA257F012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ثلث قائم الزاوية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مثلث متساوي الساقين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D9A8D25-1BBB-4E61-A779-82C416A784A3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5FAAD74-DF9F-49E0-9DF9-7EA257F0125D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رابط مستقيم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D9A8D25-1BBB-4E61-A779-82C416A784A3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5FAAD74-DF9F-49E0-9DF9-7EA257F012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D9A8D25-1BBB-4E61-A779-82C416A784A3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5FAAD74-DF9F-49E0-9DF9-7EA257F0125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A8D25-1BBB-4E61-A779-82C416A784A3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AD74-DF9F-49E0-9DF9-7EA257F012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D9A8D25-1BBB-4E61-A779-82C416A784A3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5FAAD74-DF9F-49E0-9DF9-7EA257F012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D9A8D25-1BBB-4E61-A779-82C416A784A3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5FAAD74-DF9F-49E0-9DF9-7EA257F0125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D9A8D25-1BBB-4E61-A779-82C416A784A3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5FAAD74-DF9F-49E0-9DF9-7EA257F0125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ثلث قائم الزاوية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رابط مستقيم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D9A8D25-1BBB-4E61-A779-82C416A784A3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5FAAD74-DF9F-49E0-9DF9-7EA257F0125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99592" y="188641"/>
            <a:ext cx="7484368" cy="1080120"/>
          </a:xfrm>
          <a:solidFill>
            <a:schemeClr val="bg1"/>
          </a:solidFill>
        </p:spPr>
        <p:txBody>
          <a:bodyPr/>
          <a:lstStyle/>
          <a:p>
            <a:r>
              <a:rPr lang="ar-SA" dirty="0" smtClean="0">
                <a:solidFill>
                  <a:srgbClr val="FF0000"/>
                </a:solidFill>
              </a:rPr>
              <a:t>البعثات القنصلية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99592" y="1484784"/>
            <a:ext cx="7416824" cy="3312368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ar-SA" dirty="0" smtClean="0">
                <a:solidFill>
                  <a:schemeClr val="tx1"/>
                </a:solidFill>
              </a:rPr>
              <a:t>-ماهية البعثات القنصلية </a:t>
            </a:r>
          </a:p>
          <a:p>
            <a:r>
              <a:rPr lang="ar-SA" dirty="0" smtClean="0">
                <a:solidFill>
                  <a:schemeClr val="tx1"/>
                </a:solidFill>
              </a:rPr>
              <a:t>-اهم الوظائف القنصلية </a:t>
            </a:r>
          </a:p>
          <a:p>
            <a:r>
              <a:rPr lang="ar-SA" dirty="0" smtClean="0">
                <a:solidFill>
                  <a:schemeClr val="tx1"/>
                </a:solidFill>
              </a:rPr>
              <a:t>-اهمية التمييز بين العمل الدبلوماسي و العمل القنصلي</a:t>
            </a:r>
          </a:p>
          <a:p>
            <a:r>
              <a:rPr lang="ar-SA" dirty="0" smtClean="0">
                <a:solidFill>
                  <a:schemeClr val="tx1"/>
                </a:solidFill>
              </a:rPr>
              <a:t>-الدبلوماسيون القناصل </a:t>
            </a:r>
          </a:p>
          <a:p>
            <a:r>
              <a:rPr lang="ar-SA" dirty="0" smtClean="0">
                <a:solidFill>
                  <a:schemeClr val="tx1"/>
                </a:solidFill>
              </a:rPr>
              <a:t>-القناصل الدبلوماسيون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288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9552" y="404665"/>
            <a:ext cx="8136904" cy="1008112"/>
          </a:xfrm>
          <a:solidFill>
            <a:schemeClr val="bg1"/>
          </a:solidFill>
        </p:spPr>
        <p:txBody>
          <a:bodyPr/>
          <a:lstStyle/>
          <a:p>
            <a:r>
              <a:rPr lang="ar-SA" dirty="0" smtClean="0">
                <a:solidFill>
                  <a:srgbClr val="FF0000"/>
                </a:solidFill>
              </a:rPr>
              <a:t>انتهاء مهمة البعثات الدبلوماسية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755576" y="1628800"/>
            <a:ext cx="6976864" cy="396044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r>
              <a:rPr lang="ar-SA" dirty="0" smtClean="0">
                <a:solidFill>
                  <a:schemeClr val="tx1"/>
                </a:solidFill>
              </a:rPr>
              <a:t>-قطع العلاقات الدبلوماسية </a:t>
            </a:r>
          </a:p>
          <a:p>
            <a:r>
              <a:rPr lang="ar-SA" dirty="0" smtClean="0">
                <a:solidFill>
                  <a:schemeClr val="tx1"/>
                </a:solidFill>
              </a:rPr>
              <a:t>*اسباب قطع العلاقات الدبلوماسية </a:t>
            </a:r>
          </a:p>
          <a:p>
            <a:r>
              <a:rPr lang="ar-SA" dirty="0" smtClean="0">
                <a:solidFill>
                  <a:schemeClr val="tx1"/>
                </a:solidFill>
              </a:rPr>
              <a:t>*اثار قطع العلاقات الدبلوماسية </a:t>
            </a:r>
          </a:p>
          <a:p>
            <a:r>
              <a:rPr lang="ar-SA" dirty="0" smtClean="0">
                <a:solidFill>
                  <a:schemeClr val="tx1"/>
                </a:solidFill>
              </a:rPr>
              <a:t>-متغيرات لا ترقى الى مستوى قطع العلاقات </a:t>
            </a:r>
          </a:p>
          <a:p>
            <a:r>
              <a:rPr lang="ar-SA" dirty="0" smtClean="0">
                <a:solidFill>
                  <a:schemeClr val="tx1"/>
                </a:solidFill>
              </a:rPr>
              <a:t>الدبلوماسية </a:t>
            </a:r>
          </a:p>
          <a:p>
            <a:r>
              <a:rPr lang="ar-SA" dirty="0" smtClean="0">
                <a:solidFill>
                  <a:schemeClr val="tx1"/>
                </a:solidFill>
              </a:rPr>
              <a:t>*زوال الشخصية القانونية لإحدى الدولتين </a:t>
            </a:r>
          </a:p>
          <a:p>
            <a:r>
              <a:rPr lang="ar-SA" dirty="0" smtClean="0">
                <a:solidFill>
                  <a:schemeClr val="tx1"/>
                </a:solidFill>
              </a:rPr>
              <a:t>*عدم الاعتراف بالحكومة الجديدة </a:t>
            </a:r>
          </a:p>
          <a:p>
            <a:r>
              <a:rPr lang="ar-SA" dirty="0" smtClean="0">
                <a:solidFill>
                  <a:schemeClr val="tx1"/>
                </a:solidFill>
              </a:rPr>
              <a:t>*انهاء البعثة لأسباب مالية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2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11560" y="332656"/>
            <a:ext cx="7480920" cy="5112568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r>
              <a:rPr lang="ar-SA" dirty="0" smtClean="0">
                <a:solidFill>
                  <a:schemeClr val="tx1"/>
                </a:solidFill>
              </a:rPr>
              <a:t>تعليق نشاط </a:t>
            </a:r>
            <a:r>
              <a:rPr lang="ar-SA" smtClean="0">
                <a:solidFill>
                  <a:schemeClr val="tx1"/>
                </a:solidFill>
              </a:rPr>
              <a:t>البعثة </a:t>
            </a:r>
            <a:r>
              <a:rPr lang="ar-SA" smtClean="0">
                <a:solidFill>
                  <a:schemeClr val="tx1"/>
                </a:solidFill>
              </a:rPr>
              <a:t>الدبلوماسية</a:t>
            </a:r>
            <a:endParaRPr lang="ar-SA" dirty="0" smtClean="0">
              <a:solidFill>
                <a:schemeClr val="tx1"/>
              </a:solidFill>
            </a:endParaRPr>
          </a:p>
          <a:p>
            <a:r>
              <a:rPr lang="ar-SA" dirty="0" smtClean="0">
                <a:solidFill>
                  <a:schemeClr val="tx1"/>
                </a:solidFill>
              </a:rPr>
              <a:t>-اسباب انتهاء مهمة المبعوث الدبلوماسي : تنتهي مهمة المبعوث الدبلوماسي لا سباب متعددة منها ما يتعلق بدولته او بالدولة المستقبلة او لأسباب مشتركة </a:t>
            </a:r>
          </a:p>
          <a:p>
            <a:r>
              <a:rPr lang="ar-SA" dirty="0" smtClean="0">
                <a:solidFill>
                  <a:schemeClr val="tx1"/>
                </a:solidFill>
              </a:rPr>
              <a:t>-الاستدعاء من قبل الدولة المرسلة</a:t>
            </a:r>
          </a:p>
          <a:p>
            <a:r>
              <a:rPr lang="ar-SA" dirty="0" smtClean="0">
                <a:solidFill>
                  <a:schemeClr val="tx1"/>
                </a:solidFill>
              </a:rPr>
              <a:t>-طرد المبعوث الدبلوماسي من قبل الدولة المستقبلة </a:t>
            </a:r>
          </a:p>
          <a:p>
            <a:r>
              <a:rPr lang="ar-SA" dirty="0" smtClean="0">
                <a:solidFill>
                  <a:schemeClr val="tx1"/>
                </a:solidFill>
              </a:rPr>
              <a:t>-تغيير شخص الملك </a:t>
            </a:r>
          </a:p>
          <a:p>
            <a:r>
              <a:rPr lang="ar-SA" dirty="0" smtClean="0">
                <a:solidFill>
                  <a:schemeClr val="tx1"/>
                </a:solidFill>
              </a:rPr>
              <a:t>-تغيير درجة المبعوث</a:t>
            </a:r>
          </a:p>
          <a:p>
            <a:r>
              <a:rPr lang="ar-SA" dirty="0" smtClean="0">
                <a:solidFill>
                  <a:schemeClr val="tx1"/>
                </a:solidFill>
              </a:rPr>
              <a:t>-اسباب تتعلق بشخص المبعوث   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8110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يوية">
  <a:themeElements>
    <a:clrScheme name="حيوية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حيوية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حيوية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19</TotalTime>
  <Words>123</Words>
  <Application>Microsoft Office PowerPoint</Application>
  <PresentationFormat>عرض على الشاشة (3:4)‏</PresentationFormat>
  <Paragraphs>22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حيوية</vt:lpstr>
      <vt:lpstr>البعثات القنصلية </vt:lpstr>
      <vt:lpstr>انتهاء مهمة البعثات الدبلوماسية </vt:lpstr>
      <vt:lpstr>عرض تقديمي في PowerPoint</vt:lpstr>
    </vt:vector>
  </TitlesOfParts>
  <Company>By DR.Ahmed Saker 2O11 - 2O12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البعثات القنصلية</dc:title>
  <dc:creator>user</dc:creator>
  <cp:lastModifiedBy>user</cp:lastModifiedBy>
  <cp:revision>4</cp:revision>
  <dcterms:created xsi:type="dcterms:W3CDTF">2022-08-23T21:07:53Z</dcterms:created>
  <dcterms:modified xsi:type="dcterms:W3CDTF">2022-08-23T21:47:12Z</dcterms:modified>
</cp:coreProperties>
</file>