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63" r:id="rId4"/>
    <p:sldId id="274" r:id="rId5"/>
    <p:sldId id="265" r:id="rId6"/>
    <p:sldId id="275" r:id="rId7"/>
    <p:sldId id="266" r:id="rId8"/>
    <p:sldId id="276" r:id="rId9"/>
    <p:sldId id="267" r:id="rId10"/>
    <p:sldId id="277" r:id="rId11"/>
    <p:sldId id="278" r:id="rId12"/>
    <p:sldId id="268" r:id="rId13"/>
    <p:sldId id="269" r:id="rId14"/>
    <p:sldId id="272" r:id="rId15"/>
    <p:sldId id="262" r:id="rId16"/>
    <p:sldId id="270" r:id="rId17"/>
    <p:sldId id="259" r:id="rId18"/>
    <p:sldId id="264" r:id="rId19"/>
    <p:sldId id="273" r:id="rId20"/>
    <p:sldId id="271" r:id="rId21"/>
    <p:sldId id="260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175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A6E8E8-3BD6-4CF9-A1CF-1344B029018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28434E-A756-43BF-A9D2-0197DC3F702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24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8434E-A756-43BF-A9D2-0197DC3F7023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84D080-CC8D-4A34-A018-097829B73950}" type="datetimeFigureOut">
              <a:rPr lang="ar-IQ" smtClean="0"/>
              <a:pPr/>
              <a:t>20/02/1434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BF5666-A3F2-42CA-93FD-399F0C68F37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129590" cy="2500330"/>
          </a:xfrm>
        </p:spPr>
        <p:txBody>
          <a:bodyPr>
            <a:noAutofit/>
          </a:bodyPr>
          <a:lstStyle/>
          <a:p>
            <a:pPr algn="ctr"/>
            <a:r>
              <a:rPr lang="ar-IQ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حلقة تعريفية عن منتديات جامعة الموصل الرسمية</a:t>
            </a:r>
            <a:endParaRPr lang="ar-IQ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1714480" y="68580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أعداد </a:t>
            </a:r>
            <a:endParaRPr lang="ar-IQ" sz="36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3600" b="1" dirty="0" smtClean="0">
                <a:solidFill>
                  <a:schemeClr val="tx1"/>
                </a:solidFill>
              </a:rPr>
              <a:t>محمد فوزي                     هبة رمزي </a:t>
            </a:r>
            <a:endParaRPr lang="ar-IQ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771 L -0.00191 -0.51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12024 L -0.00191 -0.453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Clr>
                <a:schemeClr val="accent2"/>
              </a:buClr>
              <a:buFont typeface="Wingdings" pitchFamily="2" charset="2"/>
              <a:buChar char=""/>
            </a:pPr>
            <a:r>
              <a:rPr lang="ar-SA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41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ثامناً</a:t>
            </a:r>
            <a:r>
              <a:rPr lang="ar-SA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:- تنبيه المشرفين عند وجود مخالفات في المنتدى</a:t>
            </a:r>
            <a:endParaRPr lang="ar-IQ" sz="41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None/>
            </a:pPr>
            <a:r>
              <a:rPr lang="ar-SA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وذلك تأسيًا بقول الله تعالى : ( وَتَعَاوَنُوا عَلَى الْبِرِّ وَالتَّقْوَى وَلا تَعَاوَنُوا عَلَى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الْأِثْمِ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وَالْعُدْوَانِ (المائدة:2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وقول نبينا الكريم )</a:t>
            </a:r>
            <a:r>
              <a:rPr lang="ar-IQ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رأى منكم منكرًا فليغيره بيده ، فإن لم يستطع فبلسانه ، فإن لم يستطع فبقلبه ، وذلك أضعف الإيمان) رواه مسلم من حديث أبي سعيد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فيُرجى من الأخوة الأعضاء أن يتعاونوا مع الجهاز الإداري في </a:t>
            </a:r>
            <a:r>
              <a:rPr lang="ar-IQ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المنتدى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بتفعيل خاصية تنبيه المشرف متى وجدوا مخالفة على صفحات المنتدى</a:t>
            </a:r>
            <a:r>
              <a:rPr lang="ar-SA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"/>
            </a:pP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عاشراً :-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عدم الإكثار من رفع الموضوعات في وقت واحد </a:t>
            </a:r>
            <a:endParaRPr lang="ar-IQ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ar-IQ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فمثل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هذا يسبب ربكة لقراء المنتدى ، ويضيع على المتصفحين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الاطلاع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على الموضوعات الجديدة ، فيُرجى من كل عضو عدم رفع أكثر من ثلاثة مواضيع في وقت واحد.</a:t>
            </a:r>
            <a:endParaRPr lang="ar-IQ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72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"/>
            </a:pP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تاسعاً :- الرفق في النصيحة عند الرد والمناقشة </a:t>
            </a: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وهذا أدب شرعي مهم ، يجب أن يضعه كل كاتب نصب عينيه عند مداخلته ، قال تعالى لموسى وهارون عندما أرسلهما إلى أحد شرار الخلق في الأرض : ( فَقُولا لَهُ قَوْلاً لَيِّناً لَعَلَّهُ يَتَذَكَّرُ أَوْ يَخْشَى (طـه:44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72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"/>
            </a:pPr>
            <a:r>
              <a:rPr lang="ar-SA" sz="32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حادي عشر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:- الدفع بالتي هي أحسن</a:t>
            </a: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وهذا أدب قرآني يُرجى تفعيله في ثنايا الردود ، ( وَلا تَسْتَوِي الْحَسَنَةُ وَلا السَّيِّئَةُ ادْفَعْ بِالَّتِي هِيَ أَحْسَنُ فَإِذَا الَّذِي بَيْنَكَ وَبَيْنَهُ عَدَاوَةٌ كَأَنَّهُ وَلِيٌّ حَمِيمٌ )فصلت.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rtl="0"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ar-IQ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IQ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ثاني عشر</a:t>
            </a:r>
            <a:r>
              <a:rPr lang="ar-IQ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:- </a:t>
            </a:r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عدم تضمين أرقام الجوالات والهواتف ضمن المشاركات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1143000"/>
          </a:xfrm>
        </p:spPr>
        <p:txBody>
          <a:bodyPr>
            <a:noAutofit/>
          </a:bodyPr>
          <a:lstStyle/>
          <a:p>
            <a:r>
              <a:rPr lang="ar-IQ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للدخول إلى المنتدى نقوم بكتابة الرابط التالي  </a:t>
            </a:r>
            <a:endParaRPr lang="ar-IQ" sz="44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285752" y="2500306"/>
            <a:ext cx="9644098" cy="48737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angle"/>
            </a:sp3d>
          </a:bodyPr>
          <a:lstStyle/>
          <a:p>
            <a:pPr algn="ctr">
              <a:buNone/>
            </a:pP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Forum.uomosul.edu.iq</a:t>
            </a:r>
            <a:endParaRPr lang="ar-IQ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02-01-2013 10-09-08 ص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67600" cy="1143000"/>
          </a:xfrm>
        </p:spPr>
        <p:txBody>
          <a:bodyPr/>
          <a:lstStyle/>
          <a:p>
            <a:pPr algn="ctr"/>
            <a:r>
              <a:rPr lang="ar-IQ" sz="6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التسجيل </a:t>
            </a:r>
            <a:endParaRPr lang="ar-IQ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87375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"/>
            </a:pP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بعض المواقع لا يجب عليك التسجيل لتشارك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اي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منتدى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يعتمد على مدير الم</a:t>
            </a:r>
            <a:r>
              <a:rPr lang="ar-IQ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نتدى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اذا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كان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يسمح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بالمشاركة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بتسجيل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او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بدون.ولكن التسجيل يعطيك ميزات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اضافية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غير متوفرة للضيوف على سبيل المثال وضع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صورة خاصة بك بجوار اسمك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وضع توقيع خاص بك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اسفل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كل مشاركة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لك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,خدمة الرسائل الخاصة مع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الاعضاء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الاخرين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الموقع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ارسال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بريد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الكترونى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الى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باقى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الاعضاء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هم سمحوا بذلك,الاشتراك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فى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مجموعة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مستخدمين لهم ميزات خاصة ,.......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.....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الى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اخره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التسجيل </a:t>
            </a:r>
            <a:r>
              <a:rPr lang="ar-SA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ياخذ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من وقتك لحظات لذا ننصح بالتسجيل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IQ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خطوات التسجيل</a:t>
            </a:r>
            <a:endParaRPr lang="ar-IQ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عنصر نائب للمحتوى 3" descr="التسجيل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42918"/>
            <a:ext cx="9144000" cy="64293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إكمال عملية التسجيل تصل رسالة إلى البريد الالكتروني لتفعيل العضوية .</a:t>
            </a:r>
          </a:p>
          <a:p>
            <a:pPr>
              <a:buNone/>
            </a:pP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يتم الدخول إلى المنتدى بصفة عضو . </a:t>
            </a:r>
          </a:p>
          <a:p>
            <a:endParaRPr lang="ar-IQ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لوحة التحكم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الغرض من إنشاء المنتدى </a:t>
            </a:r>
            <a:endParaRPr lang="ar-IQ" sz="60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-4236259" y="6429396"/>
            <a:ext cx="8472518" cy="4973778"/>
          </a:xfrm>
        </p:spPr>
        <p:txBody>
          <a:bodyPr/>
          <a:lstStyle/>
          <a:p>
            <a:pPr algn="just">
              <a:buNone/>
            </a:pPr>
            <a:r>
              <a:rPr lang="ar-IQ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"/>
            </a:pPr>
            <a:r>
              <a:rPr lang="ar-IQ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إن الغرض الأساسي لإنشاء المنتدى هو إنشاء ساحة للتبادل العلمي </a:t>
            </a:r>
            <a:r>
              <a:rPr lang="ar-IQ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IQ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ثقافي والاجتماعي  فالمنتدى يعمل على جمع  وتبادل الأفكار والمعلومات والثقافات والخبرات  من داخل وخارج الجامعة </a:t>
            </a:r>
            <a:r>
              <a:rPr lang="ar-IQ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67 -0.37662 L 0.48767 -0.70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المشاركات  </a:t>
            </a:r>
            <a:endParaRPr lang="ar-IQ" sz="72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عنصر نائب للمحتوى 3" descr="موضوع جديد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طريقة المشاركة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-71462"/>
            <a:ext cx="9144000" cy="6931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استقبال المشاركات </a:t>
            </a:r>
            <a:endParaRPr lang="ar-IQ" sz="6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لقد صممت إدارة المنتدى منتديات فرعية خاصة بكل كلية ومركز ودائرة تابعة لجامعة الموصل وقد وضعت مراقب لكل منتدى فرعي من هذه المنتديات ضمن المنتدى الرئيسي الرسمي.</a:t>
            </a:r>
          </a:p>
          <a:p>
            <a:pPr algn="just">
              <a:buNone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اعتماد المشاركة من قبل العضو سوف تظهر المشاركة فورا على المنتدى الفرعي الذي شارك </a:t>
            </a:r>
            <a:r>
              <a:rPr lang="ar-IQ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به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وهنا يأتي دور المراقب  .</a:t>
            </a:r>
          </a:p>
          <a:p>
            <a:pPr algn="just">
              <a:buNone/>
            </a:pPr>
            <a:endParaRPr lang="ar-IQ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None/>
            </a:pPr>
            <a:endParaRPr lang="ar-IQ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المراقبون </a:t>
            </a:r>
            <a:endParaRPr lang="ar-IQ" sz="66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تكون مهام كل مراقب مراقبة المواد المنشورة داخل المنتدى </a:t>
            </a:r>
            <a:r>
              <a:rPr lang="ar-IQ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المسؤول</a:t>
            </a:r>
            <a:r>
              <a:rPr lang="ar-IQ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عنه من حيث صلاحيتها للنشر وعدم تعارضها مع سياسة المنتدى 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اذا</a:t>
            </a:r>
            <a:r>
              <a:rPr lang="ar-IQ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كانت المشاركة ضمن قوانين المنتدى تعتمد من قبل المراقب وتبقى المشاركة ولا تحذف .</a:t>
            </a:r>
            <a:endParaRPr lang="ar-IQ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2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72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2643182"/>
            <a:ext cx="8643998" cy="2828932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"/>
            </a:pPr>
            <a:r>
              <a:rPr lang="ar-IQ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IQ" sz="3200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اولاً</a:t>
            </a:r>
            <a:r>
              <a:rPr lang="ar-IQ" sz="32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:-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يجب اختيار العنوان المناسب لمضمون المشاركة.</a:t>
            </a: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Clr>
                <a:schemeClr val="bg1"/>
              </a:buClr>
              <a:buNone/>
            </a:pP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فلمصلحة المتصفحين يُرجى الالتزام بكتابة العنوان بوضوح تام واختصار ، بعيدًا عن الاستفزاز والإثارة ، وكذلك المساهمة في جودة البحث للمواضيع.</a:t>
            </a:r>
            <a:endParaRPr lang="ar-IQ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 algn="just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"/>
            </a:pPr>
            <a:r>
              <a:rPr lang="ar-SA" sz="32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ثانياً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:- يجب وضع الموضوع في المنتدى المناسب.</a:t>
            </a: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None/>
            </a:pP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فلقد قامت إدارة المنتدى بتقسيم المنتدى إلى أقسام تخصصية من أجل تسهيل البحث والمتابعة للمتصفحين ،</a:t>
            </a:r>
            <a:r>
              <a:rPr lang="ar-IQ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فقد تم تقسم المنتدى إلى منتديات فرعية حسب الكليات التابعة لجامعة الموصل والمراكز والمديرات 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ولأهمية ذلك يُرجى من الأخوة الأعضاء التقيد بهذا التصنيف عند إدراج المشاركة.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7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"/>
            </a:pPr>
            <a:r>
              <a:rPr lang="ar-SA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ثالثاً </a:t>
            </a:r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:- يجب التصريح بالمشاركات المنقولة ، وعزوها إلى مصادرها إن أمكن</a:t>
            </a:r>
            <a:endParaRPr lang="ar-IQ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Clr>
                <a:schemeClr val="accent2"/>
              </a:buClr>
              <a:buNone/>
            </a:pP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وهذا من مستلزمات الأمانة العلمية ، فيُرجى الالتزام بهذا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السلوك، وسوف يتم حذف أي مشاركة لا تلتزم بذلك من غير إشعار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ar-IQ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ar-IQ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Char char=""/>
            </a:pPr>
            <a:r>
              <a:rPr lang="ar-SA" sz="32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رابعاً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:- يمنع منعًا باتًا التعرض بالإساءة للآخرين </a:t>
            </a: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>
              <a:buClr>
                <a:schemeClr val="accent2"/>
              </a:buClr>
              <a:buNone/>
            </a:pPr>
            <a:r>
              <a:rPr lang="ar-S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IQ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فيمنع الحديث عن الأشخاص بأعيانهم على سبيل الإيذاء ، أو </a:t>
            </a:r>
            <a:r>
              <a:rPr lang="ar-S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الإهانة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، أو السخرية أو الاستهزاء ، بغية التشفي ، أو التشهير بعامة الناس وخاصتهم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ar-IQ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بنفس الوقت نحن نرحب بالنقد البناء ،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فيجب على جميع الأعضاء التمييز بين النقد البناء الهادف ، وبين </a:t>
            </a:r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التجريح والتشهير والطعن في أعراض الناس</a:t>
            </a:r>
            <a:r>
              <a:rPr lang="ar-IQ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7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786842" cy="487375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"/>
            </a:pPr>
            <a:r>
              <a:rPr lang="ar-SA" sz="32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خامساً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:-  يمنع منعًا باتًا إعادة ما تم حذفه ، أو تحريره ، أو تكرار نشر المخالفات ، أو التدخل في الشئون الإدارية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Clr>
                <a:schemeClr val="accent2"/>
              </a:buCl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فقد وضع الجهاز الإداري 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مراقبين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أجل خدمتكم وضبط شئون المنتدى ؛ وحتى ينجح المنتدى في رسالته وجب التعاون البناء والمستمر بين إدارة المنتدى 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والمراقبين من جهة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والأخوة الأعضاء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من جهة أخرى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ويتحقق ذلك بالتزام العضو بتعليمات الإدارة ، فيمنع إعادة ما تم حذفه أو تحريره ، ولا يتدخل في شئون إدارة المنتدى مطلقًا.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27082"/>
            <a:ext cx="9144000" cy="4873752"/>
          </a:xfrm>
        </p:spPr>
        <p:txBody>
          <a:bodyPr/>
          <a:lstStyle/>
          <a:p>
            <a:pPr rtl="0"/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Char char=""/>
            </a:pPr>
            <a:r>
              <a:rPr lang="ar-IQ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سادساً</a:t>
            </a:r>
            <a:r>
              <a:rPr lang="ar-IQ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:-  </a:t>
            </a:r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يمنع منعًا باتًا تضمين المشاركة قصص </a:t>
            </a:r>
            <a:r>
              <a:rPr lang="ar-IQ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غير أخلاقية </a:t>
            </a:r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، ولو بقصد حسن</a:t>
            </a:r>
            <a:r>
              <a:rPr lang="ar-IQ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فنشر مثل هذه الأخبار يعد من باب إشاعة الفواحش بين المسلمين . وقد قال الله تعالى : ( إِنَّ الَّذِينَ يُحِبُّونَ أَنْ تَشِيعَ الْفَاحِشَةُ فِي الَّذِينَ آمَنُوا لَهُمْ عَذَابٌ أَلِيمٌ فِي الدُّنْيَا وَالْآخِرَةِ وَاللَّهُ يَعْلَمُ وَأَنْتُمْ لا تَعْلَمُونَ (النور:19 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)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  <a:endParaRPr lang="ar-IQ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ar-IQ" sz="72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سياسة المنتدى </a:t>
            </a:r>
            <a:endParaRPr lang="ar-IQ" sz="72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ar-IQ" dirty="0" smtClean="0"/>
          </a:p>
          <a:p>
            <a:pPr>
              <a:buClr>
                <a:schemeClr val="accent2"/>
              </a:buClr>
              <a:buFont typeface="Wingdings" pitchFamily="2" charset="2"/>
              <a:buChar char=""/>
            </a:pPr>
            <a:r>
              <a:rPr lang="ar-IQ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سابعاً :- </a:t>
            </a:r>
            <a:r>
              <a:rPr lang="ar-S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الحرص على عدم تكرار المواضيع</a:t>
            </a:r>
            <a:endParaRPr lang="ar-IQ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None/>
            </a:pPr>
            <a:endParaRPr lang="ar-IQ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None/>
            </a:pPr>
            <a:r>
              <a:rPr lang="ar-IQ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فبدافع حرص المنتدى على عدم إهدار وقت ومال المتصفحين من الأعضاء والزوار يُرجى الحرص على عدم تكرار طرح الموضوعات التي سبق نشرها ، ويستثنى من ذلك ما اشتمل على إضافة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b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2"/>
              </a:buClr>
              <a:buNone/>
            </a:pPr>
            <a:r>
              <a:rPr lang="ar-IQ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كذلك عدم تكرار النشر في أكثر من منتدى في </a:t>
            </a:r>
            <a:r>
              <a:rPr lang="ar-IQ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منتديات جامعة الموصل الفرعية 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أجل هذا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نهيب</a:t>
            </a: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بالأعضاء استقراء المشاركات المنشورة في المنتدى أولا قبل نشر المشاركة ؛ من أجل تجنب هذا التكرار مع الاستفادة من خاصية البحث</a:t>
            </a:r>
            <a:r>
              <a:rPr lang="ar-IQ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ar-IQ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3693</TotalTime>
  <Words>641</Words>
  <Application>Microsoft Office PowerPoint</Application>
  <PresentationFormat>عرض على الشاشة (3:4)‏</PresentationFormat>
  <Paragraphs>95</Paragraphs>
  <Slides>24</Slides>
  <Notes>24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مشربية</vt:lpstr>
      <vt:lpstr>حلقة تعريفية عن منتديات جامعة الموصل الرسمية</vt:lpstr>
      <vt:lpstr>الغرض من إنشاء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سياسة المنتدى </vt:lpstr>
      <vt:lpstr>للدخول إلى المنتدى نقوم بكتابة الرابط التالي  </vt:lpstr>
      <vt:lpstr>الشريحة 15</vt:lpstr>
      <vt:lpstr>التسجيل </vt:lpstr>
      <vt:lpstr>خطوات التسجيل</vt:lpstr>
      <vt:lpstr>الشريحة 18</vt:lpstr>
      <vt:lpstr>الشريحة 19</vt:lpstr>
      <vt:lpstr>المشاركات  </vt:lpstr>
      <vt:lpstr>الشريحة 21</vt:lpstr>
      <vt:lpstr>استقبال المشاركات </vt:lpstr>
      <vt:lpstr>المراقبون 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المنتدى الرسمي لجامعة الموصل</dc:title>
  <dc:creator>mohammad</dc:creator>
  <cp:lastModifiedBy>mohammad</cp:lastModifiedBy>
  <cp:revision>85</cp:revision>
  <dcterms:created xsi:type="dcterms:W3CDTF">2012-12-24T18:39:18Z</dcterms:created>
  <dcterms:modified xsi:type="dcterms:W3CDTF">2013-01-02T07:11:50Z</dcterms:modified>
</cp:coreProperties>
</file>