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75" r:id="rId9"/>
    <p:sldId id="264" r:id="rId10"/>
    <p:sldId id="265" r:id="rId11"/>
    <p:sldId id="276" r:id="rId12"/>
    <p:sldId id="259" r:id="rId13"/>
    <p:sldId id="266" r:id="rId14"/>
    <p:sldId id="267" r:id="rId15"/>
    <p:sldId id="268" r:id="rId16"/>
    <p:sldId id="269" r:id="rId17"/>
    <p:sldId id="270" r:id="rId18"/>
    <p:sldId id="274" r:id="rId19"/>
    <p:sldId id="271" r:id="rId20"/>
    <p:sldId id="272" r:id="rId21"/>
    <p:sldId id="273" r:id="rId22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90970-FF52-4E9E-AFBE-82C801D567A6}" type="datetimeFigureOut">
              <a:rPr lang="ar-IQ" smtClean="0"/>
              <a:pPr/>
              <a:t>06/02/1434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5CB9C-DF65-48EA-A281-6A163A8A021B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1470025"/>
          </a:xfrm>
        </p:spPr>
        <p:txBody>
          <a:bodyPr/>
          <a:lstStyle/>
          <a:p>
            <a:r>
              <a:rPr lang="ar-IQ" dirty="0" smtClean="0">
                <a:solidFill>
                  <a:srgbClr val="7030A0"/>
                </a:solidFill>
              </a:rPr>
              <a:t>حلقة تعريفية عن ألــــ</a:t>
            </a:r>
            <a:endParaRPr lang="ar-IQ" dirty="0">
              <a:solidFill>
                <a:srgbClr val="7030A0"/>
              </a:solidFill>
            </a:endParaRPr>
          </a:p>
        </p:txBody>
      </p:sp>
      <p:pic>
        <p:nvPicPr>
          <p:cNvPr id="4" name="صورة 3" descr="bittorrent-in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357430"/>
            <a:ext cx="5257140" cy="221457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07196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ar-IQ" sz="4000" b="1" dirty="0" smtClean="0"/>
              <a:t>    </a:t>
            </a:r>
          </a:p>
          <a:p>
            <a:pPr algn="ctr">
              <a:buNone/>
            </a:pPr>
            <a:r>
              <a:rPr lang="ar-SA" sz="2800" b="1" dirty="0" smtClean="0"/>
              <a:t>وهنا </a:t>
            </a:r>
            <a:r>
              <a:rPr lang="ar-SA" sz="2800" b="1" dirty="0"/>
              <a:t>يأتي دور أخر </a:t>
            </a:r>
            <a:r>
              <a:rPr lang="ar-SA" sz="2800" b="1" dirty="0" err="1"/>
              <a:t>للتراكرز</a:t>
            </a:r>
            <a:r>
              <a:rPr lang="ar-SA" sz="2800" b="1" dirty="0"/>
              <a:t> فهي التي تنظم </a:t>
            </a:r>
            <a:r>
              <a:rPr lang="ar-SA" sz="2800" b="1" dirty="0" err="1"/>
              <a:t>و</a:t>
            </a:r>
            <a:r>
              <a:rPr lang="ar-SA" sz="2800" b="1" dirty="0"/>
              <a:t> تراقب عدد النظراء الناشرين الذي يحملون </a:t>
            </a:r>
            <a:r>
              <a:rPr lang="ar-SA" sz="2800" b="1" dirty="0" err="1"/>
              <a:t>و</a:t>
            </a:r>
            <a:r>
              <a:rPr lang="ar-SA" sz="2800" b="1" dirty="0"/>
              <a:t> يرفعون الملف </a:t>
            </a:r>
            <a:r>
              <a:rPr lang="ar-SA" sz="2800" b="1" dirty="0" err="1"/>
              <a:t>و</a:t>
            </a:r>
            <a:r>
              <a:rPr lang="ar-SA" sz="2800" b="1" dirty="0"/>
              <a:t> كذلك وضح </a:t>
            </a:r>
            <a:r>
              <a:rPr lang="ar-SA" sz="2800" b="1" dirty="0" err="1"/>
              <a:t>التراكرز</a:t>
            </a:r>
            <a:r>
              <a:rPr lang="ar-SA" sz="2800" b="1" dirty="0"/>
              <a:t> حجم الملف وكم المتبقي من التحميل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ar-SA" sz="2800" b="1" dirty="0"/>
              <a:t>وعلى هذا نعلم </a:t>
            </a:r>
            <a:r>
              <a:rPr lang="ar-SA" sz="2800" b="1" dirty="0" err="1"/>
              <a:t>ان</a:t>
            </a:r>
            <a:r>
              <a:rPr lang="ar-SA" sz="2800" b="1" dirty="0"/>
              <a:t> </a:t>
            </a:r>
            <a:r>
              <a:rPr lang="ar-SA" sz="2800" b="1" dirty="0" err="1"/>
              <a:t>التراكرز</a:t>
            </a:r>
            <a:r>
              <a:rPr lang="ar-SA" sz="2800" b="1" dirty="0"/>
              <a:t> </a:t>
            </a:r>
            <a:r>
              <a:rPr lang="ar-SA" sz="2800" b="1" dirty="0" smtClean="0"/>
              <a:t>أهم </a:t>
            </a:r>
            <a:r>
              <a:rPr lang="ar-SA" sz="2800" b="1" dirty="0" err="1"/>
              <a:t>شئ</a:t>
            </a:r>
            <a:r>
              <a:rPr lang="ar-SA" sz="2800" b="1" dirty="0"/>
              <a:t> في </a:t>
            </a:r>
            <a:r>
              <a:rPr lang="ar-SA" sz="2800" b="1" dirty="0" err="1"/>
              <a:t>التورنت</a:t>
            </a:r>
            <a:r>
              <a:rPr lang="ar-SA" sz="2800" b="1" dirty="0"/>
              <a:t> فبدونها لا يمكن التحميل لان برنامج </a:t>
            </a:r>
            <a:r>
              <a:rPr lang="ar-SA" sz="2800" b="1" dirty="0" err="1"/>
              <a:t>التورنت</a:t>
            </a:r>
            <a:r>
              <a:rPr lang="ar-SA" sz="2800" b="1" dirty="0"/>
              <a:t> لن يعرف كيف يتصل بجهاز الناشر ولا أجهزه النظراء ولا حجم الملف ولا </a:t>
            </a:r>
            <a:r>
              <a:rPr lang="ar-SA" sz="2800" b="1" dirty="0" err="1" smtClean="0"/>
              <a:t>شئ</a:t>
            </a:r>
            <a:r>
              <a:rPr lang="en-US" sz="2800" b="1" dirty="0" smtClean="0"/>
              <a:t>.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ar-IQ" sz="4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4294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400" dirty="0" smtClean="0"/>
              <a:t> </a:t>
            </a:r>
            <a:r>
              <a:rPr lang="ar-SA" sz="2400" dirty="0" smtClean="0"/>
              <a:t>لكن لا تظن إن بإمكانك أن تحمل من النظراء لو لم يكن الناشر موجود </a:t>
            </a:r>
            <a:endParaRPr lang="en-US" sz="2400" dirty="0" smtClean="0"/>
          </a:p>
          <a:p>
            <a:pPr algn="ctr">
              <a:buNone/>
            </a:pPr>
            <a:r>
              <a:rPr lang="ar-SA" sz="2400" dirty="0" smtClean="0"/>
              <a:t>    لماذا ؟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لان النظير ليس عنده الملف كاملا فمهما حملت منه من أجزاء فلن تحصل على الملف كاملا بل فقط على أجزاء فالناشر هو الوحيد الذي يكون عنده الملف كاملا الاسطوانة كاملة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هل هذا يعني إن الناشر سيبقى واحد للأبد </a:t>
            </a:r>
            <a:r>
              <a:rPr lang="ar-SA" sz="2400" dirty="0" err="1" smtClean="0"/>
              <a:t>و</a:t>
            </a:r>
            <a:r>
              <a:rPr lang="ar-SA" sz="2400" dirty="0" smtClean="0"/>
              <a:t> سيبقى ينشر الملف للأبد كل يوم ؟   لا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عندما يحمل احد النظراء أو عدة نظراء الملف كاملا من الناشر فأنهم </a:t>
            </a:r>
            <a:r>
              <a:rPr lang="ar-SA" sz="2400" dirty="0" err="1" smtClean="0"/>
              <a:t>سيصبحوا</a:t>
            </a:r>
            <a:r>
              <a:rPr lang="ar-SA" sz="2400" dirty="0" smtClean="0"/>
              <a:t> ناشرين أيضا لان الملف أصبح عندهم كاملا </a:t>
            </a:r>
            <a:r>
              <a:rPr lang="ar-SA" sz="2400" dirty="0" err="1" smtClean="0"/>
              <a:t>و</a:t>
            </a:r>
            <a:r>
              <a:rPr lang="ar-SA" sz="2400" dirty="0" smtClean="0"/>
              <a:t> </a:t>
            </a:r>
            <a:r>
              <a:rPr lang="ar-SA" sz="2400" dirty="0" err="1" smtClean="0"/>
              <a:t>سيصبحوا</a:t>
            </a:r>
            <a:r>
              <a:rPr lang="ar-SA" sz="2400" dirty="0" smtClean="0"/>
              <a:t> يساعدون </a:t>
            </a:r>
            <a:r>
              <a:rPr lang="ar-SA" sz="2400" dirty="0" err="1" smtClean="0"/>
              <a:t>فى</a:t>
            </a:r>
            <a:r>
              <a:rPr lang="ar-SA" sz="2400" dirty="0" smtClean="0"/>
              <a:t> نشر الملف وهذه العملية تلقائي فور اكتمال التحميل تبدأ عملية النشر بدون تدخل منك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مثلا لو كان هناك  </a:t>
            </a:r>
            <a:r>
              <a:rPr lang="en-US" sz="2400" dirty="0" smtClean="0"/>
              <a:t>10 </a:t>
            </a:r>
            <a:r>
              <a:rPr lang="ar-SA" sz="2400" dirty="0" smtClean="0"/>
              <a:t>نظراء </a:t>
            </a:r>
            <a:r>
              <a:rPr lang="ar-SA" sz="2400" dirty="0" err="1" smtClean="0"/>
              <a:t>و</a:t>
            </a:r>
            <a:r>
              <a:rPr lang="ar-SA" sz="2400" dirty="0" smtClean="0"/>
              <a:t> ناشر واحد اكتمل التحميل عند 3 نظراء فأصبح هناك 7 نظراء </a:t>
            </a:r>
            <a:r>
              <a:rPr lang="ar-SA" sz="2400" dirty="0" err="1" smtClean="0"/>
              <a:t>و</a:t>
            </a:r>
            <a:r>
              <a:rPr lang="ar-SA" sz="2400" dirty="0" smtClean="0"/>
              <a:t> 4 ناشرين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وبهذا يستطيع صاحب الملف الأصلي ( الذي رفع الملف أول مره أن يرتاح وينسى أمر الملف لان هناك 3 ناشرين يعملون عمله مكانه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ولكن للأسف الشديد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ar-SA" sz="2400" dirty="0" smtClean="0"/>
              <a:t>العديد من الأشخاص  فور اكتمال التحميل يحذف الملف من القائمة مباشرة حتى لا يتحول </a:t>
            </a:r>
            <a:r>
              <a:rPr lang="ar-SA" sz="2400" dirty="0" err="1" smtClean="0"/>
              <a:t>الى</a:t>
            </a:r>
            <a:r>
              <a:rPr lang="ar-SA" sz="2400" dirty="0" smtClean="0"/>
              <a:t> ناشر ويرفع الملف للآخرين</a:t>
            </a:r>
            <a:r>
              <a:rPr lang="en-US" sz="2400" dirty="0" smtClean="0"/>
              <a:t> !</a:t>
            </a:r>
            <a:endParaRPr lang="ar-IQ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الفائدة من التورنت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51435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IQ" sz="2400" dirty="0" smtClean="0"/>
              <a:t>عند رفع أي مادة من شبكة الانترنيت فيجب الدخول إلى مواقع التحميل من الانترنيت </a:t>
            </a:r>
          </a:p>
          <a:p>
            <a:pPr algn="ctr">
              <a:buNone/>
            </a:pPr>
            <a:r>
              <a:rPr lang="ar-IQ" sz="2400" dirty="0" smtClean="0"/>
              <a:t>مثلا موقع أل </a:t>
            </a:r>
            <a:r>
              <a:rPr lang="en-US" sz="2400" dirty="0" smtClean="0">
                <a:solidFill>
                  <a:srgbClr val="0070C0"/>
                </a:solidFill>
              </a:rPr>
              <a:t>4shared.com</a:t>
            </a:r>
            <a:r>
              <a:rPr lang="ar-IQ" sz="2400" dirty="0" smtClean="0">
                <a:solidFill>
                  <a:srgbClr val="0070C0"/>
                </a:solidFill>
              </a:rPr>
              <a:t>.</a:t>
            </a:r>
            <a:r>
              <a:rPr lang="en-US" sz="2400" dirty="0" smtClean="0">
                <a:solidFill>
                  <a:srgbClr val="0070C0"/>
                </a:solidFill>
              </a:rPr>
              <a:t>www</a:t>
            </a:r>
            <a:r>
              <a:rPr lang="ar-IQ" sz="2400" dirty="0" smtClean="0"/>
              <a:t>  وهو عبارة عن </a:t>
            </a:r>
            <a:r>
              <a:rPr lang="ar-IQ" sz="2400" dirty="0" err="1" smtClean="0"/>
              <a:t>سيرفر</a:t>
            </a:r>
            <a:r>
              <a:rPr lang="ar-IQ" sz="2400" dirty="0" smtClean="0"/>
              <a:t> يتم تحميل الملفات عليه من حاسبة مستخدم ويتم الحفظ على الشبكة.</a:t>
            </a:r>
          </a:p>
          <a:p>
            <a:pPr algn="ctr">
              <a:buNone/>
            </a:pPr>
            <a:r>
              <a:rPr lang="ar-IQ" sz="2400" dirty="0" smtClean="0"/>
              <a:t>فعند زيادة الطلب عليه من قبل المستخدمين بالقيام بعملية أل </a:t>
            </a:r>
            <a:r>
              <a:rPr lang="en-US" sz="2400" dirty="0" err="1" smtClean="0"/>
              <a:t>downlode</a:t>
            </a:r>
            <a:r>
              <a:rPr lang="en-US" sz="2400" dirty="0" smtClean="0"/>
              <a:t> </a:t>
            </a:r>
            <a:r>
              <a:rPr lang="ar-IQ" sz="2400" dirty="0" smtClean="0"/>
              <a:t>تبطئ عملية تنزيل الملف وفي بعض الأحيان تتوقف  , وكذلك تحدد مواقع رفع البيانات مدة زمنية وبعدها يتم حذف الملف المطلوب</a:t>
            </a:r>
          </a:p>
          <a:p>
            <a:pPr algn="ctr">
              <a:buNone/>
            </a:pPr>
            <a:r>
              <a:rPr lang="ar-IQ" sz="2400" dirty="0" smtClean="0"/>
              <a:t>ولكن في تقنية البت تورنت يكون موقع الخزن للملف هي الحاسبة الشخصية للشخص الذي  يريد توزيع ملفه وتعتبر </a:t>
            </a:r>
            <a:r>
              <a:rPr lang="ar-IQ" sz="2400" dirty="0" err="1" smtClean="0"/>
              <a:t>السيرفر</a:t>
            </a:r>
            <a:r>
              <a:rPr lang="ar-IQ" sz="2400" dirty="0" smtClean="0"/>
              <a:t> الخاص بالملف مما يضمن عدم فقدان الملف </a:t>
            </a:r>
          </a:p>
          <a:p>
            <a:pPr algn="ctr">
              <a:buNone/>
            </a:pPr>
            <a:r>
              <a:rPr lang="ar-IQ" sz="2400" dirty="0" smtClean="0"/>
              <a:t>إضافة إلى ذلك كلما زاد عدد أل </a:t>
            </a:r>
            <a:r>
              <a:rPr lang="en-US" sz="2400" dirty="0" smtClean="0"/>
              <a:t>peer </a:t>
            </a:r>
            <a:r>
              <a:rPr lang="ar-IQ" sz="2400" dirty="0" smtClean="0"/>
              <a:t> المستخدمين كلما زادت سرعة التحميل . </a:t>
            </a:r>
          </a:p>
          <a:p>
            <a:pPr algn="ctr">
              <a:buNone/>
            </a:pPr>
            <a:r>
              <a:rPr lang="ar-IQ" sz="2400" dirty="0" smtClean="0"/>
              <a:t>نستنتج من ذلك:</a:t>
            </a:r>
          </a:p>
          <a:p>
            <a:pPr algn="ctr">
              <a:buNone/>
            </a:pPr>
            <a:r>
              <a:rPr lang="ar-IQ" sz="2400" dirty="0" smtClean="0"/>
              <a:t>1- عدم فقدان الملف.</a:t>
            </a:r>
          </a:p>
          <a:p>
            <a:pPr algn="ctr">
              <a:buNone/>
            </a:pPr>
            <a:r>
              <a:rPr lang="ar-IQ" sz="2400" dirty="0" smtClean="0"/>
              <a:t>2- كلما زاد الطلب كلما زادت السرعة.</a:t>
            </a:r>
          </a:p>
          <a:p>
            <a:pPr algn="ctr">
              <a:buNone/>
            </a:pPr>
            <a:r>
              <a:rPr lang="ar-IQ" sz="2400" dirty="0" smtClean="0"/>
              <a:t>3- عدم الاعتماد على </a:t>
            </a:r>
            <a:r>
              <a:rPr lang="ar-IQ" sz="2400" dirty="0" err="1" smtClean="0"/>
              <a:t>سيرفر</a:t>
            </a:r>
            <a:r>
              <a:rPr lang="ar-IQ" sz="2400" dirty="0" smtClean="0"/>
              <a:t> واحد في التحميل.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المواقع الخاصة بالتورنت</a:t>
            </a:r>
            <a:endParaRPr lang="ar-IQ" dirty="0"/>
          </a:p>
        </p:txBody>
      </p:sp>
      <p:pic>
        <p:nvPicPr>
          <p:cNvPr id="5" name="عنصر نائب للمحتوى 4" descr="2222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57364"/>
            <a:ext cx="9144921" cy="4429156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42853"/>
            <a:ext cx="8229600" cy="57150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IQ" sz="2800" dirty="0" smtClean="0"/>
              <a:t>نأخذ عل سبيل المثال موقع أل </a:t>
            </a:r>
            <a:r>
              <a:rPr lang="en-US" dirty="0" smtClean="0">
                <a:solidFill>
                  <a:srgbClr val="0070C0"/>
                </a:solidFill>
              </a:rPr>
              <a:t>www.kickasstorrents.com</a:t>
            </a:r>
          </a:p>
          <a:p>
            <a:pPr>
              <a:buNone/>
            </a:pPr>
            <a:endParaRPr lang="ar-IQ" dirty="0"/>
          </a:p>
        </p:txBody>
      </p:sp>
      <p:pic>
        <p:nvPicPr>
          <p:cNvPr id="5" name="صورة 4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62865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نبحث مثلا عن فلم </a:t>
            </a:r>
            <a:r>
              <a:rPr lang="en-US" dirty="0" smtClean="0"/>
              <a:t>SPIDER MAN </a:t>
            </a:r>
            <a:r>
              <a:rPr lang="ar-IQ" dirty="0" smtClean="0"/>
              <a:t>2012</a:t>
            </a:r>
            <a:endParaRPr lang="ar-IQ" dirty="0"/>
          </a:p>
        </p:txBody>
      </p:sp>
      <p:pic>
        <p:nvPicPr>
          <p:cNvPr id="4" name="عنصر نائب للمحتوى 3" descr="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142984"/>
            <a:ext cx="8786874" cy="55721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ar-IQ" dirty="0" smtClean="0"/>
              <a:t>وندخل على الاختيار المطلوب</a:t>
            </a:r>
            <a:endParaRPr lang="ar-IQ" dirty="0"/>
          </a:p>
        </p:txBody>
      </p:sp>
      <p:pic>
        <p:nvPicPr>
          <p:cNvPr id="4" name="عنصر نائب للمحتوى 3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857232"/>
            <a:ext cx="9144000" cy="6000768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Autofit/>
          </a:bodyPr>
          <a:lstStyle/>
          <a:p>
            <a:r>
              <a:rPr lang="ar-IQ" sz="3200" dirty="0" smtClean="0"/>
              <a:t>بعد تحميل ملف </a:t>
            </a:r>
            <a:r>
              <a:rPr lang="ar-IQ" sz="3200" dirty="0" err="1" smtClean="0"/>
              <a:t>التورنت</a:t>
            </a:r>
            <a:r>
              <a:rPr lang="ar-IQ" sz="3200" dirty="0" smtClean="0"/>
              <a:t> التعريفي يظهر لنا بالشكل التالي</a:t>
            </a:r>
            <a:endParaRPr lang="ar-IQ" sz="3200" dirty="0"/>
          </a:p>
        </p:txBody>
      </p:sp>
      <p:pic>
        <p:nvPicPr>
          <p:cNvPr id="4" name="عنصر نائب للمحتوى 3" descr="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144000" cy="6072206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r>
              <a:rPr lang="ar-IQ" sz="3600" dirty="0" smtClean="0"/>
              <a:t>ألان نحتاج إلى احد برامج التورنت لفتح الملف التعريفي وبدأ الاتصال </a:t>
            </a:r>
            <a:r>
              <a:rPr lang="ar-IQ" sz="3600" dirty="0" err="1" smtClean="0"/>
              <a:t>بالتراكرز</a:t>
            </a:r>
            <a:r>
              <a:rPr lang="ar-IQ" sz="3600" dirty="0" smtClean="0"/>
              <a:t> وهذه أمثلة على بعض البرامج</a:t>
            </a:r>
            <a:endParaRPr lang="ar-IQ" sz="3600" dirty="0"/>
          </a:p>
        </p:txBody>
      </p:sp>
      <p:pic>
        <p:nvPicPr>
          <p:cNvPr id="4" name="عنصر نائب للمحتوى 3" descr="Untitled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285992"/>
            <a:ext cx="7183092" cy="1857388"/>
          </a:xfrm>
        </p:spPr>
      </p:pic>
      <p:sp>
        <p:nvSpPr>
          <p:cNvPr id="5" name="مربع نص 4"/>
          <p:cNvSpPr txBox="1"/>
          <p:nvPr/>
        </p:nvSpPr>
        <p:spPr>
          <a:xfrm>
            <a:off x="1928794" y="4786322"/>
            <a:ext cx="521497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IQ" dirty="0" smtClean="0"/>
              <a:t>وسوف نختار مثلا برنامج </a:t>
            </a:r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ar-IQ" sz="3600" dirty="0" smtClean="0"/>
              <a:t>بعد فتح الملف أو تشغيل برنامج التورنت سيظهر التالي</a:t>
            </a:r>
            <a:endParaRPr lang="ar-IQ" sz="3600" dirty="0"/>
          </a:p>
        </p:txBody>
      </p:sp>
      <p:pic>
        <p:nvPicPr>
          <p:cNvPr id="4" name="عنصر نائب للمحتوى 3" descr="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785794"/>
            <a:ext cx="9144000" cy="607220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تعريف البت تورنت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14282" y="1600200"/>
            <a:ext cx="8786874" cy="497207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endParaRPr lang="ar-IQ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IQ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 </a:t>
            </a:r>
            <a:r>
              <a:rPr lang="ar-SA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ورنت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مصطلح يطلق على بروتوكول مشاركة الملفات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عبر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الانترنت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ما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بين مستخدمي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الإنترنت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حيث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يكون تبادل الملفات بين الأشخاص دون وجود وسيط عدا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التراكر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وهو برنامج عادة مايكون مستضاف على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سيرفر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والذي يتكفل بتنسيق عملية الاتصال ما بين النظراء (المستخدمين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ar-IQ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IQ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كل 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نظير يقوم بتحميل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(Download)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البيانات فهو في نفس اللحظة يرفع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(Upload)</a:t>
            </a: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البيانات الي النظراء الآخرين</a:t>
            </a:r>
            <a:r>
              <a:rPr lang="ar-S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IQ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ar-IQ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6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 descr="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IQ" dirty="0" smtClean="0">
                <a:solidFill>
                  <a:srgbClr val="FF0000"/>
                </a:solidFill>
              </a:rPr>
              <a:t>تاريخ التورنت كبداية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البداية كانت في أبريل (نيسان) من العام 2001 حيث قام المبرمج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برام كوهين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بتصميم البروتوكول؛ وتم تطبيقة لأول مره في 2 يوليو (تموز) 2001</a:t>
            </a: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مدعوما من شركة كوهين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بت تورنت، </a:t>
            </a:r>
            <a:r>
              <a:rPr lang="ar-S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اينك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ar-IQ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IQ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واللغة المستخدمة في برمجة البروتوكول هي لغة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ar-S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بايثون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ar-IQ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مصطلحات التورنت</a:t>
            </a:r>
            <a:endParaRPr lang="ar-IQ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pPr lvl="0">
              <a:buNone/>
            </a:pPr>
            <a:endParaRPr lang="ar-IQ" sz="20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endParaRPr lang="ar-IQ" sz="2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(Seed</a:t>
            </a:r>
            <a:r>
              <a:rPr lang="en-US" sz="2000" b="1" dirty="0" smtClean="0">
                <a:solidFill>
                  <a:srgbClr val="0070C0"/>
                </a:solidFill>
              </a:rPr>
              <a:t>) </a:t>
            </a:r>
            <a:r>
              <a:rPr lang="ar-SA" sz="2000" b="1" dirty="0" smtClean="0"/>
              <a:t>وهم الأشخاص </a:t>
            </a:r>
            <a:r>
              <a:rPr lang="ar-SA" sz="2000" b="1" dirty="0"/>
              <a:t>الذين يملكون ملف التحميل </a:t>
            </a:r>
            <a:r>
              <a:rPr lang="ar-SA" sz="2000" b="1" dirty="0" smtClean="0"/>
              <a:t>بالكامل</a:t>
            </a:r>
            <a:r>
              <a:rPr lang="en-US" sz="2000" b="1" dirty="0" smtClean="0"/>
              <a:t>. </a:t>
            </a:r>
            <a:endParaRPr lang="ar-IQ" sz="2000" b="1" dirty="0" smtClean="0"/>
          </a:p>
          <a:p>
            <a:pPr lvl="0">
              <a:buNone/>
            </a:pPr>
            <a:endParaRPr lang="en-US" sz="2000" b="1" dirty="0"/>
          </a:p>
          <a:p>
            <a:pPr lvl="0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rgbClr val="0070C0"/>
                </a:solidFill>
              </a:rPr>
              <a:t>(Seeder</a:t>
            </a:r>
            <a:r>
              <a:rPr lang="en-US" sz="2000" b="1" dirty="0">
                <a:solidFill>
                  <a:srgbClr val="0070C0"/>
                </a:solidFill>
              </a:rPr>
              <a:t>) </a:t>
            </a:r>
            <a:r>
              <a:rPr lang="ar-IQ" sz="2000" b="1" dirty="0" smtClean="0">
                <a:solidFill>
                  <a:srgbClr val="0070C0"/>
                </a:solidFill>
              </a:rPr>
              <a:t>(</a:t>
            </a:r>
            <a:r>
              <a:rPr lang="en-US" sz="2000" b="1" dirty="0" smtClean="0">
                <a:solidFill>
                  <a:srgbClr val="0070C0"/>
                </a:solidFill>
              </a:rPr>
              <a:t>(peer</a:t>
            </a:r>
            <a:r>
              <a:rPr lang="ar-SA" sz="2000" b="1" dirty="0" smtClean="0"/>
              <a:t>وهم الأشخاص </a:t>
            </a:r>
            <a:r>
              <a:rPr lang="ar-SA" sz="2000" b="1" dirty="0"/>
              <a:t>الذين يملكون ملف التحميل مجزى </a:t>
            </a:r>
            <a:r>
              <a:rPr lang="ar-SA" sz="2000" b="1" dirty="0" smtClean="0"/>
              <a:t>أي </a:t>
            </a:r>
            <a:r>
              <a:rPr lang="ar-SA" sz="2000" b="1" dirty="0"/>
              <a:t>لا يملكون الملف </a:t>
            </a:r>
            <a:r>
              <a:rPr lang="ar-SA" sz="2000" b="1" dirty="0" smtClean="0"/>
              <a:t>بالكامل</a:t>
            </a:r>
            <a:r>
              <a:rPr lang="en-US" sz="2000" b="1" dirty="0" smtClean="0"/>
              <a:t> </a:t>
            </a:r>
            <a:endParaRPr lang="ar-IQ" sz="2000" b="1" dirty="0" smtClean="0"/>
          </a:p>
          <a:p>
            <a:pPr lvl="0">
              <a:buNone/>
            </a:pPr>
            <a:endParaRPr lang="en-US" sz="2000" b="1" dirty="0"/>
          </a:p>
          <a:p>
            <a:pPr lvl="0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000" b="1" dirty="0">
                <a:solidFill>
                  <a:srgbClr val="0070C0"/>
                </a:solidFill>
              </a:rPr>
              <a:t>(Super)</a:t>
            </a:r>
            <a:r>
              <a:rPr lang="en-US" sz="2000" b="1" dirty="0"/>
              <a:t> </a:t>
            </a:r>
            <a:r>
              <a:rPr lang="ar-SA" sz="1800" b="1" dirty="0"/>
              <a:t>وهو أول شخص يملك الملف بالكامل أو هو الذي يرفع الملف إلى الإنترنت ويسمح </a:t>
            </a:r>
            <a:r>
              <a:rPr lang="ar-SA" sz="1800" b="1" dirty="0" smtClean="0"/>
              <a:t>بمشاركته</a:t>
            </a:r>
            <a:endParaRPr lang="ar-IQ" sz="1800" b="1" dirty="0" smtClean="0"/>
          </a:p>
          <a:p>
            <a:pPr lvl="0">
              <a:buNone/>
            </a:pPr>
            <a:endParaRPr lang="en-US" sz="2000" b="1" dirty="0"/>
          </a:p>
          <a:p>
            <a:pPr lvl="0">
              <a:buNone/>
            </a:pPr>
            <a:r>
              <a:rPr 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000" b="1" dirty="0" smtClean="0">
                <a:solidFill>
                  <a:srgbClr val="0070C0"/>
                </a:solidFill>
              </a:rPr>
              <a:t>(Swarm) </a:t>
            </a:r>
            <a:r>
              <a:rPr lang="ar-SA" sz="2000" b="1" dirty="0"/>
              <a:t>مجموعه الاجهزه التي يتم التحميل منها في نفس </a:t>
            </a:r>
            <a:r>
              <a:rPr lang="ar-SA" sz="2000" b="1" dirty="0" smtClean="0"/>
              <a:t>اللحظة</a:t>
            </a:r>
            <a:r>
              <a:rPr lang="en-US" sz="2000" b="1" dirty="0" smtClean="0"/>
              <a:t>. </a:t>
            </a:r>
            <a:endParaRPr lang="ar-IQ" sz="2000" b="1" dirty="0" smtClean="0"/>
          </a:p>
          <a:p>
            <a:pPr lvl="0">
              <a:buNone/>
            </a:pPr>
            <a:endParaRPr lang="en-US" sz="2000" b="1" dirty="0" smtClean="0"/>
          </a:p>
          <a:p>
            <a:pPr lvl="0">
              <a:buNone/>
            </a:pPr>
            <a:r>
              <a:rPr lang="en-US" sz="2000" b="1" dirty="0" smtClean="0">
                <a:solidFill>
                  <a:srgbClr val="0070C0"/>
                </a:solidFill>
              </a:rPr>
              <a:t> (Tracker)</a:t>
            </a:r>
            <a:r>
              <a:rPr lang="en-US" sz="2000" b="1" dirty="0" smtClean="0"/>
              <a:t> </a:t>
            </a:r>
            <a:r>
              <a:rPr lang="ar-SA" sz="2000" b="1" dirty="0" smtClean="0"/>
              <a:t>سيرفر </a:t>
            </a:r>
            <a:r>
              <a:rPr lang="ar-SA" sz="2000" b="1" dirty="0"/>
              <a:t>يقوم بعمليه التوزيع </a:t>
            </a:r>
            <a:r>
              <a:rPr lang="ar-SA" sz="2000" b="1" dirty="0" smtClean="0"/>
              <a:t>للملف</a:t>
            </a:r>
            <a:r>
              <a:rPr lang="en-US" sz="2000" b="1" dirty="0" smtClean="0"/>
              <a:t> . </a:t>
            </a:r>
            <a:endParaRPr lang="ar-IQ" sz="2000" b="1" dirty="0" smtClean="0"/>
          </a:p>
          <a:p>
            <a:pPr lvl="0">
              <a:buNone/>
            </a:pPr>
            <a:endParaRPr lang="en-US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>
                <a:solidFill>
                  <a:srgbClr val="FF0000"/>
                </a:solidFill>
              </a:rPr>
              <a:t>مبدأ عمل التورنت </a:t>
            </a:r>
            <a:endParaRPr lang="ar-IQ" dirty="0">
              <a:solidFill>
                <a:srgbClr val="FF0000"/>
              </a:solidFill>
            </a:endParaRPr>
          </a:p>
        </p:txBody>
      </p:sp>
      <p:pic>
        <p:nvPicPr>
          <p:cNvPr id="6" name="عنصر نائب للمحتوى 3" descr="bittorrent-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1268760"/>
            <a:ext cx="5832648" cy="54006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IQ" sz="2000" dirty="0" smtClean="0">
                <a:solidFill>
                  <a:srgbClr val="FF0000"/>
                </a:solidFill>
              </a:rPr>
              <a:t>      </a:t>
            </a:r>
            <a:r>
              <a:rPr lang="ar-SA" sz="2000" dirty="0" smtClean="0">
                <a:solidFill>
                  <a:srgbClr val="FF0000"/>
                </a:solidFill>
              </a:rPr>
              <a:t>فكره </a:t>
            </a:r>
            <a:r>
              <a:rPr lang="ar-SA" sz="2000" dirty="0">
                <a:solidFill>
                  <a:srgbClr val="FF0000"/>
                </a:solidFill>
              </a:rPr>
              <a:t>الرفع والتحميل </a:t>
            </a:r>
            <a:r>
              <a:rPr lang="ar-SA" sz="2000" dirty="0" smtClean="0">
                <a:solidFill>
                  <a:srgbClr val="FF0000"/>
                </a:solidFill>
              </a:rPr>
              <a:t>في </a:t>
            </a:r>
            <a:r>
              <a:rPr lang="ar-SA" sz="2000" dirty="0" err="1">
                <a:solidFill>
                  <a:srgbClr val="FF0000"/>
                </a:solidFill>
              </a:rPr>
              <a:t>التورنت</a:t>
            </a:r>
            <a:r>
              <a:rPr lang="en-US" sz="2000" dirty="0">
                <a:solidFill>
                  <a:srgbClr val="FF0000"/>
                </a:solidFill>
              </a:rPr>
              <a:t> 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ar-SA" sz="1800" dirty="0"/>
              <a:t>عندما نريد رفع ملف </a:t>
            </a:r>
            <a:r>
              <a:rPr lang="ar-SA" sz="1800" dirty="0" smtClean="0"/>
              <a:t>إلى </a:t>
            </a:r>
            <a:r>
              <a:rPr lang="ar-SA" sz="1800" dirty="0" err="1"/>
              <a:t>التورنت</a:t>
            </a:r>
            <a:r>
              <a:rPr lang="ar-SA" sz="1800" dirty="0"/>
              <a:t> وليكن مثلا اسطوانة </a:t>
            </a:r>
            <a:r>
              <a:rPr lang="ar-SA" sz="1800" dirty="0" smtClean="0"/>
              <a:t>القرآن </a:t>
            </a:r>
            <a:r>
              <a:rPr lang="ar-SA" sz="1800" dirty="0"/>
              <a:t>الكريم أول </a:t>
            </a:r>
            <a:r>
              <a:rPr lang="ar-SA" sz="1800" dirty="0" err="1"/>
              <a:t>شئ</a:t>
            </a:r>
            <a:r>
              <a:rPr lang="ar-SA" sz="1800" dirty="0"/>
              <a:t> نأخذ الاسطوانة </a:t>
            </a:r>
            <a:r>
              <a:rPr lang="ar-SA" sz="1800" dirty="0" err="1"/>
              <a:t>الى</a:t>
            </a:r>
            <a:r>
              <a:rPr lang="ar-SA" sz="1800" dirty="0"/>
              <a:t> مجلد خاص </a:t>
            </a:r>
            <a:r>
              <a:rPr lang="ar-SA" sz="1800" dirty="0" err="1"/>
              <a:t>بها</a:t>
            </a:r>
            <a:r>
              <a:rPr lang="ar-SA" sz="1800" dirty="0"/>
              <a:t> ونضعه </a:t>
            </a:r>
            <a:r>
              <a:rPr lang="ar-SA" sz="1800" dirty="0" err="1"/>
              <a:t>فى</a:t>
            </a:r>
            <a:r>
              <a:rPr lang="ar-SA" sz="1800" dirty="0"/>
              <a:t> </a:t>
            </a:r>
            <a:r>
              <a:rPr lang="ar-SA" sz="1800" dirty="0" err="1"/>
              <a:t>اي</a:t>
            </a:r>
            <a:r>
              <a:rPr lang="ar-SA" sz="1800" dirty="0"/>
              <a:t> مكان بشرط </a:t>
            </a:r>
            <a:r>
              <a:rPr lang="ar-SA" sz="1800" dirty="0" err="1"/>
              <a:t>ان</a:t>
            </a:r>
            <a:r>
              <a:rPr lang="ar-SA" sz="1800" dirty="0"/>
              <a:t> يبقى هذا المجلد </a:t>
            </a:r>
            <a:r>
              <a:rPr lang="ar-SA" sz="1800" dirty="0" err="1"/>
              <a:t>فى</a:t>
            </a:r>
            <a:r>
              <a:rPr lang="ar-SA" sz="1800" dirty="0"/>
              <a:t> هذا المكان ولا نغيره وليكن القرص</a:t>
            </a:r>
            <a:r>
              <a:rPr lang="en-US" sz="1800" dirty="0"/>
              <a:t> D </a:t>
            </a:r>
            <a:r>
              <a:rPr lang="ar-SA" sz="1800" dirty="0" err="1"/>
              <a:t>او</a:t>
            </a:r>
            <a:r>
              <a:rPr lang="en-US" sz="1800" dirty="0"/>
              <a:t> E </a:t>
            </a:r>
            <a:r>
              <a:rPr lang="ar-SA" sz="1800" dirty="0" err="1"/>
              <a:t>او</a:t>
            </a:r>
            <a:r>
              <a:rPr lang="ar-SA" sz="1800" dirty="0"/>
              <a:t> حتى</a:t>
            </a:r>
            <a:r>
              <a:rPr lang="en-US" sz="1800" dirty="0"/>
              <a:t> C </a:t>
            </a:r>
            <a:r>
              <a:rPr lang="ar-SA" sz="1800" dirty="0"/>
              <a:t>ونضع مع الاسطوانة </a:t>
            </a:r>
            <a:r>
              <a:rPr lang="ar-SA" sz="1800" dirty="0" err="1"/>
              <a:t>او</a:t>
            </a:r>
            <a:r>
              <a:rPr lang="ar-SA" sz="1800" dirty="0"/>
              <a:t> الملفات المراد رفعها أي </a:t>
            </a:r>
            <a:r>
              <a:rPr lang="ar-SA" sz="1800" dirty="0" err="1"/>
              <a:t>شئ</a:t>
            </a:r>
            <a:r>
              <a:rPr lang="ar-SA" sz="1800" dirty="0"/>
              <a:t> نريده مثلا ملف نصي </a:t>
            </a:r>
            <a:r>
              <a:rPr lang="ar-SA" sz="1800" dirty="0" err="1"/>
              <a:t>به</a:t>
            </a:r>
            <a:r>
              <a:rPr lang="ar-SA" sz="1800" dirty="0"/>
              <a:t> اسمك لحفظ حقوقك ..الخ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ar-SA" sz="1800" dirty="0"/>
              <a:t>ألان ادخل على برنامج </a:t>
            </a:r>
            <a:r>
              <a:rPr lang="ar-SA" sz="1800" dirty="0" err="1"/>
              <a:t>التورنت</a:t>
            </a:r>
            <a:r>
              <a:rPr lang="ar-SA" sz="1800" dirty="0"/>
              <a:t>(سوف يأتي شرحه لاحقا )  وتضغط على زر رفع </a:t>
            </a:r>
            <a:r>
              <a:rPr lang="ar-SA" sz="1800" dirty="0" err="1"/>
              <a:t>التورنت</a:t>
            </a:r>
            <a:r>
              <a:rPr lang="ar-SA" sz="1800" dirty="0"/>
              <a:t> ثم تحدد الملفات المراد رفعها وفى هذه الحالة سيكون المجلد </a:t>
            </a:r>
            <a:r>
              <a:rPr lang="ar-SA" sz="1800" dirty="0" err="1"/>
              <a:t>فى</a:t>
            </a:r>
            <a:r>
              <a:rPr lang="ar-SA" sz="1800" dirty="0"/>
              <a:t> القرص</a:t>
            </a:r>
            <a:r>
              <a:rPr lang="en-US" sz="1800" dirty="0"/>
              <a:t> D</a:t>
            </a:r>
            <a:r>
              <a:rPr lang="ar-SA" sz="1800" dirty="0"/>
              <a:t>الذي يحتوي على اسطوانة القران الكريم ثم يطلب منا البرنامج بعد هذا وضع </a:t>
            </a:r>
            <a:r>
              <a:rPr lang="ar-SA" sz="1800" dirty="0" err="1"/>
              <a:t>التراكرز</a:t>
            </a:r>
            <a:r>
              <a:rPr lang="ar-SA" sz="1800" dirty="0"/>
              <a:t> !؟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ar-SA" sz="1800" dirty="0" err="1"/>
              <a:t>التراكرز</a:t>
            </a:r>
            <a:r>
              <a:rPr lang="ar-SA" sz="1800" dirty="0"/>
              <a:t>:  هي مواقع تقوم بتنظيم الاتصالات (سوف يأتي شرحه لاحقا كذلك)  فنأخذ مجموعة من هذه المواقع أو موقع واحد ولكن </a:t>
            </a:r>
            <a:r>
              <a:rPr lang="ar-SA" sz="1800" dirty="0" err="1"/>
              <a:t>الاحوط</a:t>
            </a:r>
            <a:r>
              <a:rPr lang="ar-SA" sz="1800" dirty="0"/>
              <a:t> أكثر من موقع حتى إذا تعطل احدها يبقى الأخر يعمل ... نأخذ مثلا 3 مواقع ننسخها وتضعها </a:t>
            </a:r>
            <a:r>
              <a:rPr lang="ar-SA" sz="1800" dirty="0" err="1"/>
              <a:t>فى</a:t>
            </a:r>
            <a:r>
              <a:rPr lang="ar-SA" sz="1800" dirty="0"/>
              <a:t> الخانة المناسبة</a:t>
            </a:r>
            <a:r>
              <a:rPr lang="en-US" sz="1800" dirty="0"/>
              <a:t>.</a:t>
            </a:r>
            <a:br>
              <a:rPr lang="en-US" sz="1800" dirty="0"/>
            </a:br>
            <a:r>
              <a:rPr lang="ar-SA" sz="1800" dirty="0"/>
              <a:t>ألان سيطلب منا البرنامج حفظ رابط التورنت وهو عبارة عن ملف صغير جدا جدا نحفظه أينما نريد ثم نأخذ منه نسخه </a:t>
            </a:r>
            <a:r>
              <a:rPr lang="ar-SA" sz="1800" dirty="0" err="1"/>
              <a:t>و</a:t>
            </a:r>
            <a:r>
              <a:rPr lang="ar-SA" sz="1800" dirty="0"/>
              <a:t> نرفعها على أي موقع رفع عادي </a:t>
            </a:r>
            <a:r>
              <a:rPr lang="ar-SA" sz="1800" dirty="0" err="1"/>
              <a:t>كالمديافاير</a:t>
            </a:r>
            <a:r>
              <a:rPr lang="ar-SA" sz="1800" dirty="0"/>
              <a:t> </a:t>
            </a:r>
            <a:r>
              <a:rPr lang="ar-SA" sz="1800" dirty="0" err="1"/>
              <a:t>او</a:t>
            </a:r>
            <a:r>
              <a:rPr lang="ar-SA" sz="1800" dirty="0"/>
              <a:t> </a:t>
            </a:r>
            <a:r>
              <a:rPr lang="ar-SA" sz="1800" dirty="0" err="1"/>
              <a:t>الرابيدشير</a:t>
            </a:r>
            <a:r>
              <a:rPr lang="ar-SA" sz="1800" dirty="0"/>
              <a:t> وننشره على المنتديات ليحملوا الاسطوانة بواسطة رابط التورنت " الملف الصغير " هذا </a:t>
            </a:r>
            <a:endParaRPr lang="ar-IQ" sz="1800" dirty="0" smtClean="0"/>
          </a:p>
          <a:p>
            <a:pPr>
              <a:buNone/>
            </a:pPr>
            <a:r>
              <a:rPr lang="ar-IQ" sz="1800" dirty="0" smtClean="0"/>
              <a:t>     رابط التورنت :عبارة عن ملف ذو حجم صغير يستخدم </a:t>
            </a:r>
            <a:r>
              <a:rPr lang="ar-IQ" sz="1800" dirty="0" err="1" smtClean="0"/>
              <a:t>للاعلام</a:t>
            </a:r>
            <a:r>
              <a:rPr lang="ar-IQ" sz="1800" dirty="0" smtClean="0"/>
              <a:t> عن الملف ويحتوي على عدد </a:t>
            </a:r>
            <a:r>
              <a:rPr lang="ar-IQ" sz="1800" dirty="0" err="1" smtClean="0"/>
              <a:t>الاجزاء</a:t>
            </a:r>
            <a:r>
              <a:rPr lang="ar-IQ" sz="1800" dirty="0" smtClean="0"/>
              <a:t> للملف </a:t>
            </a:r>
            <a:r>
              <a:rPr lang="ar-IQ" sz="1800" dirty="0" err="1" smtClean="0"/>
              <a:t>والتراكرز</a:t>
            </a:r>
            <a:r>
              <a:rPr lang="ar-IQ" sz="1800" dirty="0" smtClean="0"/>
              <a:t> الخاص </a:t>
            </a:r>
            <a:r>
              <a:rPr lang="ar-IQ" sz="1800" dirty="0" err="1" smtClean="0"/>
              <a:t>به</a:t>
            </a:r>
            <a:r>
              <a:rPr lang="ar-IQ" sz="1800" dirty="0" smtClean="0"/>
              <a:t> وحجم الملف  وينتهي بالامتداد </a:t>
            </a:r>
            <a:r>
              <a:rPr lang="en-US" sz="1800" dirty="0" smtClean="0"/>
              <a:t>name. torrent</a:t>
            </a:r>
            <a:endParaRPr lang="ar-IQ" sz="1800" dirty="0" smtClean="0"/>
          </a:p>
          <a:p>
            <a:pPr>
              <a:buNone/>
            </a:pPr>
            <a:r>
              <a:rPr lang="en-US" sz="1800" dirty="0"/>
              <a:t/>
            </a:r>
            <a:br>
              <a:rPr lang="en-US" sz="1800" dirty="0"/>
            </a:br>
            <a:r>
              <a:rPr lang="ar-SA" sz="1800" dirty="0"/>
              <a:t>ستلاحظ بعد عمل الخطوات الثلاثة هذه</a:t>
            </a:r>
            <a:r>
              <a:rPr lang="en-US" sz="1800" dirty="0"/>
              <a:t>:</a:t>
            </a:r>
            <a:br>
              <a:rPr lang="en-US" sz="1800" dirty="0"/>
            </a:br>
            <a:r>
              <a:rPr lang="ar-IQ" sz="1800" dirty="0"/>
              <a:t>1-  </a:t>
            </a:r>
            <a:r>
              <a:rPr lang="ar-SA" sz="1800" dirty="0"/>
              <a:t>تحديد مكان الملفات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ar-SA" sz="1800" dirty="0"/>
              <a:t>2-  إضافة مواقع </a:t>
            </a:r>
            <a:r>
              <a:rPr lang="ar-SA" sz="1800" dirty="0" err="1"/>
              <a:t>التراكرز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ar-SA" sz="1800" dirty="0"/>
              <a:t>3- حفظ رابط </a:t>
            </a:r>
            <a:r>
              <a:rPr lang="ar-SA" sz="1800" dirty="0" err="1"/>
              <a:t>التورنت</a:t>
            </a:r>
            <a:r>
              <a:rPr lang="en-US" sz="1800" dirty="0"/>
              <a:t/>
            </a:r>
            <a:br>
              <a:rPr lang="en-US" sz="1800" dirty="0"/>
            </a:br>
            <a:endParaRPr lang="ar-IQ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ar-IQ" dirty="0" smtClean="0"/>
              <a:t>    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    </a:t>
            </a:r>
            <a:r>
              <a:rPr lang="ar-SA" dirty="0" smtClean="0"/>
              <a:t>إن </a:t>
            </a:r>
            <a:r>
              <a:rPr lang="ar-SA" dirty="0"/>
              <a:t>برنامج التورنت الذي استخدمته في إنشاء رابط التورنت قام بإضافة ملف الاسطوانة في القائمة الرئيسية </a:t>
            </a:r>
            <a:r>
              <a:rPr lang="ar-SA" dirty="0" err="1"/>
              <a:t>و</a:t>
            </a:r>
            <a:r>
              <a:rPr lang="ar-SA" dirty="0"/>
              <a:t> بدأ في عملية اسمها</a:t>
            </a:r>
            <a:r>
              <a:rPr lang="en-US" dirty="0"/>
              <a:t> Seeding </a:t>
            </a:r>
            <a:r>
              <a:rPr lang="ar-SA" dirty="0"/>
              <a:t>ومعني هذا إن ألان الباب مفتوح لكل من يريد تحميل الاسطوانة وسيحملها من جهازك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أول </a:t>
            </a:r>
            <a:r>
              <a:rPr lang="ar-SA" dirty="0" err="1" smtClean="0"/>
              <a:t>شئ</a:t>
            </a:r>
            <a:endParaRPr lang="ar-IQ" dirty="0" smtClean="0"/>
          </a:p>
          <a:p>
            <a:pPr algn="ctr">
              <a:buNone/>
            </a:pPr>
            <a:r>
              <a:rPr lang="en-US" dirty="0" smtClean="0"/>
              <a:t> </a:t>
            </a:r>
            <a:r>
              <a:rPr lang="ar-SA" dirty="0" smtClean="0"/>
              <a:t>يتصل </a:t>
            </a:r>
            <a:r>
              <a:rPr lang="ar-SA" dirty="0"/>
              <a:t>برنامج التورنت بمواقع </a:t>
            </a:r>
            <a:r>
              <a:rPr lang="ar-SA" dirty="0" err="1"/>
              <a:t>التراكرز</a:t>
            </a:r>
            <a:r>
              <a:rPr lang="ar-SA" dirty="0"/>
              <a:t> ليعلم أين مكان جهازك وأي مكان الملفات ليبدأ تحميله وهنا نعرف معنى تنظيم </a:t>
            </a:r>
            <a:r>
              <a:rPr lang="ar-SA" dirty="0" smtClean="0"/>
              <a:t>الاتصالات</a:t>
            </a:r>
            <a:r>
              <a:rPr lang="en-US" dirty="0" smtClean="0"/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</p:spPr>
        <p:txBody>
          <a:bodyPr>
            <a:noAutofit/>
          </a:bodyPr>
          <a:lstStyle/>
          <a:p>
            <a:r>
              <a:rPr lang="ar-SA" sz="1600" b="1" dirty="0" smtClean="0"/>
              <a:t>ألان يطلق عل</a:t>
            </a:r>
            <a:r>
              <a:rPr lang="ar-IQ" sz="1600" b="1" dirty="0" smtClean="0"/>
              <a:t>ي</a:t>
            </a:r>
            <a:r>
              <a:rPr lang="ar-SA" sz="1600" b="1" dirty="0" smtClean="0"/>
              <a:t> اسم</a:t>
            </a:r>
            <a:r>
              <a:rPr lang="en-US" sz="1600" b="1" dirty="0" smtClean="0"/>
              <a:t> Peer </a:t>
            </a:r>
            <a:r>
              <a:rPr lang="ar-SA" sz="1600" b="1" dirty="0" smtClean="0"/>
              <a:t>أي النظير  </a:t>
            </a:r>
            <a:r>
              <a:rPr lang="ar-SA" sz="1600" b="1" dirty="0" err="1" smtClean="0"/>
              <a:t>و</a:t>
            </a:r>
            <a:r>
              <a:rPr lang="ar-SA" sz="1600" b="1" dirty="0" smtClean="0"/>
              <a:t> يطلق عليك أنت صاحب الملف</a:t>
            </a:r>
            <a:r>
              <a:rPr lang="en-US" sz="1600" b="1" dirty="0" smtClean="0"/>
              <a:t> Seed </a:t>
            </a:r>
            <a:r>
              <a:rPr lang="ar-SA" sz="1600" b="1" dirty="0" smtClean="0"/>
              <a:t>أي الناشر لأنك نشر الملف من جهازك</a:t>
            </a:r>
            <a:r>
              <a:rPr lang="en-US" sz="1600" b="1" dirty="0" smtClean="0"/>
              <a:t>  </a:t>
            </a:r>
            <a:br>
              <a:rPr lang="en-US" sz="1600" b="1" dirty="0" smtClean="0"/>
            </a:br>
            <a:r>
              <a:rPr lang="ar-SA" sz="1600" b="1" dirty="0" smtClean="0"/>
              <a:t>لنفرض إن بعد ساعة حمل رابط التورنت 9 أشخاص ألان أصبح هناك</a:t>
            </a:r>
            <a:r>
              <a:rPr lang="en-US" sz="1600" b="1" dirty="0" smtClean="0"/>
              <a:t>10  Peers  </a:t>
            </a:r>
            <a:r>
              <a:rPr lang="ar-SA" sz="1600" b="1" dirty="0" smtClean="0"/>
              <a:t>نظراء</a:t>
            </a:r>
            <a:r>
              <a:rPr lang="en-US" sz="1600" b="1" dirty="0" smtClean="0"/>
              <a:t>1 Seed  </a:t>
            </a:r>
            <a:r>
              <a:rPr lang="ar-SA" sz="1600" b="1" dirty="0" smtClean="0"/>
              <a:t>الناشر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ar-SA" sz="1600" b="1" dirty="0" smtClean="0"/>
              <a:t>كل النظراء يحملوا الملف من الناشر وهو أنت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ar-SA" sz="1600" b="1" dirty="0" smtClean="0"/>
              <a:t>لو أنت قفلت جهازك سيتوقف التحميل عند أل 10 نظراء</a:t>
            </a:r>
            <a:r>
              <a:rPr lang="en-US" sz="1600" b="1" dirty="0" smtClean="0"/>
              <a:t>   </a:t>
            </a:r>
            <a:br>
              <a:rPr lang="en-US" sz="1600" b="1" dirty="0" smtClean="0"/>
            </a:br>
            <a:r>
              <a:rPr lang="ar-SA" sz="1600" b="1" dirty="0" smtClean="0"/>
              <a:t>لماذا ؟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ar-SA" sz="1600" b="1" dirty="0" smtClean="0"/>
              <a:t>لأنك ألان أنت </a:t>
            </a:r>
            <a:r>
              <a:rPr lang="ar-SA" sz="1600" b="1" dirty="0" err="1" smtClean="0"/>
              <a:t>السيرفر</a:t>
            </a:r>
            <a:r>
              <a:rPr lang="ar-SA" sz="1600" b="1" dirty="0" smtClean="0"/>
              <a:t> المحفوظ عليه الملف كاملا  </a:t>
            </a:r>
            <a:r>
              <a:rPr lang="ar-SA" sz="1600" b="1" dirty="0" err="1" smtClean="0"/>
              <a:t>و</a:t>
            </a:r>
            <a:r>
              <a:rPr lang="ar-SA" sz="1600" b="1" dirty="0" smtClean="0"/>
              <a:t> لو أغلقت أنت لا يوجد مكان أخر لتحميل الملف كاملا</a:t>
            </a:r>
            <a:r>
              <a:rPr lang="en-US" sz="1600" b="1" dirty="0" smtClean="0"/>
              <a:t> !</a:t>
            </a:r>
            <a:r>
              <a:rPr lang="ar-SA" sz="1600" b="1" dirty="0" smtClean="0"/>
              <a:t>ثم في اليوم الثاني أو في المرة القادمة التي تشغل فيها جهازك وتفتح برنامج التورنت سيبدأ البرنامج عملية</a:t>
            </a:r>
            <a:r>
              <a:rPr lang="en-US" sz="1600" b="1" dirty="0" smtClean="0"/>
              <a:t> Seeding  </a:t>
            </a:r>
            <a:r>
              <a:rPr lang="ar-SA" sz="1600" b="1" dirty="0" smtClean="0"/>
              <a:t>و يبدأ النظراء أل 10 استكمال تحميلهم لأنك ألان </a:t>
            </a:r>
            <a:r>
              <a:rPr lang="ar-SA" sz="1600" b="1" dirty="0" err="1" smtClean="0"/>
              <a:t>السيرفر</a:t>
            </a:r>
            <a:r>
              <a:rPr lang="ar-SA" sz="1600" b="1" dirty="0" smtClean="0"/>
              <a:t> متوفر  وهو أنت </a:t>
            </a:r>
            <a:r>
              <a:rPr lang="ar-SA" sz="1600" b="1" dirty="0" err="1" smtClean="0"/>
              <a:t>و</a:t>
            </a:r>
            <a:r>
              <a:rPr lang="ar-SA" sz="1600" b="1" dirty="0" smtClean="0"/>
              <a:t> يستكملوا تحميلهم من حيث توقفوا المرة السابقة وليس من جديد</a:t>
            </a:r>
            <a:endParaRPr lang="ar-IQ" sz="1600" b="1" dirty="0"/>
          </a:p>
        </p:txBody>
      </p:sp>
      <p:pic>
        <p:nvPicPr>
          <p:cNvPr id="4" name="عنصر نائب للمحتوى 3" descr="bittorrent-6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928934"/>
            <a:ext cx="9144000" cy="392906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/>
              <a:t>    </a:t>
            </a:r>
            <a:r>
              <a:rPr lang="ar-SA" dirty="0" smtClean="0"/>
              <a:t>هناك </a:t>
            </a:r>
            <a:r>
              <a:rPr lang="ar-SA" dirty="0"/>
              <a:t>ميزه أخرى مهمة جدا ألا وهي إن النظراء</a:t>
            </a:r>
            <a:r>
              <a:rPr lang="en-US" dirty="0"/>
              <a:t> Peers </a:t>
            </a:r>
            <a:r>
              <a:rPr lang="ar-SA" dirty="0"/>
              <a:t>يحمل بعضهم من </a:t>
            </a:r>
            <a:r>
              <a:rPr lang="ar-SA" dirty="0" smtClean="0"/>
              <a:t>بعض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                   </a:t>
            </a:r>
            <a:r>
              <a:rPr lang="ar-SA" dirty="0" smtClean="0"/>
              <a:t>ويرفع بعضهم لبعض ؟</a:t>
            </a:r>
            <a:r>
              <a:rPr lang="en-US" dirty="0" smtClean="0"/>
              <a:t>        </a:t>
            </a:r>
            <a:r>
              <a:rPr lang="ar-SA" dirty="0" smtClean="0"/>
              <a:t>كيف ؟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  <a:r>
              <a:rPr lang="ar-SA" dirty="0" smtClean="0"/>
              <a:t> </a:t>
            </a:r>
            <a:r>
              <a:rPr lang="ar-SA" dirty="0"/>
              <a:t>الم تقل انه لو لم يكن الناشر موجود لن يستطيع احد التحميل ؟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نعم قلت هذا ولكن لاحظ أني قلت كلمة كاملا</a:t>
            </a:r>
            <a:r>
              <a:rPr lang="en-US" dirty="0"/>
              <a:t> !</a:t>
            </a:r>
            <a:br>
              <a:rPr lang="en-US" dirty="0"/>
            </a:br>
            <a:r>
              <a:rPr lang="ar-SA" dirty="0"/>
              <a:t>أنت عندما رفعت اسطوانة </a:t>
            </a:r>
            <a:r>
              <a:rPr lang="ar-SA" dirty="0" smtClean="0"/>
              <a:t>القرآن </a:t>
            </a:r>
            <a:r>
              <a:rPr lang="ar-SA" dirty="0"/>
              <a:t>الكريم </a:t>
            </a:r>
            <a:r>
              <a:rPr lang="ar-SA" dirty="0" smtClean="0"/>
              <a:t>أو أي </a:t>
            </a:r>
            <a:r>
              <a:rPr lang="ar-SA" dirty="0"/>
              <a:t>ملف </a:t>
            </a:r>
            <a:r>
              <a:rPr lang="ar-SA" dirty="0" smtClean="0"/>
              <a:t>أخر </a:t>
            </a:r>
            <a:r>
              <a:rPr lang="ar-SA" dirty="0"/>
              <a:t>قسمها برنامج </a:t>
            </a:r>
            <a:r>
              <a:rPr lang="ar-SA" dirty="0" err="1"/>
              <a:t>التورنت</a:t>
            </a:r>
            <a:r>
              <a:rPr lang="ar-SA" dirty="0"/>
              <a:t> تلقائيا </a:t>
            </a:r>
            <a:r>
              <a:rPr lang="ar-SA" dirty="0" smtClean="0"/>
              <a:t>إلى </a:t>
            </a:r>
            <a:r>
              <a:rPr lang="ar-SA" dirty="0"/>
              <a:t>عدة </a:t>
            </a:r>
            <a:r>
              <a:rPr lang="ar-SA" dirty="0" smtClean="0"/>
              <a:t>أجزاء </a:t>
            </a:r>
            <a:r>
              <a:rPr lang="ar-SA" dirty="0"/>
              <a:t>صغيره ولنفترض مثلا 500 جزء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الاسطوانة ستبقى واحدة بعد انتهاء التحميل ولكن </a:t>
            </a:r>
            <a:r>
              <a:rPr lang="ar-SA" dirty="0" smtClean="0"/>
              <a:t>أثناء </a:t>
            </a:r>
            <a:r>
              <a:rPr lang="ar-SA" dirty="0"/>
              <a:t>التحميل ستكون </a:t>
            </a:r>
            <a:r>
              <a:rPr lang="ar-SA" dirty="0" smtClean="0"/>
              <a:t>مجزئه إلى </a:t>
            </a:r>
            <a:r>
              <a:rPr lang="ar-SA" dirty="0"/>
              <a:t>عدد معين حدده برنامج </a:t>
            </a:r>
            <a:r>
              <a:rPr lang="ar-SA" dirty="0" err="1"/>
              <a:t>التورنت</a:t>
            </a:r>
            <a:r>
              <a:rPr lang="ar-SA" dirty="0"/>
              <a:t> عند الرفع تلقائيا</a:t>
            </a:r>
            <a:r>
              <a:rPr lang="en-US" dirty="0"/>
              <a:t/>
            </a:r>
            <a:br>
              <a:rPr lang="en-US" dirty="0"/>
            </a:br>
            <a:r>
              <a:rPr lang="ar-SA" dirty="0" smtClean="0"/>
              <a:t>ألان </a:t>
            </a:r>
            <a:r>
              <a:rPr lang="ar-SA" dirty="0"/>
              <a:t>كل نظير </a:t>
            </a:r>
            <a:r>
              <a:rPr lang="en-US" dirty="0"/>
              <a:t> Peers</a:t>
            </a:r>
            <a:r>
              <a:rPr lang="ar-SA" dirty="0"/>
              <a:t>يحمل من الناشر</a:t>
            </a:r>
            <a:r>
              <a:rPr lang="en-US" dirty="0"/>
              <a:t> Seeder </a:t>
            </a:r>
            <a:r>
              <a:rPr lang="ar-SA" dirty="0"/>
              <a:t>جزء معين </a:t>
            </a:r>
            <a:r>
              <a:rPr lang="ar-SA" dirty="0" err="1"/>
              <a:t>و</a:t>
            </a:r>
            <a:r>
              <a:rPr lang="ar-SA" dirty="0"/>
              <a:t> هذا التحميل يكون عشوائي </a:t>
            </a:r>
            <a:r>
              <a:rPr lang="ar-SA" dirty="0" smtClean="0"/>
              <a:t>بمعنى</a:t>
            </a:r>
            <a:r>
              <a:rPr lang="ar-IQ" dirty="0" smtClean="0"/>
              <a:t> :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انأ حملت مثلا الجزء 1 , 3 , 11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ونظير أخر حمل الجزء 45. 30 . 100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ألان سأحمل أنا الجزء 45 , 30 , 100 من النظير الثاني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و النظير الثاني سيحمل مني الجزء 1 , 3 ,11</a:t>
            </a:r>
            <a:r>
              <a:rPr lang="en-US" dirty="0"/>
              <a:t/>
            </a:r>
            <a:br>
              <a:rPr lang="en-US" dirty="0"/>
            </a:br>
            <a:r>
              <a:rPr lang="ar-SA" dirty="0"/>
              <a:t>وفى نفس الوقت سأحمل أجزاء أخرى من الناشر وباقي النظراء يعنى كل هذه العمليات في نفس الوقت</a:t>
            </a:r>
            <a:r>
              <a:rPr lang="en-US" dirty="0"/>
              <a:t> ! </a:t>
            </a:r>
            <a:r>
              <a:rPr lang="ar-SA" dirty="0"/>
              <a:t>احمل من جميع النظراء </a:t>
            </a:r>
            <a:r>
              <a:rPr lang="ar-SA" dirty="0" err="1"/>
              <a:t>و</a:t>
            </a:r>
            <a:r>
              <a:rPr lang="ar-SA" dirty="0"/>
              <a:t> الناشر مع بعض</a:t>
            </a:r>
            <a:r>
              <a:rPr lang="en-US" dirty="0"/>
              <a:t/>
            </a:r>
            <a:br>
              <a:rPr lang="en-US" dirty="0"/>
            </a:br>
            <a:endParaRPr lang="ar-IQ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أصل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أصل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273</TotalTime>
  <Words>458</Words>
  <Application>Microsoft Office PowerPoint</Application>
  <PresentationFormat>عرض على الشاشة (3:4)‏</PresentationFormat>
  <Paragraphs>58</Paragraphs>
  <Slides>21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2" baseType="lpstr">
      <vt:lpstr>سمة Office</vt:lpstr>
      <vt:lpstr>حلقة تعريفية عن ألــــ</vt:lpstr>
      <vt:lpstr>تعريف البت تورنت</vt:lpstr>
      <vt:lpstr>تاريخ التورنت كبداية</vt:lpstr>
      <vt:lpstr>مصطلحات التورنت</vt:lpstr>
      <vt:lpstr>مبدأ عمل التورنت </vt:lpstr>
      <vt:lpstr>عرض تقديمي في PowerPoint</vt:lpstr>
      <vt:lpstr>عرض تقديمي في PowerPoint</vt:lpstr>
      <vt:lpstr>ألان يطلق علي اسم Peer أي النظير  و يطلق عليك أنت صاحب الملف Seed أي الناشر لأنك نشر الملف من جهازك   لنفرض إن بعد ساعة حمل رابط التورنت 9 أشخاص ألان أصبح هناك10  Peers  نظراء1 Seed  الناشر كل النظراء يحملوا الملف من الناشر وهو أنت لو أنت قفلت جهازك سيتوقف التحميل عند أل 10 نظراء    لماذا ؟ لأنك ألان أنت السيرفر المحفوظ عليه الملف كاملا  و لو أغلقت أنت لا يوجد مكان أخر لتحميل الملف كاملا !ثم في اليوم الثاني أو في المرة القادمة التي تشغل فيها جهازك وتفتح برنامج التورنت سيبدأ البرنامج عملية Seeding  و يبدأ النظراء أل 10 استكمال تحميلهم لأنك ألان السيرفر متوفر  وهو أنت و يستكملوا تحميلهم من حيث توقفوا المرة السابقة وليس من جديد</vt:lpstr>
      <vt:lpstr>عرض تقديمي في PowerPoint</vt:lpstr>
      <vt:lpstr>عرض تقديمي في PowerPoint</vt:lpstr>
      <vt:lpstr>عرض تقديمي في PowerPoint</vt:lpstr>
      <vt:lpstr>الفائدة من التورنت</vt:lpstr>
      <vt:lpstr>المواقع الخاصة بالتورنت</vt:lpstr>
      <vt:lpstr>عرض تقديمي في PowerPoint</vt:lpstr>
      <vt:lpstr>نبحث مثلا عن فلم SPIDER MAN 2012</vt:lpstr>
      <vt:lpstr>وندخل على الاختيار المطلوب</vt:lpstr>
      <vt:lpstr>بعد تحميل ملف التورنت التعريفي يظهر لنا بالشكل التالي</vt:lpstr>
      <vt:lpstr>ألان نحتاج إلى احد برامج التورنت لفتح الملف التعريفي وبدأ الاتصال بالتراكرز وهذه أمثلة على بعض البرامج</vt:lpstr>
      <vt:lpstr>بعد فتح الملف أو تشغيل برنامج التورنت سيظهر التالي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حلقة تعريفية عن الــــ</dc:title>
  <dc:creator>MHMADNEW</dc:creator>
  <cp:lastModifiedBy>sab</cp:lastModifiedBy>
  <cp:revision>35</cp:revision>
  <dcterms:created xsi:type="dcterms:W3CDTF">2012-12-18T07:31:24Z</dcterms:created>
  <dcterms:modified xsi:type="dcterms:W3CDTF">2012-12-19T07:31:42Z</dcterms:modified>
</cp:coreProperties>
</file>