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lvl="0">
      <a:defRPr lang="ar-IQ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175AFD-A1AF-4F44-8F32-5BD38E3FC4E3}" type="datetimeFigureOut">
              <a:rPr lang="ar-IQ" smtClean="0"/>
              <a:t>05/03/1445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18" y="76200"/>
            <a:ext cx="1295400" cy="133549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83941" y="1870770"/>
            <a:ext cx="381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000000"/>
                </a:solidFill>
                <a:latin typeface="AYM Wadiy S_U normal."/>
                <a:cs typeface="Times New Roman" pitchFamily="18" charset="0"/>
              </a:rPr>
              <a:t>اسم الم</a:t>
            </a:r>
            <a:r>
              <a:rPr lang="ar-IQ" sz="3200" b="1" dirty="0" smtClean="0">
                <a:solidFill>
                  <a:srgbClr val="000000"/>
                </a:solidFill>
                <a:latin typeface="AYM Wadiy S_U normal."/>
                <a:cs typeface="Times New Roman" pitchFamily="18" charset="0"/>
              </a:rPr>
              <a:t>ادة</a:t>
            </a:r>
            <a:endParaRPr lang="ar-SA" sz="3200" b="1" dirty="0" smtClean="0">
              <a:solidFill>
                <a:srgbClr val="000000"/>
              </a:solidFill>
              <a:latin typeface="AYM Wadiy S_U normal."/>
              <a:cs typeface="Times New Roman" pitchFamily="18" charset="0"/>
            </a:endParaRPr>
          </a:p>
          <a:p>
            <a:pPr algn="ctr"/>
            <a:r>
              <a:rPr lang="ar-IQ" sz="3200" b="1" u="sng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نظم الاعمال الالكترونية </a:t>
            </a:r>
          </a:p>
          <a:p>
            <a:pPr algn="ctr"/>
            <a:endParaRPr lang="ar-IQ" sz="32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ar-IQ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ar-IQ" sz="3200" b="1" dirty="0" smtClean="0">
                <a:solidFill>
                  <a:srgbClr val="000000"/>
                </a:solidFill>
                <a:latin typeface="AYM Wadiy S_U normal."/>
                <a:cs typeface="Times New Roman" pitchFamily="18" charset="0"/>
              </a:rPr>
              <a:t>مدرس المادة</a:t>
            </a:r>
          </a:p>
          <a:p>
            <a:pPr algn="ctr"/>
            <a:r>
              <a:rPr lang="ar-IQ" sz="3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 . م. رشا دريد حنا  </a:t>
            </a:r>
            <a:endParaRPr lang="ar-SA" sz="3200" b="1" dirty="0">
              <a:solidFill>
                <a:srgbClr val="000000"/>
              </a:solidFill>
              <a:latin typeface="AYM Wadiy S_U normal.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572000" y="2273242"/>
            <a:ext cx="4159250" cy="184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جامعة الموصل </a:t>
            </a: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كلية الادارة والاقتصاد </a:t>
            </a: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قسم نظم المعلومات الادارية </a:t>
            </a: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المرحلة الثالثة       </a:t>
            </a:r>
            <a:r>
              <a:rPr lang="ar-SA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3629" y="5562600"/>
            <a:ext cx="4047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31-10-2021</a:t>
            </a:r>
            <a:endParaRPr lang="ar-SA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" y="125194"/>
            <a:ext cx="1263173" cy="124640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80" y="3999983"/>
            <a:ext cx="4913398" cy="28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8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2" y="1190624"/>
            <a:ext cx="7625118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2" y="914400"/>
            <a:ext cx="7548917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03748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953375" cy="23622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76866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924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5860"/>
            <a:ext cx="8153400" cy="4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20371715">
            <a:off x="1676400" y="3015327"/>
            <a:ext cx="6403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شكرا</a:t>
            </a:r>
            <a:r>
              <a:rPr lang="ar-IQ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IQ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لإصغائكم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مستطيل ذو زاوية واحدة مخدوشة 6"/>
          <p:cNvSpPr/>
          <p:nvPr/>
        </p:nvSpPr>
        <p:spPr>
          <a:xfrm>
            <a:off x="4724400" y="0"/>
            <a:ext cx="3276600" cy="533400"/>
          </a:xfrm>
          <a:prstGeom prst="snip1Rect">
            <a:avLst>
              <a:gd name="adj" fmla="val 50000"/>
            </a:avLst>
          </a:prstGeom>
          <a:solidFill>
            <a:srgbClr val="0070C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" y="6122760"/>
            <a:ext cx="1303811" cy="6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6081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667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7272"/>
            <a:ext cx="7924800" cy="50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009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9675"/>
            <a:ext cx="7848599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153399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8212"/>
            <a:ext cx="8001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305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066800"/>
            <a:ext cx="8001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عرض على الشاشة (3:4)‏</PresentationFormat>
  <Paragraphs>26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أوستن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Maher</cp:lastModifiedBy>
  <cp:revision>1</cp:revision>
  <dcterms:modified xsi:type="dcterms:W3CDTF">2023-09-19T20:04:53Z</dcterms:modified>
</cp:coreProperties>
</file>