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38" autoAdjust="0"/>
    <p:restoredTop sz="94660"/>
  </p:normalViewPr>
  <p:slideViewPr>
    <p:cSldViewPr snapToGrid="0">
      <p:cViewPr>
        <p:scale>
          <a:sx n="67" d="100"/>
          <a:sy n="67" d="100"/>
        </p:scale>
        <p:origin x="-245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F5F3B-88D9-491A-AB44-FEC5114F21E1}" type="doc">
      <dgm:prSet loTypeId="urn:microsoft.com/office/officeart/2009/layout/CirclePictureHierarchy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B79FADDC-98EA-4D37-8CC8-4745C2F5DF54}">
      <dgm:prSet phldrT="[نص]"/>
      <dgm:spPr/>
      <dgm:t>
        <a:bodyPr/>
        <a:lstStyle/>
        <a:p>
          <a:pPr rtl="1"/>
          <a:r>
            <a:rPr lang="ar-IQ" dirty="0"/>
            <a:t>مشتقة</a:t>
          </a:r>
          <a:endParaRPr lang="ar-SA" dirty="0"/>
        </a:p>
      </dgm:t>
    </dgm:pt>
    <dgm:pt modelId="{C9BB1AF7-E899-434B-BD4E-9CE332BC6681}" type="parTrans" cxnId="{199392ED-0E17-4ED2-BDA4-3DF719D4B626}">
      <dgm:prSet/>
      <dgm:spPr/>
      <dgm:t>
        <a:bodyPr/>
        <a:lstStyle/>
        <a:p>
          <a:pPr rtl="1"/>
          <a:endParaRPr lang="ar-SA"/>
        </a:p>
      </dgm:t>
    </dgm:pt>
    <dgm:pt modelId="{958997F3-EB16-4BBD-BCDB-F24920A361FC}" type="sibTrans" cxnId="{199392ED-0E17-4ED2-BDA4-3DF719D4B626}">
      <dgm:prSet/>
      <dgm:spPr/>
      <dgm:t>
        <a:bodyPr/>
        <a:lstStyle/>
        <a:p>
          <a:pPr rtl="1"/>
          <a:endParaRPr lang="ar-SA"/>
        </a:p>
      </dgm:t>
    </dgm:pt>
    <dgm:pt modelId="{21E1F125-059D-476F-9FF6-4E2283C6332C}">
      <dgm:prSet phldrT="[نص]"/>
      <dgm:spPr/>
      <dgm:t>
        <a:bodyPr/>
        <a:lstStyle/>
        <a:p>
          <a:pPr rtl="1"/>
          <a:r>
            <a:rPr lang="ar-IQ" dirty="0"/>
            <a:t>بسيطة</a:t>
          </a:r>
          <a:endParaRPr lang="ar-SA" dirty="0"/>
        </a:p>
      </dgm:t>
    </dgm:pt>
    <dgm:pt modelId="{68825E1E-A9F8-4E27-9935-D6B47D8F2E91}" type="parTrans" cxnId="{73C71A3F-8E73-479B-85BD-B158521303F1}">
      <dgm:prSet/>
      <dgm:spPr/>
      <dgm:t>
        <a:bodyPr/>
        <a:lstStyle/>
        <a:p>
          <a:pPr rtl="1"/>
          <a:endParaRPr lang="ar-SA"/>
        </a:p>
      </dgm:t>
    </dgm:pt>
    <dgm:pt modelId="{C5260E7D-4896-414E-BD66-03C7EFE00729}" type="sibTrans" cxnId="{73C71A3F-8E73-479B-85BD-B158521303F1}">
      <dgm:prSet/>
      <dgm:spPr/>
      <dgm:t>
        <a:bodyPr/>
        <a:lstStyle/>
        <a:p>
          <a:pPr rtl="1"/>
          <a:endParaRPr lang="ar-SA"/>
        </a:p>
      </dgm:t>
    </dgm:pt>
    <dgm:pt modelId="{7B2946F5-D45E-4597-A418-A67BDF9A5031}">
      <dgm:prSet/>
      <dgm:spPr/>
      <dgm:t>
        <a:bodyPr/>
        <a:lstStyle/>
        <a:p>
          <a:pPr rtl="1"/>
          <a:endParaRPr lang="ar-SA"/>
        </a:p>
      </dgm:t>
    </dgm:pt>
    <dgm:pt modelId="{393080BD-F704-45E6-8F12-E83E369DF92C}" type="parTrans" cxnId="{A493E06F-C809-4508-ADEC-6AEC37682D83}">
      <dgm:prSet/>
      <dgm:spPr/>
      <dgm:t>
        <a:bodyPr/>
        <a:lstStyle/>
        <a:p>
          <a:pPr rtl="1"/>
          <a:endParaRPr lang="ar-SA"/>
        </a:p>
      </dgm:t>
    </dgm:pt>
    <dgm:pt modelId="{AFC3FAD5-F6D8-4F1D-AB98-4D42025DBE2F}" type="sibTrans" cxnId="{A493E06F-C809-4508-ADEC-6AEC37682D83}">
      <dgm:prSet/>
      <dgm:spPr/>
      <dgm:t>
        <a:bodyPr/>
        <a:lstStyle/>
        <a:p>
          <a:pPr rtl="1"/>
          <a:endParaRPr lang="ar-SA"/>
        </a:p>
      </dgm:t>
    </dgm:pt>
    <dgm:pt modelId="{A2B6250D-04DF-4052-9391-4899E5C4887D}">
      <dgm:prSet phldrT="[نص]"/>
      <dgm:spPr/>
      <dgm:t>
        <a:bodyPr/>
        <a:lstStyle/>
        <a:p>
          <a:pPr rtl="1"/>
          <a:r>
            <a:rPr lang="ar-IQ" dirty="0"/>
            <a:t>متعددة</a:t>
          </a:r>
          <a:endParaRPr lang="ar-SA" dirty="0"/>
        </a:p>
      </dgm:t>
    </dgm:pt>
    <dgm:pt modelId="{FB84D3F9-7A21-46F8-9433-E0A27F1AF4CD}" type="parTrans" cxnId="{4273FB95-4962-47E6-8D59-D08CC41377FB}">
      <dgm:prSet/>
      <dgm:spPr/>
      <dgm:t>
        <a:bodyPr/>
        <a:lstStyle/>
        <a:p>
          <a:pPr rtl="1"/>
          <a:endParaRPr lang="ar-SA"/>
        </a:p>
      </dgm:t>
    </dgm:pt>
    <dgm:pt modelId="{1ECB9442-FE6E-468E-B43D-A5AE93F46EC1}" type="sibTrans" cxnId="{4273FB95-4962-47E6-8D59-D08CC41377FB}">
      <dgm:prSet/>
      <dgm:spPr/>
      <dgm:t>
        <a:bodyPr/>
        <a:lstStyle/>
        <a:p>
          <a:pPr rtl="1"/>
          <a:endParaRPr lang="ar-SA"/>
        </a:p>
      </dgm:t>
    </dgm:pt>
    <dgm:pt modelId="{69BDE8C7-8B8E-4A24-AE6C-3322477046FC}">
      <dgm:prSet/>
      <dgm:spPr/>
      <dgm:t>
        <a:bodyPr/>
        <a:lstStyle/>
        <a:p>
          <a:pPr rtl="1"/>
          <a:endParaRPr lang="ar-SA"/>
        </a:p>
      </dgm:t>
    </dgm:pt>
    <dgm:pt modelId="{CF28329D-4D27-49AF-90CA-87B8E356979B}" type="parTrans" cxnId="{D1CED877-C8E5-4EC9-9683-9C0AF3DCF253}">
      <dgm:prSet/>
      <dgm:spPr/>
      <dgm:t>
        <a:bodyPr/>
        <a:lstStyle/>
        <a:p>
          <a:pPr rtl="1"/>
          <a:endParaRPr lang="ar-SA"/>
        </a:p>
      </dgm:t>
    </dgm:pt>
    <dgm:pt modelId="{3A2358F4-4D2A-4CB2-A880-212F21DD2FC2}" type="sibTrans" cxnId="{D1CED877-C8E5-4EC9-9683-9C0AF3DCF253}">
      <dgm:prSet/>
      <dgm:spPr/>
      <dgm:t>
        <a:bodyPr/>
        <a:lstStyle/>
        <a:p>
          <a:pPr rtl="1"/>
          <a:endParaRPr lang="ar-SA"/>
        </a:p>
      </dgm:t>
    </dgm:pt>
    <dgm:pt modelId="{289A2483-E2A0-413B-8FD7-940FFB9E8C6E}">
      <dgm:prSet phldrT="[نص]"/>
      <dgm:spPr/>
      <dgm:t>
        <a:bodyPr/>
        <a:lstStyle/>
        <a:p>
          <a:pPr rtl="1"/>
          <a:r>
            <a:rPr lang="ar-IQ" dirty="0"/>
            <a:t>مركبة</a:t>
          </a:r>
          <a:endParaRPr lang="ar-SA" dirty="0"/>
        </a:p>
      </dgm:t>
    </dgm:pt>
    <dgm:pt modelId="{FD9CB5C5-C637-45E5-AA8E-4736A2AD2B7B}" type="parTrans" cxnId="{DD64243D-C49D-4EA3-A7EC-B2F926C4BF5E}">
      <dgm:prSet/>
      <dgm:spPr/>
      <dgm:t>
        <a:bodyPr/>
        <a:lstStyle/>
        <a:p>
          <a:pPr rtl="1"/>
          <a:endParaRPr lang="ar-SA"/>
        </a:p>
      </dgm:t>
    </dgm:pt>
    <dgm:pt modelId="{4708DC16-DDC2-4C4D-8356-3CFC198110ED}" type="sibTrans" cxnId="{DD64243D-C49D-4EA3-A7EC-B2F926C4BF5E}">
      <dgm:prSet/>
      <dgm:spPr/>
      <dgm:t>
        <a:bodyPr/>
        <a:lstStyle/>
        <a:p>
          <a:pPr rtl="1"/>
          <a:endParaRPr lang="ar-SA"/>
        </a:p>
      </dgm:t>
    </dgm:pt>
    <dgm:pt modelId="{6180567F-F750-4705-9B8E-F9F6AFFACC5C}">
      <dgm:prSet phldrT="[نص]"/>
      <dgm:spPr/>
      <dgm:t>
        <a:bodyPr/>
        <a:lstStyle/>
        <a:p>
          <a:pPr rtl="1"/>
          <a:r>
            <a:rPr lang="ar-IQ" dirty="0"/>
            <a:t>الصفة</a:t>
          </a:r>
          <a:endParaRPr lang="ar-SA" dirty="0"/>
        </a:p>
      </dgm:t>
    </dgm:pt>
    <dgm:pt modelId="{EA8506FA-19AA-4A14-9204-14B5E31B24A3}" type="sibTrans" cxnId="{11B5A6FE-C1AA-490F-90EB-EBAADF2A3B2B}">
      <dgm:prSet/>
      <dgm:spPr/>
      <dgm:t>
        <a:bodyPr/>
        <a:lstStyle/>
        <a:p>
          <a:pPr rtl="1"/>
          <a:endParaRPr lang="ar-SA"/>
        </a:p>
      </dgm:t>
    </dgm:pt>
    <dgm:pt modelId="{EBA82154-8D23-4F2C-B377-AF9C1261338D}" type="parTrans" cxnId="{11B5A6FE-C1AA-490F-90EB-EBAADF2A3B2B}">
      <dgm:prSet/>
      <dgm:spPr/>
      <dgm:t>
        <a:bodyPr/>
        <a:lstStyle/>
        <a:p>
          <a:pPr rtl="1"/>
          <a:endParaRPr lang="ar-SA"/>
        </a:p>
      </dgm:t>
    </dgm:pt>
    <dgm:pt modelId="{1CCDA075-FE69-44D5-830E-CA173A1EA2E7}" type="pres">
      <dgm:prSet presAssocID="{EB9F5F3B-88D9-491A-AB44-FEC5114F21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72CD60-0BC7-461C-8248-1F35A2734088}" type="pres">
      <dgm:prSet presAssocID="{6180567F-F750-4705-9B8E-F9F6AFFACC5C}" presName="hierRoot1" presStyleCnt="0"/>
      <dgm:spPr/>
    </dgm:pt>
    <dgm:pt modelId="{155C73F8-E0D3-4917-AB17-AED7E5733102}" type="pres">
      <dgm:prSet presAssocID="{6180567F-F750-4705-9B8E-F9F6AFFACC5C}" presName="composite" presStyleCnt="0"/>
      <dgm:spPr/>
    </dgm:pt>
    <dgm:pt modelId="{6BE021A5-D752-40AF-9340-3EC36B7F3395}" type="pres">
      <dgm:prSet presAssocID="{6180567F-F750-4705-9B8E-F9F6AFFACC5C}" presName="image" presStyleLbl="node0" presStyleIdx="0" presStyleCnt="3"/>
      <dgm:spPr/>
    </dgm:pt>
    <dgm:pt modelId="{617311EF-069A-4BD1-99FF-29C7F6342F30}" type="pres">
      <dgm:prSet presAssocID="{6180567F-F750-4705-9B8E-F9F6AFFACC5C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AE2531-9692-4B93-B88F-CC88524D2309}" type="pres">
      <dgm:prSet presAssocID="{6180567F-F750-4705-9B8E-F9F6AFFACC5C}" presName="hierChild2" presStyleCnt="0"/>
      <dgm:spPr/>
    </dgm:pt>
    <dgm:pt modelId="{A5077A6C-1F91-4B2F-B495-C0CFFC33DB10}" type="pres">
      <dgm:prSet presAssocID="{C9BB1AF7-E899-434B-BD4E-9CE332BC668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A0018062-A17F-41C2-BCCC-43EB79C27FC5}" type="pres">
      <dgm:prSet presAssocID="{B79FADDC-98EA-4D37-8CC8-4745C2F5DF54}" presName="hierRoot2" presStyleCnt="0"/>
      <dgm:spPr/>
    </dgm:pt>
    <dgm:pt modelId="{C39888C1-0112-498F-BE82-F9107424045A}" type="pres">
      <dgm:prSet presAssocID="{B79FADDC-98EA-4D37-8CC8-4745C2F5DF54}" presName="composite2" presStyleCnt="0"/>
      <dgm:spPr/>
    </dgm:pt>
    <dgm:pt modelId="{156696DD-274D-46B8-953F-ACDA1178135C}" type="pres">
      <dgm:prSet presAssocID="{B79FADDC-98EA-4D37-8CC8-4745C2F5DF54}" presName="image2" presStyleLbl="node2" presStyleIdx="0" presStyleCnt="4"/>
      <dgm:spPr/>
    </dgm:pt>
    <dgm:pt modelId="{00E61594-9632-4FD1-9ED6-3F7C60FF622B}" type="pres">
      <dgm:prSet presAssocID="{B79FADDC-98EA-4D37-8CC8-4745C2F5DF54}" presName="text2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87FF8B-3454-4119-9D64-725C54405CD5}" type="pres">
      <dgm:prSet presAssocID="{B79FADDC-98EA-4D37-8CC8-4745C2F5DF54}" presName="hierChild3" presStyleCnt="0"/>
      <dgm:spPr/>
    </dgm:pt>
    <dgm:pt modelId="{D2E6A774-56CF-464A-A9AE-E3EBA45F76C8}" type="pres">
      <dgm:prSet presAssocID="{CF28329D-4D27-49AF-90CA-87B8E356979B}" presName="Name10" presStyleLbl="parChTrans1D2" presStyleIdx="1" presStyleCnt="4"/>
      <dgm:spPr/>
      <dgm:t>
        <a:bodyPr/>
        <a:lstStyle/>
        <a:p>
          <a:endParaRPr lang="en-US"/>
        </a:p>
      </dgm:t>
    </dgm:pt>
    <dgm:pt modelId="{64EA55BE-B3CD-4377-98F9-D654BF211F54}" type="pres">
      <dgm:prSet presAssocID="{69BDE8C7-8B8E-4A24-AE6C-3322477046FC}" presName="hierRoot2" presStyleCnt="0"/>
      <dgm:spPr/>
    </dgm:pt>
    <dgm:pt modelId="{53325D47-909A-4859-B4AB-758F50972533}" type="pres">
      <dgm:prSet presAssocID="{69BDE8C7-8B8E-4A24-AE6C-3322477046FC}" presName="composite2" presStyleCnt="0"/>
      <dgm:spPr/>
    </dgm:pt>
    <dgm:pt modelId="{60EBB698-DD6D-4588-A276-B7F8B1C36838}" type="pres">
      <dgm:prSet presAssocID="{69BDE8C7-8B8E-4A24-AE6C-3322477046FC}" presName="image2" presStyleLbl="node2" presStyleIdx="1" presStyleCnt="4"/>
      <dgm:spPr/>
    </dgm:pt>
    <dgm:pt modelId="{E15A9AE0-E4C4-4303-B245-A85C69325760}" type="pres">
      <dgm:prSet presAssocID="{69BDE8C7-8B8E-4A24-AE6C-3322477046FC}" presName="text2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728608-974B-4559-ADE8-60874405AD3D}" type="pres">
      <dgm:prSet presAssocID="{69BDE8C7-8B8E-4A24-AE6C-3322477046FC}" presName="hierChild3" presStyleCnt="0"/>
      <dgm:spPr/>
    </dgm:pt>
    <dgm:pt modelId="{E364B001-CEC7-4C33-8F82-4DD44DE00E7A}" type="pres">
      <dgm:prSet presAssocID="{393080BD-F704-45E6-8F12-E83E369DF92C}" presName="Name10" presStyleLbl="parChTrans1D2" presStyleIdx="2" presStyleCnt="4"/>
      <dgm:spPr/>
      <dgm:t>
        <a:bodyPr/>
        <a:lstStyle/>
        <a:p>
          <a:endParaRPr lang="en-US"/>
        </a:p>
      </dgm:t>
    </dgm:pt>
    <dgm:pt modelId="{BD7224D1-998B-4A8E-9FC3-921E472B27EF}" type="pres">
      <dgm:prSet presAssocID="{7B2946F5-D45E-4597-A418-A67BDF9A5031}" presName="hierRoot2" presStyleCnt="0"/>
      <dgm:spPr/>
    </dgm:pt>
    <dgm:pt modelId="{F2D783EB-B862-4065-95C5-4886A7D62139}" type="pres">
      <dgm:prSet presAssocID="{7B2946F5-D45E-4597-A418-A67BDF9A5031}" presName="composite2" presStyleCnt="0"/>
      <dgm:spPr/>
    </dgm:pt>
    <dgm:pt modelId="{692641A9-5A62-4789-B723-AF1638FA3F39}" type="pres">
      <dgm:prSet presAssocID="{7B2946F5-D45E-4597-A418-A67BDF9A5031}" presName="image2" presStyleLbl="node2" presStyleIdx="2" presStyleCnt="4"/>
      <dgm:spPr/>
    </dgm:pt>
    <dgm:pt modelId="{D7D31F6A-57BD-42D7-88B1-E52743570AB2}" type="pres">
      <dgm:prSet presAssocID="{7B2946F5-D45E-4597-A418-A67BDF9A5031}" presName="text2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0B345B-AF7F-4CC7-BA20-FA27BEE44173}" type="pres">
      <dgm:prSet presAssocID="{7B2946F5-D45E-4597-A418-A67BDF9A5031}" presName="hierChild3" presStyleCnt="0"/>
      <dgm:spPr/>
    </dgm:pt>
    <dgm:pt modelId="{11241826-B41D-419B-8745-B2F677637225}" type="pres">
      <dgm:prSet presAssocID="{68825E1E-A9F8-4E27-9935-D6B47D8F2E91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05F5348-8EA1-4F08-A5BA-6E956D80B6C3}" type="pres">
      <dgm:prSet presAssocID="{21E1F125-059D-476F-9FF6-4E2283C6332C}" presName="hierRoot2" presStyleCnt="0"/>
      <dgm:spPr/>
    </dgm:pt>
    <dgm:pt modelId="{0835896A-72B3-4BA6-8183-8D0D6835C1E7}" type="pres">
      <dgm:prSet presAssocID="{21E1F125-059D-476F-9FF6-4E2283C6332C}" presName="composite2" presStyleCnt="0"/>
      <dgm:spPr/>
    </dgm:pt>
    <dgm:pt modelId="{EF935024-115E-45D6-BD28-2FC2CE319F96}" type="pres">
      <dgm:prSet presAssocID="{21E1F125-059D-476F-9FF6-4E2283C6332C}" presName="image2" presStyleLbl="node2" presStyleIdx="3" presStyleCnt="4"/>
      <dgm:spPr/>
    </dgm:pt>
    <dgm:pt modelId="{BA47E1DD-E7F1-41F0-9FAF-D1781D4E6D7F}" type="pres">
      <dgm:prSet presAssocID="{21E1F125-059D-476F-9FF6-4E2283C6332C}" presName="text2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A9C1B0-B7C4-4E46-89D5-735E7C3F1BCC}" type="pres">
      <dgm:prSet presAssocID="{21E1F125-059D-476F-9FF6-4E2283C6332C}" presName="hierChild3" presStyleCnt="0"/>
      <dgm:spPr/>
    </dgm:pt>
    <dgm:pt modelId="{F6CFFF94-E085-4F61-BF13-9878BF2CE052}" type="pres">
      <dgm:prSet presAssocID="{A2B6250D-04DF-4052-9391-4899E5C4887D}" presName="hierRoot1" presStyleCnt="0"/>
      <dgm:spPr/>
    </dgm:pt>
    <dgm:pt modelId="{97EACB28-3740-4558-A267-2AE59E732049}" type="pres">
      <dgm:prSet presAssocID="{A2B6250D-04DF-4052-9391-4899E5C4887D}" presName="composite" presStyleCnt="0"/>
      <dgm:spPr/>
    </dgm:pt>
    <dgm:pt modelId="{1A71B8D9-11F4-4AE3-BE17-504C539E0D50}" type="pres">
      <dgm:prSet presAssocID="{A2B6250D-04DF-4052-9391-4899E5C4887D}" presName="image" presStyleLbl="node0" presStyleIdx="1" presStyleCnt="3"/>
      <dgm:spPr/>
    </dgm:pt>
    <dgm:pt modelId="{D3CA478A-C807-4608-81E8-77044EFD219F}" type="pres">
      <dgm:prSet presAssocID="{A2B6250D-04DF-4052-9391-4899E5C4887D}" presName="text" presStyleLbl="revTx" presStyleIdx="5" presStyleCnt="7" custLinFactY="33535" custLinFactNeighborX="-8767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E24BF-D52B-4CEF-A446-5146F07C6E76}" type="pres">
      <dgm:prSet presAssocID="{A2B6250D-04DF-4052-9391-4899E5C4887D}" presName="hierChild2" presStyleCnt="0"/>
      <dgm:spPr/>
    </dgm:pt>
    <dgm:pt modelId="{D283FC26-0CFE-442B-BF7F-B3D8C3D8B69E}" type="pres">
      <dgm:prSet presAssocID="{289A2483-E2A0-413B-8FD7-940FFB9E8C6E}" presName="hierRoot1" presStyleCnt="0"/>
      <dgm:spPr/>
    </dgm:pt>
    <dgm:pt modelId="{4DCC50A4-560B-40DF-9B70-ADA5115AF09C}" type="pres">
      <dgm:prSet presAssocID="{289A2483-E2A0-413B-8FD7-940FFB9E8C6E}" presName="composite" presStyleCnt="0"/>
      <dgm:spPr/>
    </dgm:pt>
    <dgm:pt modelId="{BFD23A50-7C6C-4CB0-84D3-5605C25C4624}" type="pres">
      <dgm:prSet presAssocID="{289A2483-E2A0-413B-8FD7-940FFB9E8C6E}" presName="image" presStyleLbl="node0" presStyleIdx="2" presStyleCnt="3"/>
      <dgm:spPr/>
    </dgm:pt>
    <dgm:pt modelId="{FCAAB543-2D21-4433-B237-BA1FCF20EF1F}" type="pres">
      <dgm:prSet presAssocID="{289A2483-E2A0-413B-8FD7-940FFB9E8C6E}" presName="text" presStyleLbl="revTx" presStyleIdx="6" presStyleCnt="7" custLinFactX="-200000" custLinFactY="33538" custLinFactNeighborX="-25806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B78E31-B713-4049-B775-27780E0763E5}" type="pres">
      <dgm:prSet presAssocID="{289A2483-E2A0-413B-8FD7-940FFB9E8C6E}" presName="hierChild2" presStyleCnt="0"/>
      <dgm:spPr/>
    </dgm:pt>
  </dgm:ptLst>
  <dgm:cxnLst>
    <dgm:cxn modelId="{73C71A3F-8E73-479B-85BD-B158521303F1}" srcId="{6180567F-F750-4705-9B8E-F9F6AFFACC5C}" destId="{21E1F125-059D-476F-9FF6-4E2283C6332C}" srcOrd="3" destOrd="0" parTransId="{68825E1E-A9F8-4E27-9935-D6B47D8F2E91}" sibTransId="{C5260E7D-4896-414E-BD66-03C7EFE00729}"/>
    <dgm:cxn modelId="{C70869C6-3BAD-49A7-A1E8-8BE2D82209A2}" type="presOf" srcId="{EB9F5F3B-88D9-491A-AB44-FEC5114F21E1}" destId="{1CCDA075-FE69-44D5-830E-CA173A1EA2E7}" srcOrd="0" destOrd="0" presId="urn:microsoft.com/office/officeart/2009/layout/CirclePictureHierarchy"/>
    <dgm:cxn modelId="{5230509E-B1C3-451A-98F0-99D32451C47F}" type="presOf" srcId="{6180567F-F750-4705-9B8E-F9F6AFFACC5C}" destId="{617311EF-069A-4BD1-99FF-29C7F6342F30}" srcOrd="0" destOrd="0" presId="urn:microsoft.com/office/officeart/2009/layout/CirclePictureHierarchy"/>
    <dgm:cxn modelId="{4273FB95-4962-47E6-8D59-D08CC41377FB}" srcId="{EB9F5F3B-88D9-491A-AB44-FEC5114F21E1}" destId="{A2B6250D-04DF-4052-9391-4899E5C4887D}" srcOrd="1" destOrd="0" parTransId="{FB84D3F9-7A21-46F8-9433-E0A27F1AF4CD}" sibTransId="{1ECB9442-FE6E-468E-B43D-A5AE93F46EC1}"/>
    <dgm:cxn modelId="{991D7BAB-5A4A-4D3D-889A-7C9949979342}" type="presOf" srcId="{B79FADDC-98EA-4D37-8CC8-4745C2F5DF54}" destId="{00E61594-9632-4FD1-9ED6-3F7C60FF622B}" srcOrd="0" destOrd="0" presId="urn:microsoft.com/office/officeart/2009/layout/CirclePictureHierarchy"/>
    <dgm:cxn modelId="{DD64243D-C49D-4EA3-A7EC-B2F926C4BF5E}" srcId="{EB9F5F3B-88D9-491A-AB44-FEC5114F21E1}" destId="{289A2483-E2A0-413B-8FD7-940FFB9E8C6E}" srcOrd="2" destOrd="0" parTransId="{FD9CB5C5-C637-45E5-AA8E-4736A2AD2B7B}" sibTransId="{4708DC16-DDC2-4C4D-8356-3CFC198110ED}"/>
    <dgm:cxn modelId="{11B5A6FE-C1AA-490F-90EB-EBAADF2A3B2B}" srcId="{EB9F5F3B-88D9-491A-AB44-FEC5114F21E1}" destId="{6180567F-F750-4705-9B8E-F9F6AFFACC5C}" srcOrd="0" destOrd="0" parTransId="{EBA82154-8D23-4F2C-B377-AF9C1261338D}" sibTransId="{EA8506FA-19AA-4A14-9204-14B5E31B24A3}"/>
    <dgm:cxn modelId="{12330EA0-E120-4738-A840-EC88E986C5A6}" type="presOf" srcId="{69BDE8C7-8B8E-4A24-AE6C-3322477046FC}" destId="{E15A9AE0-E4C4-4303-B245-A85C69325760}" srcOrd="0" destOrd="0" presId="urn:microsoft.com/office/officeart/2009/layout/CirclePictureHierarchy"/>
    <dgm:cxn modelId="{D112E5EA-B278-4D5B-BF47-4F3982B9A9E5}" type="presOf" srcId="{CF28329D-4D27-49AF-90CA-87B8E356979B}" destId="{D2E6A774-56CF-464A-A9AE-E3EBA45F76C8}" srcOrd="0" destOrd="0" presId="urn:microsoft.com/office/officeart/2009/layout/CirclePictureHierarchy"/>
    <dgm:cxn modelId="{8708792B-D427-4004-B8B3-462E18D70BC9}" type="presOf" srcId="{7B2946F5-D45E-4597-A418-A67BDF9A5031}" destId="{D7D31F6A-57BD-42D7-88B1-E52743570AB2}" srcOrd="0" destOrd="0" presId="urn:microsoft.com/office/officeart/2009/layout/CirclePictureHierarchy"/>
    <dgm:cxn modelId="{EA23D6C2-912A-4834-87BA-4C02317AFD3A}" type="presOf" srcId="{A2B6250D-04DF-4052-9391-4899E5C4887D}" destId="{D3CA478A-C807-4608-81E8-77044EFD219F}" srcOrd="0" destOrd="0" presId="urn:microsoft.com/office/officeart/2009/layout/CirclePictureHierarchy"/>
    <dgm:cxn modelId="{199392ED-0E17-4ED2-BDA4-3DF719D4B626}" srcId="{6180567F-F750-4705-9B8E-F9F6AFFACC5C}" destId="{B79FADDC-98EA-4D37-8CC8-4745C2F5DF54}" srcOrd="0" destOrd="0" parTransId="{C9BB1AF7-E899-434B-BD4E-9CE332BC6681}" sibTransId="{958997F3-EB16-4BBD-BCDB-F24920A361FC}"/>
    <dgm:cxn modelId="{DDF1BE8E-16CC-49C2-820A-7135C6D8C438}" type="presOf" srcId="{68825E1E-A9F8-4E27-9935-D6B47D8F2E91}" destId="{11241826-B41D-419B-8745-B2F677637225}" srcOrd="0" destOrd="0" presId="urn:microsoft.com/office/officeart/2009/layout/CirclePictureHierarchy"/>
    <dgm:cxn modelId="{F3D8AB79-4976-4CDA-939A-94EAC7D7B068}" type="presOf" srcId="{289A2483-E2A0-413B-8FD7-940FFB9E8C6E}" destId="{FCAAB543-2D21-4433-B237-BA1FCF20EF1F}" srcOrd="0" destOrd="0" presId="urn:microsoft.com/office/officeart/2009/layout/CirclePictureHierarchy"/>
    <dgm:cxn modelId="{7EABFBAF-A22B-4887-BD0D-AFF6DB7B073F}" type="presOf" srcId="{393080BD-F704-45E6-8F12-E83E369DF92C}" destId="{E364B001-CEC7-4C33-8F82-4DD44DE00E7A}" srcOrd="0" destOrd="0" presId="urn:microsoft.com/office/officeart/2009/layout/CirclePictureHierarchy"/>
    <dgm:cxn modelId="{D1CED877-C8E5-4EC9-9683-9C0AF3DCF253}" srcId="{6180567F-F750-4705-9B8E-F9F6AFFACC5C}" destId="{69BDE8C7-8B8E-4A24-AE6C-3322477046FC}" srcOrd="1" destOrd="0" parTransId="{CF28329D-4D27-49AF-90CA-87B8E356979B}" sibTransId="{3A2358F4-4D2A-4CB2-A880-212F21DD2FC2}"/>
    <dgm:cxn modelId="{9E31BB9B-BE3A-4133-BA8B-0134B6C1F137}" type="presOf" srcId="{21E1F125-059D-476F-9FF6-4E2283C6332C}" destId="{BA47E1DD-E7F1-41F0-9FAF-D1781D4E6D7F}" srcOrd="0" destOrd="0" presId="urn:microsoft.com/office/officeart/2009/layout/CirclePictureHierarchy"/>
    <dgm:cxn modelId="{21B27388-307A-4687-914E-18DC80082576}" type="presOf" srcId="{C9BB1AF7-E899-434B-BD4E-9CE332BC6681}" destId="{A5077A6C-1F91-4B2F-B495-C0CFFC33DB10}" srcOrd="0" destOrd="0" presId="urn:microsoft.com/office/officeart/2009/layout/CirclePictureHierarchy"/>
    <dgm:cxn modelId="{A493E06F-C809-4508-ADEC-6AEC37682D83}" srcId="{6180567F-F750-4705-9B8E-F9F6AFFACC5C}" destId="{7B2946F5-D45E-4597-A418-A67BDF9A5031}" srcOrd="2" destOrd="0" parTransId="{393080BD-F704-45E6-8F12-E83E369DF92C}" sibTransId="{AFC3FAD5-F6D8-4F1D-AB98-4D42025DBE2F}"/>
    <dgm:cxn modelId="{E78B14D5-172D-476D-BF02-9885BE11AEA0}" type="presParOf" srcId="{1CCDA075-FE69-44D5-830E-CA173A1EA2E7}" destId="{DB72CD60-0BC7-461C-8248-1F35A2734088}" srcOrd="0" destOrd="0" presId="urn:microsoft.com/office/officeart/2009/layout/CirclePictureHierarchy"/>
    <dgm:cxn modelId="{D80BD8D5-DA8D-46E3-9C4C-5D79BEBE59D0}" type="presParOf" srcId="{DB72CD60-0BC7-461C-8248-1F35A2734088}" destId="{155C73F8-E0D3-4917-AB17-AED7E5733102}" srcOrd="0" destOrd="0" presId="urn:microsoft.com/office/officeart/2009/layout/CirclePictureHierarchy"/>
    <dgm:cxn modelId="{286EFDC4-39E7-4B51-A510-4C507ACB23B8}" type="presParOf" srcId="{155C73F8-E0D3-4917-AB17-AED7E5733102}" destId="{6BE021A5-D752-40AF-9340-3EC36B7F3395}" srcOrd="0" destOrd="0" presId="urn:microsoft.com/office/officeart/2009/layout/CirclePictureHierarchy"/>
    <dgm:cxn modelId="{904024D5-7960-40C2-A497-7190A39F9DC3}" type="presParOf" srcId="{155C73F8-E0D3-4917-AB17-AED7E5733102}" destId="{617311EF-069A-4BD1-99FF-29C7F6342F30}" srcOrd="1" destOrd="0" presId="urn:microsoft.com/office/officeart/2009/layout/CirclePictureHierarchy"/>
    <dgm:cxn modelId="{4C8DDC69-1837-4FA6-B159-63C3D9FA6FBD}" type="presParOf" srcId="{DB72CD60-0BC7-461C-8248-1F35A2734088}" destId="{78AE2531-9692-4B93-B88F-CC88524D2309}" srcOrd="1" destOrd="0" presId="urn:microsoft.com/office/officeart/2009/layout/CirclePictureHierarchy"/>
    <dgm:cxn modelId="{BBAEA629-54E8-4FCB-81E1-581777B8DCD9}" type="presParOf" srcId="{78AE2531-9692-4B93-B88F-CC88524D2309}" destId="{A5077A6C-1F91-4B2F-B495-C0CFFC33DB10}" srcOrd="0" destOrd="0" presId="urn:microsoft.com/office/officeart/2009/layout/CirclePictureHierarchy"/>
    <dgm:cxn modelId="{7B940707-5ED7-4162-B32C-91928F724B0D}" type="presParOf" srcId="{78AE2531-9692-4B93-B88F-CC88524D2309}" destId="{A0018062-A17F-41C2-BCCC-43EB79C27FC5}" srcOrd="1" destOrd="0" presId="urn:microsoft.com/office/officeart/2009/layout/CirclePictureHierarchy"/>
    <dgm:cxn modelId="{273B8500-BB93-488C-8A82-6667413EDFC2}" type="presParOf" srcId="{A0018062-A17F-41C2-BCCC-43EB79C27FC5}" destId="{C39888C1-0112-498F-BE82-F9107424045A}" srcOrd="0" destOrd="0" presId="urn:microsoft.com/office/officeart/2009/layout/CirclePictureHierarchy"/>
    <dgm:cxn modelId="{172CDB44-D07D-4FF5-9004-709C26724BC9}" type="presParOf" srcId="{C39888C1-0112-498F-BE82-F9107424045A}" destId="{156696DD-274D-46B8-953F-ACDA1178135C}" srcOrd="0" destOrd="0" presId="urn:microsoft.com/office/officeart/2009/layout/CirclePictureHierarchy"/>
    <dgm:cxn modelId="{E5331CC0-E54B-4B96-8C22-4A2EEDFC2305}" type="presParOf" srcId="{C39888C1-0112-498F-BE82-F9107424045A}" destId="{00E61594-9632-4FD1-9ED6-3F7C60FF622B}" srcOrd="1" destOrd="0" presId="urn:microsoft.com/office/officeart/2009/layout/CirclePictureHierarchy"/>
    <dgm:cxn modelId="{F72316DD-424F-4178-8839-52D471D87703}" type="presParOf" srcId="{A0018062-A17F-41C2-BCCC-43EB79C27FC5}" destId="{E187FF8B-3454-4119-9D64-725C54405CD5}" srcOrd="1" destOrd="0" presId="urn:microsoft.com/office/officeart/2009/layout/CirclePictureHierarchy"/>
    <dgm:cxn modelId="{C25B33F0-34F9-45C7-8B05-CC26388ECBAD}" type="presParOf" srcId="{78AE2531-9692-4B93-B88F-CC88524D2309}" destId="{D2E6A774-56CF-464A-A9AE-E3EBA45F76C8}" srcOrd="2" destOrd="0" presId="urn:microsoft.com/office/officeart/2009/layout/CirclePictureHierarchy"/>
    <dgm:cxn modelId="{D58B4763-047B-46EE-905E-372537AFD7EF}" type="presParOf" srcId="{78AE2531-9692-4B93-B88F-CC88524D2309}" destId="{64EA55BE-B3CD-4377-98F9-D654BF211F54}" srcOrd="3" destOrd="0" presId="urn:microsoft.com/office/officeart/2009/layout/CirclePictureHierarchy"/>
    <dgm:cxn modelId="{6CE236A9-EFCC-4F57-ABD4-4C06866E8998}" type="presParOf" srcId="{64EA55BE-B3CD-4377-98F9-D654BF211F54}" destId="{53325D47-909A-4859-B4AB-758F50972533}" srcOrd="0" destOrd="0" presId="urn:microsoft.com/office/officeart/2009/layout/CirclePictureHierarchy"/>
    <dgm:cxn modelId="{202545FD-02CA-427F-B2E7-4ED246DA60C1}" type="presParOf" srcId="{53325D47-909A-4859-B4AB-758F50972533}" destId="{60EBB698-DD6D-4588-A276-B7F8B1C36838}" srcOrd="0" destOrd="0" presId="urn:microsoft.com/office/officeart/2009/layout/CirclePictureHierarchy"/>
    <dgm:cxn modelId="{B419E819-26B7-469B-93E2-2CB657EDDF24}" type="presParOf" srcId="{53325D47-909A-4859-B4AB-758F50972533}" destId="{E15A9AE0-E4C4-4303-B245-A85C69325760}" srcOrd="1" destOrd="0" presId="urn:microsoft.com/office/officeart/2009/layout/CirclePictureHierarchy"/>
    <dgm:cxn modelId="{48CBA5A5-DE5F-4E6E-86BD-B9E28F24A01A}" type="presParOf" srcId="{64EA55BE-B3CD-4377-98F9-D654BF211F54}" destId="{74728608-974B-4559-ADE8-60874405AD3D}" srcOrd="1" destOrd="0" presId="urn:microsoft.com/office/officeart/2009/layout/CirclePictureHierarchy"/>
    <dgm:cxn modelId="{ECCCA595-42EA-455A-85A7-2C1ADA3CBB81}" type="presParOf" srcId="{78AE2531-9692-4B93-B88F-CC88524D2309}" destId="{E364B001-CEC7-4C33-8F82-4DD44DE00E7A}" srcOrd="4" destOrd="0" presId="urn:microsoft.com/office/officeart/2009/layout/CirclePictureHierarchy"/>
    <dgm:cxn modelId="{3C775EB5-779C-4582-8DFB-83CAE5D06DE2}" type="presParOf" srcId="{78AE2531-9692-4B93-B88F-CC88524D2309}" destId="{BD7224D1-998B-4A8E-9FC3-921E472B27EF}" srcOrd="5" destOrd="0" presId="urn:microsoft.com/office/officeart/2009/layout/CirclePictureHierarchy"/>
    <dgm:cxn modelId="{15AD2879-7F52-421E-97E7-77A75B260519}" type="presParOf" srcId="{BD7224D1-998B-4A8E-9FC3-921E472B27EF}" destId="{F2D783EB-B862-4065-95C5-4886A7D62139}" srcOrd="0" destOrd="0" presId="urn:microsoft.com/office/officeart/2009/layout/CirclePictureHierarchy"/>
    <dgm:cxn modelId="{632FD90E-41B0-44A8-9578-F56B933B6EFF}" type="presParOf" srcId="{F2D783EB-B862-4065-95C5-4886A7D62139}" destId="{692641A9-5A62-4789-B723-AF1638FA3F39}" srcOrd="0" destOrd="0" presId="urn:microsoft.com/office/officeart/2009/layout/CirclePictureHierarchy"/>
    <dgm:cxn modelId="{CDDB3702-B72E-488E-8BC0-6614F3554616}" type="presParOf" srcId="{F2D783EB-B862-4065-95C5-4886A7D62139}" destId="{D7D31F6A-57BD-42D7-88B1-E52743570AB2}" srcOrd="1" destOrd="0" presId="urn:microsoft.com/office/officeart/2009/layout/CirclePictureHierarchy"/>
    <dgm:cxn modelId="{B6CF3A19-BE7A-4C13-8889-C68E4055BD7F}" type="presParOf" srcId="{BD7224D1-998B-4A8E-9FC3-921E472B27EF}" destId="{010B345B-AF7F-4CC7-BA20-FA27BEE44173}" srcOrd="1" destOrd="0" presId="urn:microsoft.com/office/officeart/2009/layout/CirclePictureHierarchy"/>
    <dgm:cxn modelId="{5061AB2F-84B4-4F40-9635-8C45C6BC4AF0}" type="presParOf" srcId="{78AE2531-9692-4B93-B88F-CC88524D2309}" destId="{11241826-B41D-419B-8745-B2F677637225}" srcOrd="6" destOrd="0" presId="urn:microsoft.com/office/officeart/2009/layout/CirclePictureHierarchy"/>
    <dgm:cxn modelId="{B9316CCD-8ABF-4B1C-B84A-1CCA4E9FC257}" type="presParOf" srcId="{78AE2531-9692-4B93-B88F-CC88524D2309}" destId="{B05F5348-8EA1-4F08-A5BA-6E956D80B6C3}" srcOrd="7" destOrd="0" presId="urn:microsoft.com/office/officeart/2009/layout/CirclePictureHierarchy"/>
    <dgm:cxn modelId="{83DF3316-3B2A-42AD-B65C-F73DEDFC51E0}" type="presParOf" srcId="{B05F5348-8EA1-4F08-A5BA-6E956D80B6C3}" destId="{0835896A-72B3-4BA6-8183-8D0D6835C1E7}" srcOrd="0" destOrd="0" presId="urn:microsoft.com/office/officeart/2009/layout/CirclePictureHierarchy"/>
    <dgm:cxn modelId="{C98CAE0C-99C1-4241-8C8F-9F169300DC79}" type="presParOf" srcId="{0835896A-72B3-4BA6-8183-8D0D6835C1E7}" destId="{EF935024-115E-45D6-BD28-2FC2CE319F96}" srcOrd="0" destOrd="0" presId="urn:microsoft.com/office/officeart/2009/layout/CirclePictureHierarchy"/>
    <dgm:cxn modelId="{5C17A7BF-5816-4F4F-9DBF-53E586BE3289}" type="presParOf" srcId="{0835896A-72B3-4BA6-8183-8D0D6835C1E7}" destId="{BA47E1DD-E7F1-41F0-9FAF-D1781D4E6D7F}" srcOrd="1" destOrd="0" presId="urn:microsoft.com/office/officeart/2009/layout/CirclePictureHierarchy"/>
    <dgm:cxn modelId="{3B2C9E79-2F70-47F2-B803-81AC6F27E2E1}" type="presParOf" srcId="{B05F5348-8EA1-4F08-A5BA-6E956D80B6C3}" destId="{48A9C1B0-B7C4-4E46-89D5-735E7C3F1BCC}" srcOrd="1" destOrd="0" presId="urn:microsoft.com/office/officeart/2009/layout/CirclePictureHierarchy"/>
    <dgm:cxn modelId="{6905840A-4410-4228-8F53-00C9025D39E8}" type="presParOf" srcId="{1CCDA075-FE69-44D5-830E-CA173A1EA2E7}" destId="{F6CFFF94-E085-4F61-BF13-9878BF2CE052}" srcOrd="1" destOrd="0" presId="urn:microsoft.com/office/officeart/2009/layout/CirclePictureHierarchy"/>
    <dgm:cxn modelId="{4319B21B-F4C6-432F-9C25-FC19D455E09E}" type="presParOf" srcId="{F6CFFF94-E085-4F61-BF13-9878BF2CE052}" destId="{97EACB28-3740-4558-A267-2AE59E732049}" srcOrd="0" destOrd="0" presId="urn:microsoft.com/office/officeart/2009/layout/CirclePictureHierarchy"/>
    <dgm:cxn modelId="{F55709F1-C5FB-43E1-AF91-B9F31FCF86B8}" type="presParOf" srcId="{97EACB28-3740-4558-A267-2AE59E732049}" destId="{1A71B8D9-11F4-4AE3-BE17-504C539E0D50}" srcOrd="0" destOrd="0" presId="urn:microsoft.com/office/officeart/2009/layout/CirclePictureHierarchy"/>
    <dgm:cxn modelId="{DB587812-C2C7-48A1-9C57-2AF20EFF6A20}" type="presParOf" srcId="{97EACB28-3740-4558-A267-2AE59E732049}" destId="{D3CA478A-C807-4608-81E8-77044EFD219F}" srcOrd="1" destOrd="0" presId="urn:microsoft.com/office/officeart/2009/layout/CirclePictureHierarchy"/>
    <dgm:cxn modelId="{C9CC2256-35E8-4C9C-BB86-6044F205CC18}" type="presParOf" srcId="{F6CFFF94-E085-4F61-BF13-9878BF2CE052}" destId="{E56E24BF-D52B-4CEF-A446-5146F07C6E76}" srcOrd="1" destOrd="0" presId="urn:microsoft.com/office/officeart/2009/layout/CirclePictureHierarchy"/>
    <dgm:cxn modelId="{D3EFA340-32B9-4889-84E7-42F31E9AF5DF}" type="presParOf" srcId="{1CCDA075-FE69-44D5-830E-CA173A1EA2E7}" destId="{D283FC26-0CFE-442B-BF7F-B3D8C3D8B69E}" srcOrd="2" destOrd="0" presId="urn:microsoft.com/office/officeart/2009/layout/CirclePictureHierarchy"/>
    <dgm:cxn modelId="{1CF88D2D-BAD0-4C2E-98BE-319AFDB2E955}" type="presParOf" srcId="{D283FC26-0CFE-442B-BF7F-B3D8C3D8B69E}" destId="{4DCC50A4-560B-40DF-9B70-ADA5115AF09C}" srcOrd="0" destOrd="0" presId="urn:microsoft.com/office/officeart/2009/layout/CirclePictureHierarchy"/>
    <dgm:cxn modelId="{06AA42EB-90D5-4912-AF02-A99A1BD1D1B4}" type="presParOf" srcId="{4DCC50A4-560B-40DF-9B70-ADA5115AF09C}" destId="{BFD23A50-7C6C-4CB0-84D3-5605C25C4624}" srcOrd="0" destOrd="0" presId="urn:microsoft.com/office/officeart/2009/layout/CirclePictureHierarchy"/>
    <dgm:cxn modelId="{7DC71B29-1233-41D2-B644-0E6F90E703A6}" type="presParOf" srcId="{4DCC50A4-560B-40DF-9B70-ADA5115AF09C}" destId="{FCAAB543-2D21-4433-B237-BA1FCF20EF1F}" srcOrd="1" destOrd="0" presId="urn:microsoft.com/office/officeart/2009/layout/CirclePictureHierarchy"/>
    <dgm:cxn modelId="{1DCA7AED-8ACA-47F8-B147-F0FDF40D7338}" type="presParOf" srcId="{D283FC26-0CFE-442B-BF7F-B3D8C3D8B69E}" destId="{7FB78E31-B713-4049-B775-27780E0763E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2BF68-3E5C-460A-A08E-B30C0BABAF99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293F0404-CE24-4CA2-818A-7A5641DBEEF3}">
      <dgm:prSet phldrT="[نص]"/>
      <dgm:spPr/>
      <dgm:t>
        <a:bodyPr/>
        <a:lstStyle/>
        <a:p>
          <a:pPr algn="ctr" rtl="1"/>
          <a:r>
            <a:rPr lang="ar-SA" u="sng" dirty="0"/>
            <a:t>علاقة واحد</a:t>
          </a:r>
          <a:r>
            <a:rPr lang="en-US" u="sng" dirty="0"/>
            <a:t>-</a:t>
          </a:r>
          <a:r>
            <a:rPr lang="ar-SA" u="sng" dirty="0"/>
            <a:t>الى</a:t>
          </a:r>
          <a:r>
            <a:rPr lang="en-US" u="sng" dirty="0"/>
            <a:t>-</a:t>
          </a:r>
          <a:r>
            <a:rPr lang="ar-SA" u="sng" dirty="0"/>
            <a:t>واحد</a:t>
          </a:r>
          <a:endParaRPr lang="ar-SA" dirty="0"/>
        </a:p>
      </dgm:t>
    </dgm:pt>
    <dgm:pt modelId="{E1B9494D-C672-46DF-AD1E-F10C00D6E16A}" type="parTrans" cxnId="{4DDFA9F4-914E-4217-B011-41C51256DB6C}">
      <dgm:prSet/>
      <dgm:spPr/>
      <dgm:t>
        <a:bodyPr/>
        <a:lstStyle/>
        <a:p>
          <a:pPr rtl="1"/>
          <a:endParaRPr lang="ar-SA"/>
        </a:p>
      </dgm:t>
    </dgm:pt>
    <dgm:pt modelId="{F73BADE0-1B0A-44BC-8B44-9DDCD3A78F1A}" type="sibTrans" cxnId="{4DDFA9F4-914E-4217-B011-41C51256DB6C}">
      <dgm:prSet/>
      <dgm:spPr/>
      <dgm:t>
        <a:bodyPr/>
        <a:lstStyle/>
        <a:p>
          <a:pPr rtl="1"/>
          <a:endParaRPr lang="ar-SA"/>
        </a:p>
      </dgm:t>
    </dgm:pt>
    <dgm:pt modelId="{2A818FCF-33F1-4880-87AC-E0F2BEB4D1D5}">
      <dgm:prSet phldrT="[نص]"/>
      <dgm:spPr/>
      <dgm:t>
        <a:bodyPr/>
        <a:lstStyle/>
        <a:p>
          <a:pPr algn="ctr" rtl="1"/>
          <a:r>
            <a:rPr lang="ar-SA" u="sng" dirty="0"/>
            <a:t>علاقة واحد</a:t>
          </a:r>
          <a:r>
            <a:rPr lang="en-US" u="sng" dirty="0"/>
            <a:t>-</a:t>
          </a:r>
          <a:r>
            <a:rPr lang="ar-SA" u="sng" dirty="0"/>
            <a:t>الى</a:t>
          </a:r>
          <a:r>
            <a:rPr lang="en-US" u="sng" dirty="0"/>
            <a:t>-</a:t>
          </a:r>
          <a:r>
            <a:rPr lang="ar-SA" u="sng" dirty="0" err="1"/>
            <a:t>كثی</a:t>
          </a:r>
          <a:endParaRPr lang="ar-SA" dirty="0"/>
        </a:p>
      </dgm:t>
    </dgm:pt>
    <dgm:pt modelId="{053220CA-DE62-43E4-A05E-9D6C77E2F7C4}" type="parTrans" cxnId="{7F50D216-F1AF-478E-A852-F2499510971B}">
      <dgm:prSet/>
      <dgm:spPr/>
      <dgm:t>
        <a:bodyPr/>
        <a:lstStyle/>
        <a:p>
          <a:pPr rtl="1"/>
          <a:endParaRPr lang="ar-SA"/>
        </a:p>
      </dgm:t>
    </dgm:pt>
    <dgm:pt modelId="{7451E825-7E70-448A-89CC-1E59CC3D6233}" type="sibTrans" cxnId="{7F50D216-F1AF-478E-A852-F2499510971B}">
      <dgm:prSet/>
      <dgm:spPr/>
      <dgm:t>
        <a:bodyPr/>
        <a:lstStyle/>
        <a:p>
          <a:pPr rtl="1"/>
          <a:endParaRPr lang="ar-SA"/>
        </a:p>
      </dgm:t>
    </dgm:pt>
    <dgm:pt modelId="{389EF029-DF17-47C3-A69A-CD974252EA9C}">
      <dgm:prSet phldrT="[نص]"/>
      <dgm:spPr/>
      <dgm:t>
        <a:bodyPr/>
        <a:lstStyle/>
        <a:p>
          <a:pPr algn="ctr" rtl="1"/>
          <a:r>
            <a:rPr lang="ar-SA" u="sng" dirty="0"/>
            <a:t>كثير – الى – كثير </a:t>
          </a:r>
          <a:endParaRPr lang="ar-SA" dirty="0"/>
        </a:p>
      </dgm:t>
    </dgm:pt>
    <dgm:pt modelId="{AF180FB0-096E-46B2-A580-47CE17BFDD39}" type="parTrans" cxnId="{10AAD7D1-DF98-4563-9418-8C5568C1FBB9}">
      <dgm:prSet/>
      <dgm:spPr/>
      <dgm:t>
        <a:bodyPr/>
        <a:lstStyle/>
        <a:p>
          <a:pPr rtl="1"/>
          <a:endParaRPr lang="ar-SA"/>
        </a:p>
      </dgm:t>
    </dgm:pt>
    <dgm:pt modelId="{8228EFED-3AFC-4838-864D-52E7F61FC34E}" type="sibTrans" cxnId="{10AAD7D1-DF98-4563-9418-8C5568C1FBB9}">
      <dgm:prSet/>
      <dgm:spPr/>
      <dgm:t>
        <a:bodyPr/>
        <a:lstStyle/>
        <a:p>
          <a:pPr rtl="1"/>
          <a:endParaRPr lang="ar-SA"/>
        </a:p>
      </dgm:t>
    </dgm:pt>
    <dgm:pt modelId="{DAAD589D-E336-49DF-BBE6-B0D1F26D627F}" type="pres">
      <dgm:prSet presAssocID="{CB72BF68-3E5C-460A-A08E-B30C0BABAF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368981-8CF4-418C-AB39-A23B610D02ED}" type="pres">
      <dgm:prSet presAssocID="{293F0404-CE24-4CA2-818A-7A5641DBEEF3}" presName="parentLin" presStyleCnt="0"/>
      <dgm:spPr/>
    </dgm:pt>
    <dgm:pt modelId="{0375EC9E-44AA-4EBB-AA35-78608D78A003}" type="pres">
      <dgm:prSet presAssocID="{293F0404-CE24-4CA2-818A-7A5641DBEEF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01CA22E-B811-4A11-9DCF-431EED3C98C4}" type="pres">
      <dgm:prSet presAssocID="{293F0404-CE24-4CA2-818A-7A5641DBEEF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3BD30-9DF7-408A-BC69-4DECA2A8C50F}" type="pres">
      <dgm:prSet presAssocID="{293F0404-CE24-4CA2-818A-7A5641DBEEF3}" presName="negativeSpace" presStyleCnt="0"/>
      <dgm:spPr/>
    </dgm:pt>
    <dgm:pt modelId="{B6C4EF25-8B71-48B9-A355-F806A33DF36F}" type="pres">
      <dgm:prSet presAssocID="{293F0404-CE24-4CA2-818A-7A5641DBEEF3}" presName="childText" presStyleLbl="conFgAcc1" presStyleIdx="0" presStyleCnt="3">
        <dgm:presLayoutVars>
          <dgm:bulletEnabled val="1"/>
        </dgm:presLayoutVars>
      </dgm:prSet>
      <dgm:spPr/>
    </dgm:pt>
    <dgm:pt modelId="{83740096-47CE-4E7D-95AD-7D1BB38658C6}" type="pres">
      <dgm:prSet presAssocID="{F73BADE0-1B0A-44BC-8B44-9DDCD3A78F1A}" presName="spaceBetweenRectangles" presStyleCnt="0"/>
      <dgm:spPr/>
    </dgm:pt>
    <dgm:pt modelId="{415FF9DD-AB17-4FC7-874E-EBD5CEAC2DFA}" type="pres">
      <dgm:prSet presAssocID="{2A818FCF-33F1-4880-87AC-E0F2BEB4D1D5}" presName="parentLin" presStyleCnt="0"/>
      <dgm:spPr/>
    </dgm:pt>
    <dgm:pt modelId="{A390D3EF-AB2D-4ED1-A035-01C8CC0AF22D}" type="pres">
      <dgm:prSet presAssocID="{2A818FCF-33F1-4880-87AC-E0F2BEB4D1D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CC05FB0-93C0-484F-ABFC-1BA62551D4E5}" type="pres">
      <dgm:prSet presAssocID="{2A818FCF-33F1-4880-87AC-E0F2BEB4D1D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57B39-AF3C-488C-9F7D-2492D754CD14}" type="pres">
      <dgm:prSet presAssocID="{2A818FCF-33F1-4880-87AC-E0F2BEB4D1D5}" presName="negativeSpace" presStyleCnt="0"/>
      <dgm:spPr/>
    </dgm:pt>
    <dgm:pt modelId="{E4320DA6-F4CC-4D45-B448-487C5FE897CF}" type="pres">
      <dgm:prSet presAssocID="{2A818FCF-33F1-4880-87AC-E0F2BEB4D1D5}" presName="childText" presStyleLbl="conFgAcc1" presStyleIdx="1" presStyleCnt="3">
        <dgm:presLayoutVars>
          <dgm:bulletEnabled val="1"/>
        </dgm:presLayoutVars>
      </dgm:prSet>
      <dgm:spPr/>
    </dgm:pt>
    <dgm:pt modelId="{DB897348-F85E-4285-84D9-7DAA39B04A91}" type="pres">
      <dgm:prSet presAssocID="{7451E825-7E70-448A-89CC-1E59CC3D6233}" presName="spaceBetweenRectangles" presStyleCnt="0"/>
      <dgm:spPr/>
    </dgm:pt>
    <dgm:pt modelId="{9CDE737E-E81C-4C56-8D54-A8C13155B89B}" type="pres">
      <dgm:prSet presAssocID="{389EF029-DF17-47C3-A69A-CD974252EA9C}" presName="parentLin" presStyleCnt="0"/>
      <dgm:spPr/>
    </dgm:pt>
    <dgm:pt modelId="{B29CA036-19A6-4BE8-9B91-35D492088430}" type="pres">
      <dgm:prSet presAssocID="{389EF029-DF17-47C3-A69A-CD974252EA9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BDE640E-1E30-4F25-BFC8-1B23B9392C1D}" type="pres">
      <dgm:prSet presAssocID="{389EF029-DF17-47C3-A69A-CD974252EA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CE31B-4F04-4483-AC8E-C19FEDB2FE9F}" type="pres">
      <dgm:prSet presAssocID="{389EF029-DF17-47C3-A69A-CD974252EA9C}" presName="negativeSpace" presStyleCnt="0"/>
      <dgm:spPr/>
    </dgm:pt>
    <dgm:pt modelId="{B15C8F28-1B91-4F2A-A02A-DA6C58564F8E}" type="pres">
      <dgm:prSet presAssocID="{389EF029-DF17-47C3-A69A-CD974252EA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E85B4EC-5099-4F15-8CE3-49FC8448F895}" type="presOf" srcId="{389EF029-DF17-47C3-A69A-CD974252EA9C}" destId="{6BDE640E-1E30-4F25-BFC8-1B23B9392C1D}" srcOrd="1" destOrd="0" presId="urn:microsoft.com/office/officeart/2005/8/layout/list1"/>
    <dgm:cxn modelId="{3EE44DB1-23E7-4DEC-B61C-EB3EECFC733C}" type="presOf" srcId="{389EF029-DF17-47C3-A69A-CD974252EA9C}" destId="{B29CA036-19A6-4BE8-9B91-35D492088430}" srcOrd="0" destOrd="0" presId="urn:microsoft.com/office/officeart/2005/8/layout/list1"/>
    <dgm:cxn modelId="{4DDFA9F4-914E-4217-B011-41C51256DB6C}" srcId="{CB72BF68-3E5C-460A-A08E-B30C0BABAF99}" destId="{293F0404-CE24-4CA2-818A-7A5641DBEEF3}" srcOrd="0" destOrd="0" parTransId="{E1B9494D-C672-46DF-AD1E-F10C00D6E16A}" sibTransId="{F73BADE0-1B0A-44BC-8B44-9DDCD3A78F1A}"/>
    <dgm:cxn modelId="{39D1B09C-E943-475F-B401-910873DDF574}" type="presOf" srcId="{CB72BF68-3E5C-460A-A08E-B30C0BABAF99}" destId="{DAAD589D-E336-49DF-BBE6-B0D1F26D627F}" srcOrd="0" destOrd="0" presId="urn:microsoft.com/office/officeart/2005/8/layout/list1"/>
    <dgm:cxn modelId="{B5C381D0-96ED-4614-BCDE-DABE3A47B453}" type="presOf" srcId="{293F0404-CE24-4CA2-818A-7A5641DBEEF3}" destId="{0375EC9E-44AA-4EBB-AA35-78608D78A003}" srcOrd="0" destOrd="0" presId="urn:microsoft.com/office/officeart/2005/8/layout/list1"/>
    <dgm:cxn modelId="{7F50D216-F1AF-478E-A852-F2499510971B}" srcId="{CB72BF68-3E5C-460A-A08E-B30C0BABAF99}" destId="{2A818FCF-33F1-4880-87AC-E0F2BEB4D1D5}" srcOrd="1" destOrd="0" parTransId="{053220CA-DE62-43E4-A05E-9D6C77E2F7C4}" sibTransId="{7451E825-7E70-448A-89CC-1E59CC3D6233}"/>
    <dgm:cxn modelId="{6A206D3C-F744-40D4-9C8B-7B1B20844D7B}" type="presOf" srcId="{2A818FCF-33F1-4880-87AC-E0F2BEB4D1D5}" destId="{A390D3EF-AB2D-4ED1-A035-01C8CC0AF22D}" srcOrd="0" destOrd="0" presId="urn:microsoft.com/office/officeart/2005/8/layout/list1"/>
    <dgm:cxn modelId="{473BDF1F-1BD2-42A1-8724-8817436A09A2}" type="presOf" srcId="{293F0404-CE24-4CA2-818A-7A5641DBEEF3}" destId="{301CA22E-B811-4A11-9DCF-431EED3C98C4}" srcOrd="1" destOrd="0" presId="urn:microsoft.com/office/officeart/2005/8/layout/list1"/>
    <dgm:cxn modelId="{10AAD7D1-DF98-4563-9418-8C5568C1FBB9}" srcId="{CB72BF68-3E5C-460A-A08E-B30C0BABAF99}" destId="{389EF029-DF17-47C3-A69A-CD974252EA9C}" srcOrd="2" destOrd="0" parTransId="{AF180FB0-096E-46B2-A580-47CE17BFDD39}" sibTransId="{8228EFED-3AFC-4838-864D-52E7F61FC34E}"/>
    <dgm:cxn modelId="{ACDC8574-8841-4E92-A06E-D18CA0BA49D9}" type="presOf" srcId="{2A818FCF-33F1-4880-87AC-E0F2BEB4D1D5}" destId="{5CC05FB0-93C0-484F-ABFC-1BA62551D4E5}" srcOrd="1" destOrd="0" presId="urn:microsoft.com/office/officeart/2005/8/layout/list1"/>
    <dgm:cxn modelId="{324B3EB6-39DC-4EF6-A52D-EAECEB343927}" type="presParOf" srcId="{DAAD589D-E336-49DF-BBE6-B0D1F26D627F}" destId="{35368981-8CF4-418C-AB39-A23B610D02ED}" srcOrd="0" destOrd="0" presId="urn:microsoft.com/office/officeart/2005/8/layout/list1"/>
    <dgm:cxn modelId="{167149AB-B8D9-47C3-976A-EB896B163A29}" type="presParOf" srcId="{35368981-8CF4-418C-AB39-A23B610D02ED}" destId="{0375EC9E-44AA-4EBB-AA35-78608D78A003}" srcOrd="0" destOrd="0" presId="urn:microsoft.com/office/officeart/2005/8/layout/list1"/>
    <dgm:cxn modelId="{CAA24253-BBF7-4524-AA64-D3CBFCF1CE99}" type="presParOf" srcId="{35368981-8CF4-418C-AB39-A23B610D02ED}" destId="{301CA22E-B811-4A11-9DCF-431EED3C98C4}" srcOrd="1" destOrd="0" presId="urn:microsoft.com/office/officeart/2005/8/layout/list1"/>
    <dgm:cxn modelId="{5E1324BB-8053-46B7-AAC2-FE01C45C54E4}" type="presParOf" srcId="{DAAD589D-E336-49DF-BBE6-B0D1F26D627F}" destId="{F463BD30-9DF7-408A-BC69-4DECA2A8C50F}" srcOrd="1" destOrd="0" presId="urn:microsoft.com/office/officeart/2005/8/layout/list1"/>
    <dgm:cxn modelId="{3FB144F5-296A-4D5E-8233-2D7904831A72}" type="presParOf" srcId="{DAAD589D-E336-49DF-BBE6-B0D1F26D627F}" destId="{B6C4EF25-8B71-48B9-A355-F806A33DF36F}" srcOrd="2" destOrd="0" presId="urn:microsoft.com/office/officeart/2005/8/layout/list1"/>
    <dgm:cxn modelId="{EC492F55-F468-42C8-B930-0E9C0BE757A6}" type="presParOf" srcId="{DAAD589D-E336-49DF-BBE6-B0D1F26D627F}" destId="{83740096-47CE-4E7D-95AD-7D1BB38658C6}" srcOrd="3" destOrd="0" presId="urn:microsoft.com/office/officeart/2005/8/layout/list1"/>
    <dgm:cxn modelId="{0F86F6C4-342F-42A3-9A3C-C0A4F07E0AC1}" type="presParOf" srcId="{DAAD589D-E336-49DF-BBE6-B0D1F26D627F}" destId="{415FF9DD-AB17-4FC7-874E-EBD5CEAC2DFA}" srcOrd="4" destOrd="0" presId="urn:microsoft.com/office/officeart/2005/8/layout/list1"/>
    <dgm:cxn modelId="{B45F7311-D4B1-471E-9E6A-76AA9FD5A80E}" type="presParOf" srcId="{415FF9DD-AB17-4FC7-874E-EBD5CEAC2DFA}" destId="{A390D3EF-AB2D-4ED1-A035-01C8CC0AF22D}" srcOrd="0" destOrd="0" presId="urn:microsoft.com/office/officeart/2005/8/layout/list1"/>
    <dgm:cxn modelId="{72C04DC9-06B8-4316-92E8-6265A1C9C2CB}" type="presParOf" srcId="{415FF9DD-AB17-4FC7-874E-EBD5CEAC2DFA}" destId="{5CC05FB0-93C0-484F-ABFC-1BA62551D4E5}" srcOrd="1" destOrd="0" presId="urn:microsoft.com/office/officeart/2005/8/layout/list1"/>
    <dgm:cxn modelId="{BDB899C2-C816-4F82-862C-D17519867EEA}" type="presParOf" srcId="{DAAD589D-E336-49DF-BBE6-B0D1F26D627F}" destId="{61B57B39-AF3C-488C-9F7D-2492D754CD14}" srcOrd="5" destOrd="0" presId="urn:microsoft.com/office/officeart/2005/8/layout/list1"/>
    <dgm:cxn modelId="{D24D3634-3C06-4727-BCCF-7633C207ED9B}" type="presParOf" srcId="{DAAD589D-E336-49DF-BBE6-B0D1F26D627F}" destId="{E4320DA6-F4CC-4D45-B448-487C5FE897CF}" srcOrd="6" destOrd="0" presId="urn:microsoft.com/office/officeart/2005/8/layout/list1"/>
    <dgm:cxn modelId="{FE221D93-6B55-4FB9-B63A-3ABC603DD0EB}" type="presParOf" srcId="{DAAD589D-E336-49DF-BBE6-B0D1F26D627F}" destId="{DB897348-F85E-4285-84D9-7DAA39B04A91}" srcOrd="7" destOrd="0" presId="urn:microsoft.com/office/officeart/2005/8/layout/list1"/>
    <dgm:cxn modelId="{12E38532-751C-40A0-8A49-D0551AAE9D17}" type="presParOf" srcId="{DAAD589D-E336-49DF-BBE6-B0D1F26D627F}" destId="{9CDE737E-E81C-4C56-8D54-A8C13155B89B}" srcOrd="8" destOrd="0" presId="urn:microsoft.com/office/officeart/2005/8/layout/list1"/>
    <dgm:cxn modelId="{86B7F0A6-D437-4C57-B94F-307BA41FC6FF}" type="presParOf" srcId="{9CDE737E-E81C-4C56-8D54-A8C13155B89B}" destId="{B29CA036-19A6-4BE8-9B91-35D492088430}" srcOrd="0" destOrd="0" presId="urn:microsoft.com/office/officeart/2005/8/layout/list1"/>
    <dgm:cxn modelId="{BF81126C-48E7-433E-AD1F-7795993E9422}" type="presParOf" srcId="{9CDE737E-E81C-4C56-8D54-A8C13155B89B}" destId="{6BDE640E-1E30-4F25-BFC8-1B23B9392C1D}" srcOrd="1" destOrd="0" presId="urn:microsoft.com/office/officeart/2005/8/layout/list1"/>
    <dgm:cxn modelId="{EF47C79C-BEB7-4E1D-9F82-744538524A2C}" type="presParOf" srcId="{DAAD589D-E336-49DF-BBE6-B0D1F26D627F}" destId="{E60CE31B-4F04-4483-AC8E-C19FEDB2FE9F}" srcOrd="9" destOrd="0" presId="urn:microsoft.com/office/officeart/2005/8/layout/list1"/>
    <dgm:cxn modelId="{8B48EC76-5C6E-4B03-88EA-FE363E940C92}" type="presParOf" srcId="{DAAD589D-E336-49DF-BBE6-B0D1F26D627F}" destId="{B15C8F28-1B91-4F2A-A02A-DA6C58564F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241826-B41D-419B-8745-B2F677637225}">
      <dsp:nvSpPr>
        <dsp:cNvPr id="0" name=""/>
        <dsp:cNvSpPr/>
      </dsp:nvSpPr>
      <dsp:spPr>
        <a:xfrm>
          <a:off x="4471312" y="2348344"/>
          <a:ext cx="3984609" cy="30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47"/>
              </a:lnTo>
              <a:lnTo>
                <a:pt x="3984609" y="153347"/>
              </a:lnTo>
              <a:lnTo>
                <a:pt x="3984609" y="30427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4B001-CEC7-4C33-8F82-4DD44DE00E7A}">
      <dsp:nvSpPr>
        <dsp:cNvPr id="0" name=""/>
        <dsp:cNvSpPr/>
      </dsp:nvSpPr>
      <dsp:spPr>
        <a:xfrm>
          <a:off x="4471312" y="2348344"/>
          <a:ext cx="1328203" cy="30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47"/>
              </a:lnTo>
              <a:lnTo>
                <a:pt x="1328203" y="153347"/>
              </a:lnTo>
              <a:lnTo>
                <a:pt x="1328203" y="30427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6A774-56CF-464A-A9AE-E3EBA45F76C8}">
      <dsp:nvSpPr>
        <dsp:cNvPr id="0" name=""/>
        <dsp:cNvSpPr/>
      </dsp:nvSpPr>
      <dsp:spPr>
        <a:xfrm>
          <a:off x="3143108" y="2348344"/>
          <a:ext cx="1328203" cy="304279"/>
        </a:xfrm>
        <a:custGeom>
          <a:avLst/>
          <a:gdLst/>
          <a:ahLst/>
          <a:cxnLst/>
          <a:rect l="0" t="0" r="0" b="0"/>
          <a:pathLst>
            <a:path>
              <a:moveTo>
                <a:pt x="1328203" y="0"/>
              </a:moveTo>
              <a:lnTo>
                <a:pt x="1328203" y="153347"/>
              </a:lnTo>
              <a:lnTo>
                <a:pt x="0" y="153347"/>
              </a:lnTo>
              <a:lnTo>
                <a:pt x="0" y="30427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77A6C-1F91-4B2F-B495-C0CFFC33DB10}">
      <dsp:nvSpPr>
        <dsp:cNvPr id="0" name=""/>
        <dsp:cNvSpPr/>
      </dsp:nvSpPr>
      <dsp:spPr>
        <a:xfrm>
          <a:off x="486702" y="2348344"/>
          <a:ext cx="3984609" cy="304279"/>
        </a:xfrm>
        <a:custGeom>
          <a:avLst/>
          <a:gdLst/>
          <a:ahLst/>
          <a:cxnLst/>
          <a:rect l="0" t="0" r="0" b="0"/>
          <a:pathLst>
            <a:path>
              <a:moveTo>
                <a:pt x="3984609" y="0"/>
              </a:moveTo>
              <a:lnTo>
                <a:pt x="3984609" y="153347"/>
              </a:lnTo>
              <a:lnTo>
                <a:pt x="0" y="153347"/>
              </a:lnTo>
              <a:lnTo>
                <a:pt x="0" y="30427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021A5-D752-40AF-9340-3EC36B7F3395}">
      <dsp:nvSpPr>
        <dsp:cNvPr id="0" name=""/>
        <dsp:cNvSpPr/>
      </dsp:nvSpPr>
      <dsp:spPr>
        <a:xfrm>
          <a:off x="3988329" y="1382378"/>
          <a:ext cx="965965" cy="9659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7311EF-069A-4BD1-99FF-29C7F6342F30}">
      <dsp:nvSpPr>
        <dsp:cNvPr id="0" name=""/>
        <dsp:cNvSpPr/>
      </dsp:nvSpPr>
      <dsp:spPr>
        <a:xfrm>
          <a:off x="4954294" y="1379963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/>
            <a:t>الصفة</a:t>
          </a:r>
          <a:endParaRPr lang="ar-SA" sz="4300" kern="1200" dirty="0"/>
        </a:p>
      </dsp:txBody>
      <dsp:txXfrm>
        <a:off x="4954294" y="1379963"/>
        <a:ext cx="1448948" cy="965965"/>
      </dsp:txXfrm>
    </dsp:sp>
    <dsp:sp modelId="{156696DD-274D-46B8-953F-ACDA1178135C}">
      <dsp:nvSpPr>
        <dsp:cNvPr id="0" name=""/>
        <dsp:cNvSpPr/>
      </dsp:nvSpPr>
      <dsp:spPr>
        <a:xfrm>
          <a:off x="3719" y="2652623"/>
          <a:ext cx="965965" cy="9659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E61594-9632-4FD1-9ED6-3F7C60FF622B}">
      <dsp:nvSpPr>
        <dsp:cNvPr id="0" name=""/>
        <dsp:cNvSpPr/>
      </dsp:nvSpPr>
      <dsp:spPr>
        <a:xfrm>
          <a:off x="969685" y="2650208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/>
            <a:t>مشتقة</a:t>
          </a:r>
          <a:endParaRPr lang="ar-SA" sz="4300" kern="1200" dirty="0"/>
        </a:p>
      </dsp:txBody>
      <dsp:txXfrm>
        <a:off x="969685" y="2650208"/>
        <a:ext cx="1448948" cy="965965"/>
      </dsp:txXfrm>
    </dsp:sp>
    <dsp:sp modelId="{60EBB698-DD6D-4588-A276-B7F8B1C36838}">
      <dsp:nvSpPr>
        <dsp:cNvPr id="0" name=""/>
        <dsp:cNvSpPr/>
      </dsp:nvSpPr>
      <dsp:spPr>
        <a:xfrm>
          <a:off x="2660125" y="2652623"/>
          <a:ext cx="965965" cy="9659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5A9AE0-E4C4-4303-B245-A85C69325760}">
      <dsp:nvSpPr>
        <dsp:cNvPr id="0" name=""/>
        <dsp:cNvSpPr/>
      </dsp:nvSpPr>
      <dsp:spPr>
        <a:xfrm>
          <a:off x="3626091" y="2650208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4300" kern="1200"/>
        </a:p>
      </dsp:txBody>
      <dsp:txXfrm>
        <a:off x="3626091" y="2650208"/>
        <a:ext cx="1448948" cy="965965"/>
      </dsp:txXfrm>
    </dsp:sp>
    <dsp:sp modelId="{692641A9-5A62-4789-B723-AF1638FA3F39}">
      <dsp:nvSpPr>
        <dsp:cNvPr id="0" name=""/>
        <dsp:cNvSpPr/>
      </dsp:nvSpPr>
      <dsp:spPr>
        <a:xfrm>
          <a:off x="5316532" y="2652623"/>
          <a:ext cx="965965" cy="9659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D31F6A-57BD-42D7-88B1-E52743570AB2}">
      <dsp:nvSpPr>
        <dsp:cNvPr id="0" name=""/>
        <dsp:cNvSpPr/>
      </dsp:nvSpPr>
      <dsp:spPr>
        <a:xfrm>
          <a:off x="6282498" y="2650208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4300" kern="1200"/>
        </a:p>
      </dsp:txBody>
      <dsp:txXfrm>
        <a:off x="6282498" y="2650208"/>
        <a:ext cx="1448948" cy="965965"/>
      </dsp:txXfrm>
    </dsp:sp>
    <dsp:sp modelId="{EF935024-115E-45D6-BD28-2FC2CE319F96}">
      <dsp:nvSpPr>
        <dsp:cNvPr id="0" name=""/>
        <dsp:cNvSpPr/>
      </dsp:nvSpPr>
      <dsp:spPr>
        <a:xfrm>
          <a:off x="7972938" y="2652623"/>
          <a:ext cx="965965" cy="96596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47E1DD-E7F1-41F0-9FAF-D1781D4E6D7F}">
      <dsp:nvSpPr>
        <dsp:cNvPr id="0" name=""/>
        <dsp:cNvSpPr/>
      </dsp:nvSpPr>
      <dsp:spPr>
        <a:xfrm>
          <a:off x="8938904" y="2650208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/>
            <a:t>بسيطة</a:t>
          </a:r>
          <a:endParaRPr lang="ar-SA" sz="4300" kern="1200" dirty="0"/>
        </a:p>
      </dsp:txBody>
      <dsp:txXfrm>
        <a:off x="8938904" y="2650208"/>
        <a:ext cx="1448948" cy="965965"/>
      </dsp:txXfrm>
    </dsp:sp>
    <dsp:sp modelId="{1A71B8D9-11F4-4AE3-BE17-504C539E0D50}">
      <dsp:nvSpPr>
        <dsp:cNvPr id="0" name=""/>
        <dsp:cNvSpPr/>
      </dsp:nvSpPr>
      <dsp:spPr>
        <a:xfrm>
          <a:off x="6644735" y="1382378"/>
          <a:ext cx="965965" cy="9659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CA478A-C807-4608-81E8-77044EFD219F}">
      <dsp:nvSpPr>
        <dsp:cNvPr id="0" name=""/>
        <dsp:cNvSpPr/>
      </dsp:nvSpPr>
      <dsp:spPr>
        <a:xfrm>
          <a:off x="6340349" y="2669866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/>
            <a:t>متعددة</a:t>
          </a:r>
          <a:endParaRPr lang="ar-SA" sz="4300" kern="1200" dirty="0"/>
        </a:p>
      </dsp:txBody>
      <dsp:txXfrm>
        <a:off x="6340349" y="2669866"/>
        <a:ext cx="1448948" cy="965965"/>
      </dsp:txXfrm>
    </dsp:sp>
    <dsp:sp modelId="{BFD23A50-7C6C-4CB0-84D3-5605C25C4624}">
      <dsp:nvSpPr>
        <dsp:cNvPr id="0" name=""/>
        <dsp:cNvSpPr/>
      </dsp:nvSpPr>
      <dsp:spPr>
        <a:xfrm>
          <a:off x="9301141" y="1382378"/>
          <a:ext cx="965965" cy="9659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AAB543-2D21-4433-B237-BA1FCF20EF1F}">
      <dsp:nvSpPr>
        <dsp:cNvPr id="0" name=""/>
        <dsp:cNvSpPr/>
      </dsp:nvSpPr>
      <dsp:spPr>
        <a:xfrm>
          <a:off x="3630008" y="2669895"/>
          <a:ext cx="1448948" cy="96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300" kern="1200" dirty="0"/>
            <a:t>مركبة</a:t>
          </a:r>
          <a:endParaRPr lang="ar-SA" sz="4300" kern="1200" dirty="0"/>
        </a:p>
      </dsp:txBody>
      <dsp:txXfrm>
        <a:off x="3630008" y="2669895"/>
        <a:ext cx="1448948" cy="965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4EF25-8B71-48B9-A355-F806A33DF36F}">
      <dsp:nvSpPr>
        <dsp:cNvPr id="0" name=""/>
        <dsp:cNvSpPr/>
      </dsp:nvSpPr>
      <dsp:spPr>
        <a:xfrm>
          <a:off x="0" y="436808"/>
          <a:ext cx="537335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1CA22E-B811-4A11-9DCF-431EED3C98C4}">
      <dsp:nvSpPr>
        <dsp:cNvPr id="0" name=""/>
        <dsp:cNvSpPr/>
      </dsp:nvSpPr>
      <dsp:spPr>
        <a:xfrm>
          <a:off x="268667" y="8768"/>
          <a:ext cx="3761346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70" tIns="0" rIns="14217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u="sng" kern="1200" dirty="0"/>
            <a:t>علاقة واحد</a:t>
          </a:r>
          <a:r>
            <a:rPr lang="en-US" sz="2900" u="sng" kern="1200" dirty="0"/>
            <a:t>-</a:t>
          </a:r>
          <a:r>
            <a:rPr lang="ar-SA" sz="2900" u="sng" kern="1200" dirty="0"/>
            <a:t>الى</a:t>
          </a:r>
          <a:r>
            <a:rPr lang="en-US" sz="2900" u="sng" kern="1200" dirty="0"/>
            <a:t>-</a:t>
          </a:r>
          <a:r>
            <a:rPr lang="ar-SA" sz="2900" u="sng" kern="1200" dirty="0"/>
            <a:t>واحد</a:t>
          </a:r>
          <a:endParaRPr lang="ar-SA" sz="2900" kern="1200" dirty="0"/>
        </a:p>
      </dsp:txBody>
      <dsp:txXfrm>
        <a:off x="310457" y="50558"/>
        <a:ext cx="3677766" cy="772500"/>
      </dsp:txXfrm>
    </dsp:sp>
    <dsp:sp modelId="{E4320DA6-F4CC-4D45-B448-487C5FE897CF}">
      <dsp:nvSpPr>
        <dsp:cNvPr id="0" name=""/>
        <dsp:cNvSpPr/>
      </dsp:nvSpPr>
      <dsp:spPr>
        <a:xfrm>
          <a:off x="0" y="1752248"/>
          <a:ext cx="537335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6914279"/>
              <a:satOff val="1970"/>
              <a:lumOff val="568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C05FB0-93C0-484F-ABFC-1BA62551D4E5}">
      <dsp:nvSpPr>
        <dsp:cNvPr id="0" name=""/>
        <dsp:cNvSpPr/>
      </dsp:nvSpPr>
      <dsp:spPr>
        <a:xfrm>
          <a:off x="268667" y="1324208"/>
          <a:ext cx="3761346" cy="856080"/>
        </a:xfrm>
        <a:prstGeom prst="roundRect">
          <a:avLst/>
        </a:prstGeom>
        <a:gradFill rotWithShape="0">
          <a:gsLst>
            <a:gs pos="0">
              <a:schemeClr val="accent4">
                <a:hueOff val="6914279"/>
                <a:satOff val="1970"/>
                <a:lumOff val="5686"/>
                <a:alphaOff val="0"/>
                <a:tint val="98000"/>
                <a:lumMod val="114000"/>
              </a:schemeClr>
            </a:gs>
            <a:gs pos="100000">
              <a:schemeClr val="accent4">
                <a:hueOff val="6914279"/>
                <a:satOff val="1970"/>
                <a:lumOff val="5686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70" tIns="0" rIns="14217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u="sng" kern="1200" dirty="0"/>
            <a:t>علاقة واحد</a:t>
          </a:r>
          <a:r>
            <a:rPr lang="en-US" sz="2900" u="sng" kern="1200" dirty="0"/>
            <a:t>-</a:t>
          </a:r>
          <a:r>
            <a:rPr lang="ar-SA" sz="2900" u="sng" kern="1200" dirty="0"/>
            <a:t>الى</a:t>
          </a:r>
          <a:r>
            <a:rPr lang="en-US" sz="2900" u="sng" kern="1200" dirty="0"/>
            <a:t>-</a:t>
          </a:r>
          <a:r>
            <a:rPr lang="ar-SA" sz="2900" u="sng" kern="1200" dirty="0" err="1"/>
            <a:t>كثی</a:t>
          </a:r>
          <a:endParaRPr lang="ar-SA" sz="2900" kern="1200" dirty="0"/>
        </a:p>
      </dsp:txBody>
      <dsp:txXfrm>
        <a:off x="310457" y="1365998"/>
        <a:ext cx="3677766" cy="772500"/>
      </dsp:txXfrm>
    </dsp:sp>
    <dsp:sp modelId="{B15C8F28-1B91-4F2A-A02A-DA6C58564F8E}">
      <dsp:nvSpPr>
        <dsp:cNvPr id="0" name=""/>
        <dsp:cNvSpPr/>
      </dsp:nvSpPr>
      <dsp:spPr>
        <a:xfrm>
          <a:off x="0" y="3067688"/>
          <a:ext cx="537335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13828557"/>
              <a:satOff val="3941"/>
              <a:lumOff val="11372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DE640E-1E30-4F25-BFC8-1B23B9392C1D}">
      <dsp:nvSpPr>
        <dsp:cNvPr id="0" name=""/>
        <dsp:cNvSpPr/>
      </dsp:nvSpPr>
      <dsp:spPr>
        <a:xfrm>
          <a:off x="268667" y="2639648"/>
          <a:ext cx="3761346" cy="856080"/>
        </a:xfrm>
        <a:prstGeom prst="roundRect">
          <a:avLst/>
        </a:prstGeom>
        <a:gradFill rotWithShape="0">
          <a:gsLst>
            <a:gs pos="0">
              <a:schemeClr val="accent4">
                <a:hueOff val="13828557"/>
                <a:satOff val="3941"/>
                <a:lumOff val="11372"/>
                <a:alphaOff val="0"/>
                <a:tint val="98000"/>
                <a:lumMod val="114000"/>
              </a:schemeClr>
            </a:gs>
            <a:gs pos="100000">
              <a:schemeClr val="accent4">
                <a:hueOff val="13828557"/>
                <a:satOff val="3941"/>
                <a:lumOff val="11372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170" tIns="0" rIns="14217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u="sng" kern="1200" dirty="0"/>
            <a:t>كثير – الى – كثير </a:t>
          </a:r>
          <a:endParaRPr lang="ar-SA" sz="2900" kern="1200" dirty="0"/>
        </a:p>
      </dsp:txBody>
      <dsp:txXfrm>
        <a:off x="310457" y="2681438"/>
        <a:ext cx="3677766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7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4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7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06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78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3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6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8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6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4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4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62CD3D2-B02B-4AFA-B5B8-7479B0FC897A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3B5FC20-5DAE-4A01-AB7C-0196C2B5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lcurr.com/?qa=16381/er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99012" y="2788670"/>
            <a:ext cx="9830937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Relational Model Approach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Entity Relationship (ER) Diagram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FFFF00"/>
                </a:solidFill>
              </a:rPr>
              <a:t>Dr. Ramadan Mahmood Ramo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6" y="5195303"/>
            <a:ext cx="1098077" cy="109807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86" y="752093"/>
            <a:ext cx="1109552" cy="109360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771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31887" y="338522"/>
            <a:ext cx="59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0" y="2236312"/>
            <a:ext cx="1219200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</a:pPr>
            <a:r>
              <a:rPr lang="ar-IQ" sz="1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افترض لديك نظام لإدارة العليم . هذا النظام يضم العديد من الطلبة المسجلين في العديد من </a:t>
            </a:r>
            <a:r>
              <a:rPr lang="ar-IQ" sz="1600" dirty="0" err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الكورسات</a:t>
            </a:r>
            <a:r>
              <a:rPr lang="ar-IQ" sz="1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ومن اجل التسجيل في النظام التعليمي تكتب السنة ورقم الصف عند تسجيل الطالب في اي كورس. اقترح مخطط </a:t>
            </a:r>
            <a:r>
              <a:rPr lang="en-US" sz="16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ER </a:t>
            </a:r>
            <a:r>
              <a:rPr lang="ar-IQ" sz="16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لهذا النظام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9015211" y="4456090"/>
            <a:ext cx="1275008" cy="643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/>
              <a:t>الطلاب</a:t>
            </a:r>
            <a:endParaRPr lang="en-US" dirty="0"/>
          </a:p>
        </p:txBody>
      </p:sp>
      <p:sp>
        <p:nvSpPr>
          <p:cNvPr id="11" name="مستطيل 10"/>
          <p:cNvSpPr/>
          <p:nvPr/>
        </p:nvSpPr>
        <p:spPr>
          <a:xfrm>
            <a:off x="2144887" y="4494727"/>
            <a:ext cx="1275008" cy="64394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err="1"/>
              <a:t>الكورسات</a:t>
            </a:r>
            <a:endParaRPr lang="en-US" dirty="0"/>
          </a:p>
        </p:txBody>
      </p:sp>
      <p:sp>
        <p:nvSpPr>
          <p:cNvPr id="12" name="معين 11"/>
          <p:cNvSpPr/>
          <p:nvPr/>
        </p:nvSpPr>
        <p:spPr>
          <a:xfrm>
            <a:off x="5537914" y="4217274"/>
            <a:ext cx="1449162" cy="11462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تسجيل</a:t>
            </a:r>
            <a:endParaRPr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9401577" y="3333865"/>
            <a:ext cx="1030310" cy="594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رقم</a:t>
            </a:r>
            <a:endParaRPr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11024313" y="4505842"/>
            <a:ext cx="1030310" cy="594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اسم</a:t>
            </a:r>
            <a:endParaRPr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9401577" y="5518042"/>
            <a:ext cx="1030310" cy="594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عنوان</a:t>
            </a:r>
            <a:endParaRPr lang="en-US" dirty="0"/>
          </a:p>
        </p:txBody>
      </p:sp>
      <p:sp>
        <p:nvSpPr>
          <p:cNvPr id="16" name="شكل بيضاوي 15"/>
          <p:cNvSpPr/>
          <p:nvPr/>
        </p:nvSpPr>
        <p:spPr>
          <a:xfrm>
            <a:off x="2144887" y="3436896"/>
            <a:ext cx="1030310" cy="59419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رقم</a:t>
            </a:r>
            <a:endParaRPr lang="en-US" dirty="0"/>
          </a:p>
        </p:txBody>
      </p:sp>
      <p:sp>
        <p:nvSpPr>
          <p:cNvPr id="17" name="شكل بيضاوي 16"/>
          <p:cNvSpPr/>
          <p:nvPr/>
        </p:nvSpPr>
        <p:spPr>
          <a:xfrm>
            <a:off x="542454" y="4494727"/>
            <a:ext cx="1030310" cy="59419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اسم</a:t>
            </a:r>
            <a:endParaRPr lang="en-US" dirty="0"/>
          </a:p>
        </p:txBody>
      </p:sp>
      <p:sp>
        <p:nvSpPr>
          <p:cNvPr id="18" name="شكل بيضاوي 17"/>
          <p:cNvSpPr/>
          <p:nvPr/>
        </p:nvSpPr>
        <p:spPr>
          <a:xfrm>
            <a:off x="2144887" y="5621073"/>
            <a:ext cx="1030310" cy="59419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ساعات</a:t>
            </a:r>
            <a:endParaRPr lang="en-US" dirty="0"/>
          </a:p>
        </p:txBody>
      </p:sp>
      <p:sp>
        <p:nvSpPr>
          <p:cNvPr id="19" name="شكل بيضاوي 18"/>
          <p:cNvSpPr/>
          <p:nvPr/>
        </p:nvSpPr>
        <p:spPr>
          <a:xfrm>
            <a:off x="5753913" y="3398259"/>
            <a:ext cx="1030310" cy="59419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سنة</a:t>
            </a:r>
            <a:endParaRPr lang="en-US" dirty="0"/>
          </a:p>
        </p:txBody>
      </p:sp>
      <p:sp>
        <p:nvSpPr>
          <p:cNvPr id="20" name="شكل بيضاوي 19"/>
          <p:cNvSpPr/>
          <p:nvPr/>
        </p:nvSpPr>
        <p:spPr>
          <a:xfrm>
            <a:off x="5753913" y="5582436"/>
            <a:ext cx="1030310" cy="59419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رقم صف</a:t>
            </a:r>
            <a:endParaRPr lang="en-US" dirty="0"/>
          </a:p>
        </p:txBody>
      </p:sp>
      <p:cxnSp>
        <p:nvCxnSpPr>
          <p:cNvPr id="22" name="رابط مستقيم 21"/>
          <p:cNvCxnSpPr>
            <a:stCxn id="12" idx="3"/>
            <a:endCxn id="10" idx="1"/>
          </p:cNvCxnSpPr>
          <p:nvPr/>
        </p:nvCxnSpPr>
        <p:spPr>
          <a:xfrm flipV="1">
            <a:off x="6987076" y="4778062"/>
            <a:ext cx="2028135" cy="12322"/>
          </a:xfrm>
          <a:prstGeom prst="line">
            <a:avLst/>
          </a:prstGeom>
          <a:ln w="1206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3484023" y="4802937"/>
            <a:ext cx="2028135" cy="12322"/>
          </a:xfrm>
          <a:prstGeom prst="line">
            <a:avLst/>
          </a:prstGeom>
          <a:ln w="1206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stCxn id="13" idx="4"/>
            <a:endCxn id="10" idx="0"/>
          </p:cNvCxnSpPr>
          <p:nvPr/>
        </p:nvCxnSpPr>
        <p:spPr>
          <a:xfrm flipH="1">
            <a:off x="9652715" y="3928056"/>
            <a:ext cx="264017" cy="52803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>
            <a:stCxn id="14" idx="2"/>
            <a:endCxn id="10" idx="3"/>
          </p:cNvCxnSpPr>
          <p:nvPr/>
        </p:nvCxnSpPr>
        <p:spPr>
          <a:xfrm flipH="1" flipV="1">
            <a:off x="10290219" y="4778062"/>
            <a:ext cx="734094" cy="24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15" idx="0"/>
            <a:endCxn id="10" idx="2"/>
          </p:cNvCxnSpPr>
          <p:nvPr/>
        </p:nvCxnSpPr>
        <p:spPr>
          <a:xfrm flipH="1" flipV="1">
            <a:off x="9652715" y="5100033"/>
            <a:ext cx="264017" cy="4180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>
            <a:stCxn id="16" idx="4"/>
            <a:endCxn id="11" idx="0"/>
          </p:cNvCxnSpPr>
          <p:nvPr/>
        </p:nvCxnSpPr>
        <p:spPr>
          <a:xfrm>
            <a:off x="2660042" y="4031087"/>
            <a:ext cx="122349" cy="4636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>
            <a:stCxn id="17" idx="6"/>
          </p:cNvCxnSpPr>
          <p:nvPr/>
        </p:nvCxnSpPr>
        <p:spPr>
          <a:xfrm>
            <a:off x="1572764" y="4791823"/>
            <a:ext cx="611458" cy="24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>
            <a:stCxn id="18" idx="0"/>
            <a:endCxn id="11" idx="2"/>
          </p:cNvCxnSpPr>
          <p:nvPr/>
        </p:nvCxnSpPr>
        <p:spPr>
          <a:xfrm flipV="1">
            <a:off x="2660042" y="5138670"/>
            <a:ext cx="122349" cy="48240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مستطيل 35"/>
          <p:cNvSpPr/>
          <p:nvPr/>
        </p:nvSpPr>
        <p:spPr>
          <a:xfrm>
            <a:off x="7013119" y="4336683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7" name="مستطيل 36"/>
          <p:cNvSpPr/>
          <p:nvPr/>
        </p:nvSpPr>
        <p:spPr>
          <a:xfrm>
            <a:off x="5114683" y="4333741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39" name="رابط مستقيم 38"/>
          <p:cNvCxnSpPr>
            <a:stCxn id="19" idx="4"/>
            <a:endCxn id="12" idx="0"/>
          </p:cNvCxnSpPr>
          <p:nvPr/>
        </p:nvCxnSpPr>
        <p:spPr>
          <a:xfrm flipH="1">
            <a:off x="6262495" y="3992450"/>
            <a:ext cx="6573" cy="2248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>
            <a:stCxn id="20" idx="0"/>
            <a:endCxn id="12" idx="2"/>
          </p:cNvCxnSpPr>
          <p:nvPr/>
        </p:nvCxnSpPr>
        <p:spPr>
          <a:xfrm flipH="1" flipV="1">
            <a:off x="6262495" y="5363494"/>
            <a:ext cx="6573" cy="21894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flipH="1">
            <a:off x="9678473" y="3812145"/>
            <a:ext cx="5087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H="1">
            <a:off x="2361116" y="3900150"/>
            <a:ext cx="5087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8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10431887" y="338522"/>
            <a:ext cx="59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54546" y="2300802"/>
            <a:ext cx="11848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لنفترض أن لدينا (نظام إدارة الشركة) ، وهذه الشركة تحتوي على العديد من الموظفين الذين ينتمون إلى الأقسام ويعملون في المشاريع. قسم واحد لديه العديد من الموظفين ، وكل موظف يعمل في مشروع واحد ، وكذلك كل مشروع يعمل عليه من قبل العديد من الموظفين. اقتراح مخطط </a:t>
            </a:r>
            <a:r>
              <a:rPr lang="en-US" dirty="0"/>
              <a:t>ER </a:t>
            </a:r>
            <a:r>
              <a:rPr lang="ar-IQ" dirty="0"/>
              <a:t>لهذا النظام؟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8470814" y="3322748"/>
            <a:ext cx="1171978" cy="6181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القسم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646881" y="3346358"/>
            <a:ext cx="1171978" cy="6181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الموظف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646881" y="5954333"/>
            <a:ext cx="1171978" cy="61818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المشروع</a:t>
            </a:r>
            <a:endParaRPr lang="en-US" dirty="0"/>
          </a:p>
        </p:txBody>
      </p:sp>
      <p:sp>
        <p:nvSpPr>
          <p:cNvPr id="12" name="معين 11"/>
          <p:cNvSpPr/>
          <p:nvPr/>
        </p:nvSpPr>
        <p:spPr>
          <a:xfrm>
            <a:off x="6078828" y="3000775"/>
            <a:ext cx="1442434" cy="1262129"/>
          </a:xfrm>
          <a:prstGeom prst="diamon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انتماء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معين 12"/>
          <p:cNvSpPr/>
          <p:nvPr/>
        </p:nvSpPr>
        <p:spPr>
          <a:xfrm>
            <a:off x="3511653" y="4348759"/>
            <a:ext cx="1442434" cy="1262129"/>
          </a:xfrm>
          <a:prstGeom prst="diamon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عمل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10223676" y="2959110"/>
            <a:ext cx="1030310" cy="59419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رقم قسم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10345501" y="3940933"/>
            <a:ext cx="1030310" cy="59419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اسم قسم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رابط مستقيم 15"/>
          <p:cNvCxnSpPr>
            <a:endCxn id="9" idx="3"/>
          </p:cNvCxnSpPr>
          <p:nvPr/>
        </p:nvCxnSpPr>
        <p:spPr>
          <a:xfrm flipH="1">
            <a:off x="9642792" y="3302153"/>
            <a:ext cx="599680" cy="32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>
            <a:endCxn id="9" idx="3"/>
          </p:cNvCxnSpPr>
          <p:nvPr/>
        </p:nvCxnSpPr>
        <p:spPr>
          <a:xfrm flipH="1" flipV="1">
            <a:off x="9642792" y="3631841"/>
            <a:ext cx="789095" cy="6061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شكل بيضاوي 20"/>
          <p:cNvSpPr/>
          <p:nvPr/>
        </p:nvSpPr>
        <p:spPr>
          <a:xfrm>
            <a:off x="1631321" y="2959110"/>
            <a:ext cx="1030310" cy="5941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رقم موظف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753146" y="3940933"/>
            <a:ext cx="1030310" cy="5941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اسم موظف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رابط مستقيم 22"/>
          <p:cNvCxnSpPr>
            <a:stCxn id="10" idx="1"/>
          </p:cNvCxnSpPr>
          <p:nvPr/>
        </p:nvCxnSpPr>
        <p:spPr>
          <a:xfrm flipH="1" flipV="1">
            <a:off x="2661631" y="3297422"/>
            <a:ext cx="985250" cy="35802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stCxn id="10" idx="1"/>
          </p:cNvCxnSpPr>
          <p:nvPr/>
        </p:nvCxnSpPr>
        <p:spPr>
          <a:xfrm flipH="1">
            <a:off x="2783457" y="3655451"/>
            <a:ext cx="863424" cy="57658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5482121" y="5954333"/>
            <a:ext cx="1030310" cy="5941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رقم مشروع</a:t>
            </a:r>
            <a:endParaRPr lang="en-US" dirty="0"/>
          </a:p>
        </p:txBody>
      </p:sp>
      <p:sp>
        <p:nvSpPr>
          <p:cNvPr id="32" name="شكل بيضاوي 31"/>
          <p:cNvSpPr/>
          <p:nvPr/>
        </p:nvSpPr>
        <p:spPr>
          <a:xfrm>
            <a:off x="1905546" y="5946618"/>
            <a:ext cx="1030310" cy="59419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اسم </a:t>
            </a:r>
            <a:r>
              <a:rPr lang="ar-IQ" dirty="0" err="1"/>
              <a:t>مشورع</a:t>
            </a:r>
            <a:endParaRPr lang="en-US" dirty="0"/>
          </a:p>
        </p:txBody>
      </p:sp>
      <p:cxnSp>
        <p:nvCxnSpPr>
          <p:cNvPr id="33" name="رابط مستقيم 32"/>
          <p:cNvCxnSpPr>
            <a:endCxn id="11" idx="3"/>
          </p:cNvCxnSpPr>
          <p:nvPr/>
        </p:nvCxnSpPr>
        <p:spPr>
          <a:xfrm flipH="1" flipV="1">
            <a:off x="4818859" y="6263426"/>
            <a:ext cx="770586" cy="3175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11" idx="1"/>
          </p:cNvCxnSpPr>
          <p:nvPr/>
        </p:nvCxnSpPr>
        <p:spPr>
          <a:xfrm flipH="1" flipV="1">
            <a:off x="2935857" y="6237716"/>
            <a:ext cx="711024" cy="257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>
            <a:stCxn id="9" idx="1"/>
            <a:endCxn id="12" idx="3"/>
          </p:cNvCxnSpPr>
          <p:nvPr/>
        </p:nvCxnSpPr>
        <p:spPr>
          <a:xfrm flipH="1" flipV="1">
            <a:off x="7521262" y="3631840"/>
            <a:ext cx="9495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endCxn id="10" idx="3"/>
          </p:cNvCxnSpPr>
          <p:nvPr/>
        </p:nvCxnSpPr>
        <p:spPr>
          <a:xfrm flipH="1" flipV="1">
            <a:off x="4818859" y="3655451"/>
            <a:ext cx="1245362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>
            <a:stCxn id="10" idx="2"/>
            <a:endCxn id="13" idx="0"/>
          </p:cNvCxnSpPr>
          <p:nvPr/>
        </p:nvCxnSpPr>
        <p:spPr>
          <a:xfrm>
            <a:off x="4232870" y="3964543"/>
            <a:ext cx="0" cy="38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flipH="1" flipV="1">
            <a:off x="7506235" y="3694087"/>
            <a:ext cx="9495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>
            <a:off x="4187808" y="5562402"/>
            <a:ext cx="0" cy="38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>
            <a:off x="4340208" y="5560254"/>
            <a:ext cx="0" cy="38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ستطيل 47"/>
          <p:cNvSpPr/>
          <p:nvPr/>
        </p:nvSpPr>
        <p:spPr>
          <a:xfrm>
            <a:off x="5723217" y="3231330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49" name="مستطيل 48"/>
          <p:cNvSpPr/>
          <p:nvPr/>
        </p:nvSpPr>
        <p:spPr>
          <a:xfrm>
            <a:off x="3677231" y="5581330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1</a:t>
            </a:r>
            <a:endParaRPr lang="en-US" dirty="0"/>
          </a:p>
        </p:txBody>
      </p:sp>
      <p:sp>
        <p:nvSpPr>
          <p:cNvPr id="50" name="مستطيل 49"/>
          <p:cNvSpPr/>
          <p:nvPr/>
        </p:nvSpPr>
        <p:spPr>
          <a:xfrm>
            <a:off x="3846805" y="4071045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51" name="مستطيل 50"/>
          <p:cNvSpPr/>
          <p:nvPr/>
        </p:nvSpPr>
        <p:spPr>
          <a:xfrm>
            <a:off x="7568283" y="3185372"/>
            <a:ext cx="341003" cy="32197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1</a:t>
            </a:r>
            <a:endParaRPr lang="en-US" dirty="0"/>
          </a:p>
        </p:txBody>
      </p:sp>
      <p:cxnSp>
        <p:nvCxnSpPr>
          <p:cNvPr id="53" name="رابط مستقيم 52"/>
          <p:cNvCxnSpPr/>
          <p:nvPr/>
        </p:nvCxnSpPr>
        <p:spPr>
          <a:xfrm flipH="1">
            <a:off x="10431887" y="3297422"/>
            <a:ext cx="5924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flipH="1">
            <a:off x="1828275" y="3321464"/>
            <a:ext cx="5924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>
            <a:off x="5701063" y="6295183"/>
            <a:ext cx="5924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4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1" grpId="0" animBg="1"/>
      <p:bldP spid="22" grpId="0" animBg="1"/>
      <p:bldP spid="31" grpId="0" animBg="1"/>
      <p:bldP spid="32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48914" y="587301"/>
            <a:ext cx="3391289" cy="1370287"/>
          </a:xfrm>
        </p:spPr>
        <p:txBody>
          <a:bodyPr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Quiz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790163" y="2730321"/>
            <a:ext cx="8783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7200" b="1" dirty="0">
                <a:solidFill>
                  <a:srgbClr val="FF0000"/>
                </a:solidFill>
                <a:hlinkClick r:id="rId2"/>
              </a:rPr>
              <a:t>تحليل قاعدة بيانات لنظام المدرسة ورسم مخطط </a:t>
            </a:r>
            <a:r>
              <a:rPr lang="en-US" sz="7200" b="1" dirty="0">
                <a:solidFill>
                  <a:srgbClr val="FF0000"/>
                </a:solidFill>
                <a:hlinkClick r:id="rId2"/>
              </a:rPr>
              <a:t>ERD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8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468038" y="3671036"/>
            <a:ext cx="24961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الكيان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6" name="مستطيل 5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83345" y="3309870"/>
            <a:ext cx="4816699" cy="2202288"/>
          </a:xfrm>
          <a:prstGeom prst="rect">
            <a:avLst/>
          </a:prstGeom>
          <a:noFill/>
          <a:ln w="1270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8"/>
          <a:stretch/>
        </p:blipFill>
        <p:spPr>
          <a:xfrm>
            <a:off x="2939435" y="3503054"/>
            <a:ext cx="2843179" cy="1845425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624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3</a:t>
            </a:r>
          </a:p>
        </p:txBody>
      </p:sp>
      <p:graphicFrame>
        <p:nvGraphicFramePr>
          <p:cNvPr id="33" name="رسم تخطيطي 32"/>
          <p:cNvGraphicFramePr/>
          <p:nvPr>
            <p:extLst>
              <p:ext uri="{D42A27DB-BD31-4B8C-83A1-F6EECF244321}">
                <p14:modId xmlns:p14="http://schemas.microsoft.com/office/powerpoint/2010/main" val="3426826558"/>
              </p:ext>
            </p:extLst>
          </p:nvPr>
        </p:nvGraphicFramePr>
        <p:xfrm>
          <a:off x="502277" y="1646946"/>
          <a:ext cx="11719776" cy="4998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04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5950806" y="2602090"/>
            <a:ext cx="579357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الصفة البسيطة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8" name="مستطيل 7"/>
          <p:cNvSpPr/>
          <p:nvPr/>
        </p:nvSpPr>
        <p:spPr>
          <a:xfrm>
            <a:off x="6414042" y="4840867"/>
            <a:ext cx="553228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الصفة المركبة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9" name="سهم إلى اليسار 8"/>
          <p:cNvSpPr/>
          <p:nvPr/>
        </p:nvSpPr>
        <p:spPr>
          <a:xfrm>
            <a:off x="4478498" y="3014964"/>
            <a:ext cx="1674254" cy="620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سهم إلى اليسار 9"/>
          <p:cNvSpPr/>
          <p:nvPr/>
        </p:nvSpPr>
        <p:spPr>
          <a:xfrm>
            <a:off x="4489229" y="5356771"/>
            <a:ext cx="1674254" cy="620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107583" y="2602090"/>
            <a:ext cx="2859110" cy="1446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1635617" y="4632492"/>
            <a:ext cx="1687132" cy="1020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كل بيضاوي 12"/>
          <p:cNvSpPr/>
          <p:nvPr/>
        </p:nvSpPr>
        <p:spPr>
          <a:xfrm>
            <a:off x="412885" y="5704968"/>
            <a:ext cx="1687132" cy="1020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شكل بيضاوي 13"/>
          <p:cNvSpPr/>
          <p:nvPr/>
        </p:nvSpPr>
        <p:spPr>
          <a:xfrm>
            <a:off x="2739851" y="5726508"/>
            <a:ext cx="1687132" cy="10203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رابط مستقيم 15"/>
          <p:cNvCxnSpPr>
            <a:stCxn id="12" idx="3"/>
            <a:endCxn id="13" idx="0"/>
          </p:cNvCxnSpPr>
          <p:nvPr/>
        </p:nvCxnSpPr>
        <p:spPr>
          <a:xfrm flipH="1">
            <a:off x="1256451" y="5503397"/>
            <a:ext cx="626241" cy="20157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12" idx="5"/>
            <a:endCxn id="14" idx="0"/>
          </p:cNvCxnSpPr>
          <p:nvPr/>
        </p:nvCxnSpPr>
        <p:spPr>
          <a:xfrm>
            <a:off x="3075674" y="5503397"/>
            <a:ext cx="507743" cy="2231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6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5968439" y="2602090"/>
            <a:ext cx="57759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الصفة المتعددة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9" name="مستطيل 8"/>
          <p:cNvSpPr/>
          <p:nvPr/>
        </p:nvSpPr>
        <p:spPr>
          <a:xfrm>
            <a:off x="6216872" y="4840867"/>
            <a:ext cx="572945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الصفة المشتقة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10" name="سهم إلى اليسار 9"/>
          <p:cNvSpPr/>
          <p:nvPr/>
        </p:nvSpPr>
        <p:spPr>
          <a:xfrm>
            <a:off x="4478498" y="3014964"/>
            <a:ext cx="1674254" cy="620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سهم إلى اليسار 10"/>
          <p:cNvSpPr/>
          <p:nvPr/>
        </p:nvSpPr>
        <p:spPr>
          <a:xfrm>
            <a:off x="4489229" y="5356771"/>
            <a:ext cx="1674254" cy="620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1313645" y="2602090"/>
            <a:ext cx="2678806" cy="1446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504682" y="2690095"/>
            <a:ext cx="2333223" cy="12941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شكل بيضاوي 13"/>
          <p:cNvSpPr/>
          <p:nvPr/>
        </p:nvSpPr>
        <p:spPr>
          <a:xfrm>
            <a:off x="1504682" y="4840867"/>
            <a:ext cx="2678806" cy="1446550"/>
          </a:xfrm>
          <a:prstGeom prst="ellipse">
            <a:avLst/>
          </a:prstGeom>
          <a:ln w="5397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696994" y="3671036"/>
            <a:ext cx="326724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العلاقات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5" name="مستطيل 4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معين 7"/>
          <p:cNvSpPr/>
          <p:nvPr/>
        </p:nvSpPr>
        <p:spPr>
          <a:xfrm>
            <a:off x="2266682" y="3387143"/>
            <a:ext cx="3593206" cy="2202288"/>
          </a:xfrm>
          <a:prstGeom prst="diamond">
            <a:avLst/>
          </a:prstGeom>
          <a:ln w="1270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9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8684759" y="2495384"/>
            <a:ext cx="3236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6000" b="1" dirty="0">
                <a:solidFill>
                  <a:srgbClr val="FF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</a:t>
            </a:r>
            <a:r>
              <a:rPr lang="ar-SA" sz="6000" b="1" dirty="0">
                <a:solidFill>
                  <a:srgbClr val="FF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نوع العلاقة</a:t>
            </a:r>
            <a:r>
              <a:rPr lang="ar-IQ" sz="6000" dirty="0">
                <a:solidFill>
                  <a:srgbClr val="FF0000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786185611"/>
              </p:ext>
            </p:extLst>
          </p:nvPr>
        </p:nvGraphicFramePr>
        <p:xfrm>
          <a:off x="2830490" y="2859110"/>
          <a:ext cx="5373352" cy="380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77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496282" y="0"/>
            <a:ext cx="5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7511361" y="2495384"/>
            <a:ext cx="44101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أنواع القيود على العلاقات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682762" y="3516489"/>
            <a:ext cx="21002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000" b="1" dirty="0">
                <a:solidFill>
                  <a:srgbClr val="FF0000"/>
                </a:solidFill>
                <a:latin typeface="Times New Roman,Bold"/>
              </a:rPr>
              <a:t>اشتراك كلي</a:t>
            </a:r>
            <a:endParaRPr lang="en-US" sz="4000" dirty="0"/>
          </a:p>
        </p:txBody>
      </p:sp>
      <p:sp>
        <p:nvSpPr>
          <p:cNvPr id="9" name="مستطيل 8"/>
          <p:cNvSpPr/>
          <p:nvPr/>
        </p:nvSpPr>
        <p:spPr>
          <a:xfrm>
            <a:off x="9586029" y="5529608"/>
            <a:ext cx="2425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4000" b="1" dirty="0">
                <a:solidFill>
                  <a:srgbClr val="FF0000"/>
                </a:solidFill>
                <a:latin typeface="Times New Roman,Bold"/>
              </a:rPr>
              <a:t>اشتراك جزئي</a:t>
            </a:r>
            <a:endParaRPr lang="en-US" sz="4000" dirty="0"/>
          </a:p>
        </p:txBody>
      </p:sp>
      <p:sp>
        <p:nvSpPr>
          <p:cNvPr id="10" name="معين 9"/>
          <p:cNvSpPr/>
          <p:nvPr/>
        </p:nvSpPr>
        <p:spPr>
          <a:xfrm>
            <a:off x="1339403" y="3297096"/>
            <a:ext cx="1687132" cy="139081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عين 10"/>
          <p:cNvSpPr/>
          <p:nvPr/>
        </p:nvSpPr>
        <p:spPr>
          <a:xfrm>
            <a:off x="1339403" y="5188144"/>
            <a:ext cx="1687132" cy="139081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رابط مستقيم 12"/>
          <p:cNvCxnSpPr/>
          <p:nvPr/>
        </p:nvCxnSpPr>
        <p:spPr>
          <a:xfrm>
            <a:off x="3000777" y="3953866"/>
            <a:ext cx="16484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3026535" y="5883551"/>
            <a:ext cx="16484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2972871" y="4054750"/>
            <a:ext cx="16484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2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83146" y="861742"/>
            <a:ext cx="722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Entity Relationship (ER) Diagram</a:t>
            </a:r>
            <a:endParaRPr lang="en-US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997276" y="3702491"/>
            <a:ext cx="607409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8800" b="1" dirty="0">
                <a:solidFill>
                  <a:srgbClr val="FF0000"/>
                </a:solidFill>
                <a:latin typeface="Times New Roman,Bold"/>
              </a:rPr>
              <a:t>الكيان  الضعيف</a:t>
            </a:r>
            <a:r>
              <a:rPr lang="ar-IQ" sz="6000" b="1" dirty="0">
                <a:solidFill>
                  <a:srgbClr val="FF0000"/>
                </a:solidFill>
                <a:latin typeface="Times New Roman,Bold"/>
              </a:rPr>
              <a:t> </a:t>
            </a:r>
            <a:endParaRPr lang="en-US" sz="6000" dirty="0"/>
          </a:p>
        </p:txBody>
      </p:sp>
      <p:sp>
        <p:nvSpPr>
          <p:cNvPr id="6" name="مستطيل 5"/>
          <p:cNvSpPr/>
          <p:nvPr/>
        </p:nvSpPr>
        <p:spPr>
          <a:xfrm>
            <a:off x="4388487" y="1621596"/>
            <a:ext cx="3528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مكونات نموذج الكينونة  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/ </a:t>
            </a:r>
            <a:r>
              <a:rPr lang="ar-SA" sz="2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العلاقة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978793" y="3324622"/>
            <a:ext cx="4816699" cy="2202288"/>
          </a:xfrm>
          <a:prstGeom prst="rect">
            <a:avLst/>
          </a:prstGeom>
          <a:noFill/>
          <a:ln w="12700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ربع نص 10"/>
          <p:cNvSpPr txBox="1"/>
          <p:nvPr/>
        </p:nvSpPr>
        <p:spPr>
          <a:xfrm>
            <a:off x="10431887" y="338522"/>
            <a:ext cx="59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009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TM02900722[[fn=مجلس إدارة أيون]]</Template>
  <TotalTime>404</TotalTime>
  <Words>308</Words>
  <Application>Microsoft Office PowerPoint</Application>
  <PresentationFormat>مخصص</PresentationFormat>
  <Paragraphs>83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مجلس إدارة أيون</vt:lpstr>
      <vt:lpstr>Relational Model Approach  Entity Relationship (ER) Diagram  Dr. Ramadan Mahmood Ramo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Quiz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Model Approach  Entity Relationship (ER) Diagram</dc:title>
  <dc:creator>Maher</dc:creator>
  <cp:lastModifiedBy>Maher</cp:lastModifiedBy>
  <cp:revision>23</cp:revision>
  <dcterms:created xsi:type="dcterms:W3CDTF">2021-06-07T11:16:41Z</dcterms:created>
  <dcterms:modified xsi:type="dcterms:W3CDTF">2023-09-19T21:12:45Z</dcterms:modified>
</cp:coreProperties>
</file>