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24" r:id="rId2"/>
    <p:sldId id="326" r:id="rId3"/>
    <p:sldId id="327" r:id="rId4"/>
    <p:sldId id="328" r:id="rId5"/>
    <p:sldId id="329" r:id="rId6"/>
    <p:sldId id="330" r:id="rId7"/>
    <p:sldId id="331" r:id="rId8"/>
    <p:sldId id="332" r:id="rId9"/>
    <p:sldId id="333" r:id="rId10"/>
    <p:sldId id="334"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353" r:id="rId30"/>
    <p:sldId id="354" r:id="rId31"/>
    <p:sldId id="355" r:id="rId32"/>
    <p:sldId id="356" r:id="rId33"/>
    <p:sldId id="35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ED6C2E-CE16-42E9-8AE4-C2B177161E2B}" type="doc">
      <dgm:prSet loTypeId="urn:microsoft.com/office/officeart/2005/8/layout/hierarchy1" loCatId="hierarchy" qsTypeId="urn:microsoft.com/office/officeart/2005/8/quickstyle/simple1" qsCatId="simple" csTypeId="urn:microsoft.com/office/officeart/2005/8/colors/accent1_2" csCatId="accent1" phldr="1"/>
      <dgm:spPr/>
    </dgm:pt>
    <dgm:pt modelId="{79435384-47C4-4474-A129-CD0BCDCE3EDA}">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cap="none" normalizeH="0" baseline="0" dirty="0">
              <a:ln>
                <a:noFill/>
              </a:ln>
              <a:solidFill>
                <a:schemeClr val="tx1"/>
              </a:solidFill>
              <a:effectLst/>
              <a:latin typeface="Times New Roman" pitchFamily="18" charset="0"/>
              <a:cs typeface="Arial" charset="0"/>
            </a:rPr>
            <a:t>مكونات الحاسب</a:t>
          </a:r>
          <a:endParaRPr kumimoji="0" lang="en-US" sz="2000" b="1" i="0" u="none" strike="noStrike" cap="none" normalizeH="0" baseline="0" dirty="0">
            <a:ln>
              <a:noFill/>
            </a:ln>
            <a:solidFill>
              <a:schemeClr val="tx1"/>
            </a:solidFill>
            <a:effectLst/>
            <a:latin typeface="Times New Roman" pitchFamily="18" charset="0"/>
            <a:cs typeface="Arial" charset="0"/>
          </a:endParaRPr>
        </a:p>
      </dgm:t>
    </dgm:pt>
    <dgm:pt modelId="{2654ACF5-73AA-4E8A-AE99-FE7CEC90A84D}" type="parTrans" cxnId="{ABE1012F-DAE0-4685-A944-AF49268D3543}">
      <dgm:prSet/>
      <dgm:spPr/>
      <dgm:t>
        <a:bodyPr/>
        <a:lstStyle/>
        <a:p>
          <a:endParaRPr lang="en-US"/>
        </a:p>
      </dgm:t>
    </dgm:pt>
    <dgm:pt modelId="{0DDC8D8E-7359-4154-BEDC-7CDEA1BA4D0E}" type="sibTrans" cxnId="{ABE1012F-DAE0-4685-A944-AF49268D3543}">
      <dgm:prSet/>
      <dgm:spPr/>
      <dgm:t>
        <a:bodyPr/>
        <a:lstStyle/>
        <a:p>
          <a:endParaRPr lang="en-US"/>
        </a:p>
      </dgm:t>
    </dgm:pt>
    <dgm:pt modelId="{682B80F5-4870-424B-B4A7-8EA3623B2223}">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a:ln>
                <a:noFill/>
              </a:ln>
              <a:solidFill>
                <a:schemeClr val="tx1"/>
              </a:solidFill>
              <a:effectLst/>
              <a:latin typeface="Times New Roman" pitchFamily="18" charset="0"/>
              <a:cs typeface="Arial" charset="0"/>
            </a:rPr>
            <a:t>2)المكونات برمجية (</a:t>
          </a:r>
          <a:r>
            <a:rPr kumimoji="0" lang="en-US" sz="2000" b="1" i="0" u="none" strike="noStrike" cap="none" normalizeH="0" baseline="0" dirty="0">
              <a:ln>
                <a:noFill/>
              </a:ln>
              <a:solidFill>
                <a:schemeClr val="tx1"/>
              </a:solidFill>
              <a:effectLst/>
              <a:latin typeface="Times New Roman" pitchFamily="18" charset="0"/>
              <a:cs typeface="Arial" charset="0"/>
            </a:rPr>
            <a:t>Software</a:t>
          </a:r>
          <a:r>
            <a:rPr kumimoji="0" lang="ar-SA" sz="2000" b="1" i="0" u="none" strike="noStrike" cap="none" normalizeH="0" baseline="0" dirty="0">
              <a:ln>
                <a:noFill/>
              </a:ln>
              <a:solidFill>
                <a:schemeClr val="tx1"/>
              </a:solidFill>
              <a:effectLst/>
              <a:latin typeface="Times New Roman" pitchFamily="18" charset="0"/>
              <a:cs typeface="Arial" charset="0"/>
            </a:rPr>
            <a:t>)</a:t>
          </a:r>
          <a:endParaRPr kumimoji="0" lang="en-US" sz="2000" b="1" i="0" u="none" strike="noStrike" cap="none" normalizeH="0" baseline="0" dirty="0">
            <a:ln>
              <a:noFill/>
            </a:ln>
            <a:solidFill>
              <a:schemeClr val="tx1"/>
            </a:solidFill>
            <a:effectLst/>
            <a:latin typeface="Times New Roman" pitchFamily="18" charset="0"/>
            <a:cs typeface="Arial" charset="0"/>
          </a:endParaRPr>
        </a:p>
      </dgm:t>
    </dgm:pt>
    <dgm:pt modelId="{E107F3E8-C8C8-43FE-B2C4-C71FFDEFFE08}" type="parTrans" cxnId="{39E4F392-D5BD-48AD-AAA9-95CCA82BAF92}">
      <dgm:prSet/>
      <dgm:spPr/>
      <dgm:t>
        <a:bodyPr/>
        <a:lstStyle/>
        <a:p>
          <a:endParaRPr lang="en-US" sz="2400" b="1"/>
        </a:p>
      </dgm:t>
    </dgm:pt>
    <dgm:pt modelId="{1B69295D-2F70-4784-82D1-489E6B66D662}" type="sibTrans" cxnId="{39E4F392-D5BD-48AD-AAA9-95CCA82BAF92}">
      <dgm:prSet/>
      <dgm:spPr/>
      <dgm:t>
        <a:bodyPr/>
        <a:lstStyle/>
        <a:p>
          <a:endParaRPr lang="en-US"/>
        </a:p>
      </dgm:t>
    </dgm:pt>
    <dgm:pt modelId="{00DC63DA-543F-4F47-B8CC-C89CB5BE0EF7}">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a:ln>
                <a:noFill/>
              </a:ln>
              <a:solidFill>
                <a:schemeClr val="tx1"/>
              </a:solidFill>
              <a:effectLst/>
              <a:latin typeface="Times New Roman" pitchFamily="18" charset="0"/>
              <a:cs typeface="Arial" charset="0"/>
            </a:rPr>
            <a:t>1)المكونات المادية (</a:t>
          </a:r>
          <a:r>
            <a:rPr kumimoji="0" lang="en-US" sz="2000" b="1" i="0" u="none" strike="noStrike" cap="none" normalizeH="0" baseline="0" dirty="0">
              <a:ln>
                <a:noFill/>
              </a:ln>
              <a:solidFill>
                <a:schemeClr val="tx1"/>
              </a:solidFill>
              <a:effectLst/>
              <a:latin typeface="Times New Roman" pitchFamily="18" charset="0"/>
              <a:cs typeface="Arial" charset="0"/>
            </a:rPr>
            <a:t>Hardware</a:t>
          </a:r>
          <a:r>
            <a:rPr kumimoji="0" lang="ar-SA" sz="2000" b="1" i="0" u="none" strike="noStrike" cap="none" normalizeH="0" baseline="0" dirty="0">
              <a:ln>
                <a:noFill/>
              </a:ln>
              <a:solidFill>
                <a:schemeClr val="tx1"/>
              </a:solidFill>
              <a:effectLst/>
              <a:latin typeface="Times New Roman" pitchFamily="18" charset="0"/>
              <a:cs typeface="Arial" charset="0"/>
            </a:rPr>
            <a:t>)</a:t>
          </a:r>
          <a:endParaRPr kumimoji="0" lang="en-US" sz="2000" b="1" i="0" u="none" strike="noStrike" cap="none" normalizeH="0" baseline="0" dirty="0">
            <a:ln>
              <a:noFill/>
            </a:ln>
            <a:solidFill>
              <a:schemeClr val="tx1"/>
            </a:solidFill>
            <a:effectLst/>
            <a:latin typeface="Times New Roman" pitchFamily="18" charset="0"/>
            <a:cs typeface="Arial" charset="0"/>
          </a:endParaRPr>
        </a:p>
      </dgm:t>
    </dgm:pt>
    <dgm:pt modelId="{0BC51F57-C0AB-40B9-9E8B-24BF93C84239}" type="parTrans" cxnId="{89EF92A2-51EA-462E-8520-54E0BA92D3E2}">
      <dgm:prSet/>
      <dgm:spPr/>
      <dgm:t>
        <a:bodyPr/>
        <a:lstStyle/>
        <a:p>
          <a:endParaRPr lang="en-US" sz="2400" b="1"/>
        </a:p>
      </dgm:t>
    </dgm:pt>
    <dgm:pt modelId="{64B5B093-97C5-4AB9-BBC8-11C62F7C1F2A}" type="sibTrans" cxnId="{89EF92A2-51EA-462E-8520-54E0BA92D3E2}">
      <dgm:prSet/>
      <dgm:spPr/>
      <dgm:t>
        <a:bodyPr/>
        <a:lstStyle/>
        <a:p>
          <a:endParaRPr lang="en-US"/>
        </a:p>
      </dgm:t>
    </dgm:pt>
    <dgm:pt modelId="{579EC43D-BFB6-4573-BA48-904B718E0A5C}" type="pres">
      <dgm:prSet presAssocID="{65ED6C2E-CE16-42E9-8AE4-C2B177161E2B}" presName="hierChild1" presStyleCnt="0">
        <dgm:presLayoutVars>
          <dgm:chPref val="1"/>
          <dgm:dir/>
          <dgm:animOne val="branch"/>
          <dgm:animLvl val="lvl"/>
          <dgm:resizeHandles/>
        </dgm:presLayoutVars>
      </dgm:prSet>
      <dgm:spPr/>
    </dgm:pt>
    <dgm:pt modelId="{F0C7C93A-80F3-4C6D-B7B6-1632572CF519}" type="pres">
      <dgm:prSet presAssocID="{79435384-47C4-4474-A129-CD0BCDCE3EDA}" presName="hierRoot1" presStyleCnt="0"/>
      <dgm:spPr/>
    </dgm:pt>
    <dgm:pt modelId="{9DBA4FFA-E4A6-490F-8664-86790BA61D93}" type="pres">
      <dgm:prSet presAssocID="{79435384-47C4-4474-A129-CD0BCDCE3EDA}" presName="composite" presStyleCnt="0"/>
      <dgm:spPr/>
    </dgm:pt>
    <dgm:pt modelId="{8189A00B-FC15-4457-8479-5AE16F1CAE2B}" type="pres">
      <dgm:prSet presAssocID="{79435384-47C4-4474-A129-CD0BCDCE3EDA}" presName="background" presStyleLbl="node0" presStyleIdx="0" presStyleCnt="1"/>
      <dgm:spPr/>
    </dgm:pt>
    <dgm:pt modelId="{7CC8A875-526C-475C-AFC5-0C82D8EFB963}" type="pres">
      <dgm:prSet presAssocID="{79435384-47C4-4474-A129-CD0BCDCE3EDA}" presName="text" presStyleLbl="fgAcc0" presStyleIdx="0" presStyleCnt="1" custScaleX="301846">
        <dgm:presLayoutVars>
          <dgm:chPref val="3"/>
        </dgm:presLayoutVars>
      </dgm:prSet>
      <dgm:spPr/>
    </dgm:pt>
    <dgm:pt modelId="{EBA86DBA-EAD6-44CE-A7AA-3B7DBA5F5313}" type="pres">
      <dgm:prSet presAssocID="{79435384-47C4-4474-A129-CD0BCDCE3EDA}" presName="hierChild2" presStyleCnt="0"/>
      <dgm:spPr/>
    </dgm:pt>
    <dgm:pt modelId="{E57039F0-D62C-47F5-A6EF-DCD7261D91EE}" type="pres">
      <dgm:prSet presAssocID="{E107F3E8-C8C8-43FE-B2C4-C71FFDEFFE08}" presName="Name10" presStyleLbl="parChTrans1D2" presStyleIdx="0" presStyleCnt="2"/>
      <dgm:spPr/>
    </dgm:pt>
    <dgm:pt modelId="{7221F5DB-4BBD-4B58-9D48-ACB92A9045ED}" type="pres">
      <dgm:prSet presAssocID="{682B80F5-4870-424B-B4A7-8EA3623B2223}" presName="hierRoot2" presStyleCnt="0"/>
      <dgm:spPr/>
    </dgm:pt>
    <dgm:pt modelId="{2D4882D3-DB53-45BE-9776-64408FC5C45A}" type="pres">
      <dgm:prSet presAssocID="{682B80F5-4870-424B-B4A7-8EA3623B2223}" presName="composite2" presStyleCnt="0"/>
      <dgm:spPr/>
    </dgm:pt>
    <dgm:pt modelId="{1E28AF39-04F6-4B9C-B033-92C56B6DCE8A}" type="pres">
      <dgm:prSet presAssocID="{682B80F5-4870-424B-B4A7-8EA3623B2223}" presName="background2" presStyleLbl="node2" presStyleIdx="0" presStyleCnt="2"/>
      <dgm:spPr/>
    </dgm:pt>
    <dgm:pt modelId="{3A3BDF75-ECF2-4865-8BFA-3230E4E5B79F}" type="pres">
      <dgm:prSet presAssocID="{682B80F5-4870-424B-B4A7-8EA3623B2223}" presName="text2" presStyleLbl="fgAcc2" presStyleIdx="0" presStyleCnt="2" custScaleX="207643" custLinFactNeighborX="-78241">
        <dgm:presLayoutVars>
          <dgm:chPref val="3"/>
        </dgm:presLayoutVars>
      </dgm:prSet>
      <dgm:spPr/>
    </dgm:pt>
    <dgm:pt modelId="{7F974DFA-367E-44CC-8535-F900907D20E0}" type="pres">
      <dgm:prSet presAssocID="{682B80F5-4870-424B-B4A7-8EA3623B2223}" presName="hierChild3" presStyleCnt="0"/>
      <dgm:spPr/>
    </dgm:pt>
    <dgm:pt modelId="{1A5A60B1-5134-41A7-8450-9327C823CA73}" type="pres">
      <dgm:prSet presAssocID="{0BC51F57-C0AB-40B9-9E8B-24BF93C84239}" presName="Name10" presStyleLbl="parChTrans1D2" presStyleIdx="1" presStyleCnt="2"/>
      <dgm:spPr/>
    </dgm:pt>
    <dgm:pt modelId="{1E8B55F0-7315-49B8-8DB0-F3EA04121DA3}" type="pres">
      <dgm:prSet presAssocID="{00DC63DA-543F-4F47-B8CC-C89CB5BE0EF7}" presName="hierRoot2" presStyleCnt="0"/>
      <dgm:spPr/>
    </dgm:pt>
    <dgm:pt modelId="{EA0952D7-64C1-404F-BA21-935CECD5ED7D}" type="pres">
      <dgm:prSet presAssocID="{00DC63DA-543F-4F47-B8CC-C89CB5BE0EF7}" presName="composite2" presStyleCnt="0"/>
      <dgm:spPr/>
    </dgm:pt>
    <dgm:pt modelId="{3F1D6148-E79E-460F-9042-E217C9F2C587}" type="pres">
      <dgm:prSet presAssocID="{00DC63DA-543F-4F47-B8CC-C89CB5BE0EF7}" presName="background2" presStyleLbl="node2" presStyleIdx="1" presStyleCnt="2"/>
      <dgm:spPr/>
    </dgm:pt>
    <dgm:pt modelId="{33692BB6-A499-44CD-8B31-09631FAC0DAA}" type="pres">
      <dgm:prSet presAssocID="{00DC63DA-543F-4F47-B8CC-C89CB5BE0EF7}" presName="text2" presStyleLbl="fgAcc2" presStyleIdx="1" presStyleCnt="2" custScaleX="185503" custLinFactNeighborX="60601">
        <dgm:presLayoutVars>
          <dgm:chPref val="3"/>
        </dgm:presLayoutVars>
      </dgm:prSet>
      <dgm:spPr/>
    </dgm:pt>
    <dgm:pt modelId="{53D1BA9F-C48E-487F-B45E-E3684B9F5A32}" type="pres">
      <dgm:prSet presAssocID="{00DC63DA-543F-4F47-B8CC-C89CB5BE0EF7}" presName="hierChild3" presStyleCnt="0"/>
      <dgm:spPr/>
    </dgm:pt>
  </dgm:ptLst>
  <dgm:cxnLst>
    <dgm:cxn modelId="{ABE1012F-DAE0-4685-A944-AF49268D3543}" srcId="{65ED6C2E-CE16-42E9-8AE4-C2B177161E2B}" destId="{79435384-47C4-4474-A129-CD0BCDCE3EDA}" srcOrd="0" destOrd="0" parTransId="{2654ACF5-73AA-4E8A-AE99-FE7CEC90A84D}" sibTransId="{0DDC8D8E-7359-4154-BEDC-7CDEA1BA4D0E}"/>
    <dgm:cxn modelId="{450A0F64-8575-4E67-8B5E-8BBDABABAAB2}" type="presOf" srcId="{682B80F5-4870-424B-B4A7-8EA3623B2223}" destId="{3A3BDF75-ECF2-4865-8BFA-3230E4E5B79F}" srcOrd="0" destOrd="0" presId="urn:microsoft.com/office/officeart/2005/8/layout/hierarchy1"/>
    <dgm:cxn modelId="{6261B764-962D-4F2D-8CF2-542C7691FFDB}" type="presOf" srcId="{79435384-47C4-4474-A129-CD0BCDCE3EDA}" destId="{7CC8A875-526C-475C-AFC5-0C82D8EFB963}" srcOrd="0" destOrd="0" presId="urn:microsoft.com/office/officeart/2005/8/layout/hierarchy1"/>
    <dgm:cxn modelId="{7B0D9B6E-2F6F-41C3-A4FE-25410A76FF3E}" type="presOf" srcId="{E107F3E8-C8C8-43FE-B2C4-C71FFDEFFE08}" destId="{E57039F0-D62C-47F5-A6EF-DCD7261D91EE}" srcOrd="0" destOrd="0" presId="urn:microsoft.com/office/officeart/2005/8/layout/hierarchy1"/>
    <dgm:cxn modelId="{14CDBE52-9466-4AD8-B91D-AE5EA408DDB8}" type="presOf" srcId="{00DC63DA-543F-4F47-B8CC-C89CB5BE0EF7}" destId="{33692BB6-A499-44CD-8B31-09631FAC0DAA}" srcOrd="0" destOrd="0" presId="urn:microsoft.com/office/officeart/2005/8/layout/hierarchy1"/>
    <dgm:cxn modelId="{39E4F392-D5BD-48AD-AAA9-95CCA82BAF92}" srcId="{79435384-47C4-4474-A129-CD0BCDCE3EDA}" destId="{682B80F5-4870-424B-B4A7-8EA3623B2223}" srcOrd="0" destOrd="0" parTransId="{E107F3E8-C8C8-43FE-B2C4-C71FFDEFFE08}" sibTransId="{1B69295D-2F70-4784-82D1-489E6B66D662}"/>
    <dgm:cxn modelId="{89EF92A2-51EA-462E-8520-54E0BA92D3E2}" srcId="{79435384-47C4-4474-A129-CD0BCDCE3EDA}" destId="{00DC63DA-543F-4F47-B8CC-C89CB5BE0EF7}" srcOrd="1" destOrd="0" parTransId="{0BC51F57-C0AB-40B9-9E8B-24BF93C84239}" sibTransId="{64B5B093-97C5-4AB9-BBC8-11C62F7C1F2A}"/>
    <dgm:cxn modelId="{BA89DBA8-D41D-4D2F-9CF5-F524623765B5}" type="presOf" srcId="{65ED6C2E-CE16-42E9-8AE4-C2B177161E2B}" destId="{579EC43D-BFB6-4573-BA48-904B718E0A5C}" srcOrd="0" destOrd="0" presId="urn:microsoft.com/office/officeart/2005/8/layout/hierarchy1"/>
    <dgm:cxn modelId="{A366DBAF-9283-45A7-A3CA-836C151F43C3}" type="presOf" srcId="{0BC51F57-C0AB-40B9-9E8B-24BF93C84239}" destId="{1A5A60B1-5134-41A7-8450-9327C823CA73}" srcOrd="0" destOrd="0" presId="urn:microsoft.com/office/officeart/2005/8/layout/hierarchy1"/>
    <dgm:cxn modelId="{EFE243BD-AAD3-47CE-A96F-4B7FE669D888}" type="presParOf" srcId="{579EC43D-BFB6-4573-BA48-904B718E0A5C}" destId="{F0C7C93A-80F3-4C6D-B7B6-1632572CF519}" srcOrd="0" destOrd="0" presId="urn:microsoft.com/office/officeart/2005/8/layout/hierarchy1"/>
    <dgm:cxn modelId="{263955D6-E2C5-4AE9-8D62-0F4CEF49A62F}" type="presParOf" srcId="{F0C7C93A-80F3-4C6D-B7B6-1632572CF519}" destId="{9DBA4FFA-E4A6-490F-8664-86790BA61D93}" srcOrd="0" destOrd="0" presId="urn:microsoft.com/office/officeart/2005/8/layout/hierarchy1"/>
    <dgm:cxn modelId="{EDEB2CFE-DD6C-42C2-9AF9-290ED184AC49}" type="presParOf" srcId="{9DBA4FFA-E4A6-490F-8664-86790BA61D93}" destId="{8189A00B-FC15-4457-8479-5AE16F1CAE2B}" srcOrd="0" destOrd="0" presId="urn:microsoft.com/office/officeart/2005/8/layout/hierarchy1"/>
    <dgm:cxn modelId="{21E133C3-AD35-4104-8BE6-1FB22B655608}" type="presParOf" srcId="{9DBA4FFA-E4A6-490F-8664-86790BA61D93}" destId="{7CC8A875-526C-475C-AFC5-0C82D8EFB963}" srcOrd="1" destOrd="0" presId="urn:microsoft.com/office/officeart/2005/8/layout/hierarchy1"/>
    <dgm:cxn modelId="{AAFC4B87-8B04-4A9A-BB61-40DEFF2A99D3}" type="presParOf" srcId="{F0C7C93A-80F3-4C6D-B7B6-1632572CF519}" destId="{EBA86DBA-EAD6-44CE-A7AA-3B7DBA5F5313}" srcOrd="1" destOrd="0" presId="urn:microsoft.com/office/officeart/2005/8/layout/hierarchy1"/>
    <dgm:cxn modelId="{23248D31-420E-4C2C-94B1-3598813DFF7E}" type="presParOf" srcId="{EBA86DBA-EAD6-44CE-A7AA-3B7DBA5F5313}" destId="{E57039F0-D62C-47F5-A6EF-DCD7261D91EE}" srcOrd="0" destOrd="0" presId="urn:microsoft.com/office/officeart/2005/8/layout/hierarchy1"/>
    <dgm:cxn modelId="{C5E05136-5870-4A53-B0F0-D6D19B67AFA9}" type="presParOf" srcId="{EBA86DBA-EAD6-44CE-A7AA-3B7DBA5F5313}" destId="{7221F5DB-4BBD-4B58-9D48-ACB92A9045ED}" srcOrd="1" destOrd="0" presId="urn:microsoft.com/office/officeart/2005/8/layout/hierarchy1"/>
    <dgm:cxn modelId="{AF551958-BAC7-4AE4-8795-268224221131}" type="presParOf" srcId="{7221F5DB-4BBD-4B58-9D48-ACB92A9045ED}" destId="{2D4882D3-DB53-45BE-9776-64408FC5C45A}" srcOrd="0" destOrd="0" presId="urn:microsoft.com/office/officeart/2005/8/layout/hierarchy1"/>
    <dgm:cxn modelId="{BB02780E-E89F-449E-939A-050D89C55E09}" type="presParOf" srcId="{2D4882D3-DB53-45BE-9776-64408FC5C45A}" destId="{1E28AF39-04F6-4B9C-B033-92C56B6DCE8A}" srcOrd="0" destOrd="0" presId="urn:microsoft.com/office/officeart/2005/8/layout/hierarchy1"/>
    <dgm:cxn modelId="{A130CBF9-48C9-46E0-9263-2AF5E3CFE46D}" type="presParOf" srcId="{2D4882D3-DB53-45BE-9776-64408FC5C45A}" destId="{3A3BDF75-ECF2-4865-8BFA-3230E4E5B79F}" srcOrd="1" destOrd="0" presId="urn:microsoft.com/office/officeart/2005/8/layout/hierarchy1"/>
    <dgm:cxn modelId="{5CF0FA1E-BEFC-451F-824E-3EDD9E57E89D}" type="presParOf" srcId="{7221F5DB-4BBD-4B58-9D48-ACB92A9045ED}" destId="{7F974DFA-367E-44CC-8535-F900907D20E0}" srcOrd="1" destOrd="0" presId="urn:microsoft.com/office/officeart/2005/8/layout/hierarchy1"/>
    <dgm:cxn modelId="{DACDDDCE-E36C-431E-8B60-A278FA6E2200}" type="presParOf" srcId="{EBA86DBA-EAD6-44CE-A7AA-3B7DBA5F5313}" destId="{1A5A60B1-5134-41A7-8450-9327C823CA73}" srcOrd="2" destOrd="0" presId="urn:microsoft.com/office/officeart/2005/8/layout/hierarchy1"/>
    <dgm:cxn modelId="{08072C8C-AEE0-4EDB-9B42-2BA257D1153C}" type="presParOf" srcId="{EBA86DBA-EAD6-44CE-A7AA-3B7DBA5F5313}" destId="{1E8B55F0-7315-49B8-8DB0-F3EA04121DA3}" srcOrd="3" destOrd="0" presId="urn:microsoft.com/office/officeart/2005/8/layout/hierarchy1"/>
    <dgm:cxn modelId="{BBEDD21D-0426-4D99-BAEF-B5340F7838FA}" type="presParOf" srcId="{1E8B55F0-7315-49B8-8DB0-F3EA04121DA3}" destId="{EA0952D7-64C1-404F-BA21-935CECD5ED7D}" srcOrd="0" destOrd="0" presId="urn:microsoft.com/office/officeart/2005/8/layout/hierarchy1"/>
    <dgm:cxn modelId="{86EF160B-FDEA-4A76-922D-FDCD671D4230}" type="presParOf" srcId="{EA0952D7-64C1-404F-BA21-935CECD5ED7D}" destId="{3F1D6148-E79E-460F-9042-E217C9F2C587}" srcOrd="0" destOrd="0" presId="urn:microsoft.com/office/officeart/2005/8/layout/hierarchy1"/>
    <dgm:cxn modelId="{5248FAE6-EDE9-4794-8202-8C55674443B6}" type="presParOf" srcId="{EA0952D7-64C1-404F-BA21-935CECD5ED7D}" destId="{33692BB6-A499-44CD-8B31-09631FAC0DAA}" srcOrd="1" destOrd="0" presId="urn:microsoft.com/office/officeart/2005/8/layout/hierarchy1"/>
    <dgm:cxn modelId="{94BD208D-1BFE-4592-8957-253CAF48737A}" type="presParOf" srcId="{1E8B55F0-7315-49B8-8DB0-F3EA04121DA3}" destId="{53D1BA9F-C48E-487F-B45E-E3684B9F5A3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2D85C8-FF27-4631-8C5B-C53C339CF2B7}" type="doc">
      <dgm:prSet loTypeId="urn:microsoft.com/office/officeart/2005/8/layout/orgChart1" loCatId="hierarchy" qsTypeId="urn:microsoft.com/office/officeart/2005/8/quickstyle/simple3" qsCatId="simple" csTypeId="urn:microsoft.com/office/officeart/2005/8/colors/accent1_2" csCatId="accent1"/>
      <dgm:spPr/>
    </dgm:pt>
    <dgm:pt modelId="{51C0164B-DB2E-4278-A6AA-B37A1263FE81}">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b="0" i="0" u="none" strike="noStrike" cap="none" normalizeH="0" baseline="0">
              <a:ln/>
              <a:effectLst/>
              <a:latin typeface="Times New Roman" pitchFamily="18" charset="0"/>
              <a:cs typeface="Arial" charset="0"/>
            </a:rPr>
            <a:t>وحدة المعالجة</a:t>
          </a:r>
          <a:endParaRPr kumimoji="0" lang="en-US" b="0" i="0" u="none" strike="noStrike" cap="none" normalizeH="0" baseline="0" dirty="0">
            <a:ln/>
            <a:effectLst/>
            <a:latin typeface="Times New Roman" pitchFamily="18" charset="0"/>
            <a:cs typeface="Arial" charset="0"/>
          </a:endParaRPr>
        </a:p>
      </dgm:t>
    </dgm:pt>
    <dgm:pt modelId="{4D81E040-1C02-418F-B741-5F551D7F1740}" type="parTrans" cxnId="{9E766966-8DEB-4428-81E0-90BBCC9E9F69}">
      <dgm:prSet/>
      <dgm:spPr/>
    </dgm:pt>
    <dgm:pt modelId="{3A2563A7-2D3B-4FF6-BD2A-440AF22B39A4}" type="sibTrans" cxnId="{9E766966-8DEB-4428-81E0-90BBCC9E9F69}">
      <dgm:prSet/>
      <dgm:spPr/>
    </dgm:pt>
    <dgm:pt modelId="{6C1B5AFF-7183-4B92-A542-BC37EC10FDBE}">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b="0" i="0" u="none" strike="noStrike" cap="none" normalizeH="0" baseline="0">
              <a:ln/>
              <a:effectLst/>
              <a:latin typeface="Times New Roman" pitchFamily="18" charset="0"/>
              <a:cs typeface="Arial" charset="0"/>
            </a:rPr>
            <a:t>وحدة الحساب والمنطق</a:t>
          </a:r>
          <a:endParaRPr kumimoji="0" lang="en-US" b="0" i="0" u="none" strike="noStrike" cap="none" normalizeH="0" baseline="0" dirty="0">
            <a:ln/>
            <a:effectLst/>
            <a:latin typeface="Times New Roman" pitchFamily="18" charset="0"/>
            <a:cs typeface="Arial" charset="0"/>
          </a:endParaRPr>
        </a:p>
      </dgm:t>
    </dgm:pt>
    <dgm:pt modelId="{E2EDDA18-9E26-4579-BB4D-23C7E4DA6063}" type="parTrans" cxnId="{A6BC0E0C-E8D3-4289-8DDB-C5411B23B7DF}">
      <dgm:prSet/>
      <dgm:spPr/>
    </dgm:pt>
    <dgm:pt modelId="{D85E4EC5-AC80-4D57-9D0D-AC36CFD3FA52}" type="sibTrans" cxnId="{A6BC0E0C-E8D3-4289-8DDB-C5411B23B7DF}">
      <dgm:prSet/>
      <dgm:spPr/>
    </dgm:pt>
    <dgm:pt modelId="{A129D4F7-4C21-401E-BFFF-962FE6EFB245}">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b="0" i="0" u="none" strike="noStrike" cap="none" normalizeH="0" baseline="0" dirty="0">
              <a:ln/>
              <a:effectLst/>
              <a:latin typeface="Times New Roman" pitchFamily="18" charset="0"/>
              <a:cs typeface="Arial" charset="0"/>
            </a:rPr>
            <a:t>وحدة التحكم</a:t>
          </a:r>
          <a:endParaRPr kumimoji="0" lang="en-US" b="0" i="0" u="none" strike="noStrike" cap="none" normalizeH="0" baseline="0" dirty="0">
            <a:ln/>
            <a:effectLst/>
            <a:latin typeface="Times New Roman" pitchFamily="18" charset="0"/>
            <a:cs typeface="Arial" charset="0"/>
          </a:endParaRPr>
        </a:p>
      </dgm:t>
    </dgm:pt>
    <dgm:pt modelId="{8D5B9CED-7165-4067-AC7E-0F7C10CB535D}" type="parTrans" cxnId="{C4B5AF2D-3E02-4160-8D89-9837C3A843D6}">
      <dgm:prSet/>
      <dgm:spPr/>
    </dgm:pt>
    <dgm:pt modelId="{7ACA96A2-AA58-457A-9181-4911C5E7A862}" type="sibTrans" cxnId="{C4B5AF2D-3E02-4160-8D89-9837C3A843D6}">
      <dgm:prSet/>
      <dgm:spPr/>
    </dgm:pt>
    <dgm:pt modelId="{3329165E-90D6-42CA-89FC-4E6A0CC1CFB5}" type="pres">
      <dgm:prSet presAssocID="{F62D85C8-FF27-4631-8C5B-C53C339CF2B7}" presName="hierChild1" presStyleCnt="0">
        <dgm:presLayoutVars>
          <dgm:orgChart val="1"/>
          <dgm:chPref val="1"/>
          <dgm:dir/>
          <dgm:animOne val="branch"/>
          <dgm:animLvl val="lvl"/>
          <dgm:resizeHandles/>
        </dgm:presLayoutVars>
      </dgm:prSet>
      <dgm:spPr/>
    </dgm:pt>
    <dgm:pt modelId="{C95E5F5B-232D-401C-9D32-5C01F964EE71}" type="pres">
      <dgm:prSet presAssocID="{51C0164B-DB2E-4278-A6AA-B37A1263FE81}" presName="hierRoot1" presStyleCnt="0">
        <dgm:presLayoutVars>
          <dgm:hierBranch/>
        </dgm:presLayoutVars>
      </dgm:prSet>
      <dgm:spPr/>
    </dgm:pt>
    <dgm:pt modelId="{5225A933-B8E0-4369-A066-7E760895947E}" type="pres">
      <dgm:prSet presAssocID="{51C0164B-DB2E-4278-A6AA-B37A1263FE81}" presName="rootComposite1" presStyleCnt="0"/>
      <dgm:spPr/>
    </dgm:pt>
    <dgm:pt modelId="{91F787B1-E3BB-48D1-89F7-E8B59C57097E}" type="pres">
      <dgm:prSet presAssocID="{51C0164B-DB2E-4278-A6AA-B37A1263FE81}" presName="rootText1" presStyleLbl="node0" presStyleIdx="0" presStyleCnt="1">
        <dgm:presLayoutVars>
          <dgm:chPref val="3"/>
        </dgm:presLayoutVars>
      </dgm:prSet>
      <dgm:spPr/>
    </dgm:pt>
    <dgm:pt modelId="{DFF53420-0A22-41E2-9D5F-3480EB3A0949}" type="pres">
      <dgm:prSet presAssocID="{51C0164B-DB2E-4278-A6AA-B37A1263FE81}" presName="rootConnector1" presStyleLbl="node1" presStyleIdx="0" presStyleCnt="0"/>
      <dgm:spPr/>
    </dgm:pt>
    <dgm:pt modelId="{4751AEA6-95C6-4434-9024-9142BF858B2D}" type="pres">
      <dgm:prSet presAssocID="{51C0164B-DB2E-4278-A6AA-B37A1263FE81}" presName="hierChild2" presStyleCnt="0"/>
      <dgm:spPr/>
    </dgm:pt>
    <dgm:pt modelId="{AC4DBEBD-7563-40C1-9B8B-4181E76BC867}" type="pres">
      <dgm:prSet presAssocID="{E2EDDA18-9E26-4579-BB4D-23C7E4DA6063}" presName="Name35" presStyleLbl="parChTrans1D2" presStyleIdx="0" presStyleCnt="2"/>
      <dgm:spPr/>
    </dgm:pt>
    <dgm:pt modelId="{FA4E4B55-7887-4D54-8545-42ADA2B27A4B}" type="pres">
      <dgm:prSet presAssocID="{6C1B5AFF-7183-4B92-A542-BC37EC10FDBE}" presName="hierRoot2" presStyleCnt="0">
        <dgm:presLayoutVars>
          <dgm:hierBranch/>
        </dgm:presLayoutVars>
      </dgm:prSet>
      <dgm:spPr/>
    </dgm:pt>
    <dgm:pt modelId="{DEDD2F78-50BB-4E50-BB5A-90E6292C3F0F}" type="pres">
      <dgm:prSet presAssocID="{6C1B5AFF-7183-4B92-A542-BC37EC10FDBE}" presName="rootComposite" presStyleCnt="0"/>
      <dgm:spPr/>
    </dgm:pt>
    <dgm:pt modelId="{06F6A387-1BC8-4724-B4A8-8351B848D22E}" type="pres">
      <dgm:prSet presAssocID="{6C1B5AFF-7183-4B92-A542-BC37EC10FDBE}" presName="rootText" presStyleLbl="node2" presStyleIdx="0" presStyleCnt="2">
        <dgm:presLayoutVars>
          <dgm:chPref val="3"/>
        </dgm:presLayoutVars>
      </dgm:prSet>
      <dgm:spPr/>
    </dgm:pt>
    <dgm:pt modelId="{A9730E1C-DBF0-4554-9C77-878DCC755B08}" type="pres">
      <dgm:prSet presAssocID="{6C1B5AFF-7183-4B92-A542-BC37EC10FDBE}" presName="rootConnector" presStyleLbl="node2" presStyleIdx="0" presStyleCnt="2"/>
      <dgm:spPr/>
    </dgm:pt>
    <dgm:pt modelId="{94566E2C-A3A8-4ECE-B4B4-63F54D83FE01}" type="pres">
      <dgm:prSet presAssocID="{6C1B5AFF-7183-4B92-A542-BC37EC10FDBE}" presName="hierChild4" presStyleCnt="0"/>
      <dgm:spPr/>
    </dgm:pt>
    <dgm:pt modelId="{0A7313CF-DA14-49E9-8652-7186B0CF22FB}" type="pres">
      <dgm:prSet presAssocID="{6C1B5AFF-7183-4B92-A542-BC37EC10FDBE}" presName="hierChild5" presStyleCnt="0"/>
      <dgm:spPr/>
    </dgm:pt>
    <dgm:pt modelId="{98DDE4CD-941E-4428-A6F6-DA03CCCA9FF3}" type="pres">
      <dgm:prSet presAssocID="{8D5B9CED-7165-4067-AC7E-0F7C10CB535D}" presName="Name35" presStyleLbl="parChTrans1D2" presStyleIdx="1" presStyleCnt="2"/>
      <dgm:spPr/>
    </dgm:pt>
    <dgm:pt modelId="{F65885D3-8C4E-4390-B396-831263734C36}" type="pres">
      <dgm:prSet presAssocID="{A129D4F7-4C21-401E-BFFF-962FE6EFB245}" presName="hierRoot2" presStyleCnt="0">
        <dgm:presLayoutVars>
          <dgm:hierBranch/>
        </dgm:presLayoutVars>
      </dgm:prSet>
      <dgm:spPr/>
    </dgm:pt>
    <dgm:pt modelId="{F08B60D2-6492-4D2A-8E98-EEDE24354148}" type="pres">
      <dgm:prSet presAssocID="{A129D4F7-4C21-401E-BFFF-962FE6EFB245}" presName="rootComposite" presStyleCnt="0"/>
      <dgm:spPr/>
    </dgm:pt>
    <dgm:pt modelId="{C4B1CE4A-0DCF-4DDF-8E56-5159CB7E4C67}" type="pres">
      <dgm:prSet presAssocID="{A129D4F7-4C21-401E-BFFF-962FE6EFB245}" presName="rootText" presStyleLbl="node2" presStyleIdx="1" presStyleCnt="2">
        <dgm:presLayoutVars>
          <dgm:chPref val="3"/>
        </dgm:presLayoutVars>
      </dgm:prSet>
      <dgm:spPr/>
    </dgm:pt>
    <dgm:pt modelId="{23914856-43A7-4658-B98D-81869BF2AC48}" type="pres">
      <dgm:prSet presAssocID="{A129D4F7-4C21-401E-BFFF-962FE6EFB245}" presName="rootConnector" presStyleLbl="node2" presStyleIdx="1" presStyleCnt="2"/>
      <dgm:spPr/>
    </dgm:pt>
    <dgm:pt modelId="{87A9AA4B-A207-4A4C-96CD-F26E91E3201C}" type="pres">
      <dgm:prSet presAssocID="{A129D4F7-4C21-401E-BFFF-962FE6EFB245}" presName="hierChild4" presStyleCnt="0"/>
      <dgm:spPr/>
    </dgm:pt>
    <dgm:pt modelId="{F8AA479B-789D-4100-BC16-7B9A0D9B6121}" type="pres">
      <dgm:prSet presAssocID="{A129D4F7-4C21-401E-BFFF-962FE6EFB245}" presName="hierChild5" presStyleCnt="0"/>
      <dgm:spPr/>
    </dgm:pt>
    <dgm:pt modelId="{D00E8BA8-C61A-4B16-892B-C2B9439DCBCF}" type="pres">
      <dgm:prSet presAssocID="{51C0164B-DB2E-4278-A6AA-B37A1263FE81}" presName="hierChild3" presStyleCnt="0"/>
      <dgm:spPr/>
    </dgm:pt>
  </dgm:ptLst>
  <dgm:cxnLst>
    <dgm:cxn modelId="{A6BC0E0C-E8D3-4289-8DDB-C5411B23B7DF}" srcId="{51C0164B-DB2E-4278-A6AA-B37A1263FE81}" destId="{6C1B5AFF-7183-4B92-A542-BC37EC10FDBE}" srcOrd="0" destOrd="0" parTransId="{E2EDDA18-9E26-4579-BB4D-23C7E4DA6063}" sibTransId="{D85E4EC5-AC80-4D57-9D0D-AC36CFD3FA52}"/>
    <dgm:cxn modelId="{D9294E21-B17C-4FEA-A558-BD7A806BF536}" type="presOf" srcId="{6C1B5AFF-7183-4B92-A542-BC37EC10FDBE}" destId="{A9730E1C-DBF0-4554-9C77-878DCC755B08}" srcOrd="1" destOrd="0" presId="urn:microsoft.com/office/officeart/2005/8/layout/orgChart1"/>
    <dgm:cxn modelId="{C4B5AF2D-3E02-4160-8D89-9837C3A843D6}" srcId="{51C0164B-DB2E-4278-A6AA-B37A1263FE81}" destId="{A129D4F7-4C21-401E-BFFF-962FE6EFB245}" srcOrd="1" destOrd="0" parTransId="{8D5B9CED-7165-4067-AC7E-0F7C10CB535D}" sibTransId="{7ACA96A2-AA58-457A-9181-4911C5E7A862}"/>
    <dgm:cxn modelId="{FDF9595B-B07F-4EE1-B9F2-925146D19588}" type="presOf" srcId="{51C0164B-DB2E-4278-A6AA-B37A1263FE81}" destId="{91F787B1-E3BB-48D1-89F7-E8B59C57097E}" srcOrd="0" destOrd="0" presId="urn:microsoft.com/office/officeart/2005/8/layout/orgChart1"/>
    <dgm:cxn modelId="{D861E45D-4E50-4D04-AE2C-EBE38DAD0316}" type="presOf" srcId="{A129D4F7-4C21-401E-BFFF-962FE6EFB245}" destId="{C4B1CE4A-0DCF-4DDF-8E56-5159CB7E4C67}" srcOrd="0" destOrd="0" presId="urn:microsoft.com/office/officeart/2005/8/layout/orgChart1"/>
    <dgm:cxn modelId="{9E766966-8DEB-4428-81E0-90BBCC9E9F69}" srcId="{F62D85C8-FF27-4631-8C5B-C53C339CF2B7}" destId="{51C0164B-DB2E-4278-A6AA-B37A1263FE81}" srcOrd="0" destOrd="0" parTransId="{4D81E040-1C02-418F-B741-5F551D7F1740}" sibTransId="{3A2563A7-2D3B-4FF6-BD2A-440AF22B39A4}"/>
    <dgm:cxn modelId="{F16A2B54-588C-41D0-810D-CA71402FFF61}" type="presOf" srcId="{F62D85C8-FF27-4631-8C5B-C53C339CF2B7}" destId="{3329165E-90D6-42CA-89FC-4E6A0CC1CFB5}" srcOrd="0" destOrd="0" presId="urn:microsoft.com/office/officeart/2005/8/layout/orgChart1"/>
    <dgm:cxn modelId="{2ED74656-B4F7-488C-B374-3052B07068FC}" type="presOf" srcId="{8D5B9CED-7165-4067-AC7E-0F7C10CB535D}" destId="{98DDE4CD-941E-4428-A6F6-DA03CCCA9FF3}" srcOrd="0" destOrd="0" presId="urn:microsoft.com/office/officeart/2005/8/layout/orgChart1"/>
    <dgm:cxn modelId="{65F12E83-4496-4D28-92F4-394EDE78A83E}" type="presOf" srcId="{6C1B5AFF-7183-4B92-A542-BC37EC10FDBE}" destId="{06F6A387-1BC8-4724-B4A8-8351B848D22E}" srcOrd="0" destOrd="0" presId="urn:microsoft.com/office/officeart/2005/8/layout/orgChart1"/>
    <dgm:cxn modelId="{792978A8-B75A-443F-BD4B-5E83B21167FF}" type="presOf" srcId="{A129D4F7-4C21-401E-BFFF-962FE6EFB245}" destId="{23914856-43A7-4658-B98D-81869BF2AC48}" srcOrd="1" destOrd="0" presId="urn:microsoft.com/office/officeart/2005/8/layout/orgChart1"/>
    <dgm:cxn modelId="{5C3798C5-0476-4FA0-832D-2B083C61D6FD}" type="presOf" srcId="{51C0164B-DB2E-4278-A6AA-B37A1263FE81}" destId="{DFF53420-0A22-41E2-9D5F-3480EB3A0949}" srcOrd="1" destOrd="0" presId="urn:microsoft.com/office/officeart/2005/8/layout/orgChart1"/>
    <dgm:cxn modelId="{840D38FF-821B-46EE-8EFE-4916E4765739}" type="presOf" srcId="{E2EDDA18-9E26-4579-BB4D-23C7E4DA6063}" destId="{AC4DBEBD-7563-40C1-9B8B-4181E76BC867}" srcOrd="0" destOrd="0" presId="urn:microsoft.com/office/officeart/2005/8/layout/orgChart1"/>
    <dgm:cxn modelId="{50290364-B78F-4EC5-8F24-837D7BEBC7B8}" type="presParOf" srcId="{3329165E-90D6-42CA-89FC-4E6A0CC1CFB5}" destId="{C95E5F5B-232D-401C-9D32-5C01F964EE71}" srcOrd="0" destOrd="0" presId="urn:microsoft.com/office/officeart/2005/8/layout/orgChart1"/>
    <dgm:cxn modelId="{285F20BE-6569-44D9-AB77-6145987DF725}" type="presParOf" srcId="{C95E5F5B-232D-401C-9D32-5C01F964EE71}" destId="{5225A933-B8E0-4369-A066-7E760895947E}" srcOrd="0" destOrd="0" presId="urn:microsoft.com/office/officeart/2005/8/layout/orgChart1"/>
    <dgm:cxn modelId="{254BDF66-E33B-4A58-9967-F9DAB75F84F2}" type="presParOf" srcId="{5225A933-B8E0-4369-A066-7E760895947E}" destId="{91F787B1-E3BB-48D1-89F7-E8B59C57097E}" srcOrd="0" destOrd="0" presId="urn:microsoft.com/office/officeart/2005/8/layout/orgChart1"/>
    <dgm:cxn modelId="{425E42BF-55F5-4AEC-A1A2-3265DF74066F}" type="presParOf" srcId="{5225A933-B8E0-4369-A066-7E760895947E}" destId="{DFF53420-0A22-41E2-9D5F-3480EB3A0949}" srcOrd="1" destOrd="0" presId="urn:microsoft.com/office/officeart/2005/8/layout/orgChart1"/>
    <dgm:cxn modelId="{F3632ED4-8D6F-4ECC-B8C5-4A034505DACC}" type="presParOf" srcId="{C95E5F5B-232D-401C-9D32-5C01F964EE71}" destId="{4751AEA6-95C6-4434-9024-9142BF858B2D}" srcOrd="1" destOrd="0" presId="urn:microsoft.com/office/officeart/2005/8/layout/orgChart1"/>
    <dgm:cxn modelId="{11F47AB0-3E5B-446F-B66C-649D0DB1AACF}" type="presParOf" srcId="{4751AEA6-95C6-4434-9024-9142BF858B2D}" destId="{AC4DBEBD-7563-40C1-9B8B-4181E76BC867}" srcOrd="0" destOrd="0" presId="urn:microsoft.com/office/officeart/2005/8/layout/orgChart1"/>
    <dgm:cxn modelId="{0F251A8E-9F4F-4C06-8CE8-5E21AEFEA7F3}" type="presParOf" srcId="{4751AEA6-95C6-4434-9024-9142BF858B2D}" destId="{FA4E4B55-7887-4D54-8545-42ADA2B27A4B}" srcOrd="1" destOrd="0" presId="urn:microsoft.com/office/officeart/2005/8/layout/orgChart1"/>
    <dgm:cxn modelId="{A6407257-EBC1-47C2-BC85-EBBB7DDB9ACB}" type="presParOf" srcId="{FA4E4B55-7887-4D54-8545-42ADA2B27A4B}" destId="{DEDD2F78-50BB-4E50-BB5A-90E6292C3F0F}" srcOrd="0" destOrd="0" presId="urn:microsoft.com/office/officeart/2005/8/layout/orgChart1"/>
    <dgm:cxn modelId="{BFF9A627-A5AA-4114-ADAB-68F3DEC6BE55}" type="presParOf" srcId="{DEDD2F78-50BB-4E50-BB5A-90E6292C3F0F}" destId="{06F6A387-1BC8-4724-B4A8-8351B848D22E}" srcOrd="0" destOrd="0" presId="urn:microsoft.com/office/officeart/2005/8/layout/orgChart1"/>
    <dgm:cxn modelId="{DD7E10F9-C74E-44E7-AC04-5E6EE90A1127}" type="presParOf" srcId="{DEDD2F78-50BB-4E50-BB5A-90E6292C3F0F}" destId="{A9730E1C-DBF0-4554-9C77-878DCC755B08}" srcOrd="1" destOrd="0" presId="urn:microsoft.com/office/officeart/2005/8/layout/orgChart1"/>
    <dgm:cxn modelId="{288BFF9B-A471-4380-837A-79BD8ADD0536}" type="presParOf" srcId="{FA4E4B55-7887-4D54-8545-42ADA2B27A4B}" destId="{94566E2C-A3A8-4ECE-B4B4-63F54D83FE01}" srcOrd="1" destOrd="0" presId="urn:microsoft.com/office/officeart/2005/8/layout/orgChart1"/>
    <dgm:cxn modelId="{BA78BCEB-6717-4873-A0B0-3F19AB754D5B}" type="presParOf" srcId="{FA4E4B55-7887-4D54-8545-42ADA2B27A4B}" destId="{0A7313CF-DA14-49E9-8652-7186B0CF22FB}" srcOrd="2" destOrd="0" presId="urn:microsoft.com/office/officeart/2005/8/layout/orgChart1"/>
    <dgm:cxn modelId="{F4204A8F-8FDC-433B-A2FA-E543261A4250}" type="presParOf" srcId="{4751AEA6-95C6-4434-9024-9142BF858B2D}" destId="{98DDE4CD-941E-4428-A6F6-DA03CCCA9FF3}" srcOrd="2" destOrd="0" presId="urn:microsoft.com/office/officeart/2005/8/layout/orgChart1"/>
    <dgm:cxn modelId="{3F056BB1-B39E-4EAC-9CCA-B8B52EC8D577}" type="presParOf" srcId="{4751AEA6-95C6-4434-9024-9142BF858B2D}" destId="{F65885D3-8C4E-4390-B396-831263734C36}" srcOrd="3" destOrd="0" presId="urn:microsoft.com/office/officeart/2005/8/layout/orgChart1"/>
    <dgm:cxn modelId="{28B008D0-EC0C-4090-B7BC-24FA27725010}" type="presParOf" srcId="{F65885D3-8C4E-4390-B396-831263734C36}" destId="{F08B60D2-6492-4D2A-8E98-EEDE24354148}" srcOrd="0" destOrd="0" presId="urn:microsoft.com/office/officeart/2005/8/layout/orgChart1"/>
    <dgm:cxn modelId="{662AD287-9F1B-455F-8225-88DABC33D3C0}" type="presParOf" srcId="{F08B60D2-6492-4D2A-8E98-EEDE24354148}" destId="{C4B1CE4A-0DCF-4DDF-8E56-5159CB7E4C67}" srcOrd="0" destOrd="0" presId="urn:microsoft.com/office/officeart/2005/8/layout/orgChart1"/>
    <dgm:cxn modelId="{186400BA-550A-40D0-BEEC-95ECE3CDB47B}" type="presParOf" srcId="{F08B60D2-6492-4D2A-8E98-EEDE24354148}" destId="{23914856-43A7-4658-B98D-81869BF2AC48}" srcOrd="1" destOrd="0" presId="urn:microsoft.com/office/officeart/2005/8/layout/orgChart1"/>
    <dgm:cxn modelId="{98D2F9F9-D3BE-4BF6-BA91-00DCACE07EC1}" type="presParOf" srcId="{F65885D3-8C4E-4390-B396-831263734C36}" destId="{87A9AA4B-A207-4A4C-96CD-F26E91E3201C}" srcOrd="1" destOrd="0" presId="urn:microsoft.com/office/officeart/2005/8/layout/orgChart1"/>
    <dgm:cxn modelId="{F02CD42B-3577-4A0A-9532-0749391D1DF9}" type="presParOf" srcId="{F65885D3-8C4E-4390-B396-831263734C36}" destId="{F8AA479B-789D-4100-BC16-7B9A0D9B6121}" srcOrd="2" destOrd="0" presId="urn:microsoft.com/office/officeart/2005/8/layout/orgChart1"/>
    <dgm:cxn modelId="{E80A2309-76CD-4D1B-8E35-F4BE66C1B882}" type="presParOf" srcId="{C95E5F5B-232D-401C-9D32-5C01F964EE71}" destId="{D00E8BA8-C61A-4B16-892B-C2B9439DCBC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3749D7-AEBD-48C1-80DE-D4FA378F643E}" type="doc">
      <dgm:prSet loTypeId="urn:microsoft.com/office/officeart/2005/8/layout/orgChart1" loCatId="hierarchy" qsTypeId="urn:microsoft.com/office/officeart/2005/8/quickstyle/simple3" qsCatId="simple" csTypeId="urn:microsoft.com/office/officeart/2005/8/colors/accent1_2" csCatId="accent1" phldr="1"/>
      <dgm:spPr/>
    </dgm:pt>
    <dgm:pt modelId="{901EF046-6B0B-4F65-9F20-CE4210C116AC}">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0" i="0" u="none" strike="noStrike" cap="none" normalizeH="0" baseline="0" dirty="0">
              <a:ln/>
              <a:effectLst/>
              <a:latin typeface="Tahoma" pitchFamily="34" charset="0"/>
              <a:cs typeface="Tahoma" pitchFamily="34" charset="0"/>
            </a:rPr>
            <a:t>الذاكرة الرئيسية</a:t>
          </a:r>
          <a:endParaRPr kumimoji="0" lang="en-US" b="0" i="0" u="none" strike="noStrike" cap="none" normalizeH="0" baseline="0" dirty="0">
            <a:ln/>
            <a:effectLst/>
            <a:latin typeface="Tahoma" pitchFamily="34" charset="0"/>
            <a:cs typeface="Tahoma" pitchFamily="34" charset="0"/>
          </a:endParaRPr>
        </a:p>
      </dgm:t>
    </dgm:pt>
    <dgm:pt modelId="{9FECFCDB-CB27-4203-AD41-9412B72B8E39}" type="parTrans" cxnId="{D132AA82-1C8E-460F-B688-0E1EFCAA9E07}">
      <dgm:prSet/>
      <dgm:spPr/>
      <dgm:t>
        <a:bodyPr/>
        <a:lstStyle/>
        <a:p>
          <a:pPr rtl="1"/>
          <a:endParaRPr lang="ar-LB"/>
        </a:p>
      </dgm:t>
    </dgm:pt>
    <dgm:pt modelId="{9596C007-F050-4700-BD0B-B7FBCA8C5A7F}" type="sibTrans" cxnId="{D132AA82-1C8E-460F-B688-0E1EFCAA9E07}">
      <dgm:prSet/>
      <dgm:spPr/>
      <dgm:t>
        <a:bodyPr/>
        <a:lstStyle/>
        <a:p>
          <a:pPr rtl="1"/>
          <a:endParaRPr lang="ar-LB"/>
        </a:p>
      </dgm:t>
    </dgm:pt>
    <dgm:pt modelId="{A2B8FE8B-790E-4A82-BAD4-257699D05FD1}">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b="0" i="0" u="none" strike="noStrike" cap="none" normalizeH="0" baseline="0">
              <a:ln/>
              <a:effectLst/>
              <a:latin typeface="Tahoma" pitchFamily="34" charset="0"/>
              <a:cs typeface="Tahoma" pitchFamily="34" charset="0"/>
            </a:rPr>
            <a:t>الذاكرة العشوائية </a:t>
          </a:r>
          <a:r>
            <a:rPr kumimoji="0" lang="en-US" b="0" i="0" u="none" strike="noStrike" cap="none" normalizeH="0" baseline="0">
              <a:ln/>
              <a:effectLst/>
              <a:latin typeface="Tahoma" pitchFamily="34" charset="0"/>
              <a:cs typeface="Tahoma" pitchFamily="34" charset="0"/>
            </a:rPr>
            <a:t>(RAM)</a:t>
          </a:r>
          <a:endParaRPr kumimoji="0" lang="en-US" b="0" i="0" u="none" strike="noStrike" cap="none" normalizeH="0" baseline="0" dirty="0">
            <a:ln/>
            <a:effectLst/>
            <a:latin typeface="Tahoma" pitchFamily="34" charset="0"/>
            <a:cs typeface="Tahoma" pitchFamily="34" charset="0"/>
          </a:endParaRPr>
        </a:p>
      </dgm:t>
    </dgm:pt>
    <dgm:pt modelId="{EA5700C7-F71E-4EE6-AD94-6806C0D3B759}" type="parTrans" cxnId="{3FDA9C0C-CFDF-4737-B8A6-3FBBF4CEB2C4}">
      <dgm:prSet/>
      <dgm:spPr/>
      <dgm:t>
        <a:bodyPr/>
        <a:lstStyle/>
        <a:p>
          <a:pPr rtl="1"/>
          <a:endParaRPr lang="ar-LB"/>
        </a:p>
      </dgm:t>
    </dgm:pt>
    <dgm:pt modelId="{194092CC-B388-4238-B800-857359473254}" type="sibTrans" cxnId="{3FDA9C0C-CFDF-4737-B8A6-3FBBF4CEB2C4}">
      <dgm:prSet/>
      <dgm:spPr/>
      <dgm:t>
        <a:bodyPr/>
        <a:lstStyle/>
        <a:p>
          <a:pPr rtl="1"/>
          <a:endParaRPr lang="ar-LB"/>
        </a:p>
      </dgm:t>
    </dgm:pt>
    <dgm:pt modelId="{94547D65-63DA-446A-81D6-0496262BCD44}">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b="0" i="0" u="none" strike="noStrike" cap="none" normalizeH="0" baseline="0" dirty="0">
              <a:ln/>
              <a:effectLst/>
              <a:latin typeface="Tahoma" pitchFamily="34" charset="0"/>
              <a:cs typeface="Tahoma" pitchFamily="34" charset="0"/>
            </a:rPr>
            <a:t>ذاكرة القراءة فقط </a:t>
          </a:r>
          <a:r>
            <a:rPr kumimoji="0" lang="en-US" b="0" i="0" u="none" strike="noStrike" cap="none" normalizeH="0" baseline="0" dirty="0">
              <a:ln/>
              <a:effectLst/>
              <a:latin typeface="Tahoma" pitchFamily="34" charset="0"/>
              <a:cs typeface="Tahoma" pitchFamily="34" charset="0"/>
            </a:rPr>
            <a:t>(ROM)</a:t>
          </a:r>
        </a:p>
      </dgm:t>
    </dgm:pt>
    <dgm:pt modelId="{737BE576-0F60-499D-8E9C-6D0E14CF872D}" type="parTrans" cxnId="{45B79839-A07D-4B57-9FEA-9085FB6059F3}">
      <dgm:prSet/>
      <dgm:spPr/>
      <dgm:t>
        <a:bodyPr/>
        <a:lstStyle/>
        <a:p>
          <a:pPr rtl="1"/>
          <a:endParaRPr lang="ar-LB"/>
        </a:p>
      </dgm:t>
    </dgm:pt>
    <dgm:pt modelId="{0E2A31F5-0CF7-49EC-9A95-2C802F9B1C83}" type="sibTrans" cxnId="{45B79839-A07D-4B57-9FEA-9085FB6059F3}">
      <dgm:prSet/>
      <dgm:spPr/>
      <dgm:t>
        <a:bodyPr/>
        <a:lstStyle/>
        <a:p>
          <a:pPr rtl="1"/>
          <a:endParaRPr lang="ar-LB"/>
        </a:p>
      </dgm:t>
    </dgm:pt>
    <dgm:pt modelId="{47C3B1AA-1F79-4D9A-B34C-DD109BFF25D7}" type="pres">
      <dgm:prSet presAssocID="{B73749D7-AEBD-48C1-80DE-D4FA378F643E}" presName="hierChild1" presStyleCnt="0">
        <dgm:presLayoutVars>
          <dgm:orgChart val="1"/>
          <dgm:chPref val="1"/>
          <dgm:dir/>
          <dgm:animOne val="branch"/>
          <dgm:animLvl val="lvl"/>
          <dgm:resizeHandles/>
        </dgm:presLayoutVars>
      </dgm:prSet>
      <dgm:spPr/>
    </dgm:pt>
    <dgm:pt modelId="{789985C9-7A88-4833-BE3B-C6A67955EE84}" type="pres">
      <dgm:prSet presAssocID="{901EF046-6B0B-4F65-9F20-CE4210C116AC}" presName="hierRoot1" presStyleCnt="0">
        <dgm:presLayoutVars>
          <dgm:hierBranch/>
        </dgm:presLayoutVars>
      </dgm:prSet>
      <dgm:spPr/>
    </dgm:pt>
    <dgm:pt modelId="{ADD18A47-2F1D-4011-9B1F-66E8EAFC6ADA}" type="pres">
      <dgm:prSet presAssocID="{901EF046-6B0B-4F65-9F20-CE4210C116AC}" presName="rootComposite1" presStyleCnt="0"/>
      <dgm:spPr/>
    </dgm:pt>
    <dgm:pt modelId="{468019DD-0DEE-4EDB-AA3F-5B956B8B9855}" type="pres">
      <dgm:prSet presAssocID="{901EF046-6B0B-4F65-9F20-CE4210C116AC}" presName="rootText1" presStyleLbl="node0" presStyleIdx="0" presStyleCnt="1">
        <dgm:presLayoutVars>
          <dgm:chPref val="3"/>
        </dgm:presLayoutVars>
      </dgm:prSet>
      <dgm:spPr/>
    </dgm:pt>
    <dgm:pt modelId="{BFEC1A60-5BDC-4858-9368-AA117F3A4068}" type="pres">
      <dgm:prSet presAssocID="{901EF046-6B0B-4F65-9F20-CE4210C116AC}" presName="rootConnector1" presStyleLbl="node1" presStyleIdx="0" presStyleCnt="0"/>
      <dgm:spPr/>
    </dgm:pt>
    <dgm:pt modelId="{32B67D52-E2AD-4854-82EB-F8CDF8AF6305}" type="pres">
      <dgm:prSet presAssocID="{901EF046-6B0B-4F65-9F20-CE4210C116AC}" presName="hierChild2" presStyleCnt="0"/>
      <dgm:spPr/>
    </dgm:pt>
    <dgm:pt modelId="{A083467F-44FF-4887-8043-5454F227DC88}" type="pres">
      <dgm:prSet presAssocID="{EA5700C7-F71E-4EE6-AD94-6806C0D3B759}" presName="Name35" presStyleLbl="parChTrans1D2" presStyleIdx="0" presStyleCnt="2"/>
      <dgm:spPr/>
    </dgm:pt>
    <dgm:pt modelId="{1193B346-E8AF-431C-BF06-324B15B8002B}" type="pres">
      <dgm:prSet presAssocID="{A2B8FE8B-790E-4A82-BAD4-257699D05FD1}" presName="hierRoot2" presStyleCnt="0">
        <dgm:presLayoutVars>
          <dgm:hierBranch/>
        </dgm:presLayoutVars>
      </dgm:prSet>
      <dgm:spPr/>
    </dgm:pt>
    <dgm:pt modelId="{C7876AB3-1E0F-49B5-AD4D-0E8CF6D2217F}" type="pres">
      <dgm:prSet presAssocID="{A2B8FE8B-790E-4A82-BAD4-257699D05FD1}" presName="rootComposite" presStyleCnt="0"/>
      <dgm:spPr/>
    </dgm:pt>
    <dgm:pt modelId="{447E97F5-8FA5-4C5F-A6DD-011A39CAFFB1}" type="pres">
      <dgm:prSet presAssocID="{A2B8FE8B-790E-4A82-BAD4-257699D05FD1}" presName="rootText" presStyleLbl="node2" presStyleIdx="0" presStyleCnt="2">
        <dgm:presLayoutVars>
          <dgm:chPref val="3"/>
        </dgm:presLayoutVars>
      </dgm:prSet>
      <dgm:spPr/>
    </dgm:pt>
    <dgm:pt modelId="{E236782A-DDB0-4A51-9A65-8D4BC981EFF1}" type="pres">
      <dgm:prSet presAssocID="{A2B8FE8B-790E-4A82-BAD4-257699D05FD1}" presName="rootConnector" presStyleLbl="node2" presStyleIdx="0" presStyleCnt="2"/>
      <dgm:spPr/>
    </dgm:pt>
    <dgm:pt modelId="{35E37EE3-8074-4B30-B647-70E591947A5B}" type="pres">
      <dgm:prSet presAssocID="{A2B8FE8B-790E-4A82-BAD4-257699D05FD1}" presName="hierChild4" presStyleCnt="0"/>
      <dgm:spPr/>
    </dgm:pt>
    <dgm:pt modelId="{404C95CB-4123-43D2-930F-EB7F8020F546}" type="pres">
      <dgm:prSet presAssocID="{A2B8FE8B-790E-4A82-BAD4-257699D05FD1}" presName="hierChild5" presStyleCnt="0"/>
      <dgm:spPr/>
    </dgm:pt>
    <dgm:pt modelId="{46C81162-4751-4EF5-8F6B-E0FD160B61FC}" type="pres">
      <dgm:prSet presAssocID="{737BE576-0F60-499D-8E9C-6D0E14CF872D}" presName="Name35" presStyleLbl="parChTrans1D2" presStyleIdx="1" presStyleCnt="2"/>
      <dgm:spPr/>
    </dgm:pt>
    <dgm:pt modelId="{37ECBF02-6EB0-4A42-BCF5-3B8A11BB0993}" type="pres">
      <dgm:prSet presAssocID="{94547D65-63DA-446A-81D6-0496262BCD44}" presName="hierRoot2" presStyleCnt="0">
        <dgm:presLayoutVars>
          <dgm:hierBranch/>
        </dgm:presLayoutVars>
      </dgm:prSet>
      <dgm:spPr/>
    </dgm:pt>
    <dgm:pt modelId="{10A68641-D1D1-439F-8B7B-DFE799F55F24}" type="pres">
      <dgm:prSet presAssocID="{94547D65-63DA-446A-81D6-0496262BCD44}" presName="rootComposite" presStyleCnt="0"/>
      <dgm:spPr/>
    </dgm:pt>
    <dgm:pt modelId="{DA9DE1B6-68F2-446C-9194-377ACFE03AD6}" type="pres">
      <dgm:prSet presAssocID="{94547D65-63DA-446A-81D6-0496262BCD44}" presName="rootText" presStyleLbl="node2" presStyleIdx="1" presStyleCnt="2">
        <dgm:presLayoutVars>
          <dgm:chPref val="3"/>
        </dgm:presLayoutVars>
      </dgm:prSet>
      <dgm:spPr/>
    </dgm:pt>
    <dgm:pt modelId="{9CDC9CAC-8D80-4BD3-BB21-F4023E58B4EE}" type="pres">
      <dgm:prSet presAssocID="{94547D65-63DA-446A-81D6-0496262BCD44}" presName="rootConnector" presStyleLbl="node2" presStyleIdx="1" presStyleCnt="2"/>
      <dgm:spPr/>
    </dgm:pt>
    <dgm:pt modelId="{21797438-872B-41D5-95F9-95365C694FB9}" type="pres">
      <dgm:prSet presAssocID="{94547D65-63DA-446A-81D6-0496262BCD44}" presName="hierChild4" presStyleCnt="0"/>
      <dgm:spPr/>
    </dgm:pt>
    <dgm:pt modelId="{27EB16CE-DFED-4F10-8426-68001311BA8C}" type="pres">
      <dgm:prSet presAssocID="{94547D65-63DA-446A-81D6-0496262BCD44}" presName="hierChild5" presStyleCnt="0"/>
      <dgm:spPr/>
    </dgm:pt>
    <dgm:pt modelId="{2754F856-5112-422D-9EDF-8BE02CCB8636}" type="pres">
      <dgm:prSet presAssocID="{901EF046-6B0B-4F65-9F20-CE4210C116AC}" presName="hierChild3" presStyleCnt="0"/>
      <dgm:spPr/>
    </dgm:pt>
  </dgm:ptLst>
  <dgm:cxnLst>
    <dgm:cxn modelId="{51FD0C07-7D69-4854-B3C5-F6504FB58DBC}" type="presOf" srcId="{901EF046-6B0B-4F65-9F20-CE4210C116AC}" destId="{BFEC1A60-5BDC-4858-9368-AA117F3A4068}" srcOrd="1" destOrd="0" presId="urn:microsoft.com/office/officeart/2005/8/layout/orgChart1"/>
    <dgm:cxn modelId="{27995709-D243-433A-A8FA-50D8F9B5CE6D}" type="presOf" srcId="{B73749D7-AEBD-48C1-80DE-D4FA378F643E}" destId="{47C3B1AA-1F79-4D9A-B34C-DD109BFF25D7}" srcOrd="0" destOrd="0" presId="urn:microsoft.com/office/officeart/2005/8/layout/orgChart1"/>
    <dgm:cxn modelId="{3FDA9C0C-CFDF-4737-B8A6-3FBBF4CEB2C4}" srcId="{901EF046-6B0B-4F65-9F20-CE4210C116AC}" destId="{A2B8FE8B-790E-4A82-BAD4-257699D05FD1}" srcOrd="0" destOrd="0" parTransId="{EA5700C7-F71E-4EE6-AD94-6806C0D3B759}" sibTransId="{194092CC-B388-4238-B800-857359473254}"/>
    <dgm:cxn modelId="{45B79839-A07D-4B57-9FEA-9085FB6059F3}" srcId="{901EF046-6B0B-4F65-9F20-CE4210C116AC}" destId="{94547D65-63DA-446A-81D6-0496262BCD44}" srcOrd="1" destOrd="0" parTransId="{737BE576-0F60-499D-8E9C-6D0E14CF872D}" sibTransId="{0E2A31F5-0CF7-49EC-9A95-2C802F9B1C83}"/>
    <dgm:cxn modelId="{5177525E-AA00-4487-9D76-BD0D3AAFC45A}" type="presOf" srcId="{901EF046-6B0B-4F65-9F20-CE4210C116AC}" destId="{468019DD-0DEE-4EDB-AA3F-5B956B8B9855}" srcOrd="0" destOrd="0" presId="urn:microsoft.com/office/officeart/2005/8/layout/orgChart1"/>
    <dgm:cxn modelId="{1189F068-3F25-4627-AA6E-67710BA05733}" type="presOf" srcId="{94547D65-63DA-446A-81D6-0496262BCD44}" destId="{9CDC9CAC-8D80-4BD3-BB21-F4023E58B4EE}" srcOrd="1" destOrd="0" presId="urn:microsoft.com/office/officeart/2005/8/layout/orgChart1"/>
    <dgm:cxn modelId="{FB2C3878-6441-4D22-B699-74D92F792F39}" type="presOf" srcId="{A2B8FE8B-790E-4A82-BAD4-257699D05FD1}" destId="{E236782A-DDB0-4A51-9A65-8D4BC981EFF1}" srcOrd="1" destOrd="0" presId="urn:microsoft.com/office/officeart/2005/8/layout/orgChart1"/>
    <dgm:cxn modelId="{D132AA82-1C8E-460F-B688-0E1EFCAA9E07}" srcId="{B73749D7-AEBD-48C1-80DE-D4FA378F643E}" destId="{901EF046-6B0B-4F65-9F20-CE4210C116AC}" srcOrd="0" destOrd="0" parTransId="{9FECFCDB-CB27-4203-AD41-9412B72B8E39}" sibTransId="{9596C007-F050-4700-BD0B-B7FBCA8C5A7F}"/>
    <dgm:cxn modelId="{8D7C9D97-E27F-408F-A4AE-5D6E74BF5B92}" type="presOf" srcId="{A2B8FE8B-790E-4A82-BAD4-257699D05FD1}" destId="{447E97F5-8FA5-4C5F-A6DD-011A39CAFFB1}" srcOrd="0" destOrd="0" presId="urn:microsoft.com/office/officeart/2005/8/layout/orgChart1"/>
    <dgm:cxn modelId="{E31D369F-2863-40A2-A1D4-0DF3403F3F31}" type="presOf" srcId="{94547D65-63DA-446A-81D6-0496262BCD44}" destId="{DA9DE1B6-68F2-446C-9194-377ACFE03AD6}" srcOrd="0" destOrd="0" presId="urn:microsoft.com/office/officeart/2005/8/layout/orgChart1"/>
    <dgm:cxn modelId="{551F5BC0-AD99-4548-AABD-A07B85214E7F}" type="presOf" srcId="{737BE576-0F60-499D-8E9C-6D0E14CF872D}" destId="{46C81162-4751-4EF5-8F6B-E0FD160B61FC}" srcOrd="0" destOrd="0" presId="urn:microsoft.com/office/officeart/2005/8/layout/orgChart1"/>
    <dgm:cxn modelId="{65797FF5-8223-4E8C-BB03-8769A3B3D614}" type="presOf" srcId="{EA5700C7-F71E-4EE6-AD94-6806C0D3B759}" destId="{A083467F-44FF-4887-8043-5454F227DC88}" srcOrd="0" destOrd="0" presId="urn:microsoft.com/office/officeart/2005/8/layout/orgChart1"/>
    <dgm:cxn modelId="{4F1C5FA3-FE7A-47A0-B481-5823FC47AB99}" type="presParOf" srcId="{47C3B1AA-1F79-4D9A-B34C-DD109BFF25D7}" destId="{789985C9-7A88-4833-BE3B-C6A67955EE84}" srcOrd="0" destOrd="0" presId="urn:microsoft.com/office/officeart/2005/8/layout/orgChart1"/>
    <dgm:cxn modelId="{083AD8CC-B3F8-429C-A03E-6CC4D91A22BC}" type="presParOf" srcId="{789985C9-7A88-4833-BE3B-C6A67955EE84}" destId="{ADD18A47-2F1D-4011-9B1F-66E8EAFC6ADA}" srcOrd="0" destOrd="0" presId="urn:microsoft.com/office/officeart/2005/8/layout/orgChart1"/>
    <dgm:cxn modelId="{1F2219EF-3AA8-4338-963D-50D24D1DBF04}" type="presParOf" srcId="{ADD18A47-2F1D-4011-9B1F-66E8EAFC6ADA}" destId="{468019DD-0DEE-4EDB-AA3F-5B956B8B9855}" srcOrd="0" destOrd="0" presId="urn:microsoft.com/office/officeart/2005/8/layout/orgChart1"/>
    <dgm:cxn modelId="{95945A33-A2D3-43E4-B0BA-5EBFCE66CC6B}" type="presParOf" srcId="{ADD18A47-2F1D-4011-9B1F-66E8EAFC6ADA}" destId="{BFEC1A60-5BDC-4858-9368-AA117F3A4068}" srcOrd="1" destOrd="0" presId="urn:microsoft.com/office/officeart/2005/8/layout/orgChart1"/>
    <dgm:cxn modelId="{1ACC3AE0-5D7A-4185-AC66-518BE3870049}" type="presParOf" srcId="{789985C9-7A88-4833-BE3B-C6A67955EE84}" destId="{32B67D52-E2AD-4854-82EB-F8CDF8AF6305}" srcOrd="1" destOrd="0" presId="urn:microsoft.com/office/officeart/2005/8/layout/orgChart1"/>
    <dgm:cxn modelId="{554AD1EC-C2BE-4D99-9FD9-4AA6B2F8B4E6}" type="presParOf" srcId="{32B67D52-E2AD-4854-82EB-F8CDF8AF6305}" destId="{A083467F-44FF-4887-8043-5454F227DC88}" srcOrd="0" destOrd="0" presId="urn:microsoft.com/office/officeart/2005/8/layout/orgChart1"/>
    <dgm:cxn modelId="{C5B2A33F-DCF7-4D89-908A-4288FC7E9CC0}" type="presParOf" srcId="{32B67D52-E2AD-4854-82EB-F8CDF8AF6305}" destId="{1193B346-E8AF-431C-BF06-324B15B8002B}" srcOrd="1" destOrd="0" presId="urn:microsoft.com/office/officeart/2005/8/layout/orgChart1"/>
    <dgm:cxn modelId="{989105A6-9C80-4996-87E3-3B01C316B4BE}" type="presParOf" srcId="{1193B346-E8AF-431C-BF06-324B15B8002B}" destId="{C7876AB3-1E0F-49B5-AD4D-0E8CF6D2217F}" srcOrd="0" destOrd="0" presId="urn:microsoft.com/office/officeart/2005/8/layout/orgChart1"/>
    <dgm:cxn modelId="{4D228BE8-8681-4D01-80E5-119383A52539}" type="presParOf" srcId="{C7876AB3-1E0F-49B5-AD4D-0E8CF6D2217F}" destId="{447E97F5-8FA5-4C5F-A6DD-011A39CAFFB1}" srcOrd="0" destOrd="0" presId="urn:microsoft.com/office/officeart/2005/8/layout/orgChart1"/>
    <dgm:cxn modelId="{7A3B7DBA-D048-4BEE-BC70-660FE301883C}" type="presParOf" srcId="{C7876AB3-1E0F-49B5-AD4D-0E8CF6D2217F}" destId="{E236782A-DDB0-4A51-9A65-8D4BC981EFF1}" srcOrd="1" destOrd="0" presId="urn:microsoft.com/office/officeart/2005/8/layout/orgChart1"/>
    <dgm:cxn modelId="{40D3F8BC-6A6E-4DA6-AF7F-BD1A5904DFEF}" type="presParOf" srcId="{1193B346-E8AF-431C-BF06-324B15B8002B}" destId="{35E37EE3-8074-4B30-B647-70E591947A5B}" srcOrd="1" destOrd="0" presId="urn:microsoft.com/office/officeart/2005/8/layout/orgChart1"/>
    <dgm:cxn modelId="{9EC4BC90-92E7-42DD-9F39-AB76D2D38690}" type="presParOf" srcId="{1193B346-E8AF-431C-BF06-324B15B8002B}" destId="{404C95CB-4123-43D2-930F-EB7F8020F546}" srcOrd="2" destOrd="0" presId="urn:microsoft.com/office/officeart/2005/8/layout/orgChart1"/>
    <dgm:cxn modelId="{505C3390-8322-4806-A233-723BFCF69324}" type="presParOf" srcId="{32B67D52-E2AD-4854-82EB-F8CDF8AF6305}" destId="{46C81162-4751-4EF5-8F6B-E0FD160B61FC}" srcOrd="2" destOrd="0" presId="urn:microsoft.com/office/officeart/2005/8/layout/orgChart1"/>
    <dgm:cxn modelId="{402077D3-5793-426D-A3A8-62B39DDAD255}" type="presParOf" srcId="{32B67D52-E2AD-4854-82EB-F8CDF8AF6305}" destId="{37ECBF02-6EB0-4A42-BCF5-3B8A11BB0993}" srcOrd="3" destOrd="0" presId="urn:microsoft.com/office/officeart/2005/8/layout/orgChart1"/>
    <dgm:cxn modelId="{B8800B17-B9A3-459F-BE4F-17D2726B7CC5}" type="presParOf" srcId="{37ECBF02-6EB0-4A42-BCF5-3B8A11BB0993}" destId="{10A68641-D1D1-439F-8B7B-DFE799F55F24}" srcOrd="0" destOrd="0" presId="urn:microsoft.com/office/officeart/2005/8/layout/orgChart1"/>
    <dgm:cxn modelId="{FEE654CE-C568-4C3F-87F9-9BAF0A27C78D}" type="presParOf" srcId="{10A68641-D1D1-439F-8B7B-DFE799F55F24}" destId="{DA9DE1B6-68F2-446C-9194-377ACFE03AD6}" srcOrd="0" destOrd="0" presId="urn:microsoft.com/office/officeart/2005/8/layout/orgChart1"/>
    <dgm:cxn modelId="{03D14285-837B-43B5-989E-5A68536829F1}" type="presParOf" srcId="{10A68641-D1D1-439F-8B7B-DFE799F55F24}" destId="{9CDC9CAC-8D80-4BD3-BB21-F4023E58B4EE}" srcOrd="1" destOrd="0" presId="urn:microsoft.com/office/officeart/2005/8/layout/orgChart1"/>
    <dgm:cxn modelId="{51971D2F-8AEE-4612-9971-80DF278ED188}" type="presParOf" srcId="{37ECBF02-6EB0-4A42-BCF5-3B8A11BB0993}" destId="{21797438-872B-41D5-95F9-95365C694FB9}" srcOrd="1" destOrd="0" presId="urn:microsoft.com/office/officeart/2005/8/layout/orgChart1"/>
    <dgm:cxn modelId="{99020BCB-1D40-4DC8-BDC0-E5506175C70A}" type="presParOf" srcId="{37ECBF02-6EB0-4A42-BCF5-3B8A11BB0993}" destId="{27EB16CE-DFED-4F10-8426-68001311BA8C}" srcOrd="2" destOrd="0" presId="urn:microsoft.com/office/officeart/2005/8/layout/orgChart1"/>
    <dgm:cxn modelId="{97AEBD0D-C868-476B-863B-97FE625DDBFE}" type="presParOf" srcId="{789985C9-7A88-4833-BE3B-C6A67955EE84}" destId="{2754F856-5112-422D-9EDF-8BE02CCB863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A60B1-5134-41A7-8450-9327C823CA73}">
      <dsp:nvSpPr>
        <dsp:cNvPr id="0" name=""/>
        <dsp:cNvSpPr/>
      </dsp:nvSpPr>
      <dsp:spPr>
        <a:xfrm>
          <a:off x="3539094" y="701864"/>
          <a:ext cx="1938585" cy="321195"/>
        </a:xfrm>
        <a:custGeom>
          <a:avLst/>
          <a:gdLst/>
          <a:ahLst/>
          <a:cxnLst/>
          <a:rect l="0" t="0" r="0" b="0"/>
          <a:pathLst>
            <a:path>
              <a:moveTo>
                <a:pt x="0" y="0"/>
              </a:moveTo>
              <a:lnTo>
                <a:pt x="0" y="218885"/>
              </a:lnTo>
              <a:lnTo>
                <a:pt x="1938585" y="218885"/>
              </a:lnTo>
              <a:lnTo>
                <a:pt x="1938585" y="3211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7039F0-D62C-47F5-A6EF-DCD7261D91EE}">
      <dsp:nvSpPr>
        <dsp:cNvPr id="0" name=""/>
        <dsp:cNvSpPr/>
      </dsp:nvSpPr>
      <dsp:spPr>
        <a:xfrm>
          <a:off x="1527949" y="701864"/>
          <a:ext cx="2011144" cy="321195"/>
        </a:xfrm>
        <a:custGeom>
          <a:avLst/>
          <a:gdLst/>
          <a:ahLst/>
          <a:cxnLst/>
          <a:rect l="0" t="0" r="0" b="0"/>
          <a:pathLst>
            <a:path>
              <a:moveTo>
                <a:pt x="2011144" y="0"/>
              </a:moveTo>
              <a:lnTo>
                <a:pt x="2011144" y="218885"/>
              </a:lnTo>
              <a:lnTo>
                <a:pt x="0" y="218885"/>
              </a:lnTo>
              <a:lnTo>
                <a:pt x="0" y="3211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89A00B-FC15-4457-8479-5AE16F1CAE2B}">
      <dsp:nvSpPr>
        <dsp:cNvPr id="0" name=""/>
        <dsp:cNvSpPr/>
      </dsp:nvSpPr>
      <dsp:spPr>
        <a:xfrm>
          <a:off x="1872307" y="573"/>
          <a:ext cx="3333574" cy="7012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C8A875-526C-475C-AFC5-0C82D8EFB963}">
      <dsp:nvSpPr>
        <dsp:cNvPr id="0" name=""/>
        <dsp:cNvSpPr/>
      </dsp:nvSpPr>
      <dsp:spPr>
        <a:xfrm>
          <a:off x="1995017" y="117148"/>
          <a:ext cx="3333574" cy="7012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kern="1200" cap="none" normalizeH="0" baseline="0" dirty="0">
              <a:ln>
                <a:noFill/>
              </a:ln>
              <a:solidFill>
                <a:schemeClr val="tx1"/>
              </a:solidFill>
              <a:effectLst/>
              <a:latin typeface="Times New Roman" pitchFamily="18" charset="0"/>
              <a:cs typeface="Arial" charset="0"/>
            </a:rPr>
            <a:t>مكونات الحاسب</a:t>
          </a:r>
          <a:endParaRPr kumimoji="0" lang="en-US" sz="2000" b="1" i="0" u="none" strike="noStrike" kern="1200" cap="none" normalizeH="0" baseline="0" dirty="0">
            <a:ln>
              <a:noFill/>
            </a:ln>
            <a:solidFill>
              <a:schemeClr val="tx1"/>
            </a:solidFill>
            <a:effectLst/>
            <a:latin typeface="Times New Roman" pitchFamily="18" charset="0"/>
            <a:cs typeface="Arial" charset="0"/>
          </a:endParaRPr>
        </a:p>
      </dsp:txBody>
      <dsp:txXfrm>
        <a:off x="2015557" y="137688"/>
        <a:ext cx="3292494" cy="660211"/>
      </dsp:txXfrm>
    </dsp:sp>
    <dsp:sp modelId="{1E28AF39-04F6-4B9C-B033-92C56B6DCE8A}">
      <dsp:nvSpPr>
        <dsp:cNvPr id="0" name=""/>
        <dsp:cNvSpPr/>
      </dsp:nvSpPr>
      <dsp:spPr>
        <a:xfrm>
          <a:off x="381349" y="1023060"/>
          <a:ext cx="2293200" cy="7012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3BDF75-ECF2-4865-8BFA-3230E4E5B79F}">
      <dsp:nvSpPr>
        <dsp:cNvPr id="0" name=""/>
        <dsp:cNvSpPr/>
      </dsp:nvSpPr>
      <dsp:spPr>
        <a:xfrm>
          <a:off x="504060" y="1139635"/>
          <a:ext cx="2293200" cy="7012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kern="1200" cap="none" normalizeH="0" baseline="0" dirty="0">
              <a:ln>
                <a:noFill/>
              </a:ln>
              <a:solidFill>
                <a:schemeClr val="tx1"/>
              </a:solidFill>
              <a:effectLst/>
              <a:latin typeface="Times New Roman" pitchFamily="18" charset="0"/>
              <a:cs typeface="Arial" charset="0"/>
            </a:rPr>
            <a:t>2)المكونات برمجية (</a:t>
          </a:r>
          <a:r>
            <a:rPr kumimoji="0" lang="en-US" sz="2000" b="1" i="0" u="none" strike="noStrike" kern="1200" cap="none" normalizeH="0" baseline="0" dirty="0">
              <a:ln>
                <a:noFill/>
              </a:ln>
              <a:solidFill>
                <a:schemeClr val="tx1"/>
              </a:solidFill>
              <a:effectLst/>
              <a:latin typeface="Times New Roman" pitchFamily="18" charset="0"/>
              <a:cs typeface="Arial" charset="0"/>
            </a:rPr>
            <a:t>Software</a:t>
          </a:r>
          <a:r>
            <a:rPr kumimoji="0" lang="ar-SA" sz="2000" b="1" i="0" u="none" strike="noStrike" kern="1200" cap="none" normalizeH="0" baseline="0" dirty="0">
              <a:ln>
                <a:noFill/>
              </a:ln>
              <a:solidFill>
                <a:schemeClr val="tx1"/>
              </a:solidFill>
              <a:effectLst/>
              <a:latin typeface="Times New Roman" pitchFamily="18" charset="0"/>
              <a:cs typeface="Arial" charset="0"/>
            </a:rPr>
            <a:t>)</a:t>
          </a:r>
          <a:endParaRPr kumimoji="0" lang="en-US" sz="2000" b="1" i="0" u="none" strike="noStrike" kern="1200" cap="none" normalizeH="0" baseline="0" dirty="0">
            <a:ln>
              <a:noFill/>
            </a:ln>
            <a:solidFill>
              <a:schemeClr val="tx1"/>
            </a:solidFill>
            <a:effectLst/>
            <a:latin typeface="Times New Roman" pitchFamily="18" charset="0"/>
            <a:cs typeface="Arial" charset="0"/>
          </a:endParaRPr>
        </a:p>
      </dsp:txBody>
      <dsp:txXfrm>
        <a:off x="524600" y="1160175"/>
        <a:ext cx="2252120" cy="660211"/>
      </dsp:txXfrm>
    </dsp:sp>
    <dsp:sp modelId="{3F1D6148-E79E-460F-9042-E217C9F2C587}">
      <dsp:nvSpPr>
        <dsp:cNvPr id="0" name=""/>
        <dsp:cNvSpPr/>
      </dsp:nvSpPr>
      <dsp:spPr>
        <a:xfrm>
          <a:off x="4453336" y="1023060"/>
          <a:ext cx="2048687" cy="7012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692BB6-A499-44CD-8B31-09631FAC0DAA}">
      <dsp:nvSpPr>
        <dsp:cNvPr id="0" name=""/>
        <dsp:cNvSpPr/>
      </dsp:nvSpPr>
      <dsp:spPr>
        <a:xfrm>
          <a:off x="4576047" y="1139635"/>
          <a:ext cx="2048687" cy="7012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kern="1200" cap="none" normalizeH="0" baseline="0" dirty="0">
              <a:ln>
                <a:noFill/>
              </a:ln>
              <a:solidFill>
                <a:schemeClr val="tx1"/>
              </a:solidFill>
              <a:effectLst/>
              <a:latin typeface="Times New Roman" pitchFamily="18" charset="0"/>
              <a:cs typeface="Arial" charset="0"/>
            </a:rPr>
            <a:t>1)المكونات المادية (</a:t>
          </a:r>
          <a:r>
            <a:rPr kumimoji="0" lang="en-US" sz="2000" b="1" i="0" u="none" strike="noStrike" kern="1200" cap="none" normalizeH="0" baseline="0" dirty="0">
              <a:ln>
                <a:noFill/>
              </a:ln>
              <a:solidFill>
                <a:schemeClr val="tx1"/>
              </a:solidFill>
              <a:effectLst/>
              <a:latin typeface="Times New Roman" pitchFamily="18" charset="0"/>
              <a:cs typeface="Arial" charset="0"/>
            </a:rPr>
            <a:t>Hardware</a:t>
          </a:r>
          <a:r>
            <a:rPr kumimoji="0" lang="ar-SA" sz="2000" b="1" i="0" u="none" strike="noStrike" kern="1200" cap="none" normalizeH="0" baseline="0" dirty="0">
              <a:ln>
                <a:noFill/>
              </a:ln>
              <a:solidFill>
                <a:schemeClr val="tx1"/>
              </a:solidFill>
              <a:effectLst/>
              <a:latin typeface="Times New Roman" pitchFamily="18" charset="0"/>
              <a:cs typeface="Arial" charset="0"/>
            </a:rPr>
            <a:t>)</a:t>
          </a:r>
          <a:endParaRPr kumimoji="0" lang="en-US" sz="2000" b="1" i="0" u="none" strike="noStrike" kern="1200" cap="none" normalizeH="0" baseline="0" dirty="0">
            <a:ln>
              <a:noFill/>
            </a:ln>
            <a:solidFill>
              <a:schemeClr val="tx1"/>
            </a:solidFill>
            <a:effectLst/>
            <a:latin typeface="Times New Roman" pitchFamily="18" charset="0"/>
            <a:cs typeface="Arial" charset="0"/>
          </a:endParaRPr>
        </a:p>
      </dsp:txBody>
      <dsp:txXfrm>
        <a:off x="4596587" y="1160175"/>
        <a:ext cx="2007607" cy="6602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DE4CD-941E-4428-A6F6-DA03CCCA9FF3}">
      <dsp:nvSpPr>
        <dsp:cNvPr id="0" name=""/>
        <dsp:cNvSpPr/>
      </dsp:nvSpPr>
      <dsp:spPr>
        <a:xfrm>
          <a:off x="2286000" y="901624"/>
          <a:ext cx="1088933" cy="377976"/>
        </a:xfrm>
        <a:custGeom>
          <a:avLst/>
          <a:gdLst/>
          <a:ahLst/>
          <a:cxnLst/>
          <a:rect l="0" t="0" r="0" b="0"/>
          <a:pathLst>
            <a:path>
              <a:moveTo>
                <a:pt x="0" y="0"/>
              </a:moveTo>
              <a:lnTo>
                <a:pt x="0" y="188988"/>
              </a:lnTo>
              <a:lnTo>
                <a:pt x="1088933" y="188988"/>
              </a:lnTo>
              <a:lnTo>
                <a:pt x="1088933" y="3779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4DBEBD-7563-40C1-9B8B-4181E76BC867}">
      <dsp:nvSpPr>
        <dsp:cNvPr id="0" name=""/>
        <dsp:cNvSpPr/>
      </dsp:nvSpPr>
      <dsp:spPr>
        <a:xfrm>
          <a:off x="1197066" y="901624"/>
          <a:ext cx="1088933" cy="377976"/>
        </a:xfrm>
        <a:custGeom>
          <a:avLst/>
          <a:gdLst/>
          <a:ahLst/>
          <a:cxnLst/>
          <a:rect l="0" t="0" r="0" b="0"/>
          <a:pathLst>
            <a:path>
              <a:moveTo>
                <a:pt x="1088933" y="0"/>
              </a:moveTo>
              <a:lnTo>
                <a:pt x="1088933" y="188988"/>
              </a:lnTo>
              <a:lnTo>
                <a:pt x="0" y="188988"/>
              </a:lnTo>
              <a:lnTo>
                <a:pt x="0" y="3779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F787B1-E3BB-48D1-89F7-E8B59C57097E}">
      <dsp:nvSpPr>
        <dsp:cNvPr id="0" name=""/>
        <dsp:cNvSpPr/>
      </dsp:nvSpPr>
      <dsp:spPr>
        <a:xfrm>
          <a:off x="1386054" y="1678"/>
          <a:ext cx="1799890" cy="89994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15" tIns="18415" rIns="18415" bIns="1841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900" b="0" i="0" u="none" strike="noStrike" kern="1200" cap="none" normalizeH="0" baseline="0">
              <a:ln/>
              <a:effectLst/>
              <a:latin typeface="Times New Roman" pitchFamily="18" charset="0"/>
              <a:cs typeface="Arial" charset="0"/>
            </a:rPr>
            <a:t>وحدة المعالجة</a:t>
          </a:r>
          <a:endParaRPr kumimoji="0" lang="en-US" sz="2900" b="0" i="0" u="none" strike="noStrike" kern="1200" cap="none" normalizeH="0" baseline="0" dirty="0">
            <a:ln/>
            <a:effectLst/>
            <a:latin typeface="Times New Roman" pitchFamily="18" charset="0"/>
            <a:cs typeface="Arial" charset="0"/>
          </a:endParaRPr>
        </a:p>
      </dsp:txBody>
      <dsp:txXfrm>
        <a:off x="1386054" y="1678"/>
        <a:ext cx="1799890" cy="899945"/>
      </dsp:txXfrm>
    </dsp:sp>
    <dsp:sp modelId="{06F6A387-1BC8-4724-B4A8-8351B848D22E}">
      <dsp:nvSpPr>
        <dsp:cNvPr id="0" name=""/>
        <dsp:cNvSpPr/>
      </dsp:nvSpPr>
      <dsp:spPr>
        <a:xfrm>
          <a:off x="297121" y="1279600"/>
          <a:ext cx="1799890" cy="89994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15" tIns="18415" rIns="18415" bIns="1841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900" b="0" i="0" u="none" strike="noStrike" kern="1200" cap="none" normalizeH="0" baseline="0">
              <a:ln/>
              <a:effectLst/>
              <a:latin typeface="Times New Roman" pitchFamily="18" charset="0"/>
              <a:cs typeface="Arial" charset="0"/>
            </a:rPr>
            <a:t>وحدة الحساب والمنطق</a:t>
          </a:r>
          <a:endParaRPr kumimoji="0" lang="en-US" sz="2900" b="0" i="0" u="none" strike="noStrike" kern="1200" cap="none" normalizeH="0" baseline="0" dirty="0">
            <a:ln/>
            <a:effectLst/>
            <a:latin typeface="Times New Roman" pitchFamily="18" charset="0"/>
            <a:cs typeface="Arial" charset="0"/>
          </a:endParaRPr>
        </a:p>
      </dsp:txBody>
      <dsp:txXfrm>
        <a:off x="297121" y="1279600"/>
        <a:ext cx="1799890" cy="899945"/>
      </dsp:txXfrm>
    </dsp:sp>
    <dsp:sp modelId="{C4B1CE4A-0DCF-4DDF-8E56-5159CB7E4C67}">
      <dsp:nvSpPr>
        <dsp:cNvPr id="0" name=""/>
        <dsp:cNvSpPr/>
      </dsp:nvSpPr>
      <dsp:spPr>
        <a:xfrm>
          <a:off x="2474988" y="1279600"/>
          <a:ext cx="1799890" cy="89994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15" tIns="18415" rIns="18415" bIns="1841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900" b="0" i="0" u="none" strike="noStrike" kern="1200" cap="none" normalizeH="0" baseline="0" dirty="0">
              <a:ln/>
              <a:effectLst/>
              <a:latin typeface="Times New Roman" pitchFamily="18" charset="0"/>
              <a:cs typeface="Arial" charset="0"/>
            </a:rPr>
            <a:t>وحدة التحكم</a:t>
          </a:r>
          <a:endParaRPr kumimoji="0" lang="en-US" sz="2900" b="0" i="0" u="none" strike="noStrike" kern="1200" cap="none" normalizeH="0" baseline="0" dirty="0">
            <a:ln/>
            <a:effectLst/>
            <a:latin typeface="Times New Roman" pitchFamily="18" charset="0"/>
            <a:cs typeface="Arial" charset="0"/>
          </a:endParaRPr>
        </a:p>
      </dsp:txBody>
      <dsp:txXfrm>
        <a:off x="2474988" y="1279600"/>
        <a:ext cx="1799890" cy="8999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81162-4751-4EF5-8F6B-E0FD160B61FC}">
      <dsp:nvSpPr>
        <dsp:cNvPr id="0" name=""/>
        <dsp:cNvSpPr/>
      </dsp:nvSpPr>
      <dsp:spPr>
        <a:xfrm>
          <a:off x="4114799" y="901536"/>
          <a:ext cx="1089440" cy="378152"/>
        </a:xfrm>
        <a:custGeom>
          <a:avLst/>
          <a:gdLst/>
          <a:ahLst/>
          <a:cxnLst/>
          <a:rect l="0" t="0" r="0" b="0"/>
          <a:pathLst>
            <a:path>
              <a:moveTo>
                <a:pt x="0" y="0"/>
              </a:moveTo>
              <a:lnTo>
                <a:pt x="0" y="189076"/>
              </a:lnTo>
              <a:lnTo>
                <a:pt x="1089440" y="189076"/>
              </a:lnTo>
              <a:lnTo>
                <a:pt x="1089440" y="3781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83467F-44FF-4887-8043-5454F227DC88}">
      <dsp:nvSpPr>
        <dsp:cNvPr id="0" name=""/>
        <dsp:cNvSpPr/>
      </dsp:nvSpPr>
      <dsp:spPr>
        <a:xfrm>
          <a:off x="3025359" y="901536"/>
          <a:ext cx="1089440" cy="378152"/>
        </a:xfrm>
        <a:custGeom>
          <a:avLst/>
          <a:gdLst/>
          <a:ahLst/>
          <a:cxnLst/>
          <a:rect l="0" t="0" r="0" b="0"/>
          <a:pathLst>
            <a:path>
              <a:moveTo>
                <a:pt x="1089440" y="0"/>
              </a:moveTo>
              <a:lnTo>
                <a:pt x="1089440" y="189076"/>
              </a:lnTo>
              <a:lnTo>
                <a:pt x="0" y="189076"/>
              </a:lnTo>
              <a:lnTo>
                <a:pt x="0" y="3781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8019DD-0DEE-4EDB-AA3F-5B956B8B9855}">
      <dsp:nvSpPr>
        <dsp:cNvPr id="0" name=""/>
        <dsp:cNvSpPr/>
      </dsp:nvSpPr>
      <dsp:spPr>
        <a:xfrm>
          <a:off x="3214436" y="1172"/>
          <a:ext cx="1800727" cy="90036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0" i="0" u="none" strike="noStrike" kern="1200" cap="none" normalizeH="0" baseline="0" dirty="0">
              <a:ln/>
              <a:effectLst/>
              <a:latin typeface="Tahoma" pitchFamily="34" charset="0"/>
              <a:cs typeface="Tahoma" pitchFamily="34" charset="0"/>
            </a:rPr>
            <a:t>الذاكرة الرئيسية</a:t>
          </a:r>
          <a:endParaRPr kumimoji="0" lang="en-US" sz="2000" b="0" i="0" u="none" strike="noStrike" kern="1200" cap="none" normalizeH="0" baseline="0" dirty="0">
            <a:ln/>
            <a:effectLst/>
            <a:latin typeface="Tahoma" pitchFamily="34" charset="0"/>
            <a:cs typeface="Tahoma" pitchFamily="34" charset="0"/>
          </a:endParaRPr>
        </a:p>
      </dsp:txBody>
      <dsp:txXfrm>
        <a:off x="3214436" y="1172"/>
        <a:ext cx="1800727" cy="900363"/>
      </dsp:txXfrm>
    </dsp:sp>
    <dsp:sp modelId="{447E97F5-8FA5-4C5F-A6DD-011A39CAFFB1}">
      <dsp:nvSpPr>
        <dsp:cNvPr id="0" name=""/>
        <dsp:cNvSpPr/>
      </dsp:nvSpPr>
      <dsp:spPr>
        <a:xfrm>
          <a:off x="2124996" y="1279688"/>
          <a:ext cx="1800727" cy="90036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0" i="0" u="none" strike="noStrike" kern="1200" cap="none" normalizeH="0" baseline="0">
              <a:ln/>
              <a:effectLst/>
              <a:latin typeface="Tahoma" pitchFamily="34" charset="0"/>
              <a:cs typeface="Tahoma" pitchFamily="34" charset="0"/>
            </a:rPr>
            <a:t>الذاكرة العشوائية </a:t>
          </a:r>
          <a:r>
            <a:rPr kumimoji="0" lang="en-US" sz="2000" b="0" i="0" u="none" strike="noStrike" kern="1200" cap="none" normalizeH="0" baseline="0">
              <a:ln/>
              <a:effectLst/>
              <a:latin typeface="Tahoma" pitchFamily="34" charset="0"/>
              <a:cs typeface="Tahoma" pitchFamily="34" charset="0"/>
            </a:rPr>
            <a:t>(RAM)</a:t>
          </a:r>
          <a:endParaRPr kumimoji="0" lang="en-US" sz="2000" b="0" i="0" u="none" strike="noStrike" kern="1200" cap="none" normalizeH="0" baseline="0" dirty="0">
            <a:ln/>
            <a:effectLst/>
            <a:latin typeface="Tahoma" pitchFamily="34" charset="0"/>
            <a:cs typeface="Tahoma" pitchFamily="34" charset="0"/>
          </a:endParaRPr>
        </a:p>
      </dsp:txBody>
      <dsp:txXfrm>
        <a:off x="2124996" y="1279688"/>
        <a:ext cx="1800727" cy="900363"/>
      </dsp:txXfrm>
    </dsp:sp>
    <dsp:sp modelId="{DA9DE1B6-68F2-446C-9194-377ACFE03AD6}">
      <dsp:nvSpPr>
        <dsp:cNvPr id="0" name=""/>
        <dsp:cNvSpPr/>
      </dsp:nvSpPr>
      <dsp:spPr>
        <a:xfrm>
          <a:off x="4303876" y="1279688"/>
          <a:ext cx="1800727" cy="90036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0" i="0" u="none" strike="noStrike" kern="1200" cap="none" normalizeH="0" baseline="0" dirty="0">
              <a:ln/>
              <a:effectLst/>
              <a:latin typeface="Tahoma" pitchFamily="34" charset="0"/>
              <a:cs typeface="Tahoma" pitchFamily="34" charset="0"/>
            </a:rPr>
            <a:t>ذاكرة القراءة فقط </a:t>
          </a:r>
          <a:r>
            <a:rPr kumimoji="0" lang="en-US" sz="2000" b="0" i="0" u="none" strike="noStrike" kern="1200" cap="none" normalizeH="0" baseline="0" dirty="0">
              <a:ln/>
              <a:effectLst/>
              <a:latin typeface="Tahoma" pitchFamily="34" charset="0"/>
              <a:cs typeface="Tahoma" pitchFamily="34" charset="0"/>
            </a:rPr>
            <a:t>(ROM)</a:t>
          </a:r>
        </a:p>
      </dsp:txBody>
      <dsp:txXfrm>
        <a:off x="4303876" y="1279688"/>
        <a:ext cx="1800727" cy="9003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94FBB1-05FD-427F-BEE5-E72658833865}" type="datetimeFigureOut">
              <a:rPr lang="en-US" smtClean="0"/>
              <a:t>2/25/2024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A187CD-BCA6-4ECC-9E39-5A66C9C5538B}" type="slidenum">
              <a:rPr lang="en-US" smtClean="0"/>
              <a:t>‹#›</a:t>
            </a:fld>
            <a:endParaRPr lang="en-US"/>
          </a:p>
        </p:txBody>
      </p:sp>
    </p:spTree>
    <p:extLst>
      <p:ext uri="{BB962C8B-B14F-4D97-AF65-F5344CB8AC3E}">
        <p14:creationId xmlns:p14="http://schemas.microsoft.com/office/powerpoint/2010/main" val="3529184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a:defRPr/>
            </a:pPr>
            <a:fld id="{1594B600-EAB4-469B-9BAB-832261C9FCBC}" type="slidenum">
              <a:rPr lang="ar-SA"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a:defRPr/>
            </a:pPr>
            <a:fld id="{1594B600-EAB4-469B-9BAB-832261C9FCBC}" type="slidenum">
              <a:rPr lang="ar-SA"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a:defRPr/>
            </a:pPr>
            <a:fld id="{1594B600-EAB4-469B-9BAB-832261C9FCBC}" type="slidenum">
              <a:rPr lang="ar-SA"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a:defRPr/>
            </a:pPr>
            <a:fld id="{1594B600-EAB4-469B-9BAB-832261C9FCBC}" type="slidenum">
              <a:rPr lang="ar-SA"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a:defRPr/>
            </a:pPr>
            <a:fld id="{1594B600-EAB4-469B-9BAB-832261C9FCBC}" type="slidenum">
              <a:rPr lang="ar-SA"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a:defRPr/>
            </a:pPr>
            <a:fld id="{1594B600-EAB4-469B-9BAB-832261C9FCBC}" type="slidenum">
              <a:rPr lang="ar-SA"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a:defRPr/>
            </a:pPr>
            <a:fld id="{1594B600-EAB4-469B-9BAB-832261C9FCBC}" type="slidenum">
              <a:rPr lang="ar-SA"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a:defRPr/>
            </a:pPr>
            <a:fld id="{1594B600-EAB4-469B-9BAB-832261C9FCBC}" type="slidenum">
              <a:rPr lang="ar-SA"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a:defRPr/>
            </a:pPr>
            <a:fld id="{1594B600-EAB4-469B-9BAB-832261C9FCBC}" type="slidenum">
              <a:rPr lang="ar-SA"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a:defRPr/>
            </a:pPr>
            <a:fld id="{1594B600-EAB4-469B-9BAB-832261C9FCBC}" type="slidenum">
              <a:rPr lang="ar-SA"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a:defRPr/>
            </a:pPr>
            <a:fld id="{1594B600-EAB4-469B-9BAB-832261C9FCBC}" type="slidenum">
              <a:rPr lang="ar-SA"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a:defRPr/>
            </a:pPr>
            <a:fld id="{1594B600-EAB4-469B-9BAB-832261C9FCBC}" type="slidenum">
              <a:rPr lang="ar-SA"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a:defRPr/>
            </a:pPr>
            <a:fld id="{1594B600-EAB4-469B-9BAB-832261C9FCBC}" type="slidenum">
              <a:rPr lang="ar-SA"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a:defRPr/>
            </a:pPr>
            <a:fld id="{1594B600-EAB4-469B-9BAB-832261C9FCBC}" type="slidenum">
              <a:rPr lang="ar-SA"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a:defRPr/>
            </a:pPr>
            <a:fld id="{1594B600-EAB4-469B-9BAB-832261C9FCBC}" type="slidenum">
              <a:rPr lang="ar-SA"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a:defRPr/>
            </a:pPr>
            <a:fld id="{1594B600-EAB4-469B-9BAB-832261C9FCBC}" type="slidenum">
              <a:rPr lang="ar-SA"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a:defRPr/>
            </a:pPr>
            <a:fld id="{1594B600-EAB4-469B-9BAB-832261C9FCBC}" type="slidenum">
              <a:rPr lang="ar-SA"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a:defRPr/>
            </a:pPr>
            <a:fld id="{1594B600-EAB4-469B-9BAB-832261C9FCBC}" type="slidenum">
              <a:rPr lang="ar-SA"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a:defRPr/>
            </a:pPr>
            <a:fld id="{1594B600-EAB4-469B-9BAB-832261C9FCBC}" type="slidenum">
              <a:rPr lang="ar-SA"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a:defRPr/>
            </a:pPr>
            <a:fld id="{1594B600-EAB4-469B-9BAB-832261C9FCBC}" type="slidenum">
              <a:rPr lang="ar-SA" smtClean="0"/>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عنصر نائب لصورة الشريحة 1"/>
          <p:cNvSpPr>
            <a:spLocks noGrp="1" noRot="1" noChangeAspect="1" noTextEdit="1"/>
          </p:cNvSpPr>
          <p:nvPr>
            <p:ph type="sldImg"/>
          </p:nvPr>
        </p:nvSpPr>
        <p:spPr>
          <a:ln/>
        </p:spPr>
      </p:sp>
      <p:sp>
        <p:nvSpPr>
          <p:cNvPr id="48131" name="عنصر نائب للملاحظات 2"/>
          <p:cNvSpPr>
            <a:spLocks noGrp="1"/>
          </p:cNvSpPr>
          <p:nvPr>
            <p:ph type="body" idx="1"/>
          </p:nvPr>
        </p:nvSpPr>
        <p:spPr>
          <a:noFill/>
          <a:ln/>
        </p:spPr>
        <p:txBody>
          <a:bodyPr/>
          <a:lstStyle/>
          <a:p>
            <a:endParaRPr lang="ar-LB"/>
          </a:p>
        </p:txBody>
      </p:sp>
      <p:sp>
        <p:nvSpPr>
          <p:cNvPr id="48132" name="عنصر نائب لرقم الشريحة 3"/>
          <p:cNvSpPr>
            <a:spLocks noGrp="1"/>
          </p:cNvSpPr>
          <p:nvPr>
            <p:ph type="sldNum" sz="quarter" idx="5"/>
          </p:nvPr>
        </p:nvSpPr>
        <p:spPr>
          <a:noFill/>
        </p:spPr>
        <p:txBody>
          <a:bodyPr/>
          <a:lstStyle/>
          <a:p>
            <a:fld id="{B02B46CE-F546-472F-B33E-C66F5850BE43}" type="slidenum">
              <a:rPr lang="ar-SA"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a:defRPr/>
            </a:pPr>
            <a:fld id="{1594B600-EAB4-469B-9BAB-832261C9FCBC}" type="slidenum">
              <a:rPr lang="ar-SA"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a:defRPr/>
            </a:pPr>
            <a:fld id="{1594B600-EAB4-469B-9BAB-832261C9FCBC}" type="slidenum">
              <a:rPr lang="ar-SA" smtClean="0"/>
              <a:pPr>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a:defRPr/>
            </a:pPr>
            <a:fld id="{1594B600-EAB4-469B-9BAB-832261C9FCBC}" type="slidenum">
              <a:rPr lang="ar-SA" smtClean="0"/>
              <a:pPr>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a:defRPr/>
            </a:pPr>
            <a:fld id="{1594B600-EAB4-469B-9BAB-832261C9FCBC}" type="slidenum">
              <a:rPr lang="ar-SA" smtClean="0"/>
              <a:pPr>
                <a:defRPr/>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a:defRPr/>
            </a:pPr>
            <a:fld id="{1594B600-EAB4-469B-9BAB-832261C9FCBC}" type="slidenum">
              <a:rPr lang="ar-SA" smtClean="0"/>
              <a:pPr>
                <a:defRPr/>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a:defRPr/>
            </a:pPr>
            <a:fld id="{1594B600-EAB4-469B-9BAB-832261C9FCBC}" type="slidenum">
              <a:rPr lang="ar-SA"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a:defRPr/>
            </a:pPr>
            <a:fld id="{1594B600-EAB4-469B-9BAB-832261C9FCBC}" type="slidenum">
              <a:rPr lang="ar-SA"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عنصر نائب لصورة الشريحة 1"/>
          <p:cNvSpPr>
            <a:spLocks noGrp="1" noRot="1" noChangeAspect="1" noTextEdit="1"/>
          </p:cNvSpPr>
          <p:nvPr>
            <p:ph type="sldImg"/>
          </p:nvPr>
        </p:nvSpPr>
        <p:spPr>
          <a:ln/>
        </p:spPr>
      </p:sp>
      <p:sp>
        <p:nvSpPr>
          <p:cNvPr id="47107" name="عنصر نائب للملاحظات 2"/>
          <p:cNvSpPr>
            <a:spLocks noGrp="1"/>
          </p:cNvSpPr>
          <p:nvPr>
            <p:ph type="body" idx="1"/>
          </p:nvPr>
        </p:nvSpPr>
        <p:spPr>
          <a:noFill/>
          <a:ln/>
        </p:spPr>
        <p:txBody>
          <a:bodyPr/>
          <a:lstStyle/>
          <a:p>
            <a:endParaRPr lang="ar-LB"/>
          </a:p>
        </p:txBody>
      </p:sp>
      <p:sp>
        <p:nvSpPr>
          <p:cNvPr id="47108" name="عنصر نائب لرقم الشريحة 3"/>
          <p:cNvSpPr>
            <a:spLocks noGrp="1"/>
          </p:cNvSpPr>
          <p:nvPr>
            <p:ph type="sldNum" sz="quarter" idx="5"/>
          </p:nvPr>
        </p:nvSpPr>
        <p:spPr>
          <a:noFill/>
        </p:spPr>
        <p:txBody>
          <a:bodyPr/>
          <a:lstStyle/>
          <a:p>
            <a:fld id="{F86F8CAC-2DD1-4EAD-878F-4363A03C0CC2}" type="slidenum">
              <a:rPr lang="ar-SA"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a:defRPr/>
            </a:pPr>
            <a:fld id="{1594B600-EAB4-469B-9BAB-832261C9FCBC}" type="slidenum">
              <a:rPr lang="ar-SA"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a:defRPr/>
            </a:pPr>
            <a:fld id="{1594B600-EAB4-469B-9BAB-832261C9FCBC}" type="slidenum">
              <a:rPr lang="ar-SA"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a:defRPr/>
            </a:pPr>
            <a:fld id="{1594B600-EAB4-469B-9BAB-832261C9FCBC}" type="slidenum">
              <a:rPr lang="ar-SA"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D4A3F-4BF3-1F71-723F-A9A0029BF6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365FDD-1D8F-8D7E-A241-A527FB5B5B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A39F1A-E6B1-BBC5-A085-11A1F0A35AE9}"/>
              </a:ext>
            </a:extLst>
          </p:cNvPr>
          <p:cNvSpPr>
            <a:spLocks noGrp="1"/>
          </p:cNvSpPr>
          <p:nvPr>
            <p:ph type="dt" sz="half" idx="10"/>
          </p:nvPr>
        </p:nvSpPr>
        <p:spPr/>
        <p:txBody>
          <a:bodyPr/>
          <a:lstStyle/>
          <a:p>
            <a:fld id="{08B8DBC3-025F-48DC-AA00-60825B656A17}" type="datetimeFigureOut">
              <a:rPr lang="en-US" smtClean="0"/>
              <a:t>2/25/2024</a:t>
            </a:fld>
            <a:endParaRPr lang="en-US"/>
          </a:p>
        </p:txBody>
      </p:sp>
      <p:sp>
        <p:nvSpPr>
          <p:cNvPr id="5" name="Footer Placeholder 4">
            <a:extLst>
              <a:ext uri="{FF2B5EF4-FFF2-40B4-BE49-F238E27FC236}">
                <a16:creationId xmlns:a16="http://schemas.microsoft.com/office/drawing/2014/main" id="{05FD5441-A590-C6E8-677E-A300B5C80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4FAC13-5F5D-DB42-B614-1DE01723AFC8}"/>
              </a:ext>
            </a:extLst>
          </p:cNvPr>
          <p:cNvSpPr>
            <a:spLocks noGrp="1"/>
          </p:cNvSpPr>
          <p:nvPr>
            <p:ph type="sldNum" sz="quarter" idx="12"/>
          </p:nvPr>
        </p:nvSpPr>
        <p:spPr/>
        <p:txBody>
          <a:bodyPr/>
          <a:lstStyle/>
          <a:p>
            <a:fld id="{D3EFA587-CB5B-4BAD-9B7F-6B3A2C14986D}" type="slidenum">
              <a:rPr lang="en-US" smtClean="0"/>
              <a:t>‹#›</a:t>
            </a:fld>
            <a:endParaRPr lang="en-US"/>
          </a:p>
        </p:txBody>
      </p:sp>
    </p:spTree>
    <p:extLst>
      <p:ext uri="{BB962C8B-B14F-4D97-AF65-F5344CB8AC3E}">
        <p14:creationId xmlns:p14="http://schemas.microsoft.com/office/powerpoint/2010/main" val="2602442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4E3AE-5189-EDAC-974E-77B92FBDE7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B91414-E1CF-39E0-CE37-57583FC9AA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3F2B5B-3FF1-DDD7-BEC7-6D3B1BF3F9C6}"/>
              </a:ext>
            </a:extLst>
          </p:cNvPr>
          <p:cNvSpPr>
            <a:spLocks noGrp="1"/>
          </p:cNvSpPr>
          <p:nvPr>
            <p:ph type="dt" sz="half" idx="10"/>
          </p:nvPr>
        </p:nvSpPr>
        <p:spPr/>
        <p:txBody>
          <a:bodyPr/>
          <a:lstStyle/>
          <a:p>
            <a:fld id="{08B8DBC3-025F-48DC-AA00-60825B656A17}" type="datetimeFigureOut">
              <a:rPr lang="en-US" smtClean="0"/>
              <a:t>2/25/2024</a:t>
            </a:fld>
            <a:endParaRPr lang="en-US"/>
          </a:p>
        </p:txBody>
      </p:sp>
      <p:sp>
        <p:nvSpPr>
          <p:cNvPr id="5" name="Footer Placeholder 4">
            <a:extLst>
              <a:ext uri="{FF2B5EF4-FFF2-40B4-BE49-F238E27FC236}">
                <a16:creationId xmlns:a16="http://schemas.microsoft.com/office/drawing/2014/main" id="{2A374373-CD79-E169-E128-4364619399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F3DB6-649D-5890-0AEA-017D9430C2D1}"/>
              </a:ext>
            </a:extLst>
          </p:cNvPr>
          <p:cNvSpPr>
            <a:spLocks noGrp="1"/>
          </p:cNvSpPr>
          <p:nvPr>
            <p:ph type="sldNum" sz="quarter" idx="12"/>
          </p:nvPr>
        </p:nvSpPr>
        <p:spPr/>
        <p:txBody>
          <a:bodyPr/>
          <a:lstStyle/>
          <a:p>
            <a:fld id="{D3EFA587-CB5B-4BAD-9B7F-6B3A2C14986D}" type="slidenum">
              <a:rPr lang="en-US" smtClean="0"/>
              <a:t>‹#›</a:t>
            </a:fld>
            <a:endParaRPr lang="en-US"/>
          </a:p>
        </p:txBody>
      </p:sp>
    </p:spTree>
    <p:extLst>
      <p:ext uri="{BB962C8B-B14F-4D97-AF65-F5344CB8AC3E}">
        <p14:creationId xmlns:p14="http://schemas.microsoft.com/office/powerpoint/2010/main" val="4007902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070BDA-2E8D-0384-ED94-E207719438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A0FBDE-B38A-27AB-BE62-36171F9BB0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4B1DFA-7BB4-9DCC-7499-AA8F4E9A1F1B}"/>
              </a:ext>
            </a:extLst>
          </p:cNvPr>
          <p:cNvSpPr>
            <a:spLocks noGrp="1"/>
          </p:cNvSpPr>
          <p:nvPr>
            <p:ph type="dt" sz="half" idx="10"/>
          </p:nvPr>
        </p:nvSpPr>
        <p:spPr/>
        <p:txBody>
          <a:bodyPr/>
          <a:lstStyle/>
          <a:p>
            <a:fld id="{08B8DBC3-025F-48DC-AA00-60825B656A17}" type="datetimeFigureOut">
              <a:rPr lang="en-US" smtClean="0"/>
              <a:t>2/25/2024</a:t>
            </a:fld>
            <a:endParaRPr lang="en-US"/>
          </a:p>
        </p:txBody>
      </p:sp>
      <p:sp>
        <p:nvSpPr>
          <p:cNvPr id="5" name="Footer Placeholder 4">
            <a:extLst>
              <a:ext uri="{FF2B5EF4-FFF2-40B4-BE49-F238E27FC236}">
                <a16:creationId xmlns:a16="http://schemas.microsoft.com/office/drawing/2014/main" id="{6D7FE01D-FE08-F601-B1DB-CB52A5B53B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4ADB1F-291D-3386-9A20-2918880FEC5D}"/>
              </a:ext>
            </a:extLst>
          </p:cNvPr>
          <p:cNvSpPr>
            <a:spLocks noGrp="1"/>
          </p:cNvSpPr>
          <p:nvPr>
            <p:ph type="sldNum" sz="quarter" idx="12"/>
          </p:nvPr>
        </p:nvSpPr>
        <p:spPr/>
        <p:txBody>
          <a:bodyPr/>
          <a:lstStyle/>
          <a:p>
            <a:fld id="{D3EFA587-CB5B-4BAD-9B7F-6B3A2C14986D}" type="slidenum">
              <a:rPr lang="en-US" smtClean="0"/>
              <a:t>‹#›</a:t>
            </a:fld>
            <a:endParaRPr lang="en-US"/>
          </a:p>
        </p:txBody>
      </p:sp>
    </p:spTree>
    <p:extLst>
      <p:ext uri="{BB962C8B-B14F-4D97-AF65-F5344CB8AC3E}">
        <p14:creationId xmlns:p14="http://schemas.microsoft.com/office/powerpoint/2010/main" val="207955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endParaRPr lang="ar-SA"/>
          </a:p>
        </p:txBody>
      </p:sp>
      <p:sp>
        <p:nvSpPr>
          <p:cNvPr id="3" name="Content Placeholder 2"/>
          <p:cNvSpPr>
            <a:spLocks noGrp="1"/>
          </p:cNvSpPr>
          <p:nvPr>
            <p:ph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Rectangle 4"/>
          <p:cNvSpPr>
            <a:spLocks noGrp="1" noChangeArrowheads="1"/>
          </p:cNvSpPr>
          <p:nvPr>
            <p:ph type="dt" sz="half" idx="10"/>
          </p:nvPr>
        </p:nvSpPr>
        <p:spPr/>
        <p:txBody>
          <a:bodyPr/>
          <a:lstStyle>
            <a:lvl1pPr>
              <a:defRPr/>
            </a:lvl1pPr>
          </a:lstStyle>
          <a:p>
            <a:pPr>
              <a:defRPr/>
            </a:pPr>
            <a:r>
              <a:rPr lang="ar-SA"/>
              <a:t>إعداد أستاذة المادة: سمية أبوداود</a:t>
            </a: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D66A30F4-727A-4D1A-93CC-71D02D90EE84}" type="slidenum">
              <a:rPr lang="ar-SA" altLang="en-US"/>
              <a:pPr>
                <a:defRPr/>
              </a:pPr>
              <a:t>‹#›</a:t>
            </a:fld>
            <a:endParaRPr lang="en-US" altLang="en-US"/>
          </a:p>
        </p:txBody>
      </p:sp>
    </p:spTree>
    <p:extLst>
      <p:ext uri="{BB962C8B-B14F-4D97-AF65-F5344CB8AC3E}">
        <p14:creationId xmlns:p14="http://schemas.microsoft.com/office/powerpoint/2010/main" val="1596070903"/>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7814"/>
            <a:ext cx="10972800" cy="1139825"/>
          </a:xfrm>
        </p:spPr>
        <p:txBody>
          <a:bodyPr/>
          <a:lstStyle/>
          <a:p>
            <a:r>
              <a:rPr lang="en-US"/>
              <a:t>Click to edit Master title style</a:t>
            </a:r>
            <a:endParaRPr lang="ar-SA"/>
          </a:p>
        </p:txBody>
      </p:sp>
      <p:sp>
        <p:nvSpPr>
          <p:cNvPr id="3" name="Content Placeholder 2"/>
          <p:cNvSpPr>
            <a:spLocks noGrp="1"/>
          </p:cNvSpPr>
          <p:nvPr>
            <p:ph sz="quarter" idx="1"/>
          </p:nvPr>
        </p:nvSpPr>
        <p:spPr>
          <a:xfrm>
            <a:off x="609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Content Placeholder 4"/>
          <p:cNvSpPr>
            <a:spLocks noGrp="1"/>
          </p:cNvSpPr>
          <p:nvPr>
            <p:ph sz="quarter" idx="3"/>
          </p:nvPr>
        </p:nvSpPr>
        <p:spPr>
          <a:xfrm>
            <a:off x="609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Content Placeholder 5"/>
          <p:cNvSpPr>
            <a:spLocks noGrp="1"/>
          </p:cNvSpPr>
          <p:nvPr>
            <p:ph sz="quarter" idx="4"/>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Rectangle 4"/>
          <p:cNvSpPr>
            <a:spLocks noGrp="1" noChangeArrowheads="1"/>
          </p:cNvSpPr>
          <p:nvPr>
            <p:ph type="dt" sz="half" idx="10"/>
          </p:nvPr>
        </p:nvSpPr>
        <p:spPr/>
        <p:txBody>
          <a:bodyPr/>
          <a:lstStyle>
            <a:lvl1pPr>
              <a:defRPr/>
            </a:lvl1pPr>
          </a:lstStyle>
          <a:p>
            <a:pPr>
              <a:defRPr/>
            </a:pPr>
            <a:r>
              <a:rPr lang="ar-SA"/>
              <a:t>إعداد أستاذة المادة: سمية أبوداود</a:t>
            </a:r>
            <a:endParaRPr lang="en-US" altLang="en-US"/>
          </a:p>
        </p:txBody>
      </p:sp>
      <p:sp>
        <p:nvSpPr>
          <p:cNvPr id="8" name="Rectangle 5"/>
          <p:cNvSpPr>
            <a:spLocks noGrp="1" noChangeArrowheads="1"/>
          </p:cNvSpPr>
          <p:nvPr>
            <p:ph type="ftr" sz="quarter" idx="11"/>
          </p:nvPr>
        </p:nvSpPr>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lvl1pPr>
          </a:lstStyle>
          <a:p>
            <a:pPr>
              <a:defRPr/>
            </a:pPr>
            <a:fld id="{1BEC7C14-B3D1-4DB8-9D89-74C6186052D3}" type="slidenum">
              <a:rPr lang="ar-SA" altLang="en-US"/>
              <a:pPr>
                <a:defRPr/>
              </a:pPr>
              <a:t>‹#›</a:t>
            </a:fld>
            <a:endParaRPr lang="en-US" altLang="en-US"/>
          </a:p>
        </p:txBody>
      </p:sp>
    </p:spTree>
    <p:extLst>
      <p:ext uri="{BB962C8B-B14F-4D97-AF65-F5344CB8AC3E}">
        <p14:creationId xmlns:p14="http://schemas.microsoft.com/office/powerpoint/2010/main" val="2188370540"/>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endParaRPr lang="ar-SA"/>
          </a:p>
        </p:txBody>
      </p:sp>
      <p:sp>
        <p:nvSpPr>
          <p:cNvPr id="3" name="SmartArt Placeholder 2"/>
          <p:cNvSpPr>
            <a:spLocks noGrp="1"/>
          </p:cNvSpPr>
          <p:nvPr>
            <p:ph type="dgm" idx="1"/>
          </p:nvPr>
        </p:nvSpPr>
        <p:spPr>
          <a:xfrm>
            <a:off x="609600" y="1600201"/>
            <a:ext cx="10972800" cy="4530725"/>
          </a:xfrm>
        </p:spPr>
        <p:txBody>
          <a:bodyPr>
            <a:normAutofit/>
          </a:bodyPr>
          <a:lstStyle/>
          <a:p>
            <a:pPr lvl="0"/>
            <a:endParaRPr lang="ar-SA" noProof="0"/>
          </a:p>
        </p:txBody>
      </p:sp>
      <p:sp>
        <p:nvSpPr>
          <p:cNvPr id="4" name="Rectangle 4"/>
          <p:cNvSpPr>
            <a:spLocks noGrp="1" noChangeArrowheads="1"/>
          </p:cNvSpPr>
          <p:nvPr>
            <p:ph type="dt" sz="half" idx="10"/>
          </p:nvPr>
        </p:nvSpPr>
        <p:spPr/>
        <p:txBody>
          <a:bodyPr/>
          <a:lstStyle>
            <a:lvl1pPr>
              <a:defRPr/>
            </a:lvl1pPr>
          </a:lstStyle>
          <a:p>
            <a:pPr>
              <a:defRPr/>
            </a:pPr>
            <a:r>
              <a:rPr lang="ar-SA"/>
              <a:t>إعداد أستاذة المادة: سمية أبوداود</a:t>
            </a: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E599288F-04C8-4CC0-AA71-D9EA9F82EED7}" type="slidenum">
              <a:rPr lang="ar-SA" altLang="en-US"/>
              <a:pPr>
                <a:defRPr/>
              </a:pPr>
              <a:t>‹#›</a:t>
            </a:fld>
            <a:endParaRPr lang="en-US" altLang="en-US"/>
          </a:p>
        </p:txBody>
      </p:sp>
    </p:spTree>
    <p:extLst>
      <p:ext uri="{BB962C8B-B14F-4D97-AF65-F5344CB8AC3E}">
        <p14:creationId xmlns:p14="http://schemas.microsoft.com/office/powerpoint/2010/main" val="1354599471"/>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endParaRPr lang="ar-SA"/>
          </a:p>
        </p:txBody>
      </p:sp>
      <p:sp>
        <p:nvSpPr>
          <p:cNvPr id="3" name="Content Placeholder 2"/>
          <p:cNvSpPr>
            <a:spLocks noGrp="1"/>
          </p:cNvSpPr>
          <p:nvPr>
            <p:ph sz="half" idx="1"/>
          </p:nvPr>
        </p:nvSpPr>
        <p:spPr>
          <a:xfrm>
            <a:off x="609600" y="1600201"/>
            <a:ext cx="10972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609600" y="3941763"/>
            <a:ext cx="10972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Rectangle 4"/>
          <p:cNvSpPr>
            <a:spLocks noGrp="1" noChangeArrowheads="1"/>
          </p:cNvSpPr>
          <p:nvPr>
            <p:ph type="dt" sz="half" idx="10"/>
          </p:nvPr>
        </p:nvSpPr>
        <p:spPr/>
        <p:txBody>
          <a:bodyPr/>
          <a:lstStyle>
            <a:lvl1pPr>
              <a:defRPr/>
            </a:lvl1pPr>
          </a:lstStyle>
          <a:p>
            <a:pPr>
              <a:defRPr/>
            </a:pPr>
            <a:r>
              <a:rPr lang="ar-SA"/>
              <a:t>إعداد أستاذة المادة: سمية أبوداود</a:t>
            </a: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4089141B-083A-42D4-A62E-6E6FA4DC7651}" type="slidenum">
              <a:rPr lang="ar-SA" altLang="en-US"/>
              <a:pPr>
                <a:defRPr/>
              </a:pPr>
              <a:t>‹#›</a:t>
            </a:fld>
            <a:endParaRPr lang="en-US" altLang="en-US"/>
          </a:p>
        </p:txBody>
      </p:sp>
    </p:spTree>
    <p:extLst>
      <p:ext uri="{BB962C8B-B14F-4D97-AF65-F5344CB8AC3E}">
        <p14:creationId xmlns:p14="http://schemas.microsoft.com/office/powerpoint/2010/main" val="1137205925"/>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endParaRPr lang="ar-SA"/>
          </a:p>
        </p:txBody>
      </p:sp>
      <p:sp>
        <p:nvSpPr>
          <p:cNvPr id="3" name="Content Placeholder 2"/>
          <p:cNvSpPr>
            <a:spLocks noGrp="1"/>
          </p:cNvSpPr>
          <p:nvPr>
            <p:ph sz="quarter" idx="1"/>
          </p:nvPr>
        </p:nvSpPr>
        <p:spPr>
          <a:xfrm>
            <a:off x="609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quarter" idx="2"/>
          </p:nvPr>
        </p:nvSpPr>
        <p:spPr>
          <a:xfrm>
            <a:off x="609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Content Placeholder 4"/>
          <p:cNvSpPr>
            <a:spLocks noGrp="1"/>
          </p:cNvSpPr>
          <p:nvPr>
            <p:ph sz="half" idx="3"/>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Rectangle 4"/>
          <p:cNvSpPr>
            <a:spLocks noGrp="1" noChangeArrowheads="1"/>
          </p:cNvSpPr>
          <p:nvPr>
            <p:ph type="dt" sz="half" idx="10"/>
          </p:nvPr>
        </p:nvSpPr>
        <p:spPr/>
        <p:txBody>
          <a:bodyPr/>
          <a:lstStyle>
            <a:lvl1pPr>
              <a:defRPr/>
            </a:lvl1pPr>
          </a:lstStyle>
          <a:p>
            <a:pPr>
              <a:defRPr/>
            </a:pPr>
            <a:r>
              <a:rPr lang="ar-SA"/>
              <a:t>إعداد أستاذة المادة: سمية أبوداود</a:t>
            </a:r>
            <a:endParaRPr lang="en-US" altLang="en-US"/>
          </a:p>
        </p:txBody>
      </p:sp>
      <p:sp>
        <p:nvSpPr>
          <p:cNvPr id="7" name="Rectangle 5"/>
          <p:cNvSpPr>
            <a:spLocks noGrp="1" noChangeArrowheads="1"/>
          </p:cNvSpPr>
          <p:nvPr>
            <p:ph type="ftr" sz="quarter" idx="11"/>
          </p:nvPr>
        </p:nvSpPr>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884C284C-C437-49C6-826B-D0AB866D0F77}" type="slidenum">
              <a:rPr lang="ar-SA" altLang="en-US"/>
              <a:pPr>
                <a:defRPr/>
              </a:pPr>
              <a:t>‹#›</a:t>
            </a:fld>
            <a:endParaRPr lang="en-US" altLang="en-US"/>
          </a:p>
        </p:txBody>
      </p:sp>
    </p:spTree>
    <p:extLst>
      <p:ext uri="{BB962C8B-B14F-4D97-AF65-F5344CB8AC3E}">
        <p14:creationId xmlns:p14="http://schemas.microsoft.com/office/powerpoint/2010/main" val="2221425005"/>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96FB2-CE22-50F2-2763-3B57F32C78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12FE56-95F7-CFD1-0B57-E7946BA1D0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1C1CCD-4D54-7645-B71B-D893CB2F8FD5}"/>
              </a:ext>
            </a:extLst>
          </p:cNvPr>
          <p:cNvSpPr>
            <a:spLocks noGrp="1"/>
          </p:cNvSpPr>
          <p:nvPr>
            <p:ph type="dt" sz="half" idx="10"/>
          </p:nvPr>
        </p:nvSpPr>
        <p:spPr/>
        <p:txBody>
          <a:bodyPr/>
          <a:lstStyle/>
          <a:p>
            <a:fld id="{08B8DBC3-025F-48DC-AA00-60825B656A17}" type="datetimeFigureOut">
              <a:rPr lang="en-US" smtClean="0"/>
              <a:t>2/25/2024</a:t>
            </a:fld>
            <a:endParaRPr lang="en-US"/>
          </a:p>
        </p:txBody>
      </p:sp>
      <p:sp>
        <p:nvSpPr>
          <p:cNvPr id="5" name="Footer Placeholder 4">
            <a:extLst>
              <a:ext uri="{FF2B5EF4-FFF2-40B4-BE49-F238E27FC236}">
                <a16:creationId xmlns:a16="http://schemas.microsoft.com/office/drawing/2014/main" id="{B9ECF341-DC44-E851-D9FC-1101E95688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086B90-CDE7-C6D4-BB55-53889645EF2E}"/>
              </a:ext>
            </a:extLst>
          </p:cNvPr>
          <p:cNvSpPr>
            <a:spLocks noGrp="1"/>
          </p:cNvSpPr>
          <p:nvPr>
            <p:ph type="sldNum" sz="quarter" idx="12"/>
          </p:nvPr>
        </p:nvSpPr>
        <p:spPr/>
        <p:txBody>
          <a:bodyPr/>
          <a:lstStyle/>
          <a:p>
            <a:fld id="{D3EFA587-CB5B-4BAD-9B7F-6B3A2C14986D}" type="slidenum">
              <a:rPr lang="en-US" smtClean="0"/>
              <a:t>‹#›</a:t>
            </a:fld>
            <a:endParaRPr lang="en-US"/>
          </a:p>
        </p:txBody>
      </p:sp>
    </p:spTree>
    <p:extLst>
      <p:ext uri="{BB962C8B-B14F-4D97-AF65-F5344CB8AC3E}">
        <p14:creationId xmlns:p14="http://schemas.microsoft.com/office/powerpoint/2010/main" val="2098567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CA26A-C26C-A07F-9501-56E12AA7F8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0C6868-AF01-0259-9C45-40548DE895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7D171D-5496-26CE-F865-CE0B3EDDE1CC}"/>
              </a:ext>
            </a:extLst>
          </p:cNvPr>
          <p:cNvSpPr>
            <a:spLocks noGrp="1"/>
          </p:cNvSpPr>
          <p:nvPr>
            <p:ph type="dt" sz="half" idx="10"/>
          </p:nvPr>
        </p:nvSpPr>
        <p:spPr/>
        <p:txBody>
          <a:bodyPr/>
          <a:lstStyle/>
          <a:p>
            <a:fld id="{08B8DBC3-025F-48DC-AA00-60825B656A17}" type="datetimeFigureOut">
              <a:rPr lang="en-US" smtClean="0"/>
              <a:t>2/25/2024</a:t>
            </a:fld>
            <a:endParaRPr lang="en-US"/>
          </a:p>
        </p:txBody>
      </p:sp>
      <p:sp>
        <p:nvSpPr>
          <p:cNvPr id="5" name="Footer Placeholder 4">
            <a:extLst>
              <a:ext uri="{FF2B5EF4-FFF2-40B4-BE49-F238E27FC236}">
                <a16:creationId xmlns:a16="http://schemas.microsoft.com/office/drawing/2014/main" id="{D9258F6D-C2A6-8C6C-BCDA-940981268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49204F-C85A-460B-6F1D-8F8457FA459E}"/>
              </a:ext>
            </a:extLst>
          </p:cNvPr>
          <p:cNvSpPr>
            <a:spLocks noGrp="1"/>
          </p:cNvSpPr>
          <p:nvPr>
            <p:ph type="sldNum" sz="quarter" idx="12"/>
          </p:nvPr>
        </p:nvSpPr>
        <p:spPr/>
        <p:txBody>
          <a:bodyPr/>
          <a:lstStyle/>
          <a:p>
            <a:fld id="{D3EFA587-CB5B-4BAD-9B7F-6B3A2C14986D}" type="slidenum">
              <a:rPr lang="en-US" smtClean="0"/>
              <a:t>‹#›</a:t>
            </a:fld>
            <a:endParaRPr lang="en-US"/>
          </a:p>
        </p:txBody>
      </p:sp>
    </p:spTree>
    <p:extLst>
      <p:ext uri="{BB962C8B-B14F-4D97-AF65-F5344CB8AC3E}">
        <p14:creationId xmlns:p14="http://schemas.microsoft.com/office/powerpoint/2010/main" val="1515271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F044D-6D2E-188B-E54F-4C1C36AA9F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B015C9-8063-9A73-C6D0-6CCD7E420B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41CE55-B14F-2DD4-2D38-713A60E2DD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B6AA65-454F-0977-7BBE-2D86F7FAF597}"/>
              </a:ext>
            </a:extLst>
          </p:cNvPr>
          <p:cNvSpPr>
            <a:spLocks noGrp="1"/>
          </p:cNvSpPr>
          <p:nvPr>
            <p:ph type="dt" sz="half" idx="10"/>
          </p:nvPr>
        </p:nvSpPr>
        <p:spPr/>
        <p:txBody>
          <a:bodyPr/>
          <a:lstStyle/>
          <a:p>
            <a:fld id="{08B8DBC3-025F-48DC-AA00-60825B656A17}" type="datetimeFigureOut">
              <a:rPr lang="en-US" smtClean="0"/>
              <a:t>2/25/2024</a:t>
            </a:fld>
            <a:endParaRPr lang="en-US"/>
          </a:p>
        </p:txBody>
      </p:sp>
      <p:sp>
        <p:nvSpPr>
          <p:cNvPr id="6" name="Footer Placeholder 5">
            <a:extLst>
              <a:ext uri="{FF2B5EF4-FFF2-40B4-BE49-F238E27FC236}">
                <a16:creationId xmlns:a16="http://schemas.microsoft.com/office/drawing/2014/main" id="{EB25DB87-51EB-196F-450D-1FB24AFEA5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0A6005-C731-7CC8-195B-F6F17BD861E4}"/>
              </a:ext>
            </a:extLst>
          </p:cNvPr>
          <p:cNvSpPr>
            <a:spLocks noGrp="1"/>
          </p:cNvSpPr>
          <p:nvPr>
            <p:ph type="sldNum" sz="quarter" idx="12"/>
          </p:nvPr>
        </p:nvSpPr>
        <p:spPr/>
        <p:txBody>
          <a:bodyPr/>
          <a:lstStyle/>
          <a:p>
            <a:fld id="{D3EFA587-CB5B-4BAD-9B7F-6B3A2C14986D}" type="slidenum">
              <a:rPr lang="en-US" smtClean="0"/>
              <a:t>‹#›</a:t>
            </a:fld>
            <a:endParaRPr lang="en-US"/>
          </a:p>
        </p:txBody>
      </p:sp>
    </p:spTree>
    <p:extLst>
      <p:ext uri="{BB962C8B-B14F-4D97-AF65-F5344CB8AC3E}">
        <p14:creationId xmlns:p14="http://schemas.microsoft.com/office/powerpoint/2010/main" val="64381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979B8-C15A-BE20-A87D-C28BE29272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69902F-A1E8-45CB-6977-84E7273035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892667-2391-19DF-8DBE-91FD020C18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FDC44C-27B9-05AE-CB0D-77E94D6073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35146A-08D8-E494-7707-3F7D618AEF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5D5755-5C8A-D429-B6EA-14B58C226C56}"/>
              </a:ext>
            </a:extLst>
          </p:cNvPr>
          <p:cNvSpPr>
            <a:spLocks noGrp="1"/>
          </p:cNvSpPr>
          <p:nvPr>
            <p:ph type="dt" sz="half" idx="10"/>
          </p:nvPr>
        </p:nvSpPr>
        <p:spPr/>
        <p:txBody>
          <a:bodyPr/>
          <a:lstStyle/>
          <a:p>
            <a:fld id="{08B8DBC3-025F-48DC-AA00-60825B656A17}" type="datetimeFigureOut">
              <a:rPr lang="en-US" smtClean="0"/>
              <a:t>2/25/2024</a:t>
            </a:fld>
            <a:endParaRPr lang="en-US"/>
          </a:p>
        </p:txBody>
      </p:sp>
      <p:sp>
        <p:nvSpPr>
          <p:cNvPr id="8" name="Footer Placeholder 7">
            <a:extLst>
              <a:ext uri="{FF2B5EF4-FFF2-40B4-BE49-F238E27FC236}">
                <a16:creationId xmlns:a16="http://schemas.microsoft.com/office/drawing/2014/main" id="{8550F30B-69E7-305E-251D-464308494F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958609-9B3A-6BD7-DA0C-AF8833C5DF7F}"/>
              </a:ext>
            </a:extLst>
          </p:cNvPr>
          <p:cNvSpPr>
            <a:spLocks noGrp="1"/>
          </p:cNvSpPr>
          <p:nvPr>
            <p:ph type="sldNum" sz="quarter" idx="12"/>
          </p:nvPr>
        </p:nvSpPr>
        <p:spPr/>
        <p:txBody>
          <a:bodyPr/>
          <a:lstStyle/>
          <a:p>
            <a:fld id="{D3EFA587-CB5B-4BAD-9B7F-6B3A2C14986D}" type="slidenum">
              <a:rPr lang="en-US" smtClean="0"/>
              <a:t>‹#›</a:t>
            </a:fld>
            <a:endParaRPr lang="en-US"/>
          </a:p>
        </p:txBody>
      </p:sp>
    </p:spTree>
    <p:extLst>
      <p:ext uri="{BB962C8B-B14F-4D97-AF65-F5344CB8AC3E}">
        <p14:creationId xmlns:p14="http://schemas.microsoft.com/office/powerpoint/2010/main" val="1968049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34989-402A-D3E2-1F55-AE13659E6A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FFC83B-8C44-A125-00F1-946545D82741}"/>
              </a:ext>
            </a:extLst>
          </p:cNvPr>
          <p:cNvSpPr>
            <a:spLocks noGrp="1"/>
          </p:cNvSpPr>
          <p:nvPr>
            <p:ph type="dt" sz="half" idx="10"/>
          </p:nvPr>
        </p:nvSpPr>
        <p:spPr/>
        <p:txBody>
          <a:bodyPr/>
          <a:lstStyle/>
          <a:p>
            <a:fld id="{08B8DBC3-025F-48DC-AA00-60825B656A17}" type="datetimeFigureOut">
              <a:rPr lang="en-US" smtClean="0"/>
              <a:t>2/25/2024</a:t>
            </a:fld>
            <a:endParaRPr lang="en-US"/>
          </a:p>
        </p:txBody>
      </p:sp>
      <p:sp>
        <p:nvSpPr>
          <p:cNvPr id="4" name="Footer Placeholder 3">
            <a:extLst>
              <a:ext uri="{FF2B5EF4-FFF2-40B4-BE49-F238E27FC236}">
                <a16:creationId xmlns:a16="http://schemas.microsoft.com/office/drawing/2014/main" id="{83BB33D6-F7FF-FEA9-9C6C-7907EAF94B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C9BFA2-C28B-6A70-0038-62E144225F7C}"/>
              </a:ext>
            </a:extLst>
          </p:cNvPr>
          <p:cNvSpPr>
            <a:spLocks noGrp="1"/>
          </p:cNvSpPr>
          <p:nvPr>
            <p:ph type="sldNum" sz="quarter" idx="12"/>
          </p:nvPr>
        </p:nvSpPr>
        <p:spPr/>
        <p:txBody>
          <a:bodyPr/>
          <a:lstStyle/>
          <a:p>
            <a:fld id="{D3EFA587-CB5B-4BAD-9B7F-6B3A2C14986D}" type="slidenum">
              <a:rPr lang="en-US" smtClean="0"/>
              <a:t>‹#›</a:t>
            </a:fld>
            <a:endParaRPr lang="en-US"/>
          </a:p>
        </p:txBody>
      </p:sp>
    </p:spTree>
    <p:extLst>
      <p:ext uri="{BB962C8B-B14F-4D97-AF65-F5344CB8AC3E}">
        <p14:creationId xmlns:p14="http://schemas.microsoft.com/office/powerpoint/2010/main" val="20128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AA750F-C210-2F1F-7E24-49C05CDA8591}"/>
              </a:ext>
            </a:extLst>
          </p:cNvPr>
          <p:cNvSpPr>
            <a:spLocks noGrp="1"/>
          </p:cNvSpPr>
          <p:nvPr>
            <p:ph type="dt" sz="half" idx="10"/>
          </p:nvPr>
        </p:nvSpPr>
        <p:spPr/>
        <p:txBody>
          <a:bodyPr/>
          <a:lstStyle/>
          <a:p>
            <a:fld id="{08B8DBC3-025F-48DC-AA00-60825B656A17}" type="datetimeFigureOut">
              <a:rPr lang="en-US" smtClean="0"/>
              <a:t>2/25/2024</a:t>
            </a:fld>
            <a:endParaRPr lang="en-US"/>
          </a:p>
        </p:txBody>
      </p:sp>
      <p:sp>
        <p:nvSpPr>
          <p:cNvPr id="3" name="Footer Placeholder 2">
            <a:extLst>
              <a:ext uri="{FF2B5EF4-FFF2-40B4-BE49-F238E27FC236}">
                <a16:creationId xmlns:a16="http://schemas.microsoft.com/office/drawing/2014/main" id="{0BEE3D2A-1898-AB5D-DAC5-7E5EDA0E0A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A82935-8365-3A73-1FAB-7FC2DADB81C5}"/>
              </a:ext>
            </a:extLst>
          </p:cNvPr>
          <p:cNvSpPr>
            <a:spLocks noGrp="1"/>
          </p:cNvSpPr>
          <p:nvPr>
            <p:ph type="sldNum" sz="quarter" idx="12"/>
          </p:nvPr>
        </p:nvSpPr>
        <p:spPr/>
        <p:txBody>
          <a:bodyPr/>
          <a:lstStyle/>
          <a:p>
            <a:fld id="{D3EFA587-CB5B-4BAD-9B7F-6B3A2C14986D}" type="slidenum">
              <a:rPr lang="en-US" smtClean="0"/>
              <a:t>‹#›</a:t>
            </a:fld>
            <a:endParaRPr lang="en-US"/>
          </a:p>
        </p:txBody>
      </p:sp>
    </p:spTree>
    <p:extLst>
      <p:ext uri="{BB962C8B-B14F-4D97-AF65-F5344CB8AC3E}">
        <p14:creationId xmlns:p14="http://schemas.microsoft.com/office/powerpoint/2010/main" val="445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EE44D-86B0-CD28-AA38-EDFAAA20B8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F7FC8F-99DF-2A40-F0D1-24F0E34EC4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BD28AB-5AC5-FAB6-D3C3-C224055EB2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F06774-A56E-BEB1-5D35-DCC1BC5571AA}"/>
              </a:ext>
            </a:extLst>
          </p:cNvPr>
          <p:cNvSpPr>
            <a:spLocks noGrp="1"/>
          </p:cNvSpPr>
          <p:nvPr>
            <p:ph type="dt" sz="half" idx="10"/>
          </p:nvPr>
        </p:nvSpPr>
        <p:spPr/>
        <p:txBody>
          <a:bodyPr/>
          <a:lstStyle/>
          <a:p>
            <a:fld id="{08B8DBC3-025F-48DC-AA00-60825B656A17}" type="datetimeFigureOut">
              <a:rPr lang="en-US" smtClean="0"/>
              <a:t>2/25/2024</a:t>
            </a:fld>
            <a:endParaRPr lang="en-US"/>
          </a:p>
        </p:txBody>
      </p:sp>
      <p:sp>
        <p:nvSpPr>
          <p:cNvPr id="6" name="Footer Placeholder 5">
            <a:extLst>
              <a:ext uri="{FF2B5EF4-FFF2-40B4-BE49-F238E27FC236}">
                <a16:creationId xmlns:a16="http://schemas.microsoft.com/office/drawing/2014/main" id="{2DAB686A-8201-49DB-7706-652E7AF1DD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28E7FD-6A4E-BB54-96D3-5031A9278EBF}"/>
              </a:ext>
            </a:extLst>
          </p:cNvPr>
          <p:cNvSpPr>
            <a:spLocks noGrp="1"/>
          </p:cNvSpPr>
          <p:nvPr>
            <p:ph type="sldNum" sz="quarter" idx="12"/>
          </p:nvPr>
        </p:nvSpPr>
        <p:spPr/>
        <p:txBody>
          <a:bodyPr/>
          <a:lstStyle/>
          <a:p>
            <a:fld id="{D3EFA587-CB5B-4BAD-9B7F-6B3A2C14986D}" type="slidenum">
              <a:rPr lang="en-US" smtClean="0"/>
              <a:t>‹#›</a:t>
            </a:fld>
            <a:endParaRPr lang="en-US"/>
          </a:p>
        </p:txBody>
      </p:sp>
    </p:spTree>
    <p:extLst>
      <p:ext uri="{BB962C8B-B14F-4D97-AF65-F5344CB8AC3E}">
        <p14:creationId xmlns:p14="http://schemas.microsoft.com/office/powerpoint/2010/main" val="3762394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C1D9C-042E-8312-F166-52A287B82F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2018E5-E7A5-24E4-5CAA-6881183D84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C254DD-A1A5-17FE-33A5-4D02B2BBAD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83CD12-3598-3F9A-BDF3-78B9DF635F39}"/>
              </a:ext>
            </a:extLst>
          </p:cNvPr>
          <p:cNvSpPr>
            <a:spLocks noGrp="1"/>
          </p:cNvSpPr>
          <p:nvPr>
            <p:ph type="dt" sz="half" idx="10"/>
          </p:nvPr>
        </p:nvSpPr>
        <p:spPr/>
        <p:txBody>
          <a:bodyPr/>
          <a:lstStyle/>
          <a:p>
            <a:fld id="{08B8DBC3-025F-48DC-AA00-60825B656A17}" type="datetimeFigureOut">
              <a:rPr lang="en-US" smtClean="0"/>
              <a:t>2/25/2024</a:t>
            </a:fld>
            <a:endParaRPr lang="en-US"/>
          </a:p>
        </p:txBody>
      </p:sp>
      <p:sp>
        <p:nvSpPr>
          <p:cNvPr id="6" name="Footer Placeholder 5">
            <a:extLst>
              <a:ext uri="{FF2B5EF4-FFF2-40B4-BE49-F238E27FC236}">
                <a16:creationId xmlns:a16="http://schemas.microsoft.com/office/drawing/2014/main" id="{A7401C7E-14E6-33B8-7611-C235E72FB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4DB8FA-E95E-EA4A-D1D1-1815E3FF3676}"/>
              </a:ext>
            </a:extLst>
          </p:cNvPr>
          <p:cNvSpPr>
            <a:spLocks noGrp="1"/>
          </p:cNvSpPr>
          <p:nvPr>
            <p:ph type="sldNum" sz="quarter" idx="12"/>
          </p:nvPr>
        </p:nvSpPr>
        <p:spPr/>
        <p:txBody>
          <a:bodyPr/>
          <a:lstStyle/>
          <a:p>
            <a:fld id="{D3EFA587-CB5B-4BAD-9B7F-6B3A2C14986D}" type="slidenum">
              <a:rPr lang="en-US" smtClean="0"/>
              <a:t>‹#›</a:t>
            </a:fld>
            <a:endParaRPr lang="en-US"/>
          </a:p>
        </p:txBody>
      </p:sp>
    </p:spTree>
    <p:extLst>
      <p:ext uri="{BB962C8B-B14F-4D97-AF65-F5344CB8AC3E}">
        <p14:creationId xmlns:p14="http://schemas.microsoft.com/office/powerpoint/2010/main" val="2398871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8FF00D-6AA5-8D52-8AD7-95902C574D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0E9182-8BDD-1582-8092-4FFC7B7114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595865-2456-4122-1387-5C1ED604F9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B8DBC3-025F-48DC-AA00-60825B656A17}" type="datetimeFigureOut">
              <a:rPr lang="en-US" smtClean="0"/>
              <a:t>2/25/2024</a:t>
            </a:fld>
            <a:endParaRPr lang="en-US"/>
          </a:p>
        </p:txBody>
      </p:sp>
      <p:sp>
        <p:nvSpPr>
          <p:cNvPr id="5" name="Footer Placeholder 4">
            <a:extLst>
              <a:ext uri="{FF2B5EF4-FFF2-40B4-BE49-F238E27FC236}">
                <a16:creationId xmlns:a16="http://schemas.microsoft.com/office/drawing/2014/main" id="{889878AF-44BA-F756-690A-67674C4483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2F018A-4932-2140-3C9D-CA418CECE2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EFA587-CB5B-4BAD-9B7F-6B3A2C14986D}" type="slidenum">
              <a:rPr lang="en-US" smtClean="0"/>
              <a:t>‹#›</a:t>
            </a:fld>
            <a:endParaRPr lang="en-US"/>
          </a:p>
        </p:txBody>
      </p:sp>
    </p:spTree>
    <p:extLst>
      <p:ext uri="{BB962C8B-B14F-4D97-AF65-F5344CB8AC3E}">
        <p14:creationId xmlns:p14="http://schemas.microsoft.com/office/powerpoint/2010/main" val="402379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image" Target="../media/image37.jpe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48.jpeg"/><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4802" y="853312"/>
            <a:ext cx="5650992" cy="1760475"/>
          </a:xfrm>
        </p:spPr>
        <p:txBody>
          <a:bodyPr>
            <a:normAutofit/>
          </a:bodyPr>
          <a:lstStyle/>
          <a:p>
            <a:pPr algn="ctr"/>
            <a:r>
              <a:rPr lang="ar-IQ" sz="2400" dirty="0">
                <a:cs typeface="+mn-cs"/>
              </a:rPr>
              <a:t>جامعة الموصل</a:t>
            </a:r>
            <a:br>
              <a:rPr lang="en-US" sz="2400" dirty="0">
                <a:cs typeface="+mn-cs"/>
              </a:rPr>
            </a:br>
            <a:r>
              <a:rPr lang="ar-IQ" sz="2400" dirty="0">
                <a:cs typeface="+mn-cs"/>
              </a:rPr>
              <a:t>كلية الادارة والاقتصاد</a:t>
            </a:r>
            <a:br>
              <a:rPr lang="ar-IQ" sz="2400" dirty="0">
                <a:cs typeface="+mn-cs"/>
              </a:rPr>
            </a:br>
            <a:r>
              <a:rPr lang="ar-IQ" sz="2400" dirty="0">
                <a:cs typeface="+mn-cs"/>
              </a:rPr>
              <a:t>قسم ادارة التسويق </a:t>
            </a:r>
            <a:br>
              <a:rPr lang="ar-IQ" sz="2400" dirty="0">
                <a:cs typeface="+mn-cs"/>
              </a:rPr>
            </a:br>
            <a:r>
              <a:rPr lang="ar-IQ" sz="2400" dirty="0">
                <a:cs typeface="+mn-cs"/>
              </a:rPr>
              <a:t>محاضرات اساسيات الحاسوب</a:t>
            </a:r>
            <a:endParaRPr lang="en-US" sz="2400" dirty="0">
              <a:cs typeface="+mn-cs"/>
            </a:endParaRPr>
          </a:p>
        </p:txBody>
      </p:sp>
      <p:sp>
        <p:nvSpPr>
          <p:cNvPr id="3" name="Text Placeholder 2"/>
          <p:cNvSpPr>
            <a:spLocks noGrp="1"/>
          </p:cNvSpPr>
          <p:nvPr>
            <p:ph type="body" idx="1"/>
          </p:nvPr>
        </p:nvSpPr>
        <p:spPr/>
        <p:txBody>
          <a:bodyPr/>
          <a:lstStyle/>
          <a:p>
            <a:r>
              <a:rPr lang="ar-IQ" dirty="0"/>
              <a:t>المرحلة الاولى/صباحي</a:t>
            </a:r>
            <a:endParaRPr lang="en-US" dirty="0"/>
          </a:p>
        </p:txBody>
      </p:sp>
      <p:sp>
        <p:nvSpPr>
          <p:cNvPr id="4" name="Date Placeholder 3"/>
          <p:cNvSpPr>
            <a:spLocks noGrp="1"/>
          </p:cNvSpPr>
          <p:nvPr>
            <p:ph type="dt" sz="half" idx="10"/>
          </p:nvPr>
        </p:nvSpPr>
        <p:spPr>
          <a:xfrm>
            <a:off x="1574601" y="5994688"/>
            <a:ext cx="2176272" cy="201168"/>
          </a:xfrm>
        </p:spPr>
        <p:txBody>
          <a:bodyPr/>
          <a:lstStyle/>
          <a:p>
            <a:pPr algn="r" rtl="1"/>
            <a:r>
              <a:rPr lang="ar-IQ" sz="1050" b="1" dirty="0"/>
              <a:t>اسم </a:t>
            </a:r>
            <a:r>
              <a:rPr lang="ar-IQ" sz="1050" b="1" dirty="0" err="1"/>
              <a:t>التدريسي:م</a:t>
            </a:r>
            <a:r>
              <a:rPr lang="ar-IQ" sz="1050" b="1" dirty="0"/>
              <a:t> .م. ابتسام كريم  تركي</a:t>
            </a:r>
            <a:endParaRPr lang="ar-SA" sz="1050" b="1" dirty="0"/>
          </a:p>
        </p:txBody>
      </p:sp>
      <p:pic>
        <p:nvPicPr>
          <p:cNvPr id="5"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1" y="457200"/>
            <a:ext cx="1247775" cy="1276350"/>
          </a:xfrm>
          <a:prstGeom prst="rect">
            <a:avLst/>
          </a:prstGeom>
        </p:spPr>
      </p:pic>
    </p:spTree>
    <p:extLst>
      <p:ext uri="{BB962C8B-B14F-4D97-AF65-F5344CB8AC3E}">
        <p14:creationId xmlns:p14="http://schemas.microsoft.com/office/powerpoint/2010/main" val="532527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7" name="Rectangle 2"/>
          <p:cNvSpPr>
            <a:spLocks noGrp="1" noChangeArrowheads="1"/>
          </p:cNvSpPr>
          <p:nvPr>
            <p:ph type="title"/>
          </p:nvPr>
        </p:nvSpPr>
        <p:spPr>
          <a:xfrm>
            <a:off x="1981200" y="277814"/>
            <a:ext cx="7499176" cy="1139825"/>
          </a:xfrm>
        </p:spPr>
        <p:txBody>
          <a:bodyPr/>
          <a:lstStyle/>
          <a:p>
            <a:pPr algn="r">
              <a:defRPr/>
            </a:pPr>
            <a:r>
              <a:rPr lang="ar-SA" dirty="0"/>
              <a:t>ثانياً:الذاكرة الرئيسية</a:t>
            </a:r>
            <a:endParaRPr lang="en-US" dirty="0"/>
          </a:p>
        </p:txBody>
      </p:sp>
      <p:sp>
        <p:nvSpPr>
          <p:cNvPr id="4108" name="Rectangle 10"/>
          <p:cNvSpPr>
            <a:spLocks noGrp="1" noChangeArrowheads="1"/>
          </p:cNvSpPr>
          <p:nvPr>
            <p:ph type="body" sz="half" idx="2"/>
          </p:nvPr>
        </p:nvSpPr>
        <p:spPr>
          <a:xfrm>
            <a:off x="3503712" y="1556792"/>
            <a:ext cx="5926038" cy="5112568"/>
          </a:xfrm>
        </p:spPr>
        <p:txBody>
          <a:bodyPr>
            <a:noAutofit/>
          </a:bodyPr>
          <a:lstStyle/>
          <a:p>
            <a:pPr marL="274320" indent="-274320" algn="r" rtl="1">
              <a:lnSpc>
                <a:spcPct val="80000"/>
              </a:lnSpc>
              <a:buFont typeface="Wingdings 2"/>
              <a:buChar char=""/>
              <a:defRPr/>
            </a:pPr>
            <a:r>
              <a:rPr lang="ar-LB" sz="1800" b="1" dirty="0">
                <a:solidFill>
                  <a:schemeClr val="accent1"/>
                </a:solidFill>
              </a:rPr>
              <a:t>هناك </a:t>
            </a:r>
            <a:r>
              <a:rPr lang="ar-SA" sz="1800" b="1" dirty="0">
                <a:solidFill>
                  <a:schemeClr val="accent1"/>
                </a:solidFill>
              </a:rPr>
              <a:t>نوعين</a:t>
            </a:r>
            <a:r>
              <a:rPr lang="ar-LB" sz="1800" b="1" dirty="0">
                <a:solidFill>
                  <a:schemeClr val="accent1"/>
                </a:solidFill>
              </a:rPr>
              <a:t> من الذاكرات </a:t>
            </a:r>
            <a:r>
              <a:rPr lang="ar-SA" sz="1800" b="1" dirty="0">
                <a:solidFill>
                  <a:schemeClr val="accent1"/>
                </a:solidFill>
              </a:rPr>
              <a:t>هي</a:t>
            </a:r>
            <a:r>
              <a:rPr lang="ar-LB" sz="1800" b="1" dirty="0">
                <a:solidFill>
                  <a:schemeClr val="accent1"/>
                </a:solidFill>
              </a:rPr>
              <a:t>:</a:t>
            </a:r>
          </a:p>
          <a:p>
            <a:pPr marL="320040" lvl="1" indent="-320040" algn="r" rtl="1">
              <a:spcBef>
                <a:spcPts val="700"/>
              </a:spcBef>
              <a:buClr>
                <a:schemeClr val="accent2"/>
              </a:buClr>
              <a:buSzPct val="60000"/>
              <a:buNone/>
            </a:pPr>
            <a:r>
              <a:rPr lang="ar-SA" sz="1800" dirty="0">
                <a:solidFill>
                  <a:schemeClr val="accent6"/>
                </a:solidFill>
              </a:rPr>
              <a:t>1)  </a:t>
            </a:r>
            <a:r>
              <a:rPr lang="ar-SA" sz="1800" u="sng" dirty="0">
                <a:solidFill>
                  <a:schemeClr val="accent6"/>
                </a:solidFill>
              </a:rPr>
              <a:t>الذاكرة العشوائية  </a:t>
            </a:r>
            <a:r>
              <a:rPr lang="en-US" sz="1800" u="sng" dirty="0">
                <a:solidFill>
                  <a:schemeClr val="accent6"/>
                </a:solidFill>
              </a:rPr>
              <a:t>(RAM) Random Access Memory</a:t>
            </a:r>
          </a:p>
          <a:p>
            <a:pPr lvl="0" algn="r" rtl="1">
              <a:buNone/>
            </a:pPr>
            <a:r>
              <a:rPr lang="ar-SA" sz="1800" dirty="0"/>
              <a:t>    وهي ذاكرة تُختزن فيها البيانات والتعليمات قبل وبعد تحليلها وتُقرأ البيانات من هذه الذاكرة أو تكتب عليها في وقت واحد. وهي محدودة السعة، وتحفظ </a:t>
            </a:r>
            <a:r>
              <a:rPr lang="ar-SA" sz="1800" dirty="0" err="1"/>
              <a:t>بها</a:t>
            </a:r>
            <a:r>
              <a:rPr lang="ar-SA" sz="1800" dirty="0"/>
              <a:t> البيانات على شكل نبضات كهربائية تمسح تلقائياً بمجرد إغلاق التطبيق أو انقطاع التيار الكهربائي عن الجهاز </a:t>
            </a:r>
            <a:r>
              <a:rPr lang="ar-SA" sz="1800" u="sng" dirty="0" err="1"/>
              <a:t>و</a:t>
            </a:r>
            <a:r>
              <a:rPr lang="ar-SA" sz="1800" u="sng" dirty="0"/>
              <a:t> تؤثر على سرعة </a:t>
            </a:r>
            <a:r>
              <a:rPr lang="ar-SA" sz="1800" u="sng" dirty="0" err="1"/>
              <a:t>و</a:t>
            </a:r>
            <a:r>
              <a:rPr lang="ar-SA" sz="1800" u="sng" dirty="0"/>
              <a:t> أداء الحاسب الآلي. </a:t>
            </a:r>
          </a:p>
          <a:p>
            <a:pPr lvl="0" algn="r" rtl="1">
              <a:buNone/>
            </a:pPr>
            <a:r>
              <a:rPr lang="ar-SA" sz="1800" dirty="0">
                <a:solidFill>
                  <a:schemeClr val="accent6"/>
                </a:solidFill>
              </a:rPr>
              <a:t>2)  </a:t>
            </a:r>
            <a:r>
              <a:rPr lang="ar-SA" sz="1800" u="sng" dirty="0">
                <a:solidFill>
                  <a:schemeClr val="accent6"/>
                </a:solidFill>
              </a:rPr>
              <a:t>ذاكرة القراءة فقط  </a:t>
            </a:r>
            <a:r>
              <a:rPr lang="en-US" sz="1800" u="sng" dirty="0">
                <a:solidFill>
                  <a:schemeClr val="accent6"/>
                </a:solidFill>
              </a:rPr>
              <a:t>(ROM) Read Only Memory</a:t>
            </a:r>
          </a:p>
          <a:p>
            <a:pPr algn="r" rtl="1"/>
            <a:r>
              <a:rPr lang="ar-SA" sz="1800" dirty="0"/>
              <a:t> وهي ذاكرة لقراءة المعلومات فقط </a:t>
            </a:r>
            <a:r>
              <a:rPr lang="ar-SA" sz="1800" u="sng" dirty="0"/>
              <a:t>دون التخزين </a:t>
            </a:r>
            <a:r>
              <a:rPr lang="ar-SA" sz="1800" dirty="0"/>
              <a:t>عليها حيث تقوم الشركات الصانعة بتخزين المعلومات الأساسية لنظام الحاسب والبرامج الخاصة بتشغيل الجهاز عليها </a:t>
            </a:r>
            <a:r>
              <a:rPr lang="ar-SA" sz="1800" u="sng" dirty="0"/>
              <a:t>عند التصنيع </a:t>
            </a:r>
            <a:r>
              <a:rPr lang="ar-SA" sz="1800" dirty="0"/>
              <a:t>بحيث لا يمكن تغييرها، ولا تفقد هذه الذاكرة المعلومات حتى بعد إغلاق الجهاز وانقطاع التيار الكهربائي-بعكس الذاكرة العشوائية.</a:t>
            </a:r>
          </a:p>
          <a:p>
            <a:pPr marL="521208" lvl="1" algn="just" rtl="1">
              <a:lnSpc>
                <a:spcPct val="80000"/>
              </a:lnSpc>
              <a:buClr>
                <a:schemeClr val="accent4"/>
              </a:buClr>
              <a:buFont typeface="Wingdings" pitchFamily="2" charset="2"/>
              <a:buChar char="§"/>
              <a:defRPr/>
            </a:pPr>
            <a:endParaRPr lang="ar-SA" sz="1800" b="1" dirty="0">
              <a:solidFill>
                <a:schemeClr val="accent3">
                  <a:lumMod val="75000"/>
                </a:schemeClr>
              </a:solidFill>
            </a:endParaRPr>
          </a:p>
        </p:txBody>
      </p:sp>
      <p:pic>
        <p:nvPicPr>
          <p:cNvPr id="4106" name="Picture 11" descr="memory"/>
          <p:cNvPicPr>
            <a:picLocks noChangeAspect="1" noChangeArrowheads="1"/>
          </p:cNvPicPr>
          <p:nvPr/>
        </p:nvPicPr>
        <p:blipFill>
          <a:blip r:embed="rId3" cstate="print"/>
          <a:srcRect/>
          <a:stretch>
            <a:fillRect/>
          </a:stretch>
        </p:blipFill>
        <p:spPr bwMode="auto">
          <a:xfrm>
            <a:off x="1703512" y="1988840"/>
            <a:ext cx="1800200" cy="1008112"/>
          </a:xfrm>
          <a:prstGeom prst="rect">
            <a:avLst/>
          </a:prstGeom>
          <a:noFill/>
          <a:ln w="9525">
            <a:noFill/>
            <a:miter lim="800000"/>
            <a:headEnd/>
            <a:tailEnd/>
          </a:ln>
        </p:spPr>
      </p:pic>
      <p:pic>
        <p:nvPicPr>
          <p:cNvPr id="4109" name="Picture 12" descr="SWTBUG_ROM"/>
          <p:cNvPicPr>
            <a:picLocks noChangeAspect="1" noChangeArrowheads="1"/>
          </p:cNvPicPr>
          <p:nvPr/>
        </p:nvPicPr>
        <p:blipFill>
          <a:blip r:embed="rId4" cstate="print"/>
          <a:srcRect/>
          <a:stretch>
            <a:fillRect/>
          </a:stretch>
        </p:blipFill>
        <p:spPr bwMode="auto">
          <a:xfrm>
            <a:off x="1703513" y="4782344"/>
            <a:ext cx="1463675" cy="950913"/>
          </a:xfrm>
          <a:prstGeom prst="rect">
            <a:avLst/>
          </a:prstGeom>
          <a:noFill/>
          <a:ln w="9525">
            <a:noFill/>
            <a:miter lim="800000"/>
            <a:headEnd/>
            <a:tailEnd/>
          </a:ln>
        </p:spPr>
      </p:pic>
    </p:spTree>
    <p:extLst>
      <p:ext uri="{BB962C8B-B14F-4D97-AF65-F5344CB8AC3E}">
        <p14:creationId xmlns:p14="http://schemas.microsoft.com/office/powerpoint/2010/main" val="310076209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6"/>
                                        </p:tgtEl>
                                        <p:attrNameLst>
                                          <p:attrName>style.visibility</p:attrName>
                                        </p:attrNameLst>
                                      </p:cBhvr>
                                      <p:to>
                                        <p:strVal val="visible"/>
                                      </p:to>
                                    </p:set>
                                    <p:anim calcmode="lin" valueType="num">
                                      <p:cBhvr additive="base">
                                        <p:cTn id="7" dur="500" fill="hold"/>
                                        <p:tgtEl>
                                          <p:spTgt spid="4106"/>
                                        </p:tgtEl>
                                        <p:attrNameLst>
                                          <p:attrName>ppt_x</p:attrName>
                                        </p:attrNameLst>
                                      </p:cBhvr>
                                      <p:tavLst>
                                        <p:tav tm="0">
                                          <p:val>
                                            <p:strVal val="#ppt_x"/>
                                          </p:val>
                                        </p:tav>
                                        <p:tav tm="100000">
                                          <p:val>
                                            <p:strVal val="#ppt_x"/>
                                          </p:val>
                                        </p:tav>
                                      </p:tavLst>
                                    </p:anim>
                                    <p:anim calcmode="lin" valueType="num">
                                      <p:cBhvr additive="base">
                                        <p:cTn id="8"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9"/>
                                        </p:tgtEl>
                                        <p:attrNameLst>
                                          <p:attrName>style.visibility</p:attrName>
                                        </p:attrNameLst>
                                      </p:cBhvr>
                                      <p:to>
                                        <p:strVal val="visible"/>
                                      </p:to>
                                    </p:set>
                                    <p:anim calcmode="lin" valueType="num">
                                      <p:cBhvr additive="base">
                                        <p:cTn id="13" dur="500" fill="hold"/>
                                        <p:tgtEl>
                                          <p:spTgt spid="4109"/>
                                        </p:tgtEl>
                                        <p:attrNameLst>
                                          <p:attrName>ppt_x</p:attrName>
                                        </p:attrNameLst>
                                      </p:cBhvr>
                                      <p:tavLst>
                                        <p:tav tm="0">
                                          <p:val>
                                            <p:strVal val="#ppt_x"/>
                                          </p:val>
                                        </p:tav>
                                        <p:tav tm="100000">
                                          <p:val>
                                            <p:strVal val="#ppt_x"/>
                                          </p:val>
                                        </p:tav>
                                      </p:tavLst>
                                    </p:anim>
                                    <p:anim calcmode="lin" valueType="num">
                                      <p:cBhvr additive="base">
                                        <p:cTn id="14" dur="500" fill="hold"/>
                                        <p:tgtEl>
                                          <p:spTgt spid="41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7" name="Rectangle 2"/>
          <p:cNvSpPr>
            <a:spLocks noGrp="1" noChangeArrowheads="1"/>
          </p:cNvSpPr>
          <p:nvPr>
            <p:ph type="title"/>
          </p:nvPr>
        </p:nvSpPr>
        <p:spPr>
          <a:xfrm>
            <a:off x="1991544" y="908721"/>
            <a:ext cx="7499176" cy="1139825"/>
          </a:xfrm>
        </p:spPr>
        <p:txBody>
          <a:bodyPr/>
          <a:lstStyle/>
          <a:p>
            <a:pPr algn="r">
              <a:defRPr/>
            </a:pPr>
            <a:r>
              <a:rPr lang="ar-SA" dirty="0"/>
              <a:t>ثانياً:الذاكرة الرئيسية</a:t>
            </a:r>
            <a:endParaRPr lang="en-US" dirty="0"/>
          </a:p>
        </p:txBody>
      </p:sp>
      <p:sp>
        <p:nvSpPr>
          <p:cNvPr id="4108" name="Rectangle 10"/>
          <p:cNvSpPr>
            <a:spLocks noGrp="1" noChangeArrowheads="1"/>
          </p:cNvSpPr>
          <p:nvPr>
            <p:ph type="body" sz="half" idx="2"/>
          </p:nvPr>
        </p:nvSpPr>
        <p:spPr>
          <a:xfrm>
            <a:off x="2063552" y="2636912"/>
            <a:ext cx="7510214" cy="3672408"/>
          </a:xfrm>
        </p:spPr>
        <p:txBody>
          <a:bodyPr>
            <a:noAutofit/>
          </a:bodyPr>
          <a:lstStyle/>
          <a:p>
            <a:pPr algn="r" rtl="1"/>
            <a:r>
              <a:rPr lang="ar-SA" sz="2000" b="1" dirty="0"/>
              <a:t>وعند الرغبة في تغيير البرنامج المختزن في هذا النوع </a:t>
            </a:r>
            <a:r>
              <a:rPr lang="en-US" sz="2000" b="1" dirty="0"/>
              <a:t>(ROM)</a:t>
            </a:r>
            <a:r>
              <a:rPr lang="ar-SA" sz="2000" b="1" dirty="0"/>
              <a:t>لابد من تغيير الذاكرة واستبدالها بذاكرة أخرى ولهذا النوع من الذاكرات نوعان: </a:t>
            </a:r>
            <a:endParaRPr lang="en-US" sz="2000" b="1" dirty="0"/>
          </a:p>
          <a:p>
            <a:pPr lvl="1" algn="r" rtl="1"/>
            <a:r>
              <a:rPr lang="ar-SA" sz="1800" dirty="0"/>
              <a:t>ذاكرة قراءة فقط قابلة للبرمجة </a:t>
            </a:r>
            <a:r>
              <a:rPr lang="en-US" sz="1800" dirty="0"/>
              <a:t>Programmable Read Only Memory _ PROM</a:t>
            </a:r>
            <a:r>
              <a:rPr lang="ar-SA" sz="1800" dirty="0"/>
              <a:t> ويمكن برمجة هذا النوع ولمرة واحدة فقط، ومتى ما تم برمجتها فإنها تصبح </a:t>
            </a:r>
            <a:r>
              <a:rPr lang="en-US" sz="1800" dirty="0"/>
              <a:t>ROM</a:t>
            </a:r>
            <a:r>
              <a:rPr lang="ar-SA" sz="1800" dirty="0"/>
              <a:t> حيث لا يمكن تغيير محتواها مرة أخرى إلا باستبدالها. </a:t>
            </a:r>
          </a:p>
          <a:p>
            <a:pPr lvl="1" algn="r" rtl="1"/>
            <a:endParaRPr lang="en-US" sz="1800" dirty="0"/>
          </a:p>
          <a:p>
            <a:pPr lvl="1" algn="r" rtl="1"/>
            <a:r>
              <a:rPr lang="ar-SA" sz="1800" dirty="0"/>
              <a:t>ذاكرة قراءة قابلة للبرمجة والمسح </a:t>
            </a:r>
            <a:r>
              <a:rPr lang="en-US" sz="1800" dirty="0"/>
              <a:t>Erasable Programmable Read Only Memory _ EPROM</a:t>
            </a:r>
            <a:r>
              <a:rPr lang="ar-SA" sz="1800" dirty="0"/>
              <a:t> حيث يمكن برمجتها ومحو محتواها، وإعادة برمجتها مرة أخرى.</a:t>
            </a:r>
            <a:endParaRPr lang="ar-SA" sz="1800" b="1" dirty="0">
              <a:solidFill>
                <a:schemeClr val="accent3">
                  <a:lumMod val="75000"/>
                </a:schemeClr>
              </a:solidFill>
            </a:endParaRPr>
          </a:p>
        </p:txBody>
      </p:sp>
    </p:spTree>
    <p:extLst>
      <p:ext uri="{BB962C8B-B14F-4D97-AF65-F5344CB8AC3E}">
        <p14:creationId xmlns:p14="http://schemas.microsoft.com/office/powerpoint/2010/main" val="2756588527"/>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51584" y="620689"/>
            <a:ext cx="7499176" cy="1355849"/>
          </a:xfrm>
        </p:spPr>
        <p:txBody>
          <a:bodyPr/>
          <a:lstStyle/>
          <a:p>
            <a:pPr algn="r">
              <a:defRPr/>
            </a:pPr>
            <a:r>
              <a:rPr lang="ar-SA" sz="6000" dirty="0"/>
              <a:t>ثالثاً: وحدات التخزين الثانوية</a:t>
            </a:r>
            <a:endParaRPr lang="ar-LB" sz="6000" dirty="0"/>
          </a:p>
        </p:txBody>
      </p:sp>
      <p:sp>
        <p:nvSpPr>
          <p:cNvPr id="5" name="عنصر نائب للمحتوى 4"/>
          <p:cNvSpPr>
            <a:spLocks noGrp="1"/>
          </p:cNvSpPr>
          <p:nvPr>
            <p:ph sz="quarter" idx="1"/>
          </p:nvPr>
        </p:nvSpPr>
        <p:spPr>
          <a:xfrm>
            <a:off x="2351584" y="3212976"/>
            <a:ext cx="7497762" cy="2692400"/>
          </a:xfrm>
        </p:spPr>
        <p:txBody>
          <a:bodyPr/>
          <a:lstStyle/>
          <a:p>
            <a:pPr algn="r" rtl="1"/>
            <a:r>
              <a:rPr lang="ar-SA" b="1" dirty="0"/>
              <a:t>تقوم هذه الأجهزة باختزان البيانات والمعلومات الخاصة بالمستخدم مثل الصور والمستندات التي يراد اختزانها حتى بعد إيقاف العمل بالحاسب وذلك باستخدام أوعية الاختزان مثل الأقراص الممغنطة، والأقراص الصلبة الثابتة.</a:t>
            </a:r>
            <a:endParaRPr lang="ar-LB" dirty="0"/>
          </a:p>
        </p:txBody>
      </p:sp>
    </p:spTree>
    <p:extLst>
      <p:ext uri="{BB962C8B-B14F-4D97-AF65-F5344CB8AC3E}">
        <p14:creationId xmlns:p14="http://schemas.microsoft.com/office/powerpoint/2010/main" val="286416761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8" descr="floppy disk"/>
          <p:cNvPicPr>
            <a:picLocks noGrp="1" noChangeAspect="1" noChangeArrowheads="1"/>
          </p:cNvPicPr>
          <p:nvPr>
            <p:ph sz="quarter" idx="1"/>
          </p:nvPr>
        </p:nvPicPr>
        <p:blipFill>
          <a:blip r:embed="rId3" cstate="print"/>
          <a:srcRect/>
          <a:stretch>
            <a:fillRect/>
          </a:stretch>
        </p:blipFill>
        <p:spPr>
          <a:xfrm>
            <a:off x="1774825" y="3429001"/>
            <a:ext cx="1987550" cy="1584325"/>
          </a:xfrm>
          <a:noFill/>
        </p:spPr>
      </p:pic>
      <p:pic>
        <p:nvPicPr>
          <p:cNvPr id="28676" name="Picture 7" descr="CD"/>
          <p:cNvPicPr>
            <a:picLocks noGrp="1" noChangeAspect="1" noChangeArrowheads="1"/>
          </p:cNvPicPr>
          <p:nvPr>
            <p:ph sz="quarter" idx="2"/>
          </p:nvPr>
        </p:nvPicPr>
        <p:blipFill>
          <a:blip r:embed="rId4" cstate="print"/>
          <a:srcRect/>
          <a:stretch>
            <a:fillRect/>
          </a:stretch>
        </p:blipFill>
        <p:spPr>
          <a:xfrm>
            <a:off x="5232400" y="1268760"/>
            <a:ext cx="2127250" cy="1892300"/>
          </a:xfrm>
          <a:noFill/>
        </p:spPr>
      </p:pic>
      <p:pic>
        <p:nvPicPr>
          <p:cNvPr id="28677" name="Picture 9" descr="hard disk"/>
          <p:cNvPicPr>
            <a:picLocks noGrp="1" noChangeAspect="1" noChangeArrowheads="1"/>
          </p:cNvPicPr>
          <p:nvPr>
            <p:ph sz="quarter" idx="3"/>
          </p:nvPr>
        </p:nvPicPr>
        <p:blipFill>
          <a:blip r:embed="rId5" cstate="print"/>
          <a:stretch>
            <a:fillRect/>
          </a:stretch>
        </p:blipFill>
        <p:spPr>
          <a:xfrm>
            <a:off x="5015880" y="3845719"/>
            <a:ext cx="3394430" cy="2189162"/>
          </a:xfrm>
          <a:noFill/>
        </p:spPr>
      </p:pic>
      <p:sp>
        <p:nvSpPr>
          <p:cNvPr id="28679" name="Oval 12"/>
          <p:cNvSpPr>
            <a:spLocks noChangeArrowheads="1"/>
          </p:cNvSpPr>
          <p:nvPr/>
        </p:nvSpPr>
        <p:spPr bwMode="auto">
          <a:xfrm>
            <a:off x="4079777" y="1052736"/>
            <a:ext cx="1368425" cy="812800"/>
          </a:xfrm>
          <a:prstGeom prst="ellipse">
            <a:avLst/>
          </a:prstGeom>
          <a:noFill/>
          <a:ln w="38100">
            <a:solidFill>
              <a:srgbClr val="993366"/>
            </a:solidFill>
            <a:round/>
            <a:headEnd/>
            <a:tailEnd/>
          </a:ln>
        </p:spPr>
        <p:txBody>
          <a:bodyPr wrap="none" anchor="ctr"/>
          <a:lstStyle/>
          <a:p>
            <a:pPr algn="ctr"/>
            <a:r>
              <a:rPr lang="en-US"/>
              <a:t>CD-ROM</a:t>
            </a:r>
            <a:endParaRPr lang="ar-LB"/>
          </a:p>
          <a:p>
            <a:pPr algn="ctr"/>
            <a:r>
              <a:rPr lang="ar-LB"/>
              <a:t>القرص المدمج</a:t>
            </a:r>
            <a:endParaRPr lang="en-US"/>
          </a:p>
        </p:txBody>
      </p:sp>
      <p:sp>
        <p:nvSpPr>
          <p:cNvPr id="28680" name="Oval 13"/>
          <p:cNvSpPr>
            <a:spLocks noChangeArrowheads="1"/>
          </p:cNvSpPr>
          <p:nvPr/>
        </p:nvSpPr>
        <p:spPr bwMode="auto">
          <a:xfrm>
            <a:off x="2143253" y="2482624"/>
            <a:ext cx="1368425" cy="936625"/>
          </a:xfrm>
          <a:prstGeom prst="ellipse">
            <a:avLst/>
          </a:prstGeom>
          <a:noFill/>
          <a:ln w="38100">
            <a:solidFill>
              <a:srgbClr val="993366"/>
            </a:solidFill>
            <a:round/>
            <a:headEnd/>
            <a:tailEnd/>
          </a:ln>
        </p:spPr>
        <p:txBody>
          <a:bodyPr wrap="none" anchor="ctr"/>
          <a:lstStyle/>
          <a:p>
            <a:pPr algn="ctr"/>
            <a:r>
              <a:rPr lang="en-US"/>
              <a:t>FLOPPY</a:t>
            </a:r>
            <a:endParaRPr lang="ar-LB"/>
          </a:p>
          <a:p>
            <a:pPr algn="ctr"/>
            <a:r>
              <a:rPr lang="ar-LB"/>
              <a:t>القرص المرن</a:t>
            </a:r>
            <a:endParaRPr lang="en-US"/>
          </a:p>
        </p:txBody>
      </p:sp>
      <p:sp>
        <p:nvSpPr>
          <p:cNvPr id="28681" name="Oval 14"/>
          <p:cNvSpPr>
            <a:spLocks noChangeArrowheads="1"/>
          </p:cNvSpPr>
          <p:nvPr/>
        </p:nvSpPr>
        <p:spPr bwMode="auto">
          <a:xfrm>
            <a:off x="8616280" y="4221089"/>
            <a:ext cx="1512888" cy="936625"/>
          </a:xfrm>
          <a:prstGeom prst="ellipse">
            <a:avLst/>
          </a:prstGeom>
          <a:noFill/>
          <a:ln w="38100">
            <a:solidFill>
              <a:srgbClr val="993366"/>
            </a:solidFill>
            <a:round/>
            <a:headEnd/>
            <a:tailEnd/>
          </a:ln>
        </p:spPr>
        <p:txBody>
          <a:bodyPr wrap="none" anchor="ctr"/>
          <a:lstStyle/>
          <a:p>
            <a:pPr algn="ctr"/>
            <a:r>
              <a:rPr lang="en-US"/>
              <a:t>HARD DISK</a:t>
            </a:r>
            <a:endParaRPr lang="ar-LB"/>
          </a:p>
          <a:p>
            <a:pPr algn="ctr"/>
            <a:r>
              <a:rPr lang="ar-LB"/>
              <a:t>القرص الصلب</a:t>
            </a:r>
            <a:endParaRPr lang="en-US"/>
          </a:p>
        </p:txBody>
      </p:sp>
    </p:spTree>
    <p:extLst>
      <p:ext uri="{BB962C8B-B14F-4D97-AF65-F5344CB8AC3E}">
        <p14:creationId xmlns:p14="http://schemas.microsoft.com/office/powerpoint/2010/main" val="2285945901"/>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14" descr="FlashMemoryMain"/>
          <p:cNvPicPr>
            <a:picLocks noGrp="1" noChangeAspect="1" noChangeArrowheads="1"/>
          </p:cNvPicPr>
          <p:nvPr>
            <p:ph sz="quarter" idx="1"/>
          </p:nvPr>
        </p:nvPicPr>
        <p:blipFill>
          <a:blip r:embed="rId3" cstate="print"/>
          <a:srcRect/>
          <a:stretch>
            <a:fillRect/>
          </a:stretch>
        </p:blipFill>
        <p:spPr>
          <a:xfrm>
            <a:off x="2424114" y="2895601"/>
            <a:ext cx="2905125" cy="2189163"/>
          </a:xfrm>
          <a:noFill/>
        </p:spPr>
      </p:pic>
      <p:pic>
        <p:nvPicPr>
          <p:cNvPr id="29700" name="Picture 11" descr="1gb%20usb%20flash%20drive"/>
          <p:cNvPicPr>
            <a:picLocks noGrp="1" noChangeAspect="1" noChangeArrowheads="1"/>
          </p:cNvPicPr>
          <p:nvPr>
            <p:ph sz="quarter" idx="2"/>
          </p:nvPr>
        </p:nvPicPr>
        <p:blipFill>
          <a:blip r:embed="rId4" cstate="print"/>
          <a:stretch>
            <a:fillRect/>
          </a:stretch>
        </p:blipFill>
        <p:spPr>
          <a:xfrm>
            <a:off x="6279300" y="3212977"/>
            <a:ext cx="2918884" cy="2189163"/>
          </a:xfrm>
          <a:noFill/>
        </p:spPr>
      </p:pic>
      <p:sp>
        <p:nvSpPr>
          <p:cNvPr id="29702" name="Oval 8"/>
          <p:cNvSpPr>
            <a:spLocks noChangeArrowheads="1"/>
          </p:cNvSpPr>
          <p:nvPr/>
        </p:nvSpPr>
        <p:spPr bwMode="auto">
          <a:xfrm>
            <a:off x="2928938" y="1700213"/>
            <a:ext cx="2087562" cy="1008062"/>
          </a:xfrm>
          <a:prstGeom prst="ellipse">
            <a:avLst/>
          </a:prstGeom>
          <a:noFill/>
          <a:ln w="38100">
            <a:solidFill>
              <a:srgbClr val="993366"/>
            </a:solidFill>
            <a:round/>
            <a:headEnd/>
            <a:tailEnd/>
          </a:ln>
        </p:spPr>
        <p:txBody>
          <a:bodyPr wrap="none" anchor="ctr"/>
          <a:lstStyle/>
          <a:p>
            <a:pPr algn="ctr"/>
            <a:r>
              <a:rPr lang="en-US"/>
              <a:t>Flash Cards</a:t>
            </a:r>
            <a:endParaRPr lang="ar-LB"/>
          </a:p>
          <a:p>
            <a:pPr algn="ctr"/>
            <a:r>
              <a:rPr lang="ar-LB">
                <a:latin typeface="Tahoma" pitchFamily="34" charset="0"/>
                <a:cs typeface="Tahoma" pitchFamily="34" charset="0"/>
              </a:rPr>
              <a:t>كروت فلاش</a:t>
            </a:r>
            <a:endParaRPr lang="en-US">
              <a:latin typeface="Tahoma" pitchFamily="34" charset="0"/>
              <a:cs typeface="Tahoma" pitchFamily="34" charset="0"/>
            </a:endParaRPr>
          </a:p>
        </p:txBody>
      </p:sp>
      <p:sp>
        <p:nvSpPr>
          <p:cNvPr id="29703" name="Oval 7"/>
          <p:cNvSpPr>
            <a:spLocks noChangeArrowheads="1"/>
          </p:cNvSpPr>
          <p:nvPr/>
        </p:nvSpPr>
        <p:spPr bwMode="auto">
          <a:xfrm>
            <a:off x="7319963" y="1844676"/>
            <a:ext cx="1871662" cy="936625"/>
          </a:xfrm>
          <a:prstGeom prst="ellipse">
            <a:avLst/>
          </a:prstGeom>
          <a:noFill/>
          <a:ln w="38100">
            <a:solidFill>
              <a:srgbClr val="993366"/>
            </a:solidFill>
            <a:round/>
            <a:headEnd/>
            <a:tailEnd/>
          </a:ln>
        </p:spPr>
        <p:txBody>
          <a:bodyPr wrap="none" anchor="ctr"/>
          <a:lstStyle/>
          <a:p>
            <a:pPr algn="ctr"/>
            <a:r>
              <a:rPr lang="en-US"/>
              <a:t>Flash Memory</a:t>
            </a:r>
            <a:endParaRPr lang="ar-LB"/>
          </a:p>
          <a:p>
            <a:pPr algn="ctr"/>
            <a:r>
              <a:rPr lang="ar-LB">
                <a:latin typeface="Tahoma" pitchFamily="34" charset="0"/>
                <a:cs typeface="Tahoma" pitchFamily="34" charset="0"/>
              </a:rPr>
              <a:t>ذاكرة فلاش</a:t>
            </a:r>
            <a:endParaRPr lang="en-US">
              <a:latin typeface="Tahoma" pitchFamily="34" charset="0"/>
              <a:cs typeface="Tahoma" pitchFamily="34" charset="0"/>
            </a:endParaRPr>
          </a:p>
        </p:txBody>
      </p:sp>
    </p:spTree>
    <p:extLst>
      <p:ext uri="{BB962C8B-B14F-4D97-AF65-F5344CB8AC3E}">
        <p14:creationId xmlns:p14="http://schemas.microsoft.com/office/powerpoint/2010/main" val="1607466125"/>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2711624" y="260648"/>
            <a:ext cx="7239000" cy="1143000"/>
          </a:xfrm>
        </p:spPr>
        <p:txBody>
          <a:bodyPr/>
          <a:lstStyle/>
          <a:p>
            <a:pPr algn="r">
              <a:defRPr/>
            </a:pPr>
            <a:r>
              <a:rPr lang="ar-LB" dirty="0"/>
              <a:t>وحدات قياس مختلفة</a:t>
            </a:r>
            <a:endParaRPr lang="en-US" dirty="0"/>
          </a:p>
        </p:txBody>
      </p:sp>
      <p:sp>
        <p:nvSpPr>
          <p:cNvPr id="19460" name="Rectangle 3"/>
          <p:cNvSpPr>
            <a:spLocks noGrp="1" noChangeArrowheads="1"/>
          </p:cNvSpPr>
          <p:nvPr>
            <p:ph idx="1"/>
          </p:nvPr>
        </p:nvSpPr>
        <p:spPr>
          <a:xfrm>
            <a:off x="2495600" y="1916832"/>
            <a:ext cx="7467600" cy="4419600"/>
          </a:xfrm>
        </p:spPr>
        <p:txBody>
          <a:bodyPr/>
          <a:lstStyle/>
          <a:p>
            <a:pPr>
              <a:buFont typeface="Wingdings" pitchFamily="2" charset="2"/>
              <a:buNone/>
            </a:pPr>
            <a:endParaRPr lang="ar-LB" dirty="0"/>
          </a:p>
          <a:p>
            <a:pPr algn="r" rtl="1"/>
            <a:r>
              <a:rPr lang="ar-LB" dirty="0"/>
              <a:t>بت (</a:t>
            </a:r>
            <a:r>
              <a:rPr lang="en-US" dirty="0">
                <a:cs typeface="Tahoma" pitchFamily="34" charset="0"/>
              </a:rPr>
              <a:t>Bit</a:t>
            </a:r>
            <a:r>
              <a:rPr lang="ar-LB" dirty="0"/>
              <a:t>): نبضة كهربائية واحدة وتكون إما صفر أو واحد (0/1).</a:t>
            </a:r>
          </a:p>
          <a:p>
            <a:pPr algn="r" rtl="1"/>
            <a:r>
              <a:rPr lang="ar-LB" dirty="0"/>
              <a:t>بايت (</a:t>
            </a:r>
            <a:r>
              <a:rPr lang="en-US" dirty="0">
                <a:cs typeface="Tahoma" pitchFamily="34" charset="0"/>
              </a:rPr>
              <a:t>Byte</a:t>
            </a:r>
            <a:r>
              <a:rPr lang="ar-LB" dirty="0"/>
              <a:t>): 8 بت- عبارة عن حجم حرف أو رمز واحد.</a:t>
            </a:r>
          </a:p>
          <a:p>
            <a:pPr algn="r" rtl="1"/>
            <a:r>
              <a:rPr lang="ar-LB" dirty="0"/>
              <a:t>كيلو بايت </a:t>
            </a:r>
            <a:r>
              <a:rPr lang="en-US" dirty="0">
                <a:cs typeface="Tahoma" pitchFamily="34" charset="0"/>
              </a:rPr>
              <a:t>(KB)</a:t>
            </a:r>
            <a:r>
              <a:rPr lang="ar-LB" dirty="0"/>
              <a:t>: 10</a:t>
            </a:r>
            <a:r>
              <a:rPr lang="ar-SA" dirty="0"/>
              <a:t>24</a:t>
            </a:r>
            <a:r>
              <a:rPr lang="ar-LB" dirty="0"/>
              <a:t>بايت.</a:t>
            </a:r>
          </a:p>
          <a:p>
            <a:pPr algn="r" rtl="1"/>
            <a:r>
              <a:rPr lang="ar-LB" dirty="0"/>
              <a:t>ميجا بايت </a:t>
            </a:r>
            <a:r>
              <a:rPr lang="en-US" dirty="0">
                <a:cs typeface="Tahoma" pitchFamily="34" charset="0"/>
              </a:rPr>
              <a:t>(MB)</a:t>
            </a:r>
            <a:r>
              <a:rPr lang="ar-LB" dirty="0"/>
              <a:t>: 10</a:t>
            </a:r>
            <a:r>
              <a:rPr lang="ar-SA" dirty="0"/>
              <a:t>24</a:t>
            </a:r>
            <a:r>
              <a:rPr lang="ar-LB" dirty="0"/>
              <a:t> كيلو بايت.</a:t>
            </a:r>
          </a:p>
          <a:p>
            <a:pPr algn="r" rtl="1"/>
            <a:r>
              <a:rPr lang="ar-LB" dirty="0"/>
              <a:t>جيجا بايت </a:t>
            </a:r>
            <a:r>
              <a:rPr lang="en-US" dirty="0">
                <a:cs typeface="Tahoma" pitchFamily="34" charset="0"/>
              </a:rPr>
              <a:t>(GB)</a:t>
            </a:r>
            <a:r>
              <a:rPr lang="ar-LB" dirty="0"/>
              <a:t>: 10</a:t>
            </a:r>
            <a:r>
              <a:rPr lang="ar-SA" dirty="0"/>
              <a:t>24</a:t>
            </a:r>
            <a:r>
              <a:rPr lang="ar-LB" dirty="0"/>
              <a:t> ميجا بايت.</a:t>
            </a:r>
          </a:p>
          <a:p>
            <a:pPr algn="r" rtl="1"/>
            <a:r>
              <a:rPr lang="ar-LB" dirty="0"/>
              <a:t>تيرا بايت </a:t>
            </a:r>
            <a:r>
              <a:rPr lang="en-US" dirty="0">
                <a:cs typeface="Tahoma" pitchFamily="34" charset="0"/>
              </a:rPr>
              <a:t>(TB)</a:t>
            </a:r>
            <a:r>
              <a:rPr lang="ar-LB" dirty="0"/>
              <a:t>: 10</a:t>
            </a:r>
            <a:r>
              <a:rPr lang="ar-SA" dirty="0"/>
              <a:t>24</a:t>
            </a:r>
            <a:r>
              <a:rPr lang="ar-LB" dirty="0"/>
              <a:t> جيجا بايت.</a:t>
            </a:r>
            <a:endParaRPr lang="en-US" dirty="0">
              <a:cs typeface="Tahoma" pitchFamily="34" charset="0"/>
            </a:endParaRPr>
          </a:p>
        </p:txBody>
      </p:sp>
    </p:spTree>
    <p:extLst>
      <p:ext uri="{BB962C8B-B14F-4D97-AF65-F5344CB8AC3E}">
        <p14:creationId xmlns:p14="http://schemas.microsoft.com/office/powerpoint/2010/main" val="86787796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60">
                                            <p:txEl>
                                              <p:pRg st="1" end="1"/>
                                            </p:txEl>
                                          </p:spTgt>
                                        </p:tgtEl>
                                        <p:attrNameLst>
                                          <p:attrName>style.visibility</p:attrName>
                                        </p:attrNameLst>
                                      </p:cBhvr>
                                      <p:to>
                                        <p:strVal val="visible"/>
                                      </p:to>
                                    </p:set>
                                    <p:anim calcmode="lin" valueType="num">
                                      <p:cBhvr additive="base">
                                        <p:cTn id="7" dur="500" fill="hold"/>
                                        <p:tgtEl>
                                          <p:spTgt spid="1946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60">
                                            <p:txEl>
                                              <p:pRg st="2" end="2"/>
                                            </p:txEl>
                                          </p:spTgt>
                                        </p:tgtEl>
                                        <p:attrNameLst>
                                          <p:attrName>style.visibility</p:attrName>
                                        </p:attrNameLst>
                                      </p:cBhvr>
                                      <p:to>
                                        <p:strVal val="visible"/>
                                      </p:to>
                                    </p:set>
                                    <p:anim calcmode="lin" valueType="num">
                                      <p:cBhvr additive="base">
                                        <p:cTn id="13" dur="500" fill="hold"/>
                                        <p:tgtEl>
                                          <p:spTgt spid="1946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6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460">
                                            <p:txEl>
                                              <p:pRg st="3" end="3"/>
                                            </p:txEl>
                                          </p:spTgt>
                                        </p:tgtEl>
                                        <p:attrNameLst>
                                          <p:attrName>style.visibility</p:attrName>
                                        </p:attrNameLst>
                                      </p:cBhvr>
                                      <p:to>
                                        <p:strVal val="visible"/>
                                      </p:to>
                                    </p:set>
                                    <p:anim calcmode="lin" valueType="num">
                                      <p:cBhvr additive="base">
                                        <p:cTn id="19" dur="500" fill="hold"/>
                                        <p:tgtEl>
                                          <p:spTgt spid="1946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6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460">
                                            <p:txEl>
                                              <p:pRg st="4" end="4"/>
                                            </p:txEl>
                                          </p:spTgt>
                                        </p:tgtEl>
                                        <p:attrNameLst>
                                          <p:attrName>style.visibility</p:attrName>
                                        </p:attrNameLst>
                                      </p:cBhvr>
                                      <p:to>
                                        <p:strVal val="visible"/>
                                      </p:to>
                                    </p:set>
                                    <p:anim calcmode="lin" valueType="num">
                                      <p:cBhvr additive="base">
                                        <p:cTn id="25" dur="500" fill="hold"/>
                                        <p:tgtEl>
                                          <p:spTgt spid="1946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6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460">
                                            <p:txEl>
                                              <p:pRg st="5" end="5"/>
                                            </p:txEl>
                                          </p:spTgt>
                                        </p:tgtEl>
                                        <p:attrNameLst>
                                          <p:attrName>style.visibility</p:attrName>
                                        </p:attrNameLst>
                                      </p:cBhvr>
                                      <p:to>
                                        <p:strVal val="visible"/>
                                      </p:to>
                                    </p:set>
                                    <p:anim calcmode="lin" valueType="num">
                                      <p:cBhvr additive="base">
                                        <p:cTn id="31" dur="500" fill="hold"/>
                                        <p:tgtEl>
                                          <p:spTgt spid="1946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6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460">
                                            <p:txEl>
                                              <p:pRg st="6" end="6"/>
                                            </p:txEl>
                                          </p:spTgt>
                                        </p:tgtEl>
                                        <p:attrNameLst>
                                          <p:attrName>style.visibility</p:attrName>
                                        </p:attrNameLst>
                                      </p:cBhvr>
                                      <p:to>
                                        <p:strVal val="visible"/>
                                      </p:to>
                                    </p:set>
                                    <p:anim calcmode="lin" valueType="num">
                                      <p:cBhvr additive="base">
                                        <p:cTn id="37" dur="500" fill="hold"/>
                                        <p:tgtEl>
                                          <p:spTgt spid="1946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46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277814"/>
            <a:ext cx="7571184" cy="1139825"/>
          </a:xfrm>
        </p:spPr>
        <p:txBody>
          <a:bodyPr/>
          <a:lstStyle/>
          <a:p>
            <a:pPr algn="r">
              <a:defRPr/>
            </a:pPr>
            <a:r>
              <a:rPr lang="ar-SA" sz="3600" dirty="0"/>
              <a:t>رابعاً:أجهزة الإدخال </a:t>
            </a:r>
            <a:r>
              <a:rPr lang="en-US" sz="3600" dirty="0"/>
              <a:t>Input Devices</a:t>
            </a:r>
          </a:p>
        </p:txBody>
      </p:sp>
      <p:sp>
        <p:nvSpPr>
          <p:cNvPr id="3" name="عنصر نائب للمحتوى 2"/>
          <p:cNvSpPr>
            <a:spLocks noGrp="1"/>
          </p:cNvSpPr>
          <p:nvPr>
            <p:ph sz="half" idx="1"/>
          </p:nvPr>
        </p:nvSpPr>
        <p:spPr>
          <a:xfrm>
            <a:off x="1981200" y="1600201"/>
            <a:ext cx="8291264" cy="2189163"/>
          </a:xfrm>
        </p:spPr>
        <p:txBody>
          <a:bodyPr/>
          <a:lstStyle/>
          <a:p>
            <a:pPr algn="r" rtl="1"/>
            <a:r>
              <a:rPr lang="ar-SA" dirty="0"/>
              <a:t>وهي وحدات مرتبطة بوحدة المعالجة المركزية حيث يتم نقل الأوامر والبيانات منها إلي وحدة المعالجة وتتنوع وحدات الإدخال في أشكالها حسب أغراض استخدامها.</a:t>
            </a:r>
            <a:endParaRPr lang="ar-LB" dirty="0"/>
          </a:p>
        </p:txBody>
      </p:sp>
      <p:sp>
        <p:nvSpPr>
          <p:cNvPr id="4" name="عنصر نائب للنص 3"/>
          <p:cNvSpPr>
            <a:spLocks noGrp="1"/>
          </p:cNvSpPr>
          <p:nvPr>
            <p:ph type="body" sz="half" idx="2"/>
          </p:nvPr>
        </p:nvSpPr>
        <p:spPr>
          <a:xfrm>
            <a:off x="2783632" y="3429001"/>
            <a:ext cx="7354888" cy="2189163"/>
          </a:xfrm>
        </p:spPr>
        <p:txBody>
          <a:bodyPr>
            <a:normAutofit/>
          </a:bodyPr>
          <a:lstStyle/>
          <a:p>
            <a:pPr marL="274320" indent="-274320" algn="r" rtl="1">
              <a:buFont typeface="Wingdings 2"/>
              <a:buChar char=""/>
              <a:defRPr/>
            </a:pPr>
            <a:r>
              <a:rPr lang="ar-SA" dirty="0"/>
              <a:t>فمنها على سبيل المثال لوحة المفاتيح, الفأرة، الماسح الضوئي، عصا الألعاب، القلم الضوئي، الكاميرا الرقمية، السبورة الإلكترونية، الميكرفون، الشاشة الحساسة (شاشة اللمس),الخ.    </a:t>
            </a:r>
            <a:endParaRPr lang="en-US" dirty="0"/>
          </a:p>
          <a:p>
            <a:pPr marL="274320" indent="-274320" algn="r" rtl="1">
              <a:buFont typeface="Wingdings 2"/>
              <a:buChar char=""/>
              <a:defRPr/>
            </a:pPr>
            <a:r>
              <a:rPr lang="ar-SA" dirty="0">
                <a:solidFill>
                  <a:schemeClr val="accent6"/>
                </a:solidFill>
              </a:rPr>
              <a:t>تعتبر شاشة اللمس وحدة إدخال وإخراج معاً.</a:t>
            </a:r>
            <a:endParaRPr lang="en-US" dirty="0">
              <a:solidFill>
                <a:schemeClr val="accent6"/>
              </a:solidFill>
            </a:endParaRPr>
          </a:p>
          <a:p>
            <a:pPr marL="274320" indent="-274320" algn="r">
              <a:buFont typeface="Wingdings 2"/>
              <a:buChar char=""/>
              <a:defRPr/>
            </a:pPr>
            <a:endParaRPr lang="ar-LB" dirty="0"/>
          </a:p>
        </p:txBody>
      </p:sp>
    </p:spTree>
    <p:extLst>
      <p:ext uri="{BB962C8B-B14F-4D97-AF65-F5344CB8AC3E}">
        <p14:creationId xmlns:p14="http://schemas.microsoft.com/office/powerpoint/2010/main" val="189476811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10" descr="keyboard"/>
          <p:cNvPicPr>
            <a:picLocks noGrp="1" noChangeAspect="1" noChangeArrowheads="1"/>
          </p:cNvPicPr>
          <p:nvPr>
            <p:ph sz="quarter" idx="1"/>
          </p:nvPr>
        </p:nvPicPr>
        <p:blipFill>
          <a:blip r:embed="rId3" cstate="print"/>
          <a:srcRect/>
          <a:stretch>
            <a:fillRect/>
          </a:stretch>
        </p:blipFill>
        <p:spPr>
          <a:xfrm>
            <a:off x="1981200" y="1892301"/>
            <a:ext cx="4033838" cy="1597025"/>
          </a:xfrm>
          <a:noFill/>
        </p:spPr>
      </p:pic>
      <p:pic>
        <p:nvPicPr>
          <p:cNvPr id="20484" name="Picture 9" descr="barcode reader"/>
          <p:cNvPicPr>
            <a:picLocks noGrp="1" noChangeAspect="1" noChangeArrowheads="1"/>
          </p:cNvPicPr>
          <p:nvPr>
            <p:ph sz="quarter" idx="2"/>
          </p:nvPr>
        </p:nvPicPr>
        <p:blipFill>
          <a:blip r:embed="rId4" cstate="print"/>
          <a:srcRect/>
          <a:stretch>
            <a:fillRect/>
          </a:stretch>
        </p:blipFill>
        <p:spPr>
          <a:xfrm>
            <a:off x="6899276" y="1600201"/>
            <a:ext cx="2589213" cy="2181225"/>
          </a:xfrm>
          <a:noFill/>
        </p:spPr>
      </p:pic>
      <p:pic>
        <p:nvPicPr>
          <p:cNvPr id="20485" name="Picture 12" descr="touch screen"/>
          <p:cNvPicPr>
            <a:picLocks noGrp="1" noChangeAspect="1" noChangeArrowheads="1"/>
          </p:cNvPicPr>
          <p:nvPr>
            <p:ph sz="quarter" idx="3"/>
          </p:nvPr>
        </p:nvPicPr>
        <p:blipFill>
          <a:blip r:embed="rId5" cstate="print"/>
          <a:stretch>
            <a:fillRect/>
          </a:stretch>
        </p:blipFill>
        <p:spPr>
          <a:xfrm>
            <a:off x="2547927" y="3941763"/>
            <a:ext cx="2905146" cy="2189162"/>
          </a:xfrm>
          <a:noFill/>
        </p:spPr>
      </p:pic>
      <p:pic>
        <p:nvPicPr>
          <p:cNvPr id="20486" name="Picture 17" descr="light pen1"/>
          <p:cNvPicPr>
            <a:picLocks noGrp="1" noChangeAspect="1" noChangeArrowheads="1"/>
          </p:cNvPicPr>
          <p:nvPr>
            <p:ph sz="quarter" idx="4"/>
          </p:nvPr>
        </p:nvPicPr>
        <p:blipFill>
          <a:blip r:embed="rId6" cstate="print"/>
          <a:stretch>
            <a:fillRect/>
          </a:stretch>
        </p:blipFill>
        <p:spPr>
          <a:xfrm>
            <a:off x="7139019" y="3941763"/>
            <a:ext cx="2104963" cy="2189162"/>
          </a:xfrm>
          <a:noFill/>
        </p:spPr>
      </p:pic>
      <p:sp>
        <p:nvSpPr>
          <p:cNvPr id="11272" name="AutoShape 19"/>
          <p:cNvSpPr>
            <a:spLocks noChangeArrowheads="1"/>
          </p:cNvSpPr>
          <p:nvPr/>
        </p:nvSpPr>
        <p:spPr bwMode="auto">
          <a:xfrm>
            <a:off x="6959600" y="1196975"/>
            <a:ext cx="2376488" cy="551498"/>
          </a:xfrm>
          <a:prstGeom prst="downArrowCallout">
            <a:avLst>
              <a:gd name="adj1" fmla="val 115154"/>
              <a:gd name="adj2" fmla="val 115154"/>
              <a:gd name="adj3" fmla="val 16667"/>
              <a:gd name="adj4" fmla="val 66667"/>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ar-LB">
                <a:latin typeface="Tahoma" pitchFamily="34" charset="0"/>
              </a:rPr>
              <a:t>قارئ الأعمدة الخطية</a:t>
            </a:r>
            <a:endParaRPr lang="en-US">
              <a:latin typeface="Tahoma" pitchFamily="34" charset="0"/>
              <a:cs typeface="Tahoma" pitchFamily="34" charset="0"/>
            </a:endParaRPr>
          </a:p>
        </p:txBody>
      </p:sp>
      <p:sp>
        <p:nvSpPr>
          <p:cNvPr id="11273" name="AutoShape 20"/>
          <p:cNvSpPr>
            <a:spLocks noChangeArrowheads="1"/>
          </p:cNvSpPr>
          <p:nvPr/>
        </p:nvSpPr>
        <p:spPr bwMode="auto">
          <a:xfrm>
            <a:off x="2782889" y="1333500"/>
            <a:ext cx="2376487" cy="551498"/>
          </a:xfrm>
          <a:prstGeom prst="downArrowCallout">
            <a:avLst>
              <a:gd name="adj1" fmla="val 115154"/>
              <a:gd name="adj2" fmla="val 115154"/>
              <a:gd name="adj3" fmla="val 16667"/>
              <a:gd name="adj4" fmla="val 66667"/>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ar-LB">
                <a:latin typeface="Tahoma" pitchFamily="34" charset="0"/>
              </a:rPr>
              <a:t>لوحة المفاتيح- الفأرة</a:t>
            </a:r>
            <a:endParaRPr lang="en-US">
              <a:latin typeface="Tahoma" pitchFamily="34" charset="0"/>
              <a:cs typeface="Tahoma" pitchFamily="34" charset="0"/>
            </a:endParaRPr>
          </a:p>
        </p:txBody>
      </p:sp>
      <p:sp>
        <p:nvSpPr>
          <p:cNvPr id="11274" name="AutoShape 21"/>
          <p:cNvSpPr>
            <a:spLocks noChangeArrowheads="1"/>
          </p:cNvSpPr>
          <p:nvPr/>
        </p:nvSpPr>
        <p:spPr bwMode="auto">
          <a:xfrm>
            <a:off x="8926514" y="4587875"/>
            <a:ext cx="1417637" cy="654050"/>
          </a:xfrm>
          <a:prstGeom prst="leftArrowCallout">
            <a:avLst>
              <a:gd name="adj1" fmla="val 24759"/>
              <a:gd name="adj2" fmla="val 25000"/>
              <a:gd name="adj3" fmla="val 56796"/>
              <a:gd name="adj4" fmla="val 66667"/>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ar-LB">
                <a:latin typeface="Tahoma" pitchFamily="34" charset="0"/>
              </a:rPr>
              <a:t>القلم الضوئي</a:t>
            </a:r>
            <a:endParaRPr lang="en-US">
              <a:latin typeface="Tahoma" pitchFamily="34" charset="0"/>
              <a:cs typeface="Tahoma" pitchFamily="34" charset="0"/>
            </a:endParaRPr>
          </a:p>
        </p:txBody>
      </p:sp>
      <p:sp>
        <p:nvSpPr>
          <p:cNvPr id="11275" name="AutoShape 22"/>
          <p:cNvSpPr>
            <a:spLocks noChangeArrowheads="1"/>
          </p:cNvSpPr>
          <p:nvPr/>
        </p:nvSpPr>
        <p:spPr bwMode="auto">
          <a:xfrm>
            <a:off x="1703388" y="4587876"/>
            <a:ext cx="1223962" cy="792163"/>
          </a:xfrm>
          <a:prstGeom prst="rightArrowCallout">
            <a:avLst>
              <a:gd name="adj1" fmla="val 25000"/>
              <a:gd name="adj2" fmla="val 25000"/>
              <a:gd name="adj3" fmla="val 25751"/>
              <a:gd name="adj4" fmla="val 76139"/>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ar-LB">
                <a:latin typeface="Tahoma" pitchFamily="34" charset="0"/>
              </a:rPr>
              <a:t>شاشة</a:t>
            </a:r>
          </a:p>
          <a:p>
            <a:pPr algn="ctr">
              <a:spcBef>
                <a:spcPct val="50000"/>
              </a:spcBef>
              <a:defRPr/>
            </a:pPr>
            <a:r>
              <a:rPr lang="ar-LB">
                <a:latin typeface="Tahoma" pitchFamily="34" charset="0"/>
              </a:rPr>
              <a:t>اللمس</a:t>
            </a:r>
            <a:endParaRPr lang="en-US">
              <a:latin typeface="Tahoma" pitchFamily="34" charset="0"/>
              <a:cs typeface="Tahoma" pitchFamily="34" charset="0"/>
            </a:endParaRPr>
          </a:p>
        </p:txBody>
      </p:sp>
    </p:spTree>
    <p:extLst>
      <p:ext uri="{BB962C8B-B14F-4D97-AF65-F5344CB8AC3E}">
        <p14:creationId xmlns:p14="http://schemas.microsoft.com/office/powerpoint/2010/main" val="1660783435"/>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25" descr="portable scanner"/>
          <p:cNvPicPr>
            <a:picLocks noGrp="1" noChangeAspect="1" noChangeArrowheads="1"/>
          </p:cNvPicPr>
          <p:nvPr>
            <p:ph sz="quarter" idx="1"/>
          </p:nvPr>
        </p:nvPicPr>
        <p:blipFill>
          <a:blip r:embed="rId3" cstate="print"/>
          <a:srcRect/>
          <a:stretch>
            <a:fillRect/>
          </a:stretch>
        </p:blipFill>
        <p:spPr>
          <a:xfrm>
            <a:off x="3540126" y="1600201"/>
            <a:ext cx="1763713" cy="2181225"/>
          </a:xfrm>
          <a:noFill/>
        </p:spPr>
      </p:pic>
      <p:pic>
        <p:nvPicPr>
          <p:cNvPr id="21508" name="Picture 24" descr="flat scanner"/>
          <p:cNvPicPr>
            <a:picLocks noGrp="1" noChangeAspect="1" noChangeArrowheads="1"/>
          </p:cNvPicPr>
          <p:nvPr>
            <p:ph sz="quarter" idx="2"/>
          </p:nvPr>
        </p:nvPicPr>
        <p:blipFill>
          <a:blip r:embed="rId4" cstate="print"/>
          <a:srcRect/>
          <a:stretch>
            <a:fillRect/>
          </a:stretch>
        </p:blipFill>
        <p:spPr>
          <a:xfrm>
            <a:off x="5951538" y="1600201"/>
            <a:ext cx="1700212" cy="2181225"/>
          </a:xfrm>
          <a:noFill/>
        </p:spPr>
      </p:pic>
      <p:pic>
        <p:nvPicPr>
          <p:cNvPr id="21509" name="Picture 26" descr="page scanner"/>
          <p:cNvPicPr>
            <a:picLocks noGrp="1" noChangeAspect="1" noChangeArrowheads="1"/>
          </p:cNvPicPr>
          <p:nvPr>
            <p:ph sz="quarter" idx="3"/>
          </p:nvPr>
        </p:nvPicPr>
        <p:blipFill>
          <a:blip r:embed="rId5" cstate="print"/>
          <a:srcRect/>
          <a:stretch>
            <a:fillRect/>
          </a:stretch>
        </p:blipFill>
        <p:spPr>
          <a:xfrm>
            <a:off x="5087939" y="4040188"/>
            <a:ext cx="1944687" cy="1981200"/>
          </a:xfrm>
          <a:noFill/>
        </p:spPr>
      </p:pic>
      <p:sp>
        <p:nvSpPr>
          <p:cNvPr id="12295" name="AutoShape 28"/>
          <p:cNvSpPr>
            <a:spLocks noChangeArrowheads="1"/>
          </p:cNvSpPr>
          <p:nvPr/>
        </p:nvSpPr>
        <p:spPr bwMode="auto">
          <a:xfrm>
            <a:off x="7678739" y="2276476"/>
            <a:ext cx="1812925" cy="792163"/>
          </a:xfrm>
          <a:prstGeom prst="leftArrowCallout">
            <a:avLst>
              <a:gd name="adj1" fmla="val 21046"/>
              <a:gd name="adj2" fmla="val 43787"/>
              <a:gd name="adj3" fmla="val 49363"/>
              <a:gd name="adj4" fmla="val 66667"/>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ar-LB">
                <a:latin typeface="Tahoma" pitchFamily="34" charset="0"/>
              </a:rPr>
              <a:t>الماسحة</a:t>
            </a:r>
          </a:p>
          <a:p>
            <a:pPr algn="ctr">
              <a:spcBef>
                <a:spcPct val="50000"/>
              </a:spcBef>
              <a:defRPr/>
            </a:pPr>
            <a:r>
              <a:rPr lang="ar-LB">
                <a:latin typeface="Tahoma" pitchFamily="34" charset="0"/>
              </a:rPr>
              <a:t>المسطحة</a:t>
            </a:r>
            <a:endParaRPr lang="en-US">
              <a:latin typeface="Tahoma" pitchFamily="34" charset="0"/>
              <a:cs typeface="Tahoma" pitchFamily="34" charset="0"/>
            </a:endParaRPr>
          </a:p>
        </p:txBody>
      </p:sp>
      <p:sp>
        <p:nvSpPr>
          <p:cNvPr id="12296" name="AutoShape 31"/>
          <p:cNvSpPr>
            <a:spLocks noChangeArrowheads="1"/>
          </p:cNvSpPr>
          <p:nvPr/>
        </p:nvSpPr>
        <p:spPr bwMode="auto">
          <a:xfrm flipH="1">
            <a:off x="1703389" y="2276476"/>
            <a:ext cx="1812925" cy="792163"/>
          </a:xfrm>
          <a:prstGeom prst="leftArrowCallout">
            <a:avLst>
              <a:gd name="adj1" fmla="val 21046"/>
              <a:gd name="adj2" fmla="val 43787"/>
              <a:gd name="adj3" fmla="val 49363"/>
              <a:gd name="adj4" fmla="val 66667"/>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ar-LB">
                <a:latin typeface="Tahoma" pitchFamily="34" charset="0"/>
              </a:rPr>
              <a:t>الماسحة</a:t>
            </a:r>
          </a:p>
          <a:p>
            <a:pPr algn="ctr">
              <a:spcBef>
                <a:spcPct val="50000"/>
              </a:spcBef>
              <a:defRPr/>
            </a:pPr>
            <a:r>
              <a:rPr lang="ar-LB">
                <a:latin typeface="Tahoma" pitchFamily="34" charset="0"/>
              </a:rPr>
              <a:t>المحمولة</a:t>
            </a:r>
            <a:endParaRPr lang="en-US">
              <a:latin typeface="Tahoma" pitchFamily="34" charset="0"/>
              <a:cs typeface="Tahoma" pitchFamily="34" charset="0"/>
            </a:endParaRPr>
          </a:p>
        </p:txBody>
      </p:sp>
      <p:sp>
        <p:nvSpPr>
          <p:cNvPr id="12297" name="AutoShape 32"/>
          <p:cNvSpPr>
            <a:spLocks noChangeArrowheads="1"/>
          </p:cNvSpPr>
          <p:nvPr/>
        </p:nvSpPr>
        <p:spPr bwMode="auto">
          <a:xfrm>
            <a:off x="7032626" y="4508501"/>
            <a:ext cx="1812925" cy="792163"/>
          </a:xfrm>
          <a:prstGeom prst="leftArrowCallout">
            <a:avLst>
              <a:gd name="adj1" fmla="val 21046"/>
              <a:gd name="adj2" fmla="val 43787"/>
              <a:gd name="adj3" fmla="val 49363"/>
              <a:gd name="adj4" fmla="val 66667"/>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ar-LB">
                <a:latin typeface="Tahoma" pitchFamily="34" charset="0"/>
              </a:rPr>
              <a:t>الماسحة</a:t>
            </a:r>
          </a:p>
          <a:p>
            <a:pPr algn="ctr">
              <a:spcBef>
                <a:spcPct val="50000"/>
              </a:spcBef>
              <a:defRPr/>
            </a:pPr>
            <a:r>
              <a:rPr lang="ar-LB">
                <a:latin typeface="Tahoma" pitchFamily="34" charset="0"/>
              </a:rPr>
              <a:t>الورقية</a:t>
            </a:r>
            <a:endParaRPr lang="en-US">
              <a:latin typeface="Tahoma" pitchFamily="34" charset="0"/>
              <a:cs typeface="Tahoma" pitchFamily="34" charset="0"/>
            </a:endParaRPr>
          </a:p>
        </p:txBody>
      </p:sp>
    </p:spTree>
    <p:extLst>
      <p:ext uri="{BB962C8B-B14F-4D97-AF65-F5344CB8AC3E}">
        <p14:creationId xmlns:p14="http://schemas.microsoft.com/office/powerpoint/2010/main" val="75514852"/>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7" descr="logitechFreedomJoystickWirelesss"/>
          <p:cNvPicPr>
            <a:picLocks noGrp="1" noChangeAspect="1" noChangeArrowheads="1"/>
          </p:cNvPicPr>
          <p:nvPr>
            <p:ph sz="quarter" idx="1"/>
          </p:nvPr>
        </p:nvPicPr>
        <p:blipFill>
          <a:blip r:embed="rId3" cstate="print"/>
          <a:srcRect/>
          <a:stretch>
            <a:fillRect/>
          </a:stretch>
        </p:blipFill>
        <p:spPr>
          <a:xfrm>
            <a:off x="2949575" y="1600201"/>
            <a:ext cx="2097088" cy="2181225"/>
          </a:xfrm>
          <a:noFill/>
        </p:spPr>
      </p:pic>
      <p:pic>
        <p:nvPicPr>
          <p:cNvPr id="22532" name="Picture 3" descr="mouse"/>
          <p:cNvPicPr>
            <a:picLocks noGrp="1" noChangeAspect="1" noChangeArrowheads="1"/>
          </p:cNvPicPr>
          <p:nvPr>
            <p:ph sz="quarter" idx="2"/>
          </p:nvPr>
        </p:nvPicPr>
        <p:blipFill>
          <a:blip r:embed="rId4" cstate="print"/>
          <a:srcRect/>
          <a:stretch>
            <a:fillRect/>
          </a:stretch>
        </p:blipFill>
        <p:spPr>
          <a:xfrm>
            <a:off x="6219826" y="1600201"/>
            <a:ext cx="2828925" cy="2181225"/>
          </a:xfrm>
          <a:noFill/>
        </p:spPr>
      </p:pic>
      <p:pic>
        <p:nvPicPr>
          <p:cNvPr id="22533" name="Picture 8" descr="PC_Web_Camera__350_000_pels_"/>
          <p:cNvPicPr>
            <a:picLocks noGrp="1" noChangeAspect="1" noChangeArrowheads="1"/>
          </p:cNvPicPr>
          <p:nvPr>
            <p:ph sz="quarter" idx="3"/>
          </p:nvPr>
        </p:nvPicPr>
        <p:blipFill>
          <a:blip r:embed="rId5" cstate="print"/>
          <a:srcRect/>
          <a:stretch>
            <a:fillRect/>
          </a:stretch>
        </p:blipFill>
        <p:spPr>
          <a:xfrm>
            <a:off x="2949575" y="3949701"/>
            <a:ext cx="2097088" cy="2181225"/>
          </a:xfrm>
          <a:noFill/>
        </p:spPr>
      </p:pic>
      <p:pic>
        <p:nvPicPr>
          <p:cNvPr id="22534" name="Picture 4" descr="microphone"/>
          <p:cNvPicPr>
            <a:picLocks noGrp="1" noChangeAspect="1" noChangeArrowheads="1"/>
          </p:cNvPicPr>
          <p:nvPr>
            <p:ph sz="quarter" idx="4"/>
          </p:nvPr>
        </p:nvPicPr>
        <p:blipFill>
          <a:blip r:embed="rId6" cstate="print"/>
          <a:srcRect/>
          <a:stretch>
            <a:fillRect/>
          </a:stretch>
        </p:blipFill>
        <p:spPr>
          <a:xfrm>
            <a:off x="6816725" y="4076701"/>
            <a:ext cx="1676400" cy="2189163"/>
          </a:xfrm>
          <a:noFill/>
        </p:spPr>
      </p:pic>
      <p:sp>
        <p:nvSpPr>
          <p:cNvPr id="13321" name="Oval 10"/>
          <p:cNvSpPr>
            <a:spLocks noChangeArrowheads="1"/>
          </p:cNvSpPr>
          <p:nvPr/>
        </p:nvSpPr>
        <p:spPr bwMode="auto">
          <a:xfrm>
            <a:off x="8256588" y="1557338"/>
            <a:ext cx="1295400" cy="86360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ar-LB">
                <a:latin typeface="Tahoma" pitchFamily="34" charset="0"/>
              </a:rPr>
              <a:t>الفأرة</a:t>
            </a:r>
            <a:endParaRPr lang="en-US">
              <a:latin typeface="Tahoma" pitchFamily="34" charset="0"/>
              <a:cs typeface="Tahoma" pitchFamily="34" charset="0"/>
            </a:endParaRPr>
          </a:p>
        </p:txBody>
      </p:sp>
      <p:sp>
        <p:nvSpPr>
          <p:cNvPr id="13322" name="Oval 11"/>
          <p:cNvSpPr>
            <a:spLocks noChangeArrowheads="1"/>
          </p:cNvSpPr>
          <p:nvPr/>
        </p:nvSpPr>
        <p:spPr bwMode="auto">
          <a:xfrm>
            <a:off x="4079875" y="1484313"/>
            <a:ext cx="1295400" cy="86360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ar-LB">
                <a:latin typeface="Tahoma" pitchFamily="34" charset="0"/>
              </a:rPr>
              <a:t>عصا الألعاب</a:t>
            </a:r>
            <a:endParaRPr lang="en-US">
              <a:latin typeface="Tahoma" pitchFamily="34" charset="0"/>
              <a:cs typeface="Tahoma" pitchFamily="34" charset="0"/>
            </a:endParaRPr>
          </a:p>
        </p:txBody>
      </p:sp>
      <p:sp>
        <p:nvSpPr>
          <p:cNvPr id="13323" name="Oval 12"/>
          <p:cNvSpPr>
            <a:spLocks noChangeArrowheads="1"/>
          </p:cNvSpPr>
          <p:nvPr/>
        </p:nvSpPr>
        <p:spPr bwMode="auto">
          <a:xfrm>
            <a:off x="8328025" y="4076700"/>
            <a:ext cx="1295400" cy="86360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ar-LB">
                <a:latin typeface="Tahoma" pitchFamily="34" charset="0"/>
              </a:rPr>
              <a:t>الميكرفون</a:t>
            </a:r>
            <a:endParaRPr lang="en-US">
              <a:latin typeface="Tahoma" pitchFamily="34" charset="0"/>
              <a:cs typeface="Tahoma" pitchFamily="34" charset="0"/>
            </a:endParaRPr>
          </a:p>
        </p:txBody>
      </p:sp>
      <p:sp>
        <p:nvSpPr>
          <p:cNvPr id="13324" name="Oval 13"/>
          <p:cNvSpPr>
            <a:spLocks noChangeArrowheads="1"/>
          </p:cNvSpPr>
          <p:nvPr/>
        </p:nvSpPr>
        <p:spPr bwMode="auto">
          <a:xfrm>
            <a:off x="4151313" y="3860800"/>
            <a:ext cx="1295400" cy="86360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ar-LB">
                <a:latin typeface="Tahoma" pitchFamily="34" charset="0"/>
              </a:rPr>
              <a:t>كاميرا الويب</a:t>
            </a:r>
            <a:endParaRPr lang="en-US">
              <a:latin typeface="Tahoma" pitchFamily="34" charset="0"/>
              <a:cs typeface="Tahoma" pitchFamily="34" charset="0"/>
            </a:endParaRPr>
          </a:p>
        </p:txBody>
      </p:sp>
    </p:spTree>
    <p:extLst>
      <p:ext uri="{BB962C8B-B14F-4D97-AF65-F5344CB8AC3E}">
        <p14:creationId xmlns:p14="http://schemas.microsoft.com/office/powerpoint/2010/main" val="3649225479"/>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Grp="1" noChangeArrowheads="1"/>
          </p:cNvSpPr>
          <p:nvPr>
            <p:ph type="title"/>
          </p:nvPr>
        </p:nvSpPr>
        <p:spPr>
          <a:xfrm>
            <a:off x="1981200" y="277814"/>
            <a:ext cx="7643192" cy="1139825"/>
          </a:xfrm>
        </p:spPr>
        <p:txBody>
          <a:bodyPr/>
          <a:lstStyle/>
          <a:p>
            <a:pPr algn="r" rtl="1">
              <a:defRPr/>
            </a:pPr>
            <a:r>
              <a:rPr lang="ar-LB" dirty="0"/>
              <a:t>ما هو الحاسب الآلي</a:t>
            </a:r>
            <a:r>
              <a:rPr lang="ar-SA" dirty="0"/>
              <a:t>؟</a:t>
            </a:r>
            <a:endParaRPr lang="en-US" dirty="0"/>
          </a:p>
        </p:txBody>
      </p:sp>
      <p:pic>
        <p:nvPicPr>
          <p:cNvPr id="12291" name="Picture 7" descr="computer"/>
          <p:cNvPicPr>
            <a:picLocks noGrp="1" noChangeAspect="1" noChangeArrowheads="1"/>
          </p:cNvPicPr>
          <p:nvPr>
            <p:ph sz="half" idx="1"/>
          </p:nvPr>
        </p:nvPicPr>
        <p:blipFill>
          <a:blip r:embed="rId3" cstate="print"/>
          <a:srcRect/>
          <a:stretch>
            <a:fillRect/>
          </a:stretch>
        </p:blipFill>
        <p:spPr>
          <a:xfrm>
            <a:off x="1981200" y="2852936"/>
            <a:ext cx="2990834" cy="3109714"/>
          </a:xfrm>
          <a:noFill/>
        </p:spPr>
      </p:pic>
      <p:sp>
        <p:nvSpPr>
          <p:cNvPr id="9220" name="Rectangle 6"/>
          <p:cNvSpPr>
            <a:spLocks noGrp="1" noChangeArrowheads="1"/>
          </p:cNvSpPr>
          <p:nvPr>
            <p:ph type="body" sz="half" idx="2"/>
          </p:nvPr>
        </p:nvSpPr>
        <p:spPr>
          <a:xfrm>
            <a:off x="5664200" y="1700214"/>
            <a:ext cx="4033838" cy="4530725"/>
          </a:xfrm>
        </p:spPr>
        <p:txBody>
          <a:bodyPr/>
          <a:lstStyle/>
          <a:p>
            <a:pPr algn="just" rtl="1"/>
            <a:r>
              <a:rPr lang="ar-SA" dirty="0">
                <a:solidFill>
                  <a:schemeClr val="bg2">
                    <a:lumMod val="50000"/>
                  </a:schemeClr>
                </a:solidFill>
              </a:rPr>
              <a:t>”</a:t>
            </a:r>
            <a:r>
              <a:rPr lang="ar-SA" dirty="0"/>
              <a:t>هو آلة اليكترونية يمكن بواسطتها تخزين البيانات ومعالجتها ثم استرجاعها مرة أخرى متى ما طلب ذلك</a:t>
            </a:r>
            <a:r>
              <a:rPr lang="ar-SA" dirty="0">
                <a:solidFill>
                  <a:schemeClr val="bg2">
                    <a:lumMod val="50000"/>
                  </a:schemeClr>
                </a:solidFill>
              </a:rPr>
              <a:t>“</a:t>
            </a:r>
            <a:endParaRPr lang="ar-LB" b="1" dirty="0">
              <a:solidFill>
                <a:schemeClr val="bg2">
                  <a:lumMod val="50000"/>
                </a:schemeClr>
              </a:solidFill>
            </a:endParaRPr>
          </a:p>
          <a:p>
            <a:pPr algn="r" rtl="1">
              <a:buFont typeface="Wingdings" pitchFamily="2" charset="2"/>
              <a:buNone/>
            </a:pPr>
            <a:endParaRPr lang="en-US" b="1" dirty="0">
              <a:cs typeface="Tahoma" pitchFamily="34" charset="0"/>
            </a:endParaRPr>
          </a:p>
          <a:p>
            <a:endParaRPr lang="en-US" dirty="0">
              <a:cs typeface="Tahoma" pitchFamily="34" charset="0"/>
            </a:endParaRPr>
          </a:p>
        </p:txBody>
      </p:sp>
    </p:spTree>
    <p:extLst>
      <p:ext uri="{BB962C8B-B14F-4D97-AF65-F5344CB8AC3E}">
        <p14:creationId xmlns:p14="http://schemas.microsoft.com/office/powerpoint/2010/main" val="171288802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 calcmode="lin" valueType="num">
                                      <p:cBhvr additive="base">
                                        <p:cTn id="7" dur="500" fill="hold"/>
                                        <p:tgtEl>
                                          <p:spTgt spid="92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sz="quarter"/>
          </p:nvPr>
        </p:nvSpPr>
        <p:spPr>
          <a:xfrm>
            <a:off x="1981200" y="277814"/>
            <a:ext cx="8435280" cy="1139825"/>
          </a:xfrm>
        </p:spPr>
        <p:txBody>
          <a:bodyPr/>
          <a:lstStyle/>
          <a:p>
            <a:pPr algn="r">
              <a:defRPr/>
            </a:pPr>
            <a:r>
              <a:rPr lang="ar-SA" sz="3200" dirty="0"/>
              <a:t>خامساً:أجهزة الإخراج </a:t>
            </a:r>
            <a:r>
              <a:rPr lang="en-US" sz="3200" dirty="0"/>
              <a:t>Output Devices</a:t>
            </a:r>
          </a:p>
        </p:txBody>
      </p:sp>
      <p:sp>
        <p:nvSpPr>
          <p:cNvPr id="4" name="عنصر نائب للمحتوى 3"/>
          <p:cNvSpPr>
            <a:spLocks noGrp="1"/>
          </p:cNvSpPr>
          <p:nvPr>
            <p:ph sz="quarter" idx="1"/>
          </p:nvPr>
        </p:nvSpPr>
        <p:spPr>
          <a:xfrm>
            <a:off x="1919288" y="2060576"/>
            <a:ext cx="8497192" cy="2189163"/>
          </a:xfrm>
        </p:spPr>
        <p:txBody>
          <a:bodyPr>
            <a:normAutofit/>
          </a:bodyPr>
          <a:lstStyle/>
          <a:p>
            <a:pPr marL="274320" indent="-274320" algn="r" rtl="1">
              <a:buNone/>
              <a:defRPr/>
            </a:pPr>
            <a:r>
              <a:rPr lang="ar-SA" sz="3200" dirty="0"/>
              <a:t>وهي أجهزة تستقبل نتائج معالجة البيانات من وحدة المعالجة المركزية بغرض إتاحتها للمستفيد. ومنها مثلا الشاشات، والطابعات، والسماعات، بطاقة الفيديو، جهاز العرض، الراسمات، سماعات الصوت، المودم.</a:t>
            </a:r>
            <a:endParaRPr lang="ar-LB" sz="3200" dirty="0"/>
          </a:p>
        </p:txBody>
      </p:sp>
    </p:spTree>
    <p:extLst>
      <p:ext uri="{BB962C8B-B14F-4D97-AF65-F5344CB8AC3E}">
        <p14:creationId xmlns:p14="http://schemas.microsoft.com/office/powerpoint/2010/main" val="108114072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9" descr="inkjet printer"/>
          <p:cNvPicPr>
            <a:picLocks noGrp="1" noChangeAspect="1" noChangeArrowheads="1"/>
          </p:cNvPicPr>
          <p:nvPr>
            <p:ph sz="quarter" idx="1"/>
          </p:nvPr>
        </p:nvPicPr>
        <p:blipFill>
          <a:blip r:embed="rId3" cstate="print"/>
          <a:stretch>
            <a:fillRect/>
          </a:stretch>
        </p:blipFill>
        <p:spPr>
          <a:xfrm>
            <a:off x="3077021" y="1600201"/>
            <a:ext cx="1846959" cy="2189163"/>
          </a:xfrm>
          <a:noFill/>
        </p:spPr>
      </p:pic>
      <p:pic>
        <p:nvPicPr>
          <p:cNvPr id="24580" name="Picture 8" descr="dotmatrix printer"/>
          <p:cNvPicPr>
            <a:picLocks noGrp="1" noChangeAspect="1" noChangeArrowheads="1"/>
          </p:cNvPicPr>
          <p:nvPr>
            <p:ph sz="quarter" idx="2"/>
          </p:nvPr>
        </p:nvPicPr>
        <p:blipFill>
          <a:blip r:embed="rId4" cstate="print"/>
          <a:srcRect/>
          <a:stretch>
            <a:fillRect/>
          </a:stretch>
        </p:blipFill>
        <p:spPr>
          <a:xfrm>
            <a:off x="2284414" y="4606926"/>
            <a:ext cx="1724025" cy="1990725"/>
          </a:xfrm>
          <a:noFill/>
        </p:spPr>
      </p:pic>
      <p:pic>
        <p:nvPicPr>
          <p:cNvPr id="24581" name="Picture 11" descr="monitor"/>
          <p:cNvPicPr>
            <a:picLocks noGrp="1" noChangeAspect="1" noChangeArrowheads="1"/>
          </p:cNvPicPr>
          <p:nvPr>
            <p:ph sz="quarter" idx="3"/>
          </p:nvPr>
        </p:nvPicPr>
        <p:blipFill>
          <a:blip r:embed="rId5" cstate="print"/>
          <a:srcRect/>
          <a:stretch>
            <a:fillRect/>
          </a:stretch>
        </p:blipFill>
        <p:spPr>
          <a:xfrm>
            <a:off x="4302125" y="963614"/>
            <a:ext cx="3810000" cy="1906587"/>
          </a:xfrm>
          <a:noFill/>
        </p:spPr>
      </p:pic>
      <p:pic>
        <p:nvPicPr>
          <p:cNvPr id="24582" name="Picture 10" descr="laser printer"/>
          <p:cNvPicPr>
            <a:picLocks noGrp="1" noChangeAspect="1" noChangeArrowheads="1"/>
          </p:cNvPicPr>
          <p:nvPr>
            <p:ph sz="quarter" idx="4"/>
          </p:nvPr>
        </p:nvPicPr>
        <p:blipFill>
          <a:blip r:embed="rId6" cstate="print"/>
          <a:srcRect/>
          <a:stretch>
            <a:fillRect/>
          </a:stretch>
        </p:blipFill>
        <p:spPr>
          <a:xfrm>
            <a:off x="6780213" y="4449763"/>
            <a:ext cx="1719262" cy="2189162"/>
          </a:xfrm>
          <a:noFill/>
        </p:spPr>
      </p:pic>
      <p:sp>
        <p:nvSpPr>
          <p:cNvPr id="24584" name="AutoShape 13"/>
          <p:cNvSpPr>
            <a:spLocks noChangeArrowheads="1"/>
          </p:cNvSpPr>
          <p:nvPr/>
        </p:nvSpPr>
        <p:spPr bwMode="auto">
          <a:xfrm>
            <a:off x="8183563" y="1557339"/>
            <a:ext cx="1225550" cy="935037"/>
          </a:xfrm>
          <a:prstGeom prst="leftArrowCallout">
            <a:avLst>
              <a:gd name="adj1" fmla="val 25000"/>
              <a:gd name="adj2" fmla="val 25000"/>
              <a:gd name="adj3" fmla="val 21845"/>
              <a:gd name="adj4" fmla="val 66667"/>
            </a:avLst>
          </a:prstGeom>
          <a:noFill/>
          <a:ln w="38100">
            <a:solidFill>
              <a:srgbClr val="FF9900"/>
            </a:solidFill>
            <a:miter lim="800000"/>
            <a:headEnd/>
            <a:tailEnd/>
          </a:ln>
        </p:spPr>
        <p:txBody>
          <a:bodyPr wrap="none" anchor="ctr"/>
          <a:lstStyle/>
          <a:p>
            <a:pPr algn="ctr"/>
            <a:r>
              <a:rPr lang="ar-LB">
                <a:latin typeface="Tahoma" pitchFamily="34" charset="0"/>
                <a:cs typeface="Tahoma" pitchFamily="34" charset="0"/>
              </a:rPr>
              <a:t>شاشة</a:t>
            </a:r>
          </a:p>
          <a:p>
            <a:pPr algn="ctr"/>
            <a:r>
              <a:rPr lang="en-US"/>
              <a:t>CRT</a:t>
            </a:r>
          </a:p>
        </p:txBody>
      </p:sp>
      <p:sp>
        <p:nvSpPr>
          <p:cNvPr id="24585" name="AutoShape 14"/>
          <p:cNvSpPr>
            <a:spLocks noChangeArrowheads="1"/>
          </p:cNvSpPr>
          <p:nvPr/>
        </p:nvSpPr>
        <p:spPr bwMode="auto">
          <a:xfrm flipH="1">
            <a:off x="3216275" y="1557339"/>
            <a:ext cx="1150938" cy="935037"/>
          </a:xfrm>
          <a:prstGeom prst="leftArrowCallout">
            <a:avLst>
              <a:gd name="adj1" fmla="val 25000"/>
              <a:gd name="adj2" fmla="val 25000"/>
              <a:gd name="adj3" fmla="val 20515"/>
              <a:gd name="adj4" fmla="val 66667"/>
            </a:avLst>
          </a:prstGeom>
          <a:noFill/>
          <a:ln w="38100">
            <a:solidFill>
              <a:srgbClr val="FF9900"/>
            </a:solidFill>
            <a:miter lim="800000"/>
            <a:headEnd/>
            <a:tailEnd/>
          </a:ln>
        </p:spPr>
        <p:txBody>
          <a:bodyPr wrap="none" anchor="ctr"/>
          <a:lstStyle/>
          <a:p>
            <a:pPr algn="ctr"/>
            <a:r>
              <a:rPr lang="ar-LB">
                <a:latin typeface="Tahoma" pitchFamily="34" charset="0"/>
                <a:cs typeface="Tahoma" pitchFamily="34" charset="0"/>
              </a:rPr>
              <a:t>شاشة</a:t>
            </a:r>
          </a:p>
          <a:p>
            <a:pPr algn="ctr"/>
            <a:r>
              <a:rPr lang="en-US"/>
              <a:t>FLAT</a:t>
            </a:r>
          </a:p>
        </p:txBody>
      </p:sp>
      <p:sp>
        <p:nvSpPr>
          <p:cNvPr id="24586" name="AutoShape 15"/>
          <p:cNvSpPr>
            <a:spLocks noChangeArrowheads="1"/>
          </p:cNvSpPr>
          <p:nvPr/>
        </p:nvSpPr>
        <p:spPr bwMode="auto">
          <a:xfrm rot="5400000">
            <a:off x="2658270" y="2978945"/>
            <a:ext cx="792163" cy="1692275"/>
          </a:xfrm>
          <a:prstGeom prst="homePlate">
            <a:avLst>
              <a:gd name="adj" fmla="val 38481"/>
            </a:avLst>
          </a:prstGeom>
          <a:noFill/>
          <a:ln w="38100">
            <a:solidFill>
              <a:srgbClr val="660066"/>
            </a:solidFill>
            <a:miter lim="800000"/>
            <a:headEnd/>
            <a:tailEnd/>
          </a:ln>
        </p:spPr>
        <p:txBody>
          <a:bodyPr rot="10800000" vert="eaVert" wrap="none" anchor="ctr"/>
          <a:lstStyle/>
          <a:p>
            <a:pPr algn="ctr"/>
            <a:r>
              <a:rPr lang="ar-LB">
                <a:latin typeface="Tahoma" pitchFamily="34" charset="0"/>
                <a:cs typeface="Tahoma" pitchFamily="34" charset="0"/>
              </a:rPr>
              <a:t>الطابعة النقطية</a:t>
            </a:r>
          </a:p>
          <a:p>
            <a:pPr algn="ctr"/>
            <a:r>
              <a:rPr lang="ar-LB">
                <a:latin typeface="Tahoma" pitchFamily="34" charset="0"/>
                <a:cs typeface="Tahoma" pitchFamily="34" charset="0"/>
              </a:rPr>
              <a:t>(الضاغطة)</a:t>
            </a:r>
            <a:endParaRPr lang="en-US">
              <a:latin typeface="Tahoma" pitchFamily="34" charset="0"/>
              <a:cs typeface="Tahoma" pitchFamily="34" charset="0"/>
            </a:endParaRPr>
          </a:p>
        </p:txBody>
      </p:sp>
      <p:sp>
        <p:nvSpPr>
          <p:cNvPr id="24587" name="AutoShape 16"/>
          <p:cNvSpPr>
            <a:spLocks noChangeArrowheads="1"/>
          </p:cNvSpPr>
          <p:nvPr/>
        </p:nvSpPr>
        <p:spPr bwMode="auto">
          <a:xfrm rot="5400000">
            <a:off x="5358607" y="2978945"/>
            <a:ext cx="792163" cy="1692275"/>
          </a:xfrm>
          <a:prstGeom prst="homePlate">
            <a:avLst>
              <a:gd name="adj" fmla="val 38481"/>
            </a:avLst>
          </a:prstGeom>
          <a:noFill/>
          <a:ln w="38100">
            <a:solidFill>
              <a:srgbClr val="FF0066"/>
            </a:solidFill>
            <a:miter lim="800000"/>
            <a:headEnd/>
            <a:tailEnd/>
          </a:ln>
        </p:spPr>
        <p:txBody>
          <a:bodyPr rot="10800000" vert="eaVert" wrap="none" anchor="ctr"/>
          <a:lstStyle/>
          <a:p>
            <a:pPr algn="ctr"/>
            <a:r>
              <a:rPr lang="ar-LB">
                <a:latin typeface="Tahoma" pitchFamily="34" charset="0"/>
                <a:cs typeface="Tahoma" pitchFamily="34" charset="0"/>
              </a:rPr>
              <a:t>طابعة الحبر </a:t>
            </a:r>
          </a:p>
          <a:p>
            <a:pPr algn="ctr"/>
            <a:r>
              <a:rPr lang="ar-LB">
                <a:latin typeface="Tahoma" pitchFamily="34" charset="0"/>
                <a:cs typeface="Tahoma" pitchFamily="34" charset="0"/>
              </a:rPr>
              <a:t>النفاث</a:t>
            </a:r>
            <a:endParaRPr lang="en-US">
              <a:latin typeface="Tahoma" pitchFamily="34" charset="0"/>
              <a:cs typeface="Tahoma" pitchFamily="34" charset="0"/>
            </a:endParaRPr>
          </a:p>
        </p:txBody>
      </p:sp>
      <p:sp>
        <p:nvSpPr>
          <p:cNvPr id="24588" name="AutoShape 17"/>
          <p:cNvSpPr>
            <a:spLocks noChangeArrowheads="1"/>
          </p:cNvSpPr>
          <p:nvPr/>
        </p:nvSpPr>
        <p:spPr bwMode="auto">
          <a:xfrm rot="5400000">
            <a:off x="7554120" y="2978945"/>
            <a:ext cx="792163" cy="1692275"/>
          </a:xfrm>
          <a:prstGeom prst="homePlate">
            <a:avLst>
              <a:gd name="adj" fmla="val 38481"/>
            </a:avLst>
          </a:prstGeom>
          <a:noFill/>
          <a:ln w="38100">
            <a:solidFill>
              <a:schemeClr val="tx2"/>
            </a:solidFill>
            <a:miter lim="800000"/>
            <a:headEnd/>
            <a:tailEnd/>
          </a:ln>
        </p:spPr>
        <p:txBody>
          <a:bodyPr rot="10800000" vert="eaVert" wrap="none" anchor="ctr"/>
          <a:lstStyle/>
          <a:p>
            <a:pPr algn="ctr"/>
            <a:r>
              <a:rPr lang="ar-LB">
                <a:latin typeface="Tahoma" pitchFamily="34" charset="0"/>
                <a:cs typeface="Tahoma" pitchFamily="34" charset="0"/>
              </a:rPr>
              <a:t>طابعة الليزر</a:t>
            </a:r>
            <a:endParaRPr lang="en-US">
              <a:latin typeface="Tahoma" pitchFamily="34" charset="0"/>
              <a:cs typeface="Tahoma" pitchFamily="34" charset="0"/>
            </a:endParaRPr>
          </a:p>
        </p:txBody>
      </p:sp>
    </p:spTree>
    <p:extLst>
      <p:ext uri="{BB962C8B-B14F-4D97-AF65-F5344CB8AC3E}">
        <p14:creationId xmlns:p14="http://schemas.microsoft.com/office/powerpoint/2010/main" val="348440269"/>
      </p:ext>
    </p:extLst>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10" descr="data show"/>
          <p:cNvPicPr>
            <a:picLocks noGrp="1" noChangeAspect="1" noChangeArrowheads="1"/>
          </p:cNvPicPr>
          <p:nvPr>
            <p:ph sz="half" idx="1"/>
          </p:nvPr>
        </p:nvPicPr>
        <p:blipFill>
          <a:blip r:embed="rId3" cstate="print"/>
          <a:srcRect/>
          <a:stretch>
            <a:fillRect/>
          </a:stretch>
        </p:blipFill>
        <p:spPr>
          <a:xfrm>
            <a:off x="2237759" y="3068960"/>
            <a:ext cx="3266105" cy="2663503"/>
          </a:xfrm>
          <a:noFill/>
        </p:spPr>
      </p:pic>
      <p:pic>
        <p:nvPicPr>
          <p:cNvPr id="25604" name="Picture 8" descr="speaker"/>
          <p:cNvPicPr>
            <a:picLocks noGrp="1" noChangeAspect="1" noChangeArrowheads="1"/>
          </p:cNvPicPr>
          <p:nvPr>
            <p:ph sz="half" idx="2"/>
          </p:nvPr>
        </p:nvPicPr>
        <p:blipFill>
          <a:blip r:embed="rId4" cstate="print"/>
          <a:stretch>
            <a:fillRect/>
          </a:stretch>
        </p:blipFill>
        <p:spPr>
          <a:xfrm>
            <a:off x="6517482" y="2640927"/>
            <a:ext cx="3476625" cy="3357154"/>
          </a:xfrm>
          <a:noFill/>
        </p:spPr>
      </p:pic>
      <p:sp>
        <p:nvSpPr>
          <p:cNvPr id="25606" name="Oval 16"/>
          <p:cNvSpPr>
            <a:spLocks noChangeArrowheads="1"/>
          </p:cNvSpPr>
          <p:nvPr/>
        </p:nvSpPr>
        <p:spPr bwMode="auto">
          <a:xfrm>
            <a:off x="7319963" y="1412876"/>
            <a:ext cx="1871662" cy="936625"/>
          </a:xfrm>
          <a:prstGeom prst="ellipse">
            <a:avLst/>
          </a:prstGeom>
          <a:noFill/>
          <a:ln w="38100">
            <a:solidFill>
              <a:srgbClr val="993366"/>
            </a:solidFill>
            <a:round/>
            <a:headEnd/>
            <a:tailEnd/>
          </a:ln>
        </p:spPr>
        <p:txBody>
          <a:bodyPr wrap="none" anchor="ctr"/>
          <a:lstStyle/>
          <a:p>
            <a:pPr algn="ctr"/>
            <a:r>
              <a:rPr lang="en-US"/>
              <a:t>Speaker</a:t>
            </a:r>
            <a:endParaRPr lang="ar-LB"/>
          </a:p>
          <a:p>
            <a:pPr algn="ctr"/>
            <a:r>
              <a:rPr lang="ar-LB">
                <a:latin typeface="Tahoma" pitchFamily="34" charset="0"/>
                <a:cs typeface="Tahoma" pitchFamily="34" charset="0"/>
              </a:rPr>
              <a:t>السماعات</a:t>
            </a:r>
            <a:endParaRPr lang="en-US">
              <a:latin typeface="Tahoma" pitchFamily="34" charset="0"/>
              <a:cs typeface="Tahoma" pitchFamily="34" charset="0"/>
            </a:endParaRPr>
          </a:p>
        </p:txBody>
      </p:sp>
      <p:sp>
        <p:nvSpPr>
          <p:cNvPr id="25607" name="Oval 17"/>
          <p:cNvSpPr>
            <a:spLocks noChangeArrowheads="1"/>
          </p:cNvSpPr>
          <p:nvPr/>
        </p:nvSpPr>
        <p:spPr bwMode="auto">
          <a:xfrm>
            <a:off x="2641601" y="1701801"/>
            <a:ext cx="1871663" cy="936625"/>
          </a:xfrm>
          <a:prstGeom prst="ellipse">
            <a:avLst/>
          </a:prstGeom>
          <a:noFill/>
          <a:ln w="38100">
            <a:solidFill>
              <a:srgbClr val="993366"/>
            </a:solidFill>
            <a:round/>
            <a:headEnd/>
            <a:tailEnd/>
          </a:ln>
        </p:spPr>
        <p:txBody>
          <a:bodyPr wrap="none" anchor="ctr"/>
          <a:lstStyle/>
          <a:p>
            <a:pPr algn="ctr"/>
            <a:r>
              <a:rPr lang="en-US">
                <a:latin typeface="Tahoma" pitchFamily="34" charset="0"/>
                <a:cs typeface="Tahoma" pitchFamily="34" charset="0"/>
              </a:rPr>
              <a:t>Projector</a:t>
            </a:r>
            <a:endParaRPr lang="ar-LB">
              <a:latin typeface="Tahoma" pitchFamily="34" charset="0"/>
              <a:cs typeface="Tahoma" pitchFamily="34" charset="0"/>
            </a:endParaRPr>
          </a:p>
          <a:p>
            <a:pPr algn="ctr"/>
            <a:r>
              <a:rPr lang="ar-LB">
                <a:latin typeface="Tahoma" pitchFamily="34" charset="0"/>
                <a:cs typeface="Tahoma" pitchFamily="34" charset="0"/>
              </a:rPr>
              <a:t>جهاز العرض</a:t>
            </a:r>
            <a:endParaRPr lang="en-US">
              <a:latin typeface="Tahoma" pitchFamily="34" charset="0"/>
              <a:cs typeface="Tahoma" pitchFamily="34" charset="0"/>
            </a:endParaRPr>
          </a:p>
        </p:txBody>
      </p:sp>
    </p:spTree>
    <p:extLst>
      <p:ext uri="{BB962C8B-B14F-4D97-AF65-F5344CB8AC3E}">
        <p14:creationId xmlns:p14="http://schemas.microsoft.com/office/powerpoint/2010/main" val="2517585680"/>
      </p:ext>
    </p:extLst>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11" descr="smart-600i-control-module"/>
          <p:cNvPicPr>
            <a:picLocks noGrp="1" noChangeAspect="1" noChangeArrowheads="1"/>
          </p:cNvPicPr>
          <p:nvPr>
            <p:ph sz="quarter" idx="1"/>
          </p:nvPr>
        </p:nvPicPr>
        <p:blipFill>
          <a:blip r:embed="rId3" cstate="print"/>
          <a:srcRect/>
          <a:stretch>
            <a:fillRect/>
          </a:stretch>
        </p:blipFill>
        <p:spPr>
          <a:xfrm>
            <a:off x="3143250" y="2349501"/>
            <a:ext cx="1614488" cy="1573213"/>
          </a:xfrm>
          <a:noFill/>
        </p:spPr>
      </p:pic>
      <p:pic>
        <p:nvPicPr>
          <p:cNvPr id="26628" name="Picture 12" descr="smart-600i-write-over"/>
          <p:cNvPicPr>
            <a:picLocks noGrp="1" noChangeAspect="1" noChangeArrowheads="1"/>
          </p:cNvPicPr>
          <p:nvPr>
            <p:ph sz="quarter" idx="2"/>
          </p:nvPr>
        </p:nvPicPr>
        <p:blipFill>
          <a:blip r:embed="rId4" cstate="print"/>
          <a:srcRect/>
          <a:stretch>
            <a:fillRect/>
          </a:stretch>
        </p:blipFill>
        <p:spPr>
          <a:xfrm>
            <a:off x="3190875" y="4254501"/>
            <a:ext cx="1614488" cy="1573213"/>
          </a:xfrm>
          <a:noFill/>
        </p:spPr>
      </p:pic>
      <p:pic>
        <p:nvPicPr>
          <p:cNvPr id="26629" name="Picture 10" descr="smart-board-600i-interactive-whiteboard-photo"/>
          <p:cNvPicPr>
            <a:picLocks noGrp="1" noChangeAspect="1" noChangeArrowheads="1"/>
          </p:cNvPicPr>
          <p:nvPr>
            <p:ph sz="half" idx="3"/>
          </p:nvPr>
        </p:nvPicPr>
        <p:blipFill>
          <a:blip r:embed="rId5" cstate="print"/>
          <a:srcRect/>
          <a:stretch>
            <a:fillRect/>
          </a:stretch>
        </p:blipFill>
        <p:spPr>
          <a:xfrm>
            <a:off x="6172201" y="2205039"/>
            <a:ext cx="3019425" cy="3679825"/>
          </a:xfrm>
          <a:noFill/>
        </p:spPr>
      </p:pic>
      <p:sp>
        <p:nvSpPr>
          <p:cNvPr id="26631" name="AutoShape 14"/>
          <p:cNvSpPr>
            <a:spLocks noChangeArrowheads="1"/>
          </p:cNvSpPr>
          <p:nvPr/>
        </p:nvSpPr>
        <p:spPr bwMode="auto">
          <a:xfrm>
            <a:off x="5951538" y="1412876"/>
            <a:ext cx="3384550" cy="576263"/>
          </a:xfrm>
          <a:prstGeom prst="downArrowCallout">
            <a:avLst>
              <a:gd name="adj1" fmla="val 146832"/>
              <a:gd name="adj2" fmla="val 146832"/>
              <a:gd name="adj3" fmla="val 16667"/>
              <a:gd name="adj4" fmla="val 66667"/>
            </a:avLst>
          </a:prstGeom>
          <a:noFill/>
          <a:ln w="38100">
            <a:solidFill>
              <a:srgbClr val="008000"/>
            </a:solidFill>
            <a:miter lim="800000"/>
            <a:headEnd/>
            <a:tailEnd/>
          </a:ln>
        </p:spPr>
        <p:txBody>
          <a:bodyPr wrap="none" anchor="ctr"/>
          <a:lstStyle/>
          <a:p>
            <a:pPr algn="ctr"/>
            <a:r>
              <a:rPr lang="ar-LB">
                <a:latin typeface="Tahoma" pitchFamily="34" charset="0"/>
                <a:cs typeface="Tahoma" pitchFamily="34" charset="0"/>
              </a:rPr>
              <a:t>السبورة الإلكترونية (الذكية)</a:t>
            </a:r>
            <a:endParaRPr lang="en-US">
              <a:latin typeface="Tahoma" pitchFamily="34" charset="0"/>
              <a:cs typeface="Tahoma" pitchFamily="34" charset="0"/>
            </a:endParaRPr>
          </a:p>
        </p:txBody>
      </p:sp>
    </p:spTree>
    <p:extLst>
      <p:ext uri="{BB962C8B-B14F-4D97-AF65-F5344CB8AC3E}">
        <p14:creationId xmlns:p14="http://schemas.microsoft.com/office/powerpoint/2010/main" val="1536001573"/>
      </p:ext>
    </p:extLst>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LooOOooly\Desktop\105 تقن\رسم 1.JPG"/>
          <p:cNvPicPr>
            <a:picLocks noChangeAspect="1" noChangeArrowheads="1"/>
          </p:cNvPicPr>
          <p:nvPr/>
        </p:nvPicPr>
        <p:blipFill>
          <a:blip r:embed="rId3" cstate="print"/>
          <a:srcRect/>
          <a:stretch>
            <a:fillRect/>
          </a:stretch>
        </p:blipFill>
        <p:spPr bwMode="auto">
          <a:xfrm>
            <a:off x="2927648" y="44624"/>
            <a:ext cx="6070318" cy="6629400"/>
          </a:xfrm>
          <a:prstGeom prst="rect">
            <a:avLst/>
          </a:prstGeom>
          <a:noFill/>
        </p:spPr>
      </p:pic>
    </p:spTree>
    <p:extLst>
      <p:ext uri="{BB962C8B-B14F-4D97-AF65-F5344CB8AC3E}">
        <p14:creationId xmlns:p14="http://schemas.microsoft.com/office/powerpoint/2010/main" val="3168409636"/>
      </p:ext>
    </p:extLst>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1"/>
          <p:cNvSpPr>
            <a:spLocks noGrp="1" noChangeArrowheads="1"/>
          </p:cNvSpPr>
          <p:nvPr>
            <p:ph type="title"/>
          </p:nvPr>
        </p:nvSpPr>
        <p:spPr>
          <a:xfrm>
            <a:off x="2567608" y="260648"/>
            <a:ext cx="7239000" cy="1143000"/>
          </a:xfrm>
        </p:spPr>
        <p:txBody>
          <a:bodyPr/>
          <a:lstStyle/>
          <a:p>
            <a:pPr algn="r">
              <a:defRPr/>
            </a:pPr>
            <a:r>
              <a:rPr lang="ar-SA" dirty="0"/>
              <a:t>مكونات صندوق النظام</a:t>
            </a:r>
            <a:endParaRPr lang="en-US" dirty="0"/>
          </a:p>
        </p:txBody>
      </p:sp>
      <p:sp>
        <p:nvSpPr>
          <p:cNvPr id="20485" name="Rectangle 12"/>
          <p:cNvSpPr>
            <a:spLocks noGrp="1" noChangeArrowheads="1"/>
          </p:cNvSpPr>
          <p:nvPr>
            <p:ph idx="1"/>
          </p:nvPr>
        </p:nvSpPr>
        <p:spPr>
          <a:xfrm>
            <a:off x="2743200" y="1772816"/>
            <a:ext cx="7467600" cy="3484984"/>
          </a:xfrm>
        </p:spPr>
        <p:txBody>
          <a:bodyPr/>
          <a:lstStyle/>
          <a:p>
            <a:pPr marL="457200" indent="-457200" algn="r" rtl="1">
              <a:buFont typeface="+mj-lt"/>
              <a:buAutoNum type="arabicParenR"/>
            </a:pPr>
            <a:r>
              <a:rPr lang="ar-SA" sz="2000" b="1" dirty="0">
                <a:cs typeface="Tahoma" pitchFamily="34" charset="0"/>
              </a:rPr>
              <a:t>اللوحة الأم (</a:t>
            </a:r>
            <a:r>
              <a:rPr lang="en-US" sz="2000" b="1" dirty="0">
                <a:cs typeface="Tahoma" pitchFamily="34" charset="0"/>
              </a:rPr>
              <a:t>Motherboard</a:t>
            </a:r>
            <a:r>
              <a:rPr lang="ar-SA" sz="2000" b="1" dirty="0">
                <a:cs typeface="Tahoma" pitchFamily="34" charset="0"/>
              </a:rPr>
              <a:t>)</a:t>
            </a:r>
          </a:p>
          <a:p>
            <a:pPr marL="914400" lvl="1" indent="-457200" algn="r" rtl="1">
              <a:buFont typeface="+mj-cs"/>
              <a:buAutoNum type="arabic2Minus"/>
            </a:pPr>
            <a:r>
              <a:rPr lang="ar-SA" sz="2000" b="1" dirty="0">
                <a:cs typeface="Tahoma" pitchFamily="34" charset="0"/>
              </a:rPr>
              <a:t>المعالج والذاكرة الرئيسية.</a:t>
            </a:r>
          </a:p>
          <a:p>
            <a:pPr marL="914400" lvl="1" indent="-457200" algn="r" rtl="1">
              <a:buFont typeface="+mj-lt"/>
              <a:buAutoNum type="arabic2Minus"/>
            </a:pPr>
            <a:r>
              <a:rPr lang="ar-SA" sz="2000" b="1" dirty="0">
                <a:cs typeface="Tahoma" pitchFamily="34" charset="0"/>
              </a:rPr>
              <a:t>المنافذ(</a:t>
            </a:r>
            <a:r>
              <a:rPr lang="en-US" sz="2000" b="1" dirty="0">
                <a:cs typeface="Tahoma" pitchFamily="34" charset="0"/>
              </a:rPr>
              <a:t>Ports</a:t>
            </a:r>
            <a:r>
              <a:rPr lang="ar-SA" sz="2000" b="1" dirty="0">
                <a:cs typeface="Tahoma" pitchFamily="34" charset="0"/>
              </a:rPr>
              <a:t>).</a:t>
            </a:r>
          </a:p>
          <a:p>
            <a:pPr marL="914400" lvl="1" indent="-457200" algn="r" rtl="1">
              <a:buFont typeface="+mj-lt"/>
              <a:buAutoNum type="arabic2Minus"/>
            </a:pPr>
            <a:r>
              <a:rPr lang="ar-SA" sz="2000" b="1" dirty="0">
                <a:cs typeface="Tahoma" pitchFamily="34" charset="0"/>
              </a:rPr>
              <a:t>منافذ بطاقات التوسعة (</a:t>
            </a:r>
            <a:r>
              <a:rPr lang="en-US" sz="2000" b="1" dirty="0">
                <a:cs typeface="Tahoma" pitchFamily="34" charset="0"/>
              </a:rPr>
              <a:t>Expansion Slots</a:t>
            </a:r>
            <a:r>
              <a:rPr lang="ar-SA" sz="2000" b="1" dirty="0">
                <a:cs typeface="Tahoma" pitchFamily="34" charset="0"/>
              </a:rPr>
              <a:t>).</a:t>
            </a:r>
          </a:p>
          <a:p>
            <a:pPr marL="457200" indent="-457200" algn="r" rtl="1">
              <a:buFont typeface="+mj-lt"/>
              <a:buAutoNum type="arabicParenR"/>
            </a:pPr>
            <a:r>
              <a:rPr lang="ar-SA" sz="2000" b="1" dirty="0">
                <a:cs typeface="Tahoma" pitchFamily="34" charset="0"/>
              </a:rPr>
              <a:t>جهاز التزويد بالطاقة (</a:t>
            </a:r>
            <a:r>
              <a:rPr lang="en-US" sz="2000" b="1" dirty="0">
                <a:cs typeface="Tahoma" pitchFamily="34" charset="0"/>
              </a:rPr>
              <a:t>power supply</a:t>
            </a:r>
            <a:r>
              <a:rPr lang="ar-SA" sz="2000" b="1" dirty="0">
                <a:cs typeface="Tahoma" pitchFamily="34" charset="0"/>
              </a:rPr>
              <a:t>).</a:t>
            </a:r>
          </a:p>
          <a:p>
            <a:pPr marL="457200" indent="-457200" algn="r" rtl="1">
              <a:buFont typeface="+mj-lt"/>
              <a:buAutoNum type="arabicParenR"/>
            </a:pPr>
            <a:r>
              <a:rPr lang="ar-SA" sz="2000" b="1" dirty="0">
                <a:cs typeface="Tahoma" pitchFamily="34" charset="0"/>
              </a:rPr>
              <a:t>محركات الأقراص (</a:t>
            </a:r>
            <a:r>
              <a:rPr lang="en-US" sz="2000" b="1" dirty="0">
                <a:cs typeface="Tahoma" pitchFamily="34" charset="0"/>
              </a:rPr>
              <a:t>Drivers</a:t>
            </a:r>
            <a:r>
              <a:rPr lang="ar-SA" sz="2000" b="1" dirty="0">
                <a:cs typeface="Tahoma" pitchFamily="34" charset="0"/>
              </a:rPr>
              <a:t>).</a:t>
            </a:r>
          </a:p>
          <a:p>
            <a:pPr algn="r" rtl="1"/>
            <a:endParaRPr lang="ar-SA" sz="2000" b="1" dirty="0">
              <a:cs typeface="Tahoma" pitchFamily="34" charset="0"/>
            </a:endParaRPr>
          </a:p>
          <a:p>
            <a:pPr algn="r" rtl="1"/>
            <a:endParaRPr lang="ar-SA" sz="2000" b="1" dirty="0">
              <a:cs typeface="Tahoma" pitchFamily="34" charset="0"/>
            </a:endParaRPr>
          </a:p>
          <a:p>
            <a:pPr algn="r" rtl="1"/>
            <a:endParaRPr lang="en-US" sz="2000" b="1" dirty="0">
              <a:cs typeface="Tahoma" pitchFamily="34" charset="0"/>
            </a:endParaRPr>
          </a:p>
        </p:txBody>
      </p:sp>
      <p:pic>
        <p:nvPicPr>
          <p:cNvPr id="6" name="Picture 7" descr="computer case"/>
          <p:cNvPicPr>
            <a:picLocks noChangeAspect="1" noChangeArrowheads="1"/>
          </p:cNvPicPr>
          <p:nvPr/>
        </p:nvPicPr>
        <p:blipFill>
          <a:blip r:embed="rId3" cstate="print"/>
          <a:srcRect/>
          <a:stretch>
            <a:fillRect/>
          </a:stretch>
        </p:blipFill>
        <p:spPr bwMode="auto">
          <a:xfrm>
            <a:off x="3287688" y="4077073"/>
            <a:ext cx="5143500" cy="2570163"/>
          </a:xfrm>
          <a:prstGeom prst="rect">
            <a:avLst/>
          </a:prstGeom>
          <a:noFill/>
          <a:ln w="9525">
            <a:noFill/>
            <a:miter lim="800000"/>
            <a:headEnd/>
            <a:tailEnd/>
          </a:ln>
        </p:spPr>
      </p:pic>
    </p:spTree>
    <p:extLst>
      <p:ext uri="{BB962C8B-B14F-4D97-AF65-F5344CB8AC3E}">
        <p14:creationId xmlns:p14="http://schemas.microsoft.com/office/powerpoint/2010/main" val="370296335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 calcmode="lin" valueType="num">
                                      <p:cBhvr additive="base">
                                        <p:cTn id="7" dur="500" fill="hold"/>
                                        <p:tgtEl>
                                          <p:spTgt spid="2048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85">
                                            <p:txEl>
                                              <p:pRg st="1" end="1"/>
                                            </p:txEl>
                                          </p:spTgt>
                                        </p:tgtEl>
                                        <p:attrNameLst>
                                          <p:attrName>style.visibility</p:attrName>
                                        </p:attrNameLst>
                                      </p:cBhvr>
                                      <p:to>
                                        <p:strVal val="visible"/>
                                      </p:to>
                                    </p:set>
                                    <p:anim calcmode="lin" valueType="num">
                                      <p:cBhvr additive="base">
                                        <p:cTn id="13" dur="500" fill="hold"/>
                                        <p:tgtEl>
                                          <p:spTgt spid="2048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485">
                                            <p:txEl>
                                              <p:pRg st="2" end="2"/>
                                            </p:txEl>
                                          </p:spTgt>
                                        </p:tgtEl>
                                        <p:attrNameLst>
                                          <p:attrName>style.visibility</p:attrName>
                                        </p:attrNameLst>
                                      </p:cBhvr>
                                      <p:to>
                                        <p:strVal val="visible"/>
                                      </p:to>
                                    </p:set>
                                    <p:anim calcmode="lin" valueType="num">
                                      <p:cBhvr additive="base">
                                        <p:cTn id="19" dur="500" fill="hold"/>
                                        <p:tgtEl>
                                          <p:spTgt spid="2048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485">
                                            <p:txEl>
                                              <p:pRg st="3" end="3"/>
                                            </p:txEl>
                                          </p:spTgt>
                                        </p:tgtEl>
                                        <p:attrNameLst>
                                          <p:attrName>style.visibility</p:attrName>
                                        </p:attrNameLst>
                                      </p:cBhvr>
                                      <p:to>
                                        <p:strVal val="visible"/>
                                      </p:to>
                                    </p:set>
                                    <p:anim calcmode="lin" valueType="num">
                                      <p:cBhvr additive="base">
                                        <p:cTn id="25" dur="500" fill="hold"/>
                                        <p:tgtEl>
                                          <p:spTgt spid="2048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485">
                                            <p:txEl>
                                              <p:pRg st="4" end="4"/>
                                            </p:txEl>
                                          </p:spTgt>
                                        </p:tgtEl>
                                        <p:attrNameLst>
                                          <p:attrName>style.visibility</p:attrName>
                                        </p:attrNameLst>
                                      </p:cBhvr>
                                      <p:to>
                                        <p:strVal val="visible"/>
                                      </p:to>
                                    </p:set>
                                    <p:anim calcmode="lin" valueType="num">
                                      <p:cBhvr additive="base">
                                        <p:cTn id="31" dur="500" fill="hold"/>
                                        <p:tgtEl>
                                          <p:spTgt spid="2048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485">
                                            <p:txEl>
                                              <p:pRg st="5" end="5"/>
                                            </p:txEl>
                                          </p:spTgt>
                                        </p:tgtEl>
                                        <p:attrNameLst>
                                          <p:attrName>style.visibility</p:attrName>
                                        </p:attrNameLst>
                                      </p:cBhvr>
                                      <p:to>
                                        <p:strVal val="visible"/>
                                      </p:to>
                                    </p:set>
                                    <p:anim calcmode="lin" valueType="num">
                                      <p:cBhvr additive="base">
                                        <p:cTn id="37" dur="500" fill="hold"/>
                                        <p:tgtEl>
                                          <p:spTgt spid="2048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48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27648" y="476672"/>
            <a:ext cx="7239000" cy="1143000"/>
          </a:xfrm>
        </p:spPr>
        <p:txBody>
          <a:bodyPr/>
          <a:lstStyle/>
          <a:p>
            <a:pPr algn="r" rtl="1">
              <a:defRPr/>
            </a:pPr>
            <a:r>
              <a:rPr lang="ar-SA" sz="3600" dirty="0"/>
              <a:t>1) اللوحة الأم </a:t>
            </a:r>
            <a:r>
              <a:rPr lang="en-US" sz="3600" dirty="0"/>
              <a:t>(</a:t>
            </a:r>
            <a:r>
              <a:rPr lang="en-US" sz="3200" dirty="0"/>
              <a:t>Motherboard</a:t>
            </a:r>
            <a:r>
              <a:rPr lang="en-US" sz="3600" dirty="0"/>
              <a:t>)</a:t>
            </a:r>
          </a:p>
        </p:txBody>
      </p:sp>
      <p:sp>
        <p:nvSpPr>
          <p:cNvPr id="3" name="عنصر نائب للمحتوى 2"/>
          <p:cNvSpPr>
            <a:spLocks noGrp="1"/>
          </p:cNvSpPr>
          <p:nvPr>
            <p:ph idx="1"/>
          </p:nvPr>
        </p:nvSpPr>
        <p:spPr>
          <a:xfrm>
            <a:off x="2743200" y="1916832"/>
            <a:ext cx="7467600" cy="4176464"/>
          </a:xfrm>
        </p:spPr>
        <p:txBody>
          <a:bodyPr>
            <a:normAutofit/>
          </a:bodyPr>
          <a:lstStyle/>
          <a:p>
            <a:pPr algn="r" rtl="1">
              <a:buFont typeface="Wingdings 2" pitchFamily="18" charset="2"/>
              <a:buNone/>
            </a:pPr>
            <a:r>
              <a:rPr lang="ar-SA" b="1" dirty="0"/>
              <a:t>وهي لوحة تتكون من مجموعة كبيرة من الدوائر الإليكترونية سميت بالأم لأنها تضم الأجزاء الرئيسة لجهاز الحاسب الآلي، وتحتوي اللوحة الأم على:</a:t>
            </a:r>
            <a:endParaRPr lang="en-US" dirty="0">
              <a:cs typeface="Tahoma" pitchFamily="34" charset="0"/>
            </a:endParaRPr>
          </a:p>
          <a:p>
            <a:pPr marL="514350" indent="-514350" algn="r" rtl="1">
              <a:buFont typeface="+mj-cs"/>
              <a:buAutoNum type="arabic2Minus"/>
            </a:pPr>
            <a:r>
              <a:rPr lang="ar-SA" dirty="0"/>
              <a:t>المعالج والذاكرة (وحدة المعالجة ووحدة الذاكرة الرئيسية سبق شرحهما).</a:t>
            </a:r>
            <a:endParaRPr lang="en-US" dirty="0">
              <a:cs typeface="Tahoma" pitchFamily="34" charset="0"/>
            </a:endParaRPr>
          </a:p>
          <a:p>
            <a:pPr marL="514350" indent="-514350" algn="r" rtl="1">
              <a:buFont typeface="+mj-cs"/>
              <a:buAutoNum type="arabic2Minus"/>
            </a:pPr>
            <a:r>
              <a:rPr lang="ar-SA" dirty="0"/>
              <a:t>المنافذ </a:t>
            </a:r>
            <a:r>
              <a:rPr lang="en-US" dirty="0">
                <a:cs typeface="Tahoma" pitchFamily="34" charset="0"/>
              </a:rPr>
              <a:t>Ports</a:t>
            </a:r>
            <a:r>
              <a:rPr lang="ar-SA" dirty="0"/>
              <a:t>.</a:t>
            </a:r>
            <a:endParaRPr lang="en-US" dirty="0">
              <a:cs typeface="Tahoma" pitchFamily="34" charset="0"/>
            </a:endParaRPr>
          </a:p>
          <a:p>
            <a:pPr marL="514350" indent="-514350" algn="r" rtl="1">
              <a:buFont typeface="+mj-cs"/>
              <a:buAutoNum type="arabic2Minus"/>
            </a:pPr>
            <a:r>
              <a:rPr lang="ar-SA" dirty="0"/>
              <a:t>منافذ بطاقات التوسعة </a:t>
            </a:r>
            <a:r>
              <a:rPr lang="en-US" dirty="0">
                <a:cs typeface="Tahoma" pitchFamily="34" charset="0"/>
              </a:rPr>
              <a:t>Expansion Slots</a:t>
            </a:r>
            <a:r>
              <a:rPr lang="ar-SA" dirty="0"/>
              <a:t>.</a:t>
            </a:r>
            <a:endParaRPr lang="en-US" dirty="0">
              <a:cs typeface="Tahoma" pitchFamily="34" charset="0"/>
            </a:endParaRPr>
          </a:p>
          <a:p>
            <a:pPr algn="r"/>
            <a:endParaRPr lang="ar-LB" dirty="0"/>
          </a:p>
        </p:txBody>
      </p:sp>
    </p:spTree>
    <p:extLst>
      <p:ext uri="{BB962C8B-B14F-4D97-AF65-F5344CB8AC3E}">
        <p14:creationId xmlns:p14="http://schemas.microsoft.com/office/powerpoint/2010/main" val="181234833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1"/>
          <p:cNvSpPr>
            <a:spLocks noGrp="1" noChangeArrowheads="1"/>
          </p:cNvSpPr>
          <p:nvPr>
            <p:ph type="title"/>
          </p:nvPr>
        </p:nvSpPr>
        <p:spPr>
          <a:xfrm>
            <a:off x="2783632" y="404664"/>
            <a:ext cx="7239000" cy="1143000"/>
          </a:xfrm>
        </p:spPr>
        <p:txBody>
          <a:bodyPr/>
          <a:lstStyle/>
          <a:p>
            <a:pPr algn="r">
              <a:defRPr/>
            </a:pPr>
            <a:r>
              <a:rPr lang="ar-LB" sz="5400" dirty="0"/>
              <a:t>اللوحة الأم</a:t>
            </a:r>
            <a:r>
              <a:rPr lang="ar-SA" sz="5400" dirty="0"/>
              <a:t>: مثال</a:t>
            </a:r>
            <a:endParaRPr lang="en-US" sz="5400" dirty="0"/>
          </a:p>
        </p:txBody>
      </p:sp>
      <p:sp>
        <p:nvSpPr>
          <p:cNvPr id="20485" name="Rectangle 12"/>
          <p:cNvSpPr>
            <a:spLocks noGrp="1" noChangeArrowheads="1"/>
          </p:cNvSpPr>
          <p:nvPr>
            <p:ph idx="1"/>
          </p:nvPr>
        </p:nvSpPr>
        <p:spPr/>
        <p:txBody>
          <a:bodyPr/>
          <a:lstStyle/>
          <a:p>
            <a:pPr algn="r" rtl="1"/>
            <a:endParaRPr lang="ar-SA" b="1" dirty="0"/>
          </a:p>
          <a:p>
            <a:pPr algn="r" rtl="1"/>
            <a:endParaRPr lang="ar-SA" b="1" dirty="0"/>
          </a:p>
          <a:p>
            <a:pPr algn="r" rtl="1"/>
            <a:endParaRPr lang="ar-SA" b="1" dirty="0"/>
          </a:p>
          <a:p>
            <a:pPr algn="r" rtl="1"/>
            <a:endParaRPr lang="ar-SA" b="1" dirty="0"/>
          </a:p>
          <a:p>
            <a:pPr algn="r" rtl="1"/>
            <a:endParaRPr lang="ar-SA" b="1" dirty="0"/>
          </a:p>
          <a:p>
            <a:pPr algn="r" rtl="1"/>
            <a:endParaRPr lang="ar-SA" b="1" dirty="0"/>
          </a:p>
          <a:p>
            <a:pPr algn="r" rtl="1"/>
            <a:endParaRPr lang="ar-SA" b="1" dirty="0"/>
          </a:p>
        </p:txBody>
      </p:sp>
      <p:pic>
        <p:nvPicPr>
          <p:cNvPr id="67586" name="Picture 2" descr="http://www.diycustomcomputers.com/images/MotherboardB.jpg"/>
          <p:cNvPicPr>
            <a:picLocks noChangeAspect="1" noChangeArrowheads="1"/>
          </p:cNvPicPr>
          <p:nvPr/>
        </p:nvPicPr>
        <p:blipFill>
          <a:blip r:embed="rId3" cstate="print"/>
          <a:srcRect/>
          <a:stretch>
            <a:fillRect/>
          </a:stretch>
        </p:blipFill>
        <p:spPr bwMode="auto">
          <a:xfrm>
            <a:off x="2351584" y="2060849"/>
            <a:ext cx="7105988" cy="4503003"/>
          </a:xfrm>
          <a:prstGeom prst="rect">
            <a:avLst/>
          </a:prstGeom>
          <a:noFill/>
        </p:spPr>
      </p:pic>
    </p:spTree>
    <p:extLst>
      <p:ext uri="{BB962C8B-B14F-4D97-AF65-F5344CB8AC3E}">
        <p14:creationId xmlns:p14="http://schemas.microsoft.com/office/powerpoint/2010/main" val="1852000359"/>
      </p:ext>
    </p:extLst>
  </p:cSld>
  <p:clrMapOvr>
    <a:masterClrMapping/>
  </p:clrMapOvr>
  <p:transition spd="med">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11"/>
          <p:cNvSpPr>
            <a:spLocks noGrp="1" noChangeArrowheads="1"/>
          </p:cNvSpPr>
          <p:nvPr>
            <p:ph type="title"/>
          </p:nvPr>
        </p:nvSpPr>
        <p:spPr>
          <a:xfrm>
            <a:off x="2855640" y="116632"/>
            <a:ext cx="7239000" cy="1143000"/>
          </a:xfrm>
        </p:spPr>
        <p:txBody>
          <a:bodyPr/>
          <a:lstStyle/>
          <a:p>
            <a:pPr algn="ctr">
              <a:defRPr/>
            </a:pPr>
            <a:r>
              <a:rPr lang="ar-SA" dirty="0"/>
              <a:t>ب) المنافذ </a:t>
            </a:r>
            <a:r>
              <a:rPr lang="en-US" dirty="0"/>
              <a:t>Ports</a:t>
            </a:r>
          </a:p>
        </p:txBody>
      </p:sp>
      <p:sp>
        <p:nvSpPr>
          <p:cNvPr id="21507" name="Rectangle 12"/>
          <p:cNvSpPr>
            <a:spLocks noGrp="1" noChangeArrowheads="1"/>
          </p:cNvSpPr>
          <p:nvPr>
            <p:ph idx="1"/>
          </p:nvPr>
        </p:nvSpPr>
        <p:spPr>
          <a:xfrm>
            <a:off x="2639616" y="1600201"/>
            <a:ext cx="7273106" cy="4530725"/>
          </a:xfrm>
        </p:spPr>
        <p:txBody>
          <a:bodyPr>
            <a:noAutofit/>
          </a:bodyPr>
          <a:lstStyle/>
          <a:p>
            <a:pPr marL="400050" indent="-400050" algn="r" rtl="1"/>
            <a:r>
              <a:rPr lang="ar-SA" b="1" dirty="0"/>
              <a:t>هو مكان توصيل يوجد في اللوحة الخلفية لجهاز </a:t>
            </a:r>
            <a:endParaRPr lang="en-US" b="1" dirty="0">
              <a:cs typeface="Tahoma" pitchFamily="34" charset="0"/>
            </a:endParaRPr>
          </a:p>
          <a:p>
            <a:pPr marL="400050" indent="-400050" algn="r" rtl="1">
              <a:buNone/>
            </a:pPr>
            <a:r>
              <a:rPr lang="ar-SA" b="1" dirty="0"/>
              <a:t>الحاسب ، وهو يمكنك من توصيل جهاز خارجي مع الحاسب ، و</a:t>
            </a:r>
            <a:r>
              <a:rPr lang="ar-LB" b="1" dirty="0"/>
              <a:t>له عدة أنواع</a:t>
            </a:r>
            <a:r>
              <a:rPr lang="ar-SA" b="1" dirty="0"/>
              <a:t>:</a:t>
            </a:r>
            <a:endParaRPr lang="ar-LB" b="1" dirty="0"/>
          </a:p>
          <a:p>
            <a:pPr marL="400050" indent="-400050" algn="r" rtl="1">
              <a:buFont typeface="Wingdings" pitchFamily="2" charset="2"/>
              <a:buAutoNum type="arabicPeriod"/>
            </a:pPr>
            <a:r>
              <a:rPr lang="ar-LB" b="1" dirty="0"/>
              <a:t>منفذ متوازي (الطابعة).</a:t>
            </a:r>
          </a:p>
          <a:p>
            <a:pPr marL="400050" indent="-400050" algn="r" rtl="1">
              <a:buFont typeface="Wingdings" pitchFamily="2" charset="2"/>
              <a:buAutoNum type="arabicPeriod"/>
            </a:pPr>
            <a:r>
              <a:rPr lang="ar-LB" b="1" dirty="0"/>
              <a:t>منفذ متسلسل (الفأرة / لوحة المفاتيح).</a:t>
            </a:r>
          </a:p>
          <a:p>
            <a:pPr marL="400050" indent="-400050" algn="r" rtl="1">
              <a:buFont typeface="Wingdings" pitchFamily="2" charset="2"/>
              <a:buAutoNum type="arabicPeriod"/>
            </a:pPr>
            <a:r>
              <a:rPr lang="ar-LB" b="1" dirty="0"/>
              <a:t>منفذ </a:t>
            </a:r>
            <a:r>
              <a:rPr lang="en-US" b="1" dirty="0">
                <a:cs typeface="Tahoma" pitchFamily="34" charset="0"/>
              </a:rPr>
              <a:t>VGA</a:t>
            </a:r>
            <a:r>
              <a:rPr lang="ar-LB" b="1" dirty="0"/>
              <a:t> (الشاشة).</a:t>
            </a:r>
          </a:p>
          <a:p>
            <a:pPr marL="400050" indent="-400050" algn="r" rtl="1">
              <a:buFont typeface="Wingdings" pitchFamily="2" charset="2"/>
              <a:buAutoNum type="arabicPeriod"/>
            </a:pPr>
            <a:r>
              <a:rPr lang="ar-LB" b="1" dirty="0"/>
              <a:t>منفذ </a:t>
            </a:r>
            <a:r>
              <a:rPr lang="en-US" b="1" dirty="0">
                <a:cs typeface="Tahoma" pitchFamily="34" charset="0"/>
              </a:rPr>
              <a:t>USB</a:t>
            </a:r>
            <a:r>
              <a:rPr lang="ar-LB" b="1" dirty="0"/>
              <a:t> (معظم الملحقات).</a:t>
            </a:r>
          </a:p>
          <a:p>
            <a:pPr marL="400050" indent="-400050" algn="r" rtl="1">
              <a:buFont typeface="Wingdings" pitchFamily="2" charset="2"/>
              <a:buAutoNum type="arabicPeriod"/>
            </a:pPr>
            <a:r>
              <a:rPr lang="ar-LB" b="1" dirty="0"/>
              <a:t>منفذ ناري </a:t>
            </a:r>
            <a:r>
              <a:rPr lang="en-US" b="1" dirty="0" err="1">
                <a:cs typeface="Tahoma" pitchFamily="34" charset="0"/>
              </a:rPr>
              <a:t>Firewire</a:t>
            </a:r>
            <a:r>
              <a:rPr lang="ar-LB" b="1" dirty="0"/>
              <a:t> (كاميرا </a:t>
            </a:r>
            <a:r>
              <a:rPr lang="ar-LB" b="1" dirty="0" err="1"/>
              <a:t>الديجتال</a:t>
            </a:r>
            <a:r>
              <a:rPr lang="ar-LB" b="1" dirty="0"/>
              <a:t>).</a:t>
            </a:r>
          </a:p>
          <a:p>
            <a:pPr marL="400050" indent="-400050" algn="r" rtl="1">
              <a:buFont typeface="Wingdings" pitchFamily="2" charset="2"/>
              <a:buAutoNum type="arabicPeriod"/>
            </a:pPr>
            <a:r>
              <a:rPr lang="ar-LB" b="1" dirty="0"/>
              <a:t>منفذ </a:t>
            </a:r>
            <a:r>
              <a:rPr lang="en-US" b="1" dirty="0">
                <a:cs typeface="Tahoma" pitchFamily="34" charset="0"/>
              </a:rPr>
              <a:t>PS/2</a:t>
            </a:r>
            <a:r>
              <a:rPr lang="ar-LB" b="1" dirty="0"/>
              <a:t> (لوحة المفاتيح/ الفأرة).</a:t>
            </a:r>
          </a:p>
          <a:p>
            <a:pPr marL="400050" indent="-400050" algn="r" rtl="1">
              <a:buFont typeface="Wingdings" pitchFamily="2" charset="2"/>
              <a:buAutoNum type="arabicPeriod"/>
            </a:pPr>
            <a:r>
              <a:rPr lang="ar-LB" b="1" dirty="0"/>
              <a:t>منفذ شبكات </a:t>
            </a:r>
            <a:r>
              <a:rPr lang="en-US" b="1" dirty="0" err="1">
                <a:cs typeface="Tahoma" pitchFamily="34" charset="0"/>
              </a:rPr>
              <a:t>Rj</a:t>
            </a:r>
            <a:r>
              <a:rPr lang="en-US" b="1" dirty="0">
                <a:cs typeface="Tahoma" pitchFamily="34" charset="0"/>
              </a:rPr>
              <a:t>- 45</a:t>
            </a:r>
            <a:r>
              <a:rPr lang="ar-LB" b="1" dirty="0"/>
              <a:t>.</a:t>
            </a:r>
          </a:p>
          <a:p>
            <a:pPr marL="400050" indent="-400050" algn="r" rtl="1">
              <a:buFont typeface="Wingdings" pitchFamily="2" charset="2"/>
              <a:buAutoNum type="arabicPeriod"/>
            </a:pPr>
            <a:endParaRPr lang="ar-SA" b="1" dirty="0"/>
          </a:p>
          <a:p>
            <a:pPr marL="400050" indent="-400050" algn="ctr" rtl="1">
              <a:buNone/>
            </a:pPr>
            <a:r>
              <a:rPr lang="ar-LB" b="1" dirty="0">
                <a:solidFill>
                  <a:srgbClr val="FFFF00"/>
                </a:solidFill>
              </a:rPr>
              <a:t>    </a:t>
            </a:r>
            <a:endParaRPr lang="en-US" dirty="0">
              <a:cs typeface="Tahoma" pitchFamily="34" charset="0"/>
            </a:endParaRPr>
          </a:p>
        </p:txBody>
      </p:sp>
    </p:spTree>
    <p:extLst>
      <p:ext uri="{BB962C8B-B14F-4D97-AF65-F5344CB8AC3E}">
        <p14:creationId xmlns:p14="http://schemas.microsoft.com/office/powerpoint/2010/main" val="93695863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anim calcmode="lin" valueType="num">
                                      <p:cBhvr additive="base">
                                        <p:cTn id="11"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 calcmode="lin" valueType="num">
                                      <p:cBhvr additive="base">
                                        <p:cTn id="17"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50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1507">
                                            <p:txEl>
                                              <p:pRg st="3" end="3"/>
                                            </p:txEl>
                                          </p:spTgt>
                                        </p:tgtEl>
                                        <p:attrNameLst>
                                          <p:attrName>style.visibility</p:attrName>
                                        </p:attrNameLst>
                                      </p:cBhvr>
                                      <p:to>
                                        <p:strVal val="visible"/>
                                      </p:to>
                                    </p:set>
                                    <p:anim calcmode="lin" valueType="num">
                                      <p:cBhvr additive="base">
                                        <p:cTn id="21"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50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1507">
                                            <p:txEl>
                                              <p:pRg st="4" end="4"/>
                                            </p:txEl>
                                          </p:spTgt>
                                        </p:tgtEl>
                                        <p:attrNameLst>
                                          <p:attrName>style.visibility</p:attrName>
                                        </p:attrNameLst>
                                      </p:cBhvr>
                                      <p:to>
                                        <p:strVal val="visible"/>
                                      </p:to>
                                    </p:set>
                                    <p:anim calcmode="lin" valueType="num">
                                      <p:cBhvr additive="base">
                                        <p:cTn id="25"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1507">
                                            <p:txEl>
                                              <p:pRg st="5" end="5"/>
                                            </p:txEl>
                                          </p:spTgt>
                                        </p:tgtEl>
                                        <p:attrNameLst>
                                          <p:attrName>style.visibility</p:attrName>
                                        </p:attrNameLst>
                                      </p:cBhvr>
                                      <p:to>
                                        <p:strVal val="visible"/>
                                      </p:to>
                                    </p:set>
                                    <p:anim calcmode="lin" valueType="num">
                                      <p:cBhvr additive="base">
                                        <p:cTn id="29"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507">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1507">
                                            <p:txEl>
                                              <p:pRg st="6" end="6"/>
                                            </p:txEl>
                                          </p:spTgt>
                                        </p:tgtEl>
                                        <p:attrNameLst>
                                          <p:attrName>style.visibility</p:attrName>
                                        </p:attrNameLst>
                                      </p:cBhvr>
                                      <p:to>
                                        <p:strVal val="visible"/>
                                      </p:to>
                                    </p:set>
                                    <p:anim calcmode="lin" valueType="num">
                                      <p:cBhvr additive="base">
                                        <p:cTn id="33"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1507">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1507">
                                            <p:txEl>
                                              <p:pRg st="7" end="7"/>
                                            </p:txEl>
                                          </p:spTgt>
                                        </p:tgtEl>
                                        <p:attrNameLst>
                                          <p:attrName>style.visibility</p:attrName>
                                        </p:attrNameLst>
                                      </p:cBhvr>
                                      <p:to>
                                        <p:strVal val="visible"/>
                                      </p:to>
                                    </p:set>
                                    <p:anim calcmode="lin" valueType="num">
                                      <p:cBhvr additive="base">
                                        <p:cTn id="37" dur="500" fill="hold"/>
                                        <p:tgtEl>
                                          <p:spTgt spid="2150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7">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1507">
                                            <p:txEl>
                                              <p:pRg st="8" end="8"/>
                                            </p:txEl>
                                          </p:spTgt>
                                        </p:tgtEl>
                                        <p:attrNameLst>
                                          <p:attrName>style.visibility</p:attrName>
                                        </p:attrNameLst>
                                      </p:cBhvr>
                                      <p:to>
                                        <p:strVal val="visible"/>
                                      </p:to>
                                    </p:set>
                                    <p:anim calcmode="lin" valueType="num">
                                      <p:cBhvr additive="base">
                                        <p:cTn id="41" dur="500" fill="hold"/>
                                        <p:tgtEl>
                                          <p:spTgt spid="21507">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150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Grp="1" noChangeArrowheads="1"/>
          </p:cNvSpPr>
          <p:nvPr>
            <p:ph type="title" sz="quarter"/>
          </p:nvPr>
        </p:nvSpPr>
        <p:spPr>
          <a:xfrm>
            <a:off x="1981200" y="548680"/>
            <a:ext cx="8229600" cy="724942"/>
          </a:xfrm>
        </p:spPr>
        <p:txBody>
          <a:bodyPr/>
          <a:lstStyle/>
          <a:p>
            <a:pPr algn="r">
              <a:defRPr/>
            </a:pPr>
            <a:r>
              <a:rPr lang="ar-LB" dirty="0"/>
              <a:t>تابع المنافذ- صور توضيحية</a:t>
            </a:r>
            <a:endParaRPr lang="en-US" dirty="0"/>
          </a:p>
        </p:txBody>
      </p:sp>
      <p:pic>
        <p:nvPicPr>
          <p:cNvPr id="34819" name="Picture 10" descr="800px-Serial_port"/>
          <p:cNvPicPr>
            <a:picLocks noGrp="1" noChangeAspect="1" noChangeArrowheads="1"/>
          </p:cNvPicPr>
          <p:nvPr>
            <p:ph sz="quarter" idx="1"/>
          </p:nvPr>
        </p:nvPicPr>
        <p:blipFill>
          <a:blip r:embed="rId3" cstate="print"/>
          <a:stretch>
            <a:fillRect/>
          </a:stretch>
        </p:blipFill>
        <p:spPr>
          <a:xfrm>
            <a:off x="2541058" y="1600201"/>
            <a:ext cx="2918884" cy="2189163"/>
          </a:xfrm>
          <a:noFill/>
        </p:spPr>
      </p:pic>
      <p:pic>
        <p:nvPicPr>
          <p:cNvPr id="34820" name="Picture 9" descr="Paralle port-printerl"/>
          <p:cNvPicPr>
            <a:picLocks noGrp="1" noChangeAspect="1" noChangeArrowheads="1"/>
          </p:cNvPicPr>
          <p:nvPr>
            <p:ph sz="quarter" idx="2"/>
          </p:nvPr>
        </p:nvPicPr>
        <p:blipFill>
          <a:blip r:embed="rId4" cstate="print"/>
          <a:srcRect/>
          <a:stretch>
            <a:fillRect/>
          </a:stretch>
        </p:blipFill>
        <p:spPr>
          <a:xfrm>
            <a:off x="6240463" y="1600201"/>
            <a:ext cx="2919412" cy="2189163"/>
          </a:xfrm>
          <a:noFill/>
        </p:spPr>
      </p:pic>
      <p:pic>
        <p:nvPicPr>
          <p:cNvPr id="34821" name="Picture 12" descr="C98I3YCAT7R7EPCAYKK9LDCALS1E9CCAGP0S5HCA69UDKLCA8B5EMYCAU8N32CCATSN32JCAZM15LWCAKMHDRICA3EYET0CAO9QH9KCAZ3GTRZCA2K1UZWCAVVXKT9CAHH18YOCAO85NF2CAKG2LOJCA3GNDQQ"/>
          <p:cNvPicPr>
            <a:picLocks noGrp="1" noChangeAspect="1" noChangeArrowheads="1"/>
          </p:cNvPicPr>
          <p:nvPr>
            <p:ph sz="quarter" idx="3"/>
          </p:nvPr>
        </p:nvPicPr>
        <p:blipFill>
          <a:blip r:embed="rId5" cstate="print"/>
          <a:srcRect/>
          <a:stretch>
            <a:fillRect/>
          </a:stretch>
        </p:blipFill>
        <p:spPr>
          <a:xfrm>
            <a:off x="3359697" y="4293096"/>
            <a:ext cx="1285875" cy="1009650"/>
          </a:xfrm>
          <a:noFill/>
        </p:spPr>
      </p:pic>
      <p:pic>
        <p:nvPicPr>
          <p:cNvPr id="34822" name="Picture 11" descr="800px-VGA_port"/>
          <p:cNvPicPr>
            <a:picLocks noGrp="1" noChangeAspect="1" noChangeArrowheads="1"/>
          </p:cNvPicPr>
          <p:nvPr>
            <p:ph sz="quarter" idx="4"/>
          </p:nvPr>
        </p:nvPicPr>
        <p:blipFill>
          <a:blip r:embed="rId6" cstate="print"/>
          <a:srcRect/>
          <a:stretch>
            <a:fillRect/>
          </a:stretch>
        </p:blipFill>
        <p:spPr>
          <a:xfrm>
            <a:off x="6240463" y="3941763"/>
            <a:ext cx="2919412" cy="2189162"/>
          </a:xfrm>
          <a:noFill/>
        </p:spPr>
      </p:pic>
      <p:sp>
        <p:nvSpPr>
          <p:cNvPr id="22536" name="AutoShape 13"/>
          <p:cNvSpPr>
            <a:spLocks noChangeArrowheads="1"/>
          </p:cNvSpPr>
          <p:nvPr/>
        </p:nvSpPr>
        <p:spPr bwMode="auto">
          <a:xfrm>
            <a:off x="9193213" y="1989138"/>
            <a:ext cx="1295400" cy="1295400"/>
          </a:xfrm>
          <a:prstGeom prst="leftArrowCallout">
            <a:avLst>
              <a:gd name="adj1" fmla="val 25000"/>
              <a:gd name="adj2" fmla="val 25000"/>
              <a:gd name="adj3" fmla="val 16667"/>
              <a:gd name="adj4" fmla="val 6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ar-LB" dirty="0">
                <a:latin typeface="Tahoma" pitchFamily="34" charset="0"/>
              </a:rPr>
              <a:t>منفذ</a:t>
            </a:r>
          </a:p>
          <a:p>
            <a:pPr algn="ctr">
              <a:defRPr/>
            </a:pPr>
            <a:r>
              <a:rPr lang="ar-LB" dirty="0">
                <a:latin typeface="Tahoma" pitchFamily="34" charset="0"/>
              </a:rPr>
              <a:t>متوازي</a:t>
            </a:r>
          </a:p>
          <a:p>
            <a:pPr algn="ctr">
              <a:defRPr/>
            </a:pPr>
            <a:r>
              <a:rPr lang="ar-LB" dirty="0">
                <a:latin typeface="Tahoma" pitchFamily="34" charset="0"/>
              </a:rPr>
              <a:t>الطابعة</a:t>
            </a:r>
            <a:endParaRPr lang="en-US" dirty="0">
              <a:latin typeface="Tahoma" pitchFamily="34" charset="0"/>
              <a:cs typeface="Tahoma" pitchFamily="34" charset="0"/>
            </a:endParaRPr>
          </a:p>
        </p:txBody>
      </p:sp>
      <p:sp>
        <p:nvSpPr>
          <p:cNvPr id="22537" name="AutoShape 14"/>
          <p:cNvSpPr>
            <a:spLocks noChangeArrowheads="1"/>
          </p:cNvSpPr>
          <p:nvPr/>
        </p:nvSpPr>
        <p:spPr bwMode="auto">
          <a:xfrm>
            <a:off x="1704975" y="1989138"/>
            <a:ext cx="1366838" cy="1511300"/>
          </a:xfrm>
          <a:prstGeom prst="rightArrowCallout">
            <a:avLst>
              <a:gd name="adj1" fmla="val 27642"/>
              <a:gd name="adj2" fmla="val 27642"/>
              <a:gd name="adj3" fmla="val 16667"/>
              <a:gd name="adj4" fmla="val 71431"/>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ar-LB">
                <a:latin typeface="Tahoma" pitchFamily="34" charset="0"/>
              </a:rPr>
              <a:t>منفذ</a:t>
            </a:r>
          </a:p>
          <a:p>
            <a:pPr algn="ctr">
              <a:defRPr/>
            </a:pPr>
            <a:r>
              <a:rPr lang="ar-LB">
                <a:latin typeface="Tahoma" pitchFamily="34" charset="0"/>
              </a:rPr>
              <a:t>متسلسل</a:t>
            </a:r>
          </a:p>
          <a:p>
            <a:pPr algn="ctr">
              <a:defRPr/>
            </a:pPr>
            <a:r>
              <a:rPr lang="ar-LB">
                <a:latin typeface="Tahoma" pitchFamily="34" charset="0"/>
              </a:rPr>
              <a:t>الفأرة</a:t>
            </a:r>
          </a:p>
          <a:p>
            <a:pPr algn="ctr">
              <a:defRPr/>
            </a:pPr>
            <a:r>
              <a:rPr lang="ar-LB">
                <a:latin typeface="Tahoma" pitchFamily="34" charset="0"/>
              </a:rPr>
              <a:t>لوحة </a:t>
            </a:r>
          </a:p>
          <a:p>
            <a:pPr algn="ctr">
              <a:defRPr/>
            </a:pPr>
            <a:r>
              <a:rPr lang="ar-LB">
                <a:latin typeface="Tahoma" pitchFamily="34" charset="0"/>
              </a:rPr>
              <a:t>المفاتيح</a:t>
            </a:r>
            <a:endParaRPr lang="en-US">
              <a:latin typeface="Tahoma" pitchFamily="34" charset="0"/>
              <a:cs typeface="Tahoma" pitchFamily="34" charset="0"/>
            </a:endParaRPr>
          </a:p>
        </p:txBody>
      </p:sp>
      <p:sp>
        <p:nvSpPr>
          <p:cNvPr id="22538" name="AutoShape 15"/>
          <p:cNvSpPr>
            <a:spLocks noChangeArrowheads="1"/>
          </p:cNvSpPr>
          <p:nvPr/>
        </p:nvSpPr>
        <p:spPr bwMode="auto">
          <a:xfrm>
            <a:off x="9191625" y="4365625"/>
            <a:ext cx="1296988" cy="1295400"/>
          </a:xfrm>
          <a:prstGeom prst="leftArrowCallout">
            <a:avLst>
              <a:gd name="adj1" fmla="val 24759"/>
              <a:gd name="adj2" fmla="val 25000"/>
              <a:gd name="adj3" fmla="val 15565"/>
              <a:gd name="adj4" fmla="val 80051"/>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ar-LB">
                <a:latin typeface="Tahoma" pitchFamily="34" charset="0"/>
              </a:rPr>
              <a:t>منفذ</a:t>
            </a:r>
          </a:p>
          <a:p>
            <a:pPr algn="ctr">
              <a:defRPr/>
            </a:pPr>
            <a:r>
              <a:rPr lang="en-US">
                <a:latin typeface="Tahoma" pitchFamily="34" charset="0"/>
                <a:cs typeface="Tahoma" pitchFamily="34" charset="0"/>
              </a:rPr>
              <a:t>VGA</a:t>
            </a:r>
            <a:endParaRPr lang="ar-LB">
              <a:latin typeface="Tahoma" pitchFamily="34" charset="0"/>
            </a:endParaRPr>
          </a:p>
          <a:p>
            <a:pPr algn="ctr">
              <a:defRPr/>
            </a:pPr>
            <a:r>
              <a:rPr lang="ar-LB">
                <a:latin typeface="Tahoma" pitchFamily="34" charset="0"/>
              </a:rPr>
              <a:t>الشاشة</a:t>
            </a:r>
            <a:endParaRPr lang="ar-SA">
              <a:latin typeface="Tahoma" pitchFamily="34" charset="0"/>
            </a:endParaRPr>
          </a:p>
          <a:p>
            <a:pPr algn="ctr">
              <a:defRPr/>
            </a:pPr>
            <a:r>
              <a:rPr lang="ar-SA">
                <a:latin typeface="Tahoma" pitchFamily="34" charset="0"/>
              </a:rPr>
              <a:t>متسلسل</a:t>
            </a:r>
            <a:endParaRPr lang="en-US">
              <a:latin typeface="Tahoma" pitchFamily="34" charset="0"/>
              <a:cs typeface="Tahoma" pitchFamily="34" charset="0"/>
            </a:endParaRPr>
          </a:p>
        </p:txBody>
      </p:sp>
      <p:sp>
        <p:nvSpPr>
          <p:cNvPr id="22539" name="AutoShape 16"/>
          <p:cNvSpPr>
            <a:spLocks noChangeArrowheads="1"/>
          </p:cNvSpPr>
          <p:nvPr/>
        </p:nvSpPr>
        <p:spPr bwMode="auto">
          <a:xfrm>
            <a:off x="1703388" y="4510089"/>
            <a:ext cx="1368276" cy="719137"/>
          </a:xfrm>
          <a:prstGeom prst="rightArrowCallout">
            <a:avLst>
              <a:gd name="adj1" fmla="val 25000"/>
              <a:gd name="adj2" fmla="val 25000"/>
              <a:gd name="adj3" fmla="val 31678"/>
              <a:gd name="adj4" fmla="val 6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ar-LB">
                <a:latin typeface="Tahoma" pitchFamily="34" charset="0"/>
              </a:rPr>
              <a:t>منفذ</a:t>
            </a:r>
          </a:p>
          <a:p>
            <a:pPr algn="ctr">
              <a:defRPr/>
            </a:pPr>
            <a:r>
              <a:rPr lang="en-US">
                <a:latin typeface="Tahoma" pitchFamily="34" charset="0"/>
                <a:cs typeface="Tahoma" pitchFamily="34" charset="0"/>
              </a:rPr>
              <a:t>USB</a:t>
            </a:r>
            <a:endParaRPr lang="ar-LB">
              <a:latin typeface="Tahoma" pitchFamily="34" charset="0"/>
            </a:endParaRPr>
          </a:p>
        </p:txBody>
      </p:sp>
      <p:sp>
        <p:nvSpPr>
          <p:cNvPr id="22540" name="AutoShape 17"/>
          <p:cNvSpPr>
            <a:spLocks noChangeArrowheads="1"/>
          </p:cNvSpPr>
          <p:nvPr/>
        </p:nvSpPr>
        <p:spPr bwMode="auto">
          <a:xfrm>
            <a:off x="1703388" y="5302250"/>
            <a:ext cx="2952750" cy="719138"/>
          </a:xfrm>
          <a:prstGeom prst="rightArrowCallout">
            <a:avLst>
              <a:gd name="adj1" fmla="val 25000"/>
              <a:gd name="adj2" fmla="val 29472"/>
              <a:gd name="adj3" fmla="val 68433"/>
              <a:gd name="adj4" fmla="val 40593"/>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ar-LB" dirty="0">
                <a:latin typeface="Tahoma" pitchFamily="34" charset="0"/>
              </a:rPr>
              <a:t>منفذ</a:t>
            </a:r>
          </a:p>
          <a:p>
            <a:pPr algn="ctr">
              <a:defRPr/>
            </a:pPr>
            <a:r>
              <a:rPr lang="en-US" dirty="0" err="1">
                <a:latin typeface="Tahoma" pitchFamily="34" charset="0"/>
                <a:cs typeface="Tahoma" pitchFamily="34" charset="0"/>
              </a:rPr>
              <a:t>Firewire</a:t>
            </a:r>
            <a:endParaRPr lang="ar-LB" dirty="0">
              <a:latin typeface="Tahoma" pitchFamily="34" charset="0"/>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97011" y="4930207"/>
            <a:ext cx="1167077" cy="1273175"/>
          </a:xfrm>
          <a:prstGeom prst="rect">
            <a:avLst/>
          </a:prstGeom>
        </p:spPr>
      </p:pic>
    </p:spTree>
    <p:extLst>
      <p:ext uri="{BB962C8B-B14F-4D97-AF65-F5344CB8AC3E}">
        <p14:creationId xmlns:p14="http://schemas.microsoft.com/office/powerpoint/2010/main" val="778240127"/>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p:cNvSpPr/>
          <p:nvPr/>
        </p:nvSpPr>
        <p:spPr>
          <a:xfrm>
            <a:off x="4439816" y="1052736"/>
            <a:ext cx="2448272" cy="22322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b="1" dirty="0">
                <a:solidFill>
                  <a:schemeClr val="tx1"/>
                </a:solidFill>
              </a:rPr>
              <a:t>الحاسب الآلي</a:t>
            </a:r>
            <a:endParaRPr lang="en-US" b="1" dirty="0">
              <a:solidFill>
                <a:schemeClr val="tx1"/>
              </a:solidFill>
            </a:endParaRP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ar-SA" dirty="0"/>
          </a:p>
        </p:txBody>
      </p:sp>
      <p:sp>
        <p:nvSpPr>
          <p:cNvPr id="6" name="عنوان 5"/>
          <p:cNvSpPr>
            <a:spLocks noGrp="1"/>
          </p:cNvSpPr>
          <p:nvPr>
            <p:ph type="title"/>
          </p:nvPr>
        </p:nvSpPr>
        <p:spPr>
          <a:xfrm>
            <a:off x="2385392" y="-171400"/>
            <a:ext cx="7239000" cy="1143000"/>
          </a:xfrm>
        </p:spPr>
        <p:txBody>
          <a:bodyPr/>
          <a:lstStyle/>
          <a:p>
            <a:pPr algn="r" rtl="1"/>
            <a:r>
              <a:rPr lang="ar-LB" dirty="0"/>
              <a:t>ما هو الحاسب الآلي</a:t>
            </a:r>
            <a:r>
              <a:rPr lang="ar-SA" dirty="0"/>
              <a:t>؟</a:t>
            </a:r>
          </a:p>
        </p:txBody>
      </p:sp>
      <p:grpSp>
        <p:nvGrpSpPr>
          <p:cNvPr id="8" name="Group 12"/>
          <p:cNvGrpSpPr>
            <a:grpSpLocks noGrp="1"/>
          </p:cNvGrpSpPr>
          <p:nvPr/>
        </p:nvGrpSpPr>
        <p:grpSpPr>
          <a:xfrm>
            <a:off x="2025352" y="1556792"/>
            <a:ext cx="7239000" cy="1681604"/>
            <a:chOff x="838200" y="4267199"/>
            <a:chExt cx="7467600" cy="762001"/>
          </a:xfrm>
        </p:grpSpPr>
        <p:sp>
          <p:nvSpPr>
            <p:cNvPr id="9" name="Rectangle 3"/>
            <p:cNvSpPr/>
            <p:nvPr/>
          </p:nvSpPr>
          <p:spPr>
            <a:xfrm>
              <a:off x="838200" y="4267200"/>
              <a:ext cx="1828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10" name="Rectangle 4"/>
            <p:cNvSpPr/>
            <p:nvPr/>
          </p:nvSpPr>
          <p:spPr>
            <a:xfrm>
              <a:off x="3657600" y="4267200"/>
              <a:ext cx="1828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11" name="Rectangle 5"/>
            <p:cNvSpPr/>
            <p:nvPr/>
          </p:nvSpPr>
          <p:spPr>
            <a:xfrm>
              <a:off x="6477000" y="4267200"/>
              <a:ext cx="1828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cxnSp>
          <p:nvCxnSpPr>
            <p:cNvPr id="12" name="Straight Arrow Connector 7"/>
            <p:cNvCxnSpPr>
              <a:stCxn id="9" idx="3"/>
              <a:endCxn id="10" idx="1"/>
            </p:cNvCxnSpPr>
            <p:nvPr/>
          </p:nvCxnSpPr>
          <p:spPr>
            <a:xfrm>
              <a:off x="2667000" y="4648200"/>
              <a:ext cx="990600" cy="1588"/>
            </a:xfrm>
            <a:prstGeom prst="straightConnector1">
              <a:avLst/>
            </a:prstGeom>
            <a:ln w="57150">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3" name="Straight Arrow Connector 8"/>
            <p:cNvCxnSpPr/>
            <p:nvPr/>
          </p:nvCxnSpPr>
          <p:spPr>
            <a:xfrm>
              <a:off x="5486400" y="4648200"/>
              <a:ext cx="990600" cy="1588"/>
            </a:xfrm>
            <a:prstGeom prst="straightConnector1">
              <a:avLst/>
            </a:prstGeom>
            <a:ln w="57150">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4" name="TextBox 9"/>
            <p:cNvSpPr txBox="1"/>
            <p:nvPr/>
          </p:nvSpPr>
          <p:spPr>
            <a:xfrm>
              <a:off x="914400" y="4343401"/>
              <a:ext cx="1600200" cy="292878"/>
            </a:xfrm>
            <a:prstGeom prst="rect">
              <a:avLst/>
            </a:prstGeom>
            <a:noFill/>
          </p:spPr>
          <p:txBody>
            <a:bodyPr wrap="square" rtlCol="1">
              <a:spAutoFit/>
            </a:bodyPr>
            <a:lstStyle/>
            <a:p>
              <a:pPr algn="ctr"/>
              <a:r>
                <a:rPr lang="ar-SA" b="1" dirty="0"/>
                <a:t>(معلومات)</a:t>
              </a:r>
            </a:p>
            <a:p>
              <a:pPr algn="ctr"/>
              <a:r>
                <a:rPr lang="en-US" b="1" dirty="0"/>
                <a:t>Information</a:t>
              </a:r>
              <a:endParaRPr lang="ar-SA" b="1" dirty="0"/>
            </a:p>
          </p:txBody>
        </p:sp>
        <p:sp>
          <p:nvSpPr>
            <p:cNvPr id="15" name="TextBox 10"/>
            <p:cNvSpPr txBox="1"/>
            <p:nvPr/>
          </p:nvSpPr>
          <p:spPr>
            <a:xfrm>
              <a:off x="3700320" y="4267199"/>
              <a:ext cx="1858444" cy="613649"/>
            </a:xfrm>
            <a:prstGeom prst="rect">
              <a:avLst/>
            </a:prstGeom>
            <a:noFill/>
          </p:spPr>
          <p:txBody>
            <a:bodyPr wrap="square" rtlCol="1">
              <a:spAutoFit/>
            </a:bodyPr>
            <a:lstStyle/>
            <a:p>
              <a:pPr algn="ctr"/>
              <a:r>
                <a:rPr lang="ar-SA" sz="1600" b="1" dirty="0"/>
                <a:t>معالجة</a:t>
              </a:r>
            </a:p>
            <a:p>
              <a:pPr algn="ctr"/>
              <a:r>
                <a:rPr lang="en-US" sz="1600" b="1" dirty="0"/>
                <a:t>Process</a:t>
              </a:r>
            </a:p>
            <a:p>
              <a:pPr algn="ctr"/>
              <a:r>
                <a:rPr lang="ar-SA" sz="1600" b="1" dirty="0"/>
                <a:t>و</a:t>
              </a:r>
            </a:p>
            <a:p>
              <a:pPr algn="ctr"/>
              <a:r>
                <a:rPr lang="ar-SA" sz="1600" b="1" dirty="0"/>
                <a:t>تخزين</a:t>
              </a:r>
            </a:p>
            <a:p>
              <a:pPr algn="ctr"/>
              <a:r>
                <a:rPr lang="en-US" sz="1600" b="1" dirty="0"/>
                <a:t>store</a:t>
              </a:r>
              <a:endParaRPr lang="ar-SA" sz="1600" b="1" dirty="0"/>
            </a:p>
          </p:txBody>
        </p:sp>
        <p:sp>
          <p:nvSpPr>
            <p:cNvPr id="16" name="TextBox 11"/>
            <p:cNvSpPr txBox="1"/>
            <p:nvPr/>
          </p:nvSpPr>
          <p:spPr>
            <a:xfrm>
              <a:off x="6553200" y="4343401"/>
              <a:ext cx="1676400" cy="292878"/>
            </a:xfrm>
            <a:prstGeom prst="rect">
              <a:avLst/>
            </a:prstGeom>
            <a:noFill/>
          </p:spPr>
          <p:txBody>
            <a:bodyPr wrap="square" rtlCol="1">
              <a:spAutoFit/>
            </a:bodyPr>
            <a:lstStyle/>
            <a:p>
              <a:pPr algn="ctr"/>
              <a:r>
                <a:rPr lang="ar-SA" b="1" dirty="0"/>
                <a:t>(بيانات)</a:t>
              </a:r>
            </a:p>
            <a:p>
              <a:pPr algn="ctr"/>
              <a:r>
                <a:rPr lang="en-US" b="1" dirty="0"/>
                <a:t>Data</a:t>
              </a:r>
              <a:endParaRPr lang="ar-SA" b="1" dirty="0"/>
            </a:p>
          </p:txBody>
        </p:sp>
      </p:grpSp>
      <p:sp>
        <p:nvSpPr>
          <p:cNvPr id="17" name="Rectangle 6"/>
          <p:cNvSpPr txBox="1">
            <a:spLocks noChangeArrowheads="1"/>
          </p:cNvSpPr>
          <p:nvPr/>
        </p:nvSpPr>
        <p:spPr>
          <a:xfrm>
            <a:off x="2783632" y="3933056"/>
            <a:ext cx="6698134" cy="3096344"/>
          </a:xfrm>
          <a:prstGeom prst="rect">
            <a:avLst/>
          </a:prstGeom>
        </p:spPr>
        <p:txBody>
          <a:bodyPr/>
          <a:lstStyle/>
          <a:p>
            <a:pPr marL="273050" indent="-273050" algn="just" rtl="1" fontAlgn="base">
              <a:spcBef>
                <a:spcPts val="600"/>
              </a:spcBef>
              <a:spcAft>
                <a:spcPct val="0"/>
              </a:spcAft>
              <a:buClr>
                <a:schemeClr val="tx2"/>
              </a:buClr>
              <a:buSzPct val="73000"/>
              <a:buFont typeface="Wingdings 2" pitchFamily="18" charset="2"/>
              <a:buChar char=""/>
              <a:defRPr/>
            </a:pPr>
            <a:r>
              <a:rPr lang="ar-SA" sz="2600" dirty="0">
                <a:solidFill>
                  <a:schemeClr val="bg2">
                    <a:lumMod val="50000"/>
                  </a:schemeClr>
                </a:solidFill>
              </a:rPr>
              <a:t>وظائف الحاسب الآلي:</a:t>
            </a:r>
          </a:p>
          <a:p>
            <a:pPr marL="730250" lvl="1" indent="-273050" algn="just" rtl="1">
              <a:spcBef>
                <a:spcPts val="600"/>
              </a:spcBef>
              <a:buClr>
                <a:schemeClr val="tx2"/>
              </a:buClr>
              <a:buSzPct val="73000"/>
              <a:buFont typeface="Wingdings 2" pitchFamily="18" charset="2"/>
              <a:buChar char=""/>
            </a:pPr>
            <a:r>
              <a:rPr lang="ar-SA" sz="2400" dirty="0"/>
              <a:t>قبول </a:t>
            </a:r>
            <a:r>
              <a:rPr lang="ar-SA" sz="2400" dirty="0" err="1"/>
              <a:t>المدخلات</a:t>
            </a:r>
            <a:r>
              <a:rPr lang="ar-SA" sz="2400" dirty="0"/>
              <a:t> (البيانات). </a:t>
            </a:r>
          </a:p>
          <a:p>
            <a:pPr marL="730250" lvl="1" indent="-273050" algn="just" rtl="1">
              <a:spcBef>
                <a:spcPts val="600"/>
              </a:spcBef>
              <a:buClr>
                <a:schemeClr val="tx2"/>
              </a:buClr>
              <a:buSzPct val="73000"/>
              <a:buFont typeface="Wingdings 2" pitchFamily="18" charset="2"/>
              <a:buChar char=""/>
            </a:pPr>
            <a:r>
              <a:rPr lang="ar-SA" sz="2400" dirty="0"/>
              <a:t>تحليل البيانات.</a:t>
            </a:r>
          </a:p>
          <a:p>
            <a:pPr marL="730250" lvl="1" indent="-273050" algn="just" rtl="1">
              <a:spcBef>
                <a:spcPts val="600"/>
              </a:spcBef>
              <a:buClr>
                <a:schemeClr val="tx2"/>
              </a:buClr>
              <a:buSzPct val="73000"/>
              <a:buFont typeface="Wingdings 2" pitchFamily="18" charset="2"/>
              <a:buChar char=""/>
            </a:pPr>
            <a:r>
              <a:rPr lang="ar-SA" sz="2400" dirty="0"/>
              <a:t>تخزين البيانات </a:t>
            </a:r>
            <a:r>
              <a:rPr lang="ar-SA" sz="2400" dirty="0" err="1"/>
              <a:t>و</a:t>
            </a:r>
            <a:r>
              <a:rPr lang="ar-SA" sz="2400" dirty="0"/>
              <a:t> المعلومات.</a:t>
            </a:r>
          </a:p>
          <a:p>
            <a:pPr marL="730250" lvl="1" indent="-273050" algn="just" rtl="1">
              <a:spcBef>
                <a:spcPts val="600"/>
              </a:spcBef>
              <a:buClr>
                <a:schemeClr val="tx2"/>
              </a:buClr>
              <a:buSzPct val="73000"/>
              <a:buFont typeface="Wingdings 2" pitchFamily="18" charset="2"/>
              <a:buChar char=""/>
            </a:pPr>
            <a:r>
              <a:rPr lang="ar-SA" sz="2400" dirty="0"/>
              <a:t>إخراج النتائج (المعلومات). </a:t>
            </a:r>
            <a:endParaRPr lang="ar-LB" sz="2400" dirty="0"/>
          </a:p>
          <a:p>
            <a:pPr marL="273050" indent="-273050" algn="r" rtl="1" fontAlgn="base">
              <a:spcBef>
                <a:spcPts val="600"/>
              </a:spcBef>
              <a:spcAft>
                <a:spcPct val="0"/>
              </a:spcAft>
              <a:buClr>
                <a:schemeClr val="tx2"/>
              </a:buClr>
              <a:buSzPct val="73000"/>
              <a:defRPr/>
            </a:pPr>
            <a:endParaRPr lang="en-US" sz="2600" b="1" dirty="0">
              <a:cs typeface="Tahoma" pitchFamily="34" charset="0"/>
            </a:endParaRPr>
          </a:p>
          <a:p>
            <a:pPr marL="273050" indent="-273050" fontAlgn="base">
              <a:spcBef>
                <a:spcPts val="600"/>
              </a:spcBef>
              <a:spcAft>
                <a:spcPct val="0"/>
              </a:spcAft>
              <a:buClr>
                <a:schemeClr val="tx2"/>
              </a:buClr>
              <a:buSzPct val="73000"/>
              <a:buFont typeface="Wingdings 2" pitchFamily="18" charset="2"/>
              <a:buChar char=""/>
              <a:defRPr/>
            </a:pPr>
            <a:endParaRPr lang="en-US" sz="2600" dirty="0">
              <a:cs typeface="Tahoma" pitchFamily="34" charset="0"/>
            </a:endParaRPr>
          </a:p>
        </p:txBody>
      </p:sp>
      <p:sp>
        <p:nvSpPr>
          <p:cNvPr id="19" name="شكل بيضاوي 18"/>
          <p:cNvSpPr/>
          <p:nvPr/>
        </p:nvSpPr>
        <p:spPr>
          <a:xfrm>
            <a:off x="1524000" y="1196752"/>
            <a:ext cx="2699792" cy="25202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1" name="رابط كسهم مستقيم 20"/>
          <p:cNvCxnSpPr/>
          <p:nvPr/>
        </p:nvCxnSpPr>
        <p:spPr>
          <a:xfrm rot="5400000">
            <a:off x="2243572" y="3753036"/>
            <a:ext cx="360040"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مربع نص 21"/>
          <p:cNvSpPr txBox="1"/>
          <p:nvPr/>
        </p:nvSpPr>
        <p:spPr>
          <a:xfrm>
            <a:off x="1919537" y="4139788"/>
            <a:ext cx="849913" cy="369332"/>
          </a:xfrm>
          <a:prstGeom prst="rect">
            <a:avLst/>
          </a:prstGeom>
          <a:noFill/>
          <a:ln w="28575">
            <a:solidFill>
              <a:srgbClr val="FF0000"/>
            </a:solidFill>
            <a:prstDash val="dash"/>
          </a:ln>
        </p:spPr>
        <p:txBody>
          <a:bodyPr wrap="none" rtlCol="1">
            <a:spAutoFit/>
          </a:bodyPr>
          <a:lstStyle/>
          <a:p>
            <a:r>
              <a:rPr lang="ar-SA" dirty="0">
                <a:solidFill>
                  <a:srgbClr val="FF0000"/>
                </a:solidFill>
              </a:rPr>
              <a:t>مخرجات</a:t>
            </a:r>
          </a:p>
        </p:txBody>
      </p:sp>
      <p:sp>
        <p:nvSpPr>
          <p:cNvPr id="23" name="شكل بيضاوي 22"/>
          <p:cNvSpPr/>
          <p:nvPr/>
        </p:nvSpPr>
        <p:spPr>
          <a:xfrm>
            <a:off x="7104112" y="1052736"/>
            <a:ext cx="2699792" cy="25202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4" name="رابط كسهم مستقيم 23"/>
          <p:cNvCxnSpPr/>
          <p:nvPr/>
        </p:nvCxnSpPr>
        <p:spPr>
          <a:xfrm>
            <a:off x="8040216" y="3573016"/>
            <a:ext cx="648072"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مربع نص 24"/>
          <p:cNvSpPr txBox="1"/>
          <p:nvPr/>
        </p:nvSpPr>
        <p:spPr>
          <a:xfrm>
            <a:off x="8702471" y="3645024"/>
            <a:ext cx="779380" cy="369332"/>
          </a:xfrm>
          <a:prstGeom prst="rect">
            <a:avLst/>
          </a:prstGeom>
          <a:noFill/>
          <a:ln w="28575">
            <a:solidFill>
              <a:srgbClr val="FF0000"/>
            </a:solidFill>
            <a:prstDash val="dash"/>
          </a:ln>
        </p:spPr>
        <p:txBody>
          <a:bodyPr wrap="none" rtlCol="1">
            <a:spAutoFit/>
          </a:bodyPr>
          <a:lstStyle/>
          <a:p>
            <a:r>
              <a:rPr lang="ar-SA" dirty="0" err="1">
                <a:solidFill>
                  <a:srgbClr val="FF0000"/>
                </a:solidFill>
              </a:rPr>
              <a:t>مدخلات</a:t>
            </a:r>
            <a:endParaRPr lang="ar-SA" dirty="0">
              <a:solidFill>
                <a:srgbClr val="FF0000"/>
              </a:solidFill>
            </a:endParaRPr>
          </a:p>
        </p:txBody>
      </p:sp>
    </p:spTree>
    <p:extLst>
      <p:ext uri="{BB962C8B-B14F-4D97-AF65-F5344CB8AC3E}">
        <p14:creationId xmlns:p14="http://schemas.microsoft.com/office/powerpoint/2010/main" val="265404167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2"/>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21"/>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1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linds(horizontal)">
                                      <p:cBhvr>
                                        <p:cTn id="26" dur="500"/>
                                        <p:tgtEl>
                                          <p:spTgt spid="25"/>
                                        </p:tgtEl>
                                      </p:cBhvr>
                                    </p:animEffect>
                                  </p:childTnLst>
                                </p:cTn>
                              </p:par>
                              <p:par>
                                <p:cTn id="27" presetID="3" presetClass="entr" presetSubtype="1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linds(horizontal)">
                                      <p:cBhvr>
                                        <p:cTn id="29" dur="500"/>
                                        <p:tgtEl>
                                          <p:spTgt spid="24"/>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5"/>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 calcmode="lin" valueType="num">
                                      <p:cBhvr additive="base">
                                        <p:cTn id="4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7">
                                            <p:txEl>
                                              <p:pRg st="1" end="1"/>
                                            </p:txEl>
                                          </p:spTgt>
                                        </p:tgtEl>
                                        <p:attrNameLst>
                                          <p:attrName>style.visibility</p:attrName>
                                        </p:attrNameLst>
                                      </p:cBhvr>
                                      <p:to>
                                        <p:strVal val="visible"/>
                                      </p:to>
                                    </p:set>
                                    <p:anim calcmode="lin" valueType="num">
                                      <p:cBhvr additive="base">
                                        <p:cTn id="5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7">
                                            <p:txEl>
                                              <p:pRg st="2" end="2"/>
                                            </p:txEl>
                                          </p:spTgt>
                                        </p:tgtEl>
                                        <p:attrNameLst>
                                          <p:attrName>style.visibility</p:attrName>
                                        </p:attrNameLst>
                                      </p:cBhvr>
                                      <p:to>
                                        <p:strVal val="visible"/>
                                      </p:to>
                                    </p:set>
                                    <p:anim calcmode="lin" valueType="num">
                                      <p:cBhvr additive="base">
                                        <p:cTn id="57"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7">
                                            <p:txEl>
                                              <p:pRg st="3" end="3"/>
                                            </p:txEl>
                                          </p:spTgt>
                                        </p:tgtEl>
                                        <p:attrNameLst>
                                          <p:attrName>style.visibility</p:attrName>
                                        </p:attrNameLst>
                                      </p:cBhvr>
                                      <p:to>
                                        <p:strVal val="visible"/>
                                      </p:to>
                                    </p:set>
                                    <p:anim calcmode="lin" valueType="num">
                                      <p:cBhvr additive="base">
                                        <p:cTn id="63"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7">
                                            <p:txEl>
                                              <p:pRg st="4" end="4"/>
                                            </p:txEl>
                                          </p:spTgt>
                                        </p:tgtEl>
                                        <p:attrNameLst>
                                          <p:attrName>style.visibility</p:attrName>
                                        </p:attrNameLst>
                                      </p:cBhvr>
                                      <p:to>
                                        <p:strVal val="visible"/>
                                      </p:to>
                                    </p:set>
                                    <p:anim calcmode="lin" valueType="num">
                                      <p:cBhvr additive="base">
                                        <p:cTn id="69"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2" grpId="0" animBg="1"/>
      <p:bldP spid="22" grpId="1" animBg="1"/>
      <p:bldP spid="23" grpId="0" animBg="1"/>
      <p:bldP spid="23" grpId="1" animBg="1"/>
      <p:bldP spid="25" grpId="0" animBg="1"/>
      <p:bldP spid="25"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sz="quarter"/>
          </p:nvPr>
        </p:nvSpPr>
        <p:spPr/>
        <p:txBody>
          <a:bodyPr/>
          <a:lstStyle/>
          <a:p>
            <a:pPr algn="r">
              <a:defRPr/>
            </a:pPr>
            <a:r>
              <a:rPr lang="ar-LB" dirty="0"/>
              <a:t>تابع المنافذ- صور توضيحية</a:t>
            </a:r>
            <a:endParaRPr lang="en-US" dirty="0"/>
          </a:p>
        </p:txBody>
      </p:sp>
      <p:pic>
        <p:nvPicPr>
          <p:cNvPr id="35843" name="Picture 12" descr="ps2port"/>
          <p:cNvPicPr>
            <a:picLocks noGrp="1" noChangeAspect="1" noChangeArrowheads="1"/>
          </p:cNvPicPr>
          <p:nvPr>
            <p:ph sz="quarter" idx="1"/>
          </p:nvPr>
        </p:nvPicPr>
        <p:blipFill>
          <a:blip r:embed="rId3" cstate="print"/>
          <a:srcRect/>
          <a:stretch>
            <a:fillRect/>
          </a:stretch>
        </p:blipFill>
        <p:spPr>
          <a:xfrm>
            <a:off x="2640013" y="1982788"/>
            <a:ext cx="2032000" cy="1422400"/>
          </a:xfrm>
          <a:noFill/>
        </p:spPr>
      </p:pic>
      <p:pic>
        <p:nvPicPr>
          <p:cNvPr id="35844" name="Picture 8" descr="ps2mouse"/>
          <p:cNvPicPr>
            <a:picLocks noGrp="1" noChangeAspect="1" noChangeArrowheads="1"/>
          </p:cNvPicPr>
          <p:nvPr>
            <p:ph sz="quarter" idx="2"/>
          </p:nvPr>
        </p:nvPicPr>
        <p:blipFill>
          <a:blip r:embed="rId4" cstate="print"/>
          <a:stretch>
            <a:fillRect/>
          </a:stretch>
        </p:blipFill>
        <p:spPr>
          <a:xfrm>
            <a:off x="7012951" y="1600201"/>
            <a:ext cx="2357098" cy="2189163"/>
          </a:xfrm>
          <a:noFill/>
        </p:spPr>
      </p:pic>
      <p:pic>
        <p:nvPicPr>
          <p:cNvPr id="35845" name="Picture 14" descr="rj_45_cables"/>
          <p:cNvPicPr>
            <a:picLocks noGrp="1" noChangeAspect="1" noChangeArrowheads="1"/>
          </p:cNvPicPr>
          <p:nvPr>
            <p:ph sz="quarter" idx="3"/>
          </p:nvPr>
        </p:nvPicPr>
        <p:blipFill>
          <a:blip r:embed="rId5" cstate="print"/>
          <a:stretch>
            <a:fillRect/>
          </a:stretch>
        </p:blipFill>
        <p:spPr>
          <a:xfrm>
            <a:off x="2480249" y="3941763"/>
            <a:ext cx="3040502" cy="2189162"/>
          </a:xfrm>
          <a:noFill/>
        </p:spPr>
      </p:pic>
      <p:sp>
        <p:nvSpPr>
          <p:cNvPr id="35847" name="AutoShape 17"/>
          <p:cNvSpPr>
            <a:spLocks noChangeArrowheads="1"/>
          </p:cNvSpPr>
          <p:nvPr/>
        </p:nvSpPr>
        <p:spPr bwMode="auto">
          <a:xfrm>
            <a:off x="4656139" y="1989138"/>
            <a:ext cx="2663825" cy="1295400"/>
          </a:xfrm>
          <a:prstGeom prst="leftRightArrowCallout">
            <a:avLst>
              <a:gd name="adj1" fmla="val 25000"/>
              <a:gd name="adj2" fmla="val 25000"/>
              <a:gd name="adj3" fmla="val 25705"/>
              <a:gd name="adj4" fmla="val 50000"/>
            </a:avLst>
          </a:prstGeom>
          <a:noFill/>
          <a:ln w="38100">
            <a:solidFill>
              <a:srgbClr val="FF0066"/>
            </a:solidFill>
            <a:miter lim="800000"/>
            <a:headEnd/>
            <a:tailEnd/>
          </a:ln>
        </p:spPr>
        <p:txBody>
          <a:bodyPr wrap="none" anchor="ctr"/>
          <a:lstStyle/>
          <a:p>
            <a:pPr algn="ctr"/>
            <a:r>
              <a:rPr lang="ar-LB">
                <a:latin typeface="Tahoma" pitchFamily="34" charset="0"/>
                <a:cs typeface="Tahoma" pitchFamily="34" charset="0"/>
              </a:rPr>
              <a:t>منفذ</a:t>
            </a:r>
          </a:p>
          <a:p>
            <a:pPr algn="ctr"/>
            <a:r>
              <a:rPr lang="en-US">
                <a:latin typeface="Tahoma" pitchFamily="34" charset="0"/>
                <a:cs typeface="Tahoma" pitchFamily="34" charset="0"/>
              </a:rPr>
              <a:t>PS/2</a:t>
            </a:r>
          </a:p>
          <a:p>
            <a:pPr algn="ctr"/>
            <a:r>
              <a:rPr lang="ar-LB">
                <a:latin typeface="Tahoma" pitchFamily="34" charset="0"/>
                <a:cs typeface="Tahoma" pitchFamily="34" charset="0"/>
              </a:rPr>
              <a:t>الفأرة</a:t>
            </a:r>
          </a:p>
          <a:p>
            <a:pPr algn="ctr"/>
            <a:r>
              <a:rPr lang="ar-LB">
                <a:latin typeface="Tahoma" pitchFamily="34" charset="0"/>
                <a:cs typeface="Tahoma" pitchFamily="34" charset="0"/>
              </a:rPr>
              <a:t>لوحة المفاتيح</a:t>
            </a:r>
            <a:endParaRPr lang="en-US">
              <a:latin typeface="Tahoma" pitchFamily="34" charset="0"/>
              <a:cs typeface="Tahoma" pitchFamily="34" charset="0"/>
            </a:endParaRPr>
          </a:p>
        </p:txBody>
      </p:sp>
      <p:sp>
        <p:nvSpPr>
          <p:cNvPr id="35848" name="AutoShape 18"/>
          <p:cNvSpPr>
            <a:spLocks noChangeArrowheads="1"/>
          </p:cNvSpPr>
          <p:nvPr/>
        </p:nvSpPr>
        <p:spPr bwMode="auto">
          <a:xfrm>
            <a:off x="6311900" y="4221163"/>
            <a:ext cx="1727200" cy="1295400"/>
          </a:xfrm>
          <a:prstGeom prst="leftArrowCallout">
            <a:avLst>
              <a:gd name="adj1" fmla="val 25000"/>
              <a:gd name="adj2" fmla="val 25000"/>
              <a:gd name="adj3" fmla="val 22222"/>
              <a:gd name="adj4" fmla="val 66667"/>
            </a:avLst>
          </a:prstGeom>
          <a:noFill/>
          <a:ln w="38100">
            <a:solidFill>
              <a:srgbClr val="3366FF"/>
            </a:solidFill>
            <a:miter lim="800000"/>
            <a:headEnd/>
            <a:tailEnd/>
          </a:ln>
        </p:spPr>
        <p:txBody>
          <a:bodyPr wrap="none" anchor="ctr"/>
          <a:lstStyle/>
          <a:p>
            <a:pPr algn="ctr"/>
            <a:r>
              <a:rPr lang="ar-LB">
                <a:latin typeface="Tahoma" pitchFamily="34" charset="0"/>
                <a:cs typeface="Tahoma" pitchFamily="34" charset="0"/>
              </a:rPr>
              <a:t>منفذ</a:t>
            </a:r>
          </a:p>
          <a:p>
            <a:pPr algn="ctr"/>
            <a:r>
              <a:rPr lang="en-US">
                <a:latin typeface="Tahoma" pitchFamily="34" charset="0"/>
                <a:cs typeface="Tahoma" pitchFamily="34" charset="0"/>
              </a:rPr>
              <a:t>RJ- 45</a:t>
            </a:r>
            <a:endParaRPr lang="ar-LB">
              <a:latin typeface="Tahoma" pitchFamily="34" charset="0"/>
              <a:cs typeface="Tahoma" pitchFamily="34" charset="0"/>
            </a:endParaRPr>
          </a:p>
          <a:p>
            <a:pPr algn="ctr"/>
            <a:r>
              <a:rPr lang="ar-LB">
                <a:latin typeface="Tahoma" pitchFamily="34" charset="0"/>
                <a:cs typeface="Tahoma" pitchFamily="34" charset="0"/>
              </a:rPr>
              <a:t>الشبكة</a:t>
            </a:r>
            <a:endParaRPr lang="en-US">
              <a:latin typeface="Tahoma" pitchFamily="34" charset="0"/>
              <a:cs typeface="Tahoma" pitchFamily="34" charset="0"/>
            </a:endParaRPr>
          </a:p>
        </p:txBody>
      </p:sp>
    </p:spTree>
    <p:extLst>
      <p:ext uri="{BB962C8B-B14F-4D97-AF65-F5344CB8AC3E}">
        <p14:creationId xmlns:p14="http://schemas.microsoft.com/office/powerpoint/2010/main" val="2513308541"/>
      </p:ext>
    </p:extLst>
  </p:cSld>
  <p:clrMapOvr>
    <a:masterClrMapping/>
  </p:clrMapOvr>
  <p:transition spd="med">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11"/>
          <p:cNvSpPr>
            <a:spLocks noGrp="1" noChangeArrowheads="1"/>
          </p:cNvSpPr>
          <p:nvPr>
            <p:ph type="title"/>
          </p:nvPr>
        </p:nvSpPr>
        <p:spPr>
          <a:xfrm>
            <a:off x="1981200" y="277814"/>
            <a:ext cx="8435280" cy="1139825"/>
          </a:xfrm>
        </p:spPr>
        <p:txBody>
          <a:bodyPr/>
          <a:lstStyle/>
          <a:p>
            <a:pPr marL="514350" indent="-514350" algn="r"/>
            <a:r>
              <a:rPr lang="ar-SA" sz="3200" dirty="0"/>
              <a:t>ج) منافذ بطاقات التوسعة </a:t>
            </a:r>
            <a:r>
              <a:rPr lang="en-US" sz="3200" dirty="0">
                <a:cs typeface="Tahoma" pitchFamily="34" charset="0"/>
              </a:rPr>
              <a:t>Expansion Slots</a:t>
            </a:r>
            <a:r>
              <a:rPr lang="ar-SA" sz="3200" dirty="0"/>
              <a:t>.</a:t>
            </a:r>
            <a:endParaRPr lang="en-US" sz="3200" dirty="0">
              <a:cs typeface="Tahoma" pitchFamily="34" charset="0"/>
            </a:endParaRPr>
          </a:p>
        </p:txBody>
      </p:sp>
      <p:sp>
        <p:nvSpPr>
          <p:cNvPr id="24581" name="Rectangle 14"/>
          <p:cNvSpPr>
            <a:spLocks noGrp="1" noChangeArrowheads="1"/>
          </p:cNvSpPr>
          <p:nvPr>
            <p:ph type="body" sz="half" idx="2"/>
          </p:nvPr>
        </p:nvSpPr>
        <p:spPr>
          <a:xfrm>
            <a:off x="6176964" y="1600201"/>
            <a:ext cx="3375025" cy="4530725"/>
          </a:xfrm>
        </p:spPr>
        <p:txBody>
          <a:bodyPr>
            <a:noAutofit/>
          </a:bodyPr>
          <a:lstStyle/>
          <a:p>
            <a:pPr algn="r" rtl="1"/>
            <a:r>
              <a:rPr lang="ar-SA" sz="3200" b="1" dirty="0"/>
              <a:t>بطاقة تمكن المستخدم من إضافة بعض المزايا والخصائص الجديدة إلى جهاز الحاسب .</a:t>
            </a:r>
          </a:p>
          <a:p>
            <a:pPr algn="r" rtl="1"/>
            <a:r>
              <a:rPr lang="ar-SA" sz="3200" b="1" dirty="0"/>
              <a:t>مثل</a:t>
            </a:r>
            <a:r>
              <a:rPr lang="ar-SA" sz="3200" b="1" dirty="0">
                <a:solidFill>
                  <a:srgbClr val="FFFF00"/>
                </a:solidFill>
              </a:rPr>
              <a:t>:</a:t>
            </a:r>
            <a:r>
              <a:rPr lang="ar-SA" sz="3200" b="1" dirty="0"/>
              <a:t> الفيديو </a:t>
            </a:r>
            <a:r>
              <a:rPr lang="ar-SA" sz="3200" b="1" dirty="0">
                <a:solidFill>
                  <a:srgbClr val="FFFF00"/>
                </a:solidFill>
              </a:rPr>
              <a:t>–</a:t>
            </a:r>
            <a:r>
              <a:rPr lang="ar-SA" sz="3200" b="1" dirty="0"/>
              <a:t> الصوت </a:t>
            </a:r>
            <a:r>
              <a:rPr lang="ar-SA" sz="3200" b="1" dirty="0">
                <a:solidFill>
                  <a:srgbClr val="FFFF00"/>
                </a:solidFill>
              </a:rPr>
              <a:t>–</a:t>
            </a:r>
            <a:r>
              <a:rPr lang="ar-SA" sz="3200" b="1" dirty="0"/>
              <a:t> المودم </a:t>
            </a:r>
            <a:endParaRPr lang="en-US" sz="3200" dirty="0">
              <a:cs typeface="Tahoma" pitchFamily="34" charset="0"/>
            </a:endParaRPr>
          </a:p>
        </p:txBody>
      </p:sp>
      <p:pic>
        <p:nvPicPr>
          <p:cNvPr id="67589" name="Picture 5"/>
          <p:cNvPicPr>
            <a:picLocks noChangeAspect="1" noChangeArrowheads="1"/>
          </p:cNvPicPr>
          <p:nvPr/>
        </p:nvPicPr>
        <p:blipFill>
          <a:blip r:embed="rId3" cstate="print"/>
          <a:srcRect l="4962" t="24068" r="7217" b="13559"/>
          <a:stretch>
            <a:fillRect/>
          </a:stretch>
        </p:blipFill>
        <p:spPr bwMode="auto">
          <a:xfrm>
            <a:off x="2135188" y="2492375"/>
            <a:ext cx="3168650" cy="324008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16804568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7589"/>
                                        </p:tgtEl>
                                        <p:attrNameLst>
                                          <p:attrName>style.visibility</p:attrName>
                                        </p:attrNameLst>
                                      </p:cBhvr>
                                      <p:to>
                                        <p:strVal val="visible"/>
                                      </p:to>
                                    </p:set>
                                    <p:animEffect transition="in" filter="checkerboard(across)">
                                      <p:cBhvr>
                                        <p:cTn id="7" dur="500"/>
                                        <p:tgtEl>
                                          <p:spTgt spid="6758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581">
                                            <p:txEl>
                                              <p:pRg st="0" end="0"/>
                                            </p:txEl>
                                          </p:spTgt>
                                        </p:tgtEl>
                                        <p:attrNameLst>
                                          <p:attrName>style.visibility</p:attrName>
                                        </p:attrNameLst>
                                      </p:cBhvr>
                                      <p:to>
                                        <p:strVal val="visible"/>
                                      </p:to>
                                    </p:set>
                                    <p:anim calcmode="lin" valueType="num">
                                      <p:cBhvr additive="base">
                                        <p:cTn id="12" dur="500" fill="hold"/>
                                        <p:tgtEl>
                                          <p:spTgt spid="2458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45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4581">
                                            <p:txEl>
                                              <p:pRg st="1" end="1"/>
                                            </p:txEl>
                                          </p:spTgt>
                                        </p:tgtEl>
                                        <p:attrNameLst>
                                          <p:attrName>style.visibility</p:attrName>
                                        </p:attrNameLst>
                                      </p:cBhvr>
                                      <p:to>
                                        <p:strVal val="visible"/>
                                      </p:to>
                                    </p:set>
                                    <p:anim calcmode="lin" valueType="num">
                                      <p:cBhvr additive="base">
                                        <p:cTn id="18" dur="500" fill="hold"/>
                                        <p:tgtEl>
                                          <p:spTgt spid="2458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458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1991544" y="404664"/>
            <a:ext cx="8319120" cy="854968"/>
          </a:xfrm>
        </p:spPr>
        <p:txBody>
          <a:bodyPr vert="horz" lIns="91440" tIns="45720" rIns="91440" bIns="45720" rtlCol="0" anchor="b">
            <a:noAutofit/>
          </a:bodyPr>
          <a:lstStyle/>
          <a:p>
            <a:pPr algn="r"/>
            <a:r>
              <a:rPr lang="ar-SA" sz="3600" dirty="0"/>
              <a:t>2) جهاز التزويد بالطاقة (</a:t>
            </a:r>
            <a:r>
              <a:rPr lang="en-US" sz="3600" dirty="0"/>
              <a:t>power supply</a:t>
            </a:r>
            <a:r>
              <a:rPr lang="ar-SA" sz="3600" dirty="0"/>
              <a:t>)</a:t>
            </a:r>
          </a:p>
        </p:txBody>
      </p:sp>
      <p:pic>
        <p:nvPicPr>
          <p:cNvPr id="37891" name="Picture 5" descr="power supply"/>
          <p:cNvPicPr>
            <a:picLocks noGrp="1" noChangeAspect="1" noChangeArrowheads="1"/>
          </p:cNvPicPr>
          <p:nvPr>
            <p:ph idx="1"/>
          </p:nvPr>
        </p:nvPicPr>
        <p:blipFill>
          <a:blip r:embed="rId3" cstate="print"/>
          <a:srcRect/>
          <a:stretch>
            <a:fillRect/>
          </a:stretch>
        </p:blipFill>
        <p:spPr>
          <a:xfrm>
            <a:off x="2092173" y="2053071"/>
            <a:ext cx="3816350" cy="3240087"/>
          </a:xfrm>
          <a:noFill/>
        </p:spPr>
      </p:pic>
      <p:sp>
        <p:nvSpPr>
          <p:cNvPr id="81926" name="Oval 6"/>
          <p:cNvSpPr>
            <a:spLocks noChangeArrowheads="1"/>
          </p:cNvSpPr>
          <p:nvPr/>
        </p:nvSpPr>
        <p:spPr bwMode="auto">
          <a:xfrm>
            <a:off x="3719737" y="3645025"/>
            <a:ext cx="1439863" cy="1081087"/>
          </a:xfrm>
          <a:prstGeom prst="ellipse">
            <a:avLst/>
          </a:prstGeom>
          <a:noFill/>
          <a:ln w="38100">
            <a:solidFill>
              <a:srgbClr val="FF0066"/>
            </a:solidFill>
            <a:round/>
            <a:headEnd/>
            <a:tailEnd/>
          </a:ln>
        </p:spPr>
        <p:txBody>
          <a:bodyPr wrap="none" anchor="ctr"/>
          <a:lstStyle/>
          <a:p>
            <a:endParaRPr lang="ar-SA"/>
          </a:p>
        </p:txBody>
      </p:sp>
      <p:sp>
        <p:nvSpPr>
          <p:cNvPr id="37894" name="مربع نص 5"/>
          <p:cNvSpPr txBox="1">
            <a:spLocks noChangeArrowheads="1"/>
          </p:cNvSpPr>
          <p:nvPr/>
        </p:nvSpPr>
        <p:spPr bwMode="auto">
          <a:xfrm>
            <a:off x="7319964" y="2060575"/>
            <a:ext cx="1512887" cy="369888"/>
          </a:xfrm>
          <a:prstGeom prst="rect">
            <a:avLst/>
          </a:prstGeom>
          <a:noFill/>
          <a:ln w="9525">
            <a:noFill/>
            <a:miter lim="800000"/>
            <a:headEnd/>
            <a:tailEnd/>
          </a:ln>
        </p:spPr>
        <p:txBody>
          <a:bodyPr>
            <a:spAutoFit/>
          </a:bodyPr>
          <a:lstStyle/>
          <a:p>
            <a:endParaRPr lang="ar-LB"/>
          </a:p>
        </p:txBody>
      </p:sp>
      <p:sp>
        <p:nvSpPr>
          <p:cNvPr id="8" name="مربع نص 7"/>
          <p:cNvSpPr txBox="1">
            <a:spLocks noChangeArrowheads="1"/>
          </p:cNvSpPr>
          <p:nvPr/>
        </p:nvSpPr>
        <p:spPr bwMode="auto">
          <a:xfrm>
            <a:off x="6312025" y="1583800"/>
            <a:ext cx="4104755" cy="4031873"/>
          </a:xfrm>
          <a:prstGeom prst="rect">
            <a:avLst/>
          </a:prstGeom>
          <a:noFill/>
          <a:ln w="9525">
            <a:noFill/>
            <a:miter lim="800000"/>
            <a:headEnd/>
            <a:tailEnd/>
          </a:ln>
        </p:spPr>
        <p:txBody>
          <a:bodyPr wrap="square">
            <a:spAutoFit/>
          </a:bodyPr>
          <a:lstStyle/>
          <a:p>
            <a:pPr algn="r" rtl="1"/>
            <a:r>
              <a:rPr lang="ar-SA" sz="3200" b="1" dirty="0"/>
              <a:t>يزود الحاسب الآلي بالتيار الكهربائي المناسب </a:t>
            </a:r>
          </a:p>
          <a:p>
            <a:pPr algn="r" rtl="1"/>
            <a:r>
              <a:rPr lang="ar-SA" sz="3200" b="1" dirty="0"/>
              <a:t>ويقوم بتحويل التيار الوارد من </a:t>
            </a:r>
            <a:r>
              <a:rPr lang="ar-SA" sz="3200" b="1" dirty="0" err="1"/>
              <a:t>المقبس</a:t>
            </a:r>
            <a:r>
              <a:rPr lang="ar-SA" sz="3200" b="1" dirty="0"/>
              <a:t> الكهربائي (110 فولت أو 220 فولت)</a:t>
            </a:r>
          </a:p>
          <a:p>
            <a:pPr algn="r" rtl="1"/>
            <a:r>
              <a:rPr lang="ar-SA" sz="3200" b="1" dirty="0"/>
              <a:t> إلى تيار يتراوح مابين (12 فولت- 5 فولت).</a:t>
            </a:r>
            <a:endParaRPr lang="en-US" sz="3200" dirty="0"/>
          </a:p>
          <a:p>
            <a:pPr algn="r"/>
            <a:endParaRPr lang="ar-LB" sz="3200" dirty="0"/>
          </a:p>
        </p:txBody>
      </p:sp>
    </p:spTree>
    <p:extLst>
      <p:ext uri="{BB962C8B-B14F-4D97-AF65-F5344CB8AC3E}">
        <p14:creationId xmlns:p14="http://schemas.microsoft.com/office/powerpoint/2010/main" val="117170911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1926"/>
                                        </p:tgtEl>
                                        <p:attrNameLst>
                                          <p:attrName>style.visibility</p:attrName>
                                        </p:attrNameLst>
                                      </p:cBhvr>
                                      <p:to>
                                        <p:strVal val="visible"/>
                                      </p:to>
                                    </p:set>
                                    <p:anim calcmode="lin" valueType="num">
                                      <p:cBhvr>
                                        <p:cTn id="7" dur="500" fill="hold"/>
                                        <p:tgtEl>
                                          <p:spTgt spid="81926"/>
                                        </p:tgtEl>
                                        <p:attrNameLst>
                                          <p:attrName>ppt_w</p:attrName>
                                        </p:attrNameLst>
                                      </p:cBhvr>
                                      <p:tavLst>
                                        <p:tav tm="0">
                                          <p:val>
                                            <p:fltVal val="0"/>
                                          </p:val>
                                        </p:tav>
                                        <p:tav tm="100000">
                                          <p:val>
                                            <p:strVal val="#ppt_w"/>
                                          </p:val>
                                        </p:tav>
                                      </p:tavLst>
                                    </p:anim>
                                    <p:anim calcmode="lin" valueType="num">
                                      <p:cBhvr>
                                        <p:cTn id="8" dur="500" fill="hold"/>
                                        <p:tgtEl>
                                          <p:spTgt spid="81926"/>
                                        </p:tgtEl>
                                        <p:attrNameLst>
                                          <p:attrName>ppt_h</p:attrName>
                                        </p:attrNameLst>
                                      </p:cBhvr>
                                      <p:tavLst>
                                        <p:tav tm="0">
                                          <p:val>
                                            <p:strVal val="#ppt_h"/>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additive="base">
                                        <p:cTn id="1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639616" y="332656"/>
            <a:ext cx="7239000" cy="1143000"/>
          </a:xfrm>
        </p:spPr>
        <p:txBody>
          <a:bodyPr/>
          <a:lstStyle/>
          <a:p>
            <a:pPr algn="r"/>
            <a:r>
              <a:rPr lang="ar-SA" sz="4000" dirty="0"/>
              <a:t>3) محركات الأقراص (</a:t>
            </a:r>
            <a:r>
              <a:rPr lang="en-US" sz="4000" dirty="0"/>
              <a:t>Drivers</a:t>
            </a:r>
            <a:r>
              <a:rPr lang="ar-SA" sz="4000" dirty="0"/>
              <a:t> )</a:t>
            </a:r>
          </a:p>
        </p:txBody>
      </p:sp>
      <p:sp>
        <p:nvSpPr>
          <p:cNvPr id="3" name="عنصر نائب للمحتوى 2"/>
          <p:cNvSpPr>
            <a:spLocks noGrp="1"/>
          </p:cNvSpPr>
          <p:nvPr>
            <p:ph idx="1"/>
          </p:nvPr>
        </p:nvSpPr>
        <p:spPr>
          <a:xfrm>
            <a:off x="2743200" y="1988840"/>
            <a:ext cx="7467600" cy="3268960"/>
          </a:xfrm>
        </p:spPr>
        <p:txBody>
          <a:bodyPr/>
          <a:lstStyle/>
          <a:p>
            <a:pPr marL="632460" indent="-514350" algn="r" rtl="1"/>
            <a:r>
              <a:rPr lang="ar-SA" sz="2000" b="1" u="sng" dirty="0">
                <a:solidFill>
                  <a:schemeClr val="accent1"/>
                </a:solidFill>
              </a:rPr>
              <a:t>محركات الأقراص بأنواعها (الصلبة والمضغوطة والمرنة:</a:t>
            </a:r>
            <a:r>
              <a:rPr lang="ar-SA" sz="2000" dirty="0"/>
              <a:t>عبارة عن مكون مادي يستخدم لقراءة محتويات الأقراص أو الكتابة عليها، وتظهر فتحته الخاصة بإدخال القرص في واجهة الصندوق الخارجي للحاسب.</a:t>
            </a:r>
          </a:p>
          <a:p>
            <a:pPr algn="r" rtl="1"/>
            <a:endParaRPr lang="ar-SA" sz="2000" dirty="0"/>
          </a:p>
        </p:txBody>
      </p:sp>
      <p:pic>
        <p:nvPicPr>
          <p:cNvPr id="128004" name="Picture 4" descr="File:Asus CD-ROM drive.jpg"/>
          <p:cNvPicPr>
            <a:picLocks noChangeAspect="1" noChangeArrowheads="1"/>
          </p:cNvPicPr>
          <p:nvPr/>
        </p:nvPicPr>
        <p:blipFill>
          <a:blip r:embed="rId3" cstate="print"/>
          <a:srcRect/>
          <a:stretch>
            <a:fillRect/>
          </a:stretch>
        </p:blipFill>
        <p:spPr bwMode="auto">
          <a:xfrm>
            <a:off x="2135560" y="3068960"/>
            <a:ext cx="2908724" cy="1988840"/>
          </a:xfrm>
          <a:prstGeom prst="rect">
            <a:avLst/>
          </a:prstGeom>
          <a:noFill/>
        </p:spPr>
      </p:pic>
      <p:pic>
        <p:nvPicPr>
          <p:cNvPr id="128008" name="Picture 8" descr="File:Floppy Disk Drives 8 5 3.jpg"/>
          <p:cNvPicPr>
            <a:picLocks noChangeAspect="1" noChangeArrowheads="1"/>
          </p:cNvPicPr>
          <p:nvPr/>
        </p:nvPicPr>
        <p:blipFill>
          <a:blip r:embed="rId4" cstate="print"/>
          <a:srcRect/>
          <a:stretch>
            <a:fillRect/>
          </a:stretch>
        </p:blipFill>
        <p:spPr bwMode="auto">
          <a:xfrm>
            <a:off x="5879976" y="4070750"/>
            <a:ext cx="3719886" cy="2483024"/>
          </a:xfrm>
          <a:prstGeom prst="rect">
            <a:avLst/>
          </a:prstGeom>
          <a:noFill/>
        </p:spPr>
      </p:pic>
      <p:sp>
        <p:nvSpPr>
          <p:cNvPr id="9" name="AutoShape 18"/>
          <p:cNvSpPr>
            <a:spLocks noChangeArrowheads="1"/>
          </p:cNvSpPr>
          <p:nvPr/>
        </p:nvSpPr>
        <p:spPr bwMode="auto">
          <a:xfrm>
            <a:off x="4871368" y="3260711"/>
            <a:ext cx="1727200" cy="1295400"/>
          </a:xfrm>
          <a:prstGeom prst="leftArrowCallout">
            <a:avLst>
              <a:gd name="adj1" fmla="val 25000"/>
              <a:gd name="adj2" fmla="val 25000"/>
              <a:gd name="adj3" fmla="val 22222"/>
              <a:gd name="adj4" fmla="val 66667"/>
            </a:avLst>
          </a:prstGeom>
          <a:noFill/>
          <a:ln w="38100">
            <a:solidFill>
              <a:srgbClr val="3366FF"/>
            </a:solidFill>
            <a:miter lim="800000"/>
            <a:headEnd/>
            <a:tailEnd/>
          </a:ln>
        </p:spPr>
        <p:txBody>
          <a:bodyPr wrap="none" anchor="ctr"/>
          <a:lstStyle/>
          <a:p>
            <a:pPr algn="ctr"/>
            <a:r>
              <a:rPr lang="en-US" dirty="0">
                <a:latin typeface="Tahoma" pitchFamily="34" charset="0"/>
                <a:cs typeface="Tahoma" pitchFamily="34" charset="0"/>
              </a:rPr>
              <a:t>CD/DVD</a:t>
            </a:r>
          </a:p>
          <a:p>
            <a:pPr algn="ctr"/>
            <a:r>
              <a:rPr lang="en-US" dirty="0">
                <a:latin typeface="Tahoma" pitchFamily="34" charset="0"/>
                <a:cs typeface="Tahoma" pitchFamily="34" charset="0"/>
              </a:rPr>
              <a:t> drive</a:t>
            </a:r>
          </a:p>
        </p:txBody>
      </p:sp>
      <p:sp>
        <p:nvSpPr>
          <p:cNvPr id="10" name="AutoShape 18"/>
          <p:cNvSpPr>
            <a:spLocks noChangeArrowheads="1"/>
          </p:cNvSpPr>
          <p:nvPr/>
        </p:nvSpPr>
        <p:spPr bwMode="auto">
          <a:xfrm rot="10800000" flipV="1">
            <a:off x="4007768" y="5085184"/>
            <a:ext cx="1727200" cy="1296144"/>
          </a:xfrm>
          <a:prstGeom prst="leftArrowCallout">
            <a:avLst>
              <a:gd name="adj1" fmla="val 25000"/>
              <a:gd name="adj2" fmla="val 25000"/>
              <a:gd name="adj3" fmla="val 22222"/>
              <a:gd name="adj4" fmla="val 66667"/>
            </a:avLst>
          </a:prstGeom>
          <a:noFill/>
          <a:ln w="38100">
            <a:solidFill>
              <a:srgbClr val="3366FF"/>
            </a:solidFill>
            <a:miter lim="800000"/>
            <a:headEnd/>
            <a:tailEnd/>
          </a:ln>
        </p:spPr>
        <p:txBody>
          <a:bodyPr wrap="none" anchor="ctr"/>
          <a:lstStyle/>
          <a:p>
            <a:pPr algn="ctr"/>
            <a:r>
              <a:rPr lang="en-US" dirty="0">
                <a:latin typeface="Tahoma" pitchFamily="34" charset="0"/>
                <a:cs typeface="Tahoma" pitchFamily="34" charset="0"/>
              </a:rPr>
              <a:t>Floppy</a:t>
            </a:r>
          </a:p>
          <a:p>
            <a:pPr algn="ctr"/>
            <a:r>
              <a:rPr lang="en-US" dirty="0">
                <a:latin typeface="Tahoma" pitchFamily="34" charset="0"/>
                <a:cs typeface="Tahoma" pitchFamily="34" charset="0"/>
              </a:rPr>
              <a:t> drive</a:t>
            </a:r>
          </a:p>
        </p:txBody>
      </p:sp>
    </p:spTree>
    <p:extLst>
      <p:ext uri="{BB962C8B-B14F-4D97-AF65-F5344CB8AC3E}">
        <p14:creationId xmlns:p14="http://schemas.microsoft.com/office/powerpoint/2010/main" val="3736075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a:xfrm>
            <a:off x="2385392" y="-171400"/>
            <a:ext cx="7239000" cy="1143000"/>
          </a:xfrm>
        </p:spPr>
        <p:txBody>
          <a:bodyPr/>
          <a:lstStyle/>
          <a:p>
            <a:pPr algn="r" rtl="1"/>
            <a:r>
              <a:rPr lang="ar-LB" dirty="0"/>
              <a:t>ما هو الحاسب الآلي</a:t>
            </a:r>
            <a:r>
              <a:rPr lang="ar-SA" dirty="0"/>
              <a:t>؟</a:t>
            </a:r>
          </a:p>
        </p:txBody>
      </p:sp>
      <p:sp>
        <p:nvSpPr>
          <p:cNvPr id="17" name="Rectangle 6"/>
          <p:cNvSpPr txBox="1">
            <a:spLocks noChangeArrowheads="1"/>
          </p:cNvSpPr>
          <p:nvPr/>
        </p:nvSpPr>
        <p:spPr>
          <a:xfrm>
            <a:off x="1991544" y="1124744"/>
            <a:ext cx="7490222" cy="5661248"/>
          </a:xfrm>
          <a:prstGeom prst="rect">
            <a:avLst/>
          </a:prstGeom>
        </p:spPr>
        <p:txBody>
          <a:bodyPr/>
          <a:lstStyle/>
          <a:p>
            <a:pPr marL="273050" indent="-273050" algn="r" rtl="1" fontAlgn="base">
              <a:spcBef>
                <a:spcPts val="600"/>
              </a:spcBef>
              <a:spcAft>
                <a:spcPct val="0"/>
              </a:spcAft>
              <a:buClr>
                <a:schemeClr val="tx2"/>
              </a:buClr>
              <a:buSzPct val="73000"/>
              <a:buFont typeface="Wingdings 2" pitchFamily="18" charset="2"/>
              <a:buChar char=""/>
              <a:defRPr/>
            </a:pPr>
            <a:r>
              <a:rPr lang="ar-SA" sz="2400" b="1" dirty="0">
                <a:solidFill>
                  <a:schemeClr val="bg2">
                    <a:lumMod val="50000"/>
                  </a:schemeClr>
                </a:solidFill>
              </a:rPr>
              <a:t>الفرق بين </a:t>
            </a:r>
            <a:r>
              <a:rPr lang="ar-SA" sz="2400" b="1" dirty="0">
                <a:solidFill>
                  <a:schemeClr val="accent4"/>
                </a:solidFill>
              </a:rPr>
              <a:t>البيانات</a:t>
            </a:r>
            <a:r>
              <a:rPr lang="ar-SA" sz="2400" b="1" dirty="0">
                <a:solidFill>
                  <a:schemeClr val="bg2">
                    <a:lumMod val="50000"/>
                  </a:schemeClr>
                </a:solidFill>
              </a:rPr>
              <a:t> </a:t>
            </a:r>
            <a:r>
              <a:rPr lang="ar-SA" sz="2400" b="1" dirty="0" err="1">
                <a:solidFill>
                  <a:schemeClr val="bg2">
                    <a:lumMod val="50000"/>
                  </a:schemeClr>
                </a:solidFill>
              </a:rPr>
              <a:t>و</a:t>
            </a:r>
            <a:r>
              <a:rPr lang="ar-SA" sz="2400" b="1" dirty="0">
                <a:solidFill>
                  <a:schemeClr val="bg2">
                    <a:lumMod val="50000"/>
                  </a:schemeClr>
                </a:solidFill>
              </a:rPr>
              <a:t> </a:t>
            </a:r>
            <a:r>
              <a:rPr lang="ar-SA" sz="2400" b="1" dirty="0">
                <a:solidFill>
                  <a:schemeClr val="accent4"/>
                </a:solidFill>
              </a:rPr>
              <a:t>المعلومات</a:t>
            </a:r>
            <a:r>
              <a:rPr lang="ar-SA" sz="2400" b="1" dirty="0">
                <a:solidFill>
                  <a:schemeClr val="bg2">
                    <a:lumMod val="50000"/>
                  </a:schemeClr>
                </a:solidFill>
              </a:rPr>
              <a:t>:</a:t>
            </a:r>
          </a:p>
          <a:p>
            <a:pPr lvl="1" algn="r" rtl="1">
              <a:buFont typeface="Arial" pitchFamily="34" charset="0"/>
              <a:buChar char="•"/>
            </a:pPr>
            <a:r>
              <a:rPr lang="ar-SA" sz="2000" b="1" u="sng" dirty="0"/>
              <a:t>البيانات</a:t>
            </a:r>
            <a:r>
              <a:rPr lang="ar-SA" sz="2000" b="1" dirty="0"/>
              <a:t>: </a:t>
            </a:r>
            <a:r>
              <a:rPr lang="ar-SA" sz="2000" dirty="0"/>
              <a:t>هي (حقائق – رموز – أرقام – ملاحظات – جمل) تكون المادة الخام، حيث تجرى عليها العمليات المختلفة داخل الحاسوب لإنتاج المعلومات.</a:t>
            </a:r>
          </a:p>
          <a:p>
            <a:pPr lvl="1" algn="r" rtl="1">
              <a:buFont typeface="Arial" pitchFamily="34" charset="0"/>
              <a:buChar char="•"/>
            </a:pPr>
            <a:r>
              <a:rPr lang="ar-SA" sz="2000" b="1" u="sng" dirty="0"/>
              <a:t>المعلومات</a:t>
            </a:r>
            <a:r>
              <a:rPr lang="ar-SA" sz="2000" b="1" dirty="0"/>
              <a:t>: </a:t>
            </a:r>
            <a:r>
              <a:rPr lang="ar-SA" sz="2000" dirty="0"/>
              <a:t>عبارة عن البيانات بعد معالجتها. </a:t>
            </a:r>
          </a:p>
          <a:p>
            <a:pPr marL="273050" indent="-273050" algn="r" rtl="1" fontAlgn="base">
              <a:spcBef>
                <a:spcPts val="600"/>
              </a:spcBef>
              <a:spcAft>
                <a:spcPct val="0"/>
              </a:spcAft>
              <a:buClr>
                <a:schemeClr val="tx2"/>
              </a:buClr>
              <a:buSzPct val="73000"/>
              <a:defRPr/>
            </a:pPr>
            <a:endParaRPr lang="en-US" sz="2400" b="1" dirty="0"/>
          </a:p>
          <a:p>
            <a:pPr marL="273050" indent="-273050" algn="r" rtl="1">
              <a:spcBef>
                <a:spcPts val="600"/>
              </a:spcBef>
              <a:buClr>
                <a:schemeClr val="tx2"/>
              </a:buClr>
              <a:buSzPct val="73000"/>
              <a:buFont typeface="Wingdings 2" pitchFamily="18" charset="2"/>
              <a:buChar char=""/>
            </a:pPr>
            <a:r>
              <a:rPr lang="ar-SA" sz="2400" b="1" dirty="0">
                <a:solidFill>
                  <a:schemeClr val="bg2">
                    <a:lumMod val="50000"/>
                  </a:schemeClr>
                </a:solidFill>
                <a:cs typeface="+mj-cs"/>
              </a:rPr>
              <a:t>خطوات معالجة المعومات:</a:t>
            </a:r>
          </a:p>
          <a:p>
            <a:pPr algn="r" rtl="1"/>
            <a:r>
              <a:rPr lang="ar-SA" b="1" dirty="0">
                <a:solidFill>
                  <a:schemeClr val="accent4"/>
                </a:solidFill>
              </a:rPr>
              <a:t>الإدخال</a:t>
            </a:r>
            <a:r>
              <a:rPr lang="ar-SA" dirty="0">
                <a:solidFill>
                  <a:schemeClr val="accent4"/>
                </a:solidFill>
              </a:rPr>
              <a:t>:</a:t>
            </a:r>
            <a:r>
              <a:rPr lang="ar-SA" dirty="0"/>
              <a:t> يقوم الحاسوب باستقبال البيانات المراد معالجتها عن طريق وحدات الإدخال، ومن ثم تنقيح المدخل مع القدرة على تصحيح الأخطاء إن وجدت قبل إدخالها ذاكرة الحاسوب تمهيدا لمعالجتها.</a:t>
            </a:r>
            <a:r>
              <a:rPr lang="ar-SA" b="1" dirty="0"/>
              <a:t> </a:t>
            </a:r>
          </a:p>
          <a:p>
            <a:pPr algn="r" rtl="1"/>
            <a:endParaRPr lang="en-US" dirty="0"/>
          </a:p>
          <a:p>
            <a:pPr algn="r" rtl="1"/>
            <a:r>
              <a:rPr lang="ar-SA" b="1" dirty="0">
                <a:solidFill>
                  <a:schemeClr val="accent4"/>
                </a:solidFill>
              </a:rPr>
              <a:t>المعالجة: </a:t>
            </a:r>
            <a:r>
              <a:rPr lang="ar-SA" dirty="0"/>
              <a:t>هي العمليات المتعلقة بالإدخال والإخراج والحساب والمنطق والتي يتم تنفيذها باستخدام الدوائر الالكترونية في وحدة المعالجة المركزية من خلال سلسلة من التعليمات والأوامر التي يحتويها البرنامج أو البرامج المستخدمة والمختزنة في ذاكرة الحاسوب. </a:t>
            </a:r>
          </a:p>
          <a:p>
            <a:pPr algn="r" rtl="1"/>
            <a:endParaRPr lang="en-US" dirty="0"/>
          </a:p>
          <a:p>
            <a:pPr algn="r" rtl="1"/>
            <a:r>
              <a:rPr lang="ar-SA" b="1" dirty="0">
                <a:solidFill>
                  <a:schemeClr val="accent4"/>
                </a:solidFill>
              </a:rPr>
              <a:t>الإخراج: </a:t>
            </a:r>
            <a:r>
              <a:rPr lang="ar-SA" dirty="0"/>
              <a:t>هي النتيجة التي يرغب المستخدم الحصول عليها من البيانات التي تمت معالجتها سواء في شكل مطبوع أو مخزن. </a:t>
            </a:r>
            <a:endParaRPr lang="en-US" dirty="0"/>
          </a:p>
          <a:p>
            <a:pPr marL="730250" lvl="1" indent="-273050" algn="r" rtl="1">
              <a:spcBef>
                <a:spcPts val="600"/>
              </a:spcBef>
              <a:buClr>
                <a:schemeClr val="tx2"/>
              </a:buClr>
              <a:buSzPct val="73000"/>
              <a:buFont typeface="Wingdings 2" pitchFamily="18" charset="2"/>
              <a:buChar char=""/>
            </a:pPr>
            <a:endParaRPr lang="ar-SA" sz="2000" dirty="0">
              <a:solidFill>
                <a:schemeClr val="bg2">
                  <a:lumMod val="50000"/>
                </a:schemeClr>
              </a:solidFill>
            </a:endParaRPr>
          </a:p>
          <a:p>
            <a:pPr marL="273050" indent="-273050" algn="r" rtl="1">
              <a:spcBef>
                <a:spcPts val="600"/>
              </a:spcBef>
              <a:buClr>
                <a:schemeClr val="tx2"/>
              </a:buClr>
              <a:buSzPct val="73000"/>
              <a:buFont typeface="Wingdings 2" pitchFamily="18" charset="2"/>
              <a:buChar char=""/>
            </a:pPr>
            <a:endParaRPr lang="ar-SA" sz="2400" dirty="0">
              <a:solidFill>
                <a:schemeClr val="bg2">
                  <a:lumMod val="50000"/>
                </a:schemeClr>
              </a:solidFill>
            </a:endParaRPr>
          </a:p>
          <a:p>
            <a:pPr marL="273050" indent="-273050" algn="r" rtl="1" fontAlgn="base">
              <a:spcBef>
                <a:spcPts val="600"/>
              </a:spcBef>
              <a:spcAft>
                <a:spcPct val="0"/>
              </a:spcAft>
              <a:buClr>
                <a:schemeClr val="tx2"/>
              </a:buClr>
              <a:buSzPct val="73000"/>
              <a:buFont typeface="Wingdings 2" pitchFamily="18" charset="2"/>
              <a:buChar char=""/>
              <a:defRPr/>
            </a:pPr>
            <a:endParaRPr lang="en-US" sz="2400" dirty="0"/>
          </a:p>
        </p:txBody>
      </p:sp>
    </p:spTree>
    <p:extLst>
      <p:ext uri="{BB962C8B-B14F-4D97-AF65-F5344CB8AC3E}">
        <p14:creationId xmlns:p14="http://schemas.microsoft.com/office/powerpoint/2010/main" val="249691145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 calcmode="lin" valueType="num">
                                      <p:cBhvr additive="base">
                                        <p:cTn id="13"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anim calcmode="lin" valueType="num">
                                      <p:cBhvr additive="base">
                                        <p:cTn id="19"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xEl>
                                              <p:pRg st="4" end="4"/>
                                            </p:txEl>
                                          </p:spTgt>
                                        </p:tgtEl>
                                        <p:attrNameLst>
                                          <p:attrName>style.visibility</p:attrName>
                                        </p:attrNameLst>
                                      </p:cBhvr>
                                      <p:to>
                                        <p:strVal val="visible"/>
                                      </p:to>
                                    </p:set>
                                    <p:anim calcmode="lin" valueType="num">
                                      <p:cBhvr additive="base">
                                        <p:cTn id="25"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xEl>
                                              <p:pRg st="5" end="5"/>
                                            </p:txEl>
                                          </p:spTgt>
                                        </p:tgtEl>
                                        <p:attrNameLst>
                                          <p:attrName>style.visibility</p:attrName>
                                        </p:attrNameLst>
                                      </p:cBhvr>
                                      <p:to>
                                        <p:strVal val="visible"/>
                                      </p:to>
                                    </p:set>
                                    <p:anim calcmode="lin" valueType="num">
                                      <p:cBhvr additive="base">
                                        <p:cTn id="31"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xEl>
                                              <p:pRg st="7" end="7"/>
                                            </p:txEl>
                                          </p:spTgt>
                                        </p:tgtEl>
                                        <p:attrNameLst>
                                          <p:attrName>style.visibility</p:attrName>
                                        </p:attrNameLst>
                                      </p:cBhvr>
                                      <p:to>
                                        <p:strVal val="visible"/>
                                      </p:to>
                                    </p:set>
                                    <p:anim calcmode="lin" valueType="num">
                                      <p:cBhvr additive="base">
                                        <p:cTn id="37" dur="500" fill="hold"/>
                                        <p:tgtEl>
                                          <p:spTgt spid="1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
                                            <p:txEl>
                                              <p:pRg st="9" end="9"/>
                                            </p:txEl>
                                          </p:spTgt>
                                        </p:tgtEl>
                                        <p:attrNameLst>
                                          <p:attrName>style.visibility</p:attrName>
                                        </p:attrNameLst>
                                      </p:cBhvr>
                                      <p:to>
                                        <p:strVal val="visible"/>
                                      </p:to>
                                    </p:set>
                                    <p:anim calcmode="lin" valueType="num">
                                      <p:cBhvr additive="base">
                                        <p:cTn id="43" dur="500" fill="hold"/>
                                        <p:tgtEl>
                                          <p:spTgt spid="17">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sz="quarter"/>
          </p:nvPr>
        </p:nvSpPr>
        <p:spPr>
          <a:xfrm>
            <a:off x="1415480" y="277814"/>
            <a:ext cx="8229600" cy="1139825"/>
          </a:xfrm>
        </p:spPr>
        <p:txBody>
          <a:bodyPr/>
          <a:lstStyle/>
          <a:p>
            <a:pPr algn="r">
              <a:defRPr/>
            </a:pPr>
            <a:r>
              <a:rPr lang="ar-LB" dirty="0"/>
              <a:t>مجالات استخدام الحاسب</a:t>
            </a:r>
            <a:endParaRPr lang="en-US" dirty="0"/>
          </a:p>
        </p:txBody>
      </p:sp>
      <p:pic>
        <p:nvPicPr>
          <p:cNvPr id="13315" name="Picture 10" descr="computer in education"/>
          <p:cNvPicPr>
            <a:picLocks noGrp="1" noChangeAspect="1" noChangeArrowheads="1"/>
          </p:cNvPicPr>
          <p:nvPr>
            <p:ph sz="quarter" idx="1"/>
          </p:nvPr>
        </p:nvPicPr>
        <p:blipFill>
          <a:blip r:embed="rId3" cstate="print"/>
          <a:srcRect/>
          <a:stretch>
            <a:fillRect/>
          </a:stretch>
        </p:blipFill>
        <p:spPr>
          <a:xfrm>
            <a:off x="1881158" y="1981201"/>
            <a:ext cx="2641600" cy="1984375"/>
          </a:xfrm>
          <a:noFill/>
        </p:spPr>
      </p:pic>
      <p:pic>
        <p:nvPicPr>
          <p:cNvPr id="13316" name="Picture 9" descr="computer in medical"/>
          <p:cNvPicPr>
            <a:picLocks noGrp="1" noChangeAspect="1" noChangeArrowheads="1"/>
          </p:cNvPicPr>
          <p:nvPr>
            <p:ph sz="quarter" idx="2"/>
          </p:nvPr>
        </p:nvPicPr>
        <p:blipFill>
          <a:blip r:embed="rId4" cstate="print"/>
          <a:stretch>
            <a:fillRect/>
          </a:stretch>
        </p:blipFill>
        <p:spPr>
          <a:xfrm>
            <a:off x="7055945" y="1600201"/>
            <a:ext cx="2271110" cy="2189163"/>
          </a:xfrm>
          <a:noFill/>
        </p:spPr>
      </p:pic>
      <p:pic>
        <p:nvPicPr>
          <p:cNvPr id="13317" name="Picture 12" descr="Computer-communication1"/>
          <p:cNvPicPr>
            <a:picLocks noGrp="1" noChangeAspect="1" noChangeArrowheads="1"/>
          </p:cNvPicPr>
          <p:nvPr>
            <p:ph sz="quarter" idx="3"/>
          </p:nvPr>
        </p:nvPicPr>
        <p:blipFill>
          <a:blip r:embed="rId5" cstate="print"/>
          <a:srcRect/>
          <a:stretch>
            <a:fillRect/>
          </a:stretch>
        </p:blipFill>
        <p:spPr>
          <a:xfrm>
            <a:off x="1960564" y="4437063"/>
            <a:ext cx="3703637" cy="1981200"/>
          </a:xfrm>
          <a:noFill/>
        </p:spPr>
      </p:pic>
      <p:pic>
        <p:nvPicPr>
          <p:cNvPr id="13318" name="Picture 11" descr="computer in design"/>
          <p:cNvPicPr>
            <a:picLocks noGrp="1" noChangeAspect="1" noChangeArrowheads="1"/>
          </p:cNvPicPr>
          <p:nvPr>
            <p:ph sz="quarter" idx="4"/>
          </p:nvPr>
        </p:nvPicPr>
        <p:blipFill>
          <a:blip r:embed="rId6" cstate="print"/>
          <a:stretch>
            <a:fillRect/>
          </a:stretch>
        </p:blipFill>
        <p:spPr>
          <a:xfrm>
            <a:off x="6857480" y="3941763"/>
            <a:ext cx="2668041" cy="2189162"/>
          </a:xfrm>
          <a:noFill/>
        </p:spPr>
      </p:pic>
      <p:pic>
        <p:nvPicPr>
          <p:cNvPr id="13320" name="Picture 13" descr="computer in handycapped"/>
          <p:cNvPicPr>
            <a:picLocks noChangeAspect="1" noChangeArrowheads="1"/>
          </p:cNvPicPr>
          <p:nvPr/>
        </p:nvPicPr>
        <p:blipFill>
          <a:blip r:embed="rId7" cstate="print"/>
          <a:srcRect/>
          <a:stretch>
            <a:fillRect/>
          </a:stretch>
        </p:blipFill>
        <p:spPr bwMode="auto">
          <a:xfrm>
            <a:off x="4738679" y="1773238"/>
            <a:ext cx="2468563" cy="2468562"/>
          </a:xfrm>
          <a:prstGeom prst="rect">
            <a:avLst/>
          </a:prstGeom>
          <a:noFill/>
          <a:ln w="9525">
            <a:noFill/>
            <a:miter lim="800000"/>
            <a:headEnd/>
            <a:tailEnd/>
          </a:ln>
        </p:spPr>
      </p:pic>
    </p:spTree>
    <p:extLst>
      <p:ext uri="{BB962C8B-B14F-4D97-AF65-F5344CB8AC3E}">
        <p14:creationId xmlns:p14="http://schemas.microsoft.com/office/powerpoint/2010/main" val="1412063916"/>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2"/>
          <p:cNvSpPr>
            <a:spLocks noGrp="1" noChangeArrowheads="1"/>
          </p:cNvSpPr>
          <p:nvPr>
            <p:ph type="title"/>
          </p:nvPr>
        </p:nvSpPr>
        <p:spPr>
          <a:xfrm>
            <a:off x="1415480" y="-27384"/>
            <a:ext cx="8229600" cy="1139825"/>
          </a:xfrm>
        </p:spPr>
        <p:txBody>
          <a:bodyPr/>
          <a:lstStyle/>
          <a:p>
            <a:pPr algn="r">
              <a:defRPr/>
            </a:pPr>
            <a:r>
              <a:rPr lang="ar-LB" dirty="0"/>
              <a:t>مم يتكون الحاسب الآلي؟</a:t>
            </a:r>
            <a:endParaRPr lang="en-US" dirty="0"/>
          </a:p>
        </p:txBody>
      </p:sp>
      <p:graphicFrame>
        <p:nvGraphicFramePr>
          <p:cNvPr id="7" name="رسم تخطيطي 6"/>
          <p:cNvGraphicFramePr/>
          <p:nvPr/>
        </p:nvGraphicFramePr>
        <p:xfrm>
          <a:off x="2135560" y="1628800"/>
          <a:ext cx="7200900" cy="1841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341" name="Picture 28" descr="computer hardware"/>
          <p:cNvPicPr>
            <a:picLocks noChangeAspect="1" noChangeArrowheads="1"/>
          </p:cNvPicPr>
          <p:nvPr/>
        </p:nvPicPr>
        <p:blipFill>
          <a:blip r:embed="rId8" cstate="print"/>
          <a:srcRect/>
          <a:stretch>
            <a:fillRect/>
          </a:stretch>
        </p:blipFill>
        <p:spPr bwMode="auto">
          <a:xfrm>
            <a:off x="6743701" y="3716339"/>
            <a:ext cx="2447925" cy="2447925"/>
          </a:xfrm>
          <a:prstGeom prst="rect">
            <a:avLst/>
          </a:prstGeom>
          <a:noFill/>
          <a:ln w="9525">
            <a:noFill/>
            <a:miter lim="800000"/>
            <a:headEnd/>
            <a:tailEnd/>
          </a:ln>
        </p:spPr>
      </p:pic>
      <p:pic>
        <p:nvPicPr>
          <p:cNvPr id="14342" name="Picture 29" descr="computer software"/>
          <p:cNvPicPr>
            <a:picLocks noChangeAspect="1" noChangeArrowheads="1"/>
          </p:cNvPicPr>
          <p:nvPr/>
        </p:nvPicPr>
        <p:blipFill>
          <a:blip r:embed="rId9" cstate="print"/>
          <a:srcRect/>
          <a:stretch>
            <a:fillRect/>
          </a:stretch>
        </p:blipFill>
        <p:spPr bwMode="auto">
          <a:xfrm>
            <a:off x="2495550" y="3933826"/>
            <a:ext cx="2520950" cy="2538413"/>
          </a:xfrm>
          <a:prstGeom prst="rect">
            <a:avLst/>
          </a:prstGeom>
          <a:noFill/>
          <a:ln w="9525">
            <a:noFill/>
            <a:miter lim="800000"/>
            <a:headEnd/>
            <a:tailEnd/>
          </a:ln>
        </p:spPr>
      </p:pic>
    </p:spTree>
    <p:extLst>
      <p:ext uri="{BB962C8B-B14F-4D97-AF65-F5344CB8AC3E}">
        <p14:creationId xmlns:p14="http://schemas.microsoft.com/office/powerpoint/2010/main" val="1759509093"/>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6" name="Rectangle 4"/>
          <p:cNvSpPr>
            <a:spLocks noGrp="1" noChangeArrowheads="1"/>
          </p:cNvSpPr>
          <p:nvPr>
            <p:ph type="title"/>
          </p:nvPr>
        </p:nvSpPr>
        <p:spPr>
          <a:xfrm>
            <a:off x="5807968" y="188641"/>
            <a:ext cx="8229600" cy="1139825"/>
          </a:xfrm>
        </p:spPr>
        <p:txBody>
          <a:bodyPr/>
          <a:lstStyle/>
          <a:p>
            <a:pPr>
              <a:defRPr/>
            </a:pPr>
            <a:r>
              <a:rPr lang="ar-SA" dirty="0"/>
              <a:t>المكونات المادية</a:t>
            </a:r>
            <a:endParaRPr lang="en-US" dirty="0"/>
          </a:p>
        </p:txBody>
      </p:sp>
      <p:sp>
        <p:nvSpPr>
          <p:cNvPr id="5" name="مستطيل 4"/>
          <p:cNvSpPr/>
          <p:nvPr/>
        </p:nvSpPr>
        <p:spPr>
          <a:xfrm>
            <a:off x="2423592" y="1484785"/>
            <a:ext cx="7092280" cy="4585871"/>
          </a:xfrm>
          <a:prstGeom prst="rect">
            <a:avLst/>
          </a:prstGeom>
        </p:spPr>
        <p:txBody>
          <a:bodyPr wrap="square">
            <a:spAutoFit/>
          </a:bodyPr>
          <a:lstStyle/>
          <a:p>
            <a:pPr marL="514350" indent="-514350" algn="just" rtl="1">
              <a:spcBef>
                <a:spcPts val="600"/>
              </a:spcBef>
              <a:buClr>
                <a:schemeClr val="tx2"/>
              </a:buClr>
              <a:buSzPct val="73000"/>
              <a:buFont typeface="+mj-lt"/>
              <a:buAutoNum type="arabicPeriod"/>
              <a:defRPr/>
            </a:pPr>
            <a:r>
              <a:rPr lang="ar-SA" sz="2800" dirty="0">
                <a:solidFill>
                  <a:schemeClr val="bg2">
                    <a:lumMod val="50000"/>
                  </a:schemeClr>
                </a:solidFill>
              </a:rPr>
              <a:t>وحدة المعالجة المركزية(</a:t>
            </a:r>
            <a:r>
              <a:rPr lang="en-US" sz="2800" dirty="0">
                <a:solidFill>
                  <a:schemeClr val="bg2">
                    <a:lumMod val="50000"/>
                  </a:schemeClr>
                </a:solidFill>
              </a:rPr>
              <a:t>CPU</a:t>
            </a:r>
            <a:r>
              <a:rPr lang="ar-SA" sz="2800" dirty="0">
                <a:solidFill>
                  <a:schemeClr val="bg2">
                    <a:lumMod val="50000"/>
                  </a:schemeClr>
                </a:solidFill>
              </a:rPr>
              <a:t>)</a:t>
            </a:r>
          </a:p>
          <a:p>
            <a:pPr marL="914400" lvl="1" indent="-457200" algn="just" rtl="1">
              <a:spcBef>
                <a:spcPts val="600"/>
              </a:spcBef>
              <a:buClr>
                <a:schemeClr val="tx2"/>
              </a:buClr>
              <a:buSzPct val="73000"/>
              <a:buFont typeface="+mj-lt"/>
              <a:buAutoNum type="arabicPeriod"/>
            </a:pPr>
            <a:r>
              <a:rPr lang="ar-SA" sz="2800" dirty="0"/>
              <a:t>وحدة التحكم</a:t>
            </a:r>
          </a:p>
          <a:p>
            <a:pPr marL="914400" lvl="1" indent="-457200" algn="just" rtl="1">
              <a:spcBef>
                <a:spcPts val="600"/>
              </a:spcBef>
              <a:buClr>
                <a:schemeClr val="tx2"/>
              </a:buClr>
              <a:buSzPct val="73000"/>
              <a:buFont typeface="+mj-lt"/>
              <a:buAutoNum type="arabicPeriod"/>
            </a:pPr>
            <a:r>
              <a:rPr lang="ar-SA" sz="2800" dirty="0"/>
              <a:t>ووحدة الحساب والمنطق</a:t>
            </a:r>
          </a:p>
          <a:p>
            <a:pPr marL="457200" indent="-457200" algn="just" rtl="1">
              <a:spcBef>
                <a:spcPts val="600"/>
              </a:spcBef>
              <a:buClr>
                <a:schemeClr val="tx2"/>
              </a:buClr>
              <a:buSzPct val="73000"/>
              <a:buFont typeface="+mj-lt"/>
              <a:buAutoNum type="arabicPeriod"/>
            </a:pPr>
            <a:r>
              <a:rPr lang="ar-SA" sz="2800" dirty="0">
                <a:solidFill>
                  <a:schemeClr val="accent1"/>
                </a:solidFill>
              </a:rPr>
              <a:t> الذاكرة الرئيسية (</a:t>
            </a:r>
            <a:r>
              <a:rPr lang="en-US" sz="2800" dirty="0">
                <a:solidFill>
                  <a:schemeClr val="accent1"/>
                </a:solidFill>
              </a:rPr>
              <a:t>Main Memory</a:t>
            </a:r>
            <a:r>
              <a:rPr lang="ar-SA" sz="2800" dirty="0">
                <a:solidFill>
                  <a:schemeClr val="accent1"/>
                </a:solidFill>
              </a:rPr>
              <a:t>)</a:t>
            </a:r>
          </a:p>
          <a:p>
            <a:pPr marL="914400" lvl="1" indent="-457200" algn="just" rtl="1">
              <a:spcBef>
                <a:spcPts val="600"/>
              </a:spcBef>
              <a:buClr>
                <a:schemeClr val="tx2"/>
              </a:buClr>
              <a:buSzPct val="73000"/>
              <a:buFont typeface="+mj-lt"/>
              <a:buAutoNum type="arabicPeriod"/>
            </a:pPr>
            <a:r>
              <a:rPr lang="ar-SA" sz="2800" dirty="0"/>
              <a:t>الذاكرة العشوائية (</a:t>
            </a:r>
            <a:r>
              <a:rPr lang="en-US" sz="2800" dirty="0"/>
              <a:t>RAM</a:t>
            </a:r>
            <a:r>
              <a:rPr lang="ar-SA" sz="2800" dirty="0"/>
              <a:t>)</a:t>
            </a:r>
          </a:p>
          <a:p>
            <a:pPr marL="914400" lvl="1" indent="-457200" algn="just" rtl="1">
              <a:spcBef>
                <a:spcPts val="600"/>
              </a:spcBef>
              <a:buClr>
                <a:schemeClr val="tx2"/>
              </a:buClr>
              <a:buSzPct val="73000"/>
              <a:buFont typeface="+mj-lt"/>
              <a:buAutoNum type="arabicPeriod"/>
            </a:pPr>
            <a:r>
              <a:rPr lang="ar-SA" sz="2800" dirty="0"/>
              <a:t>ذاكرة القراءة فقط (</a:t>
            </a:r>
            <a:r>
              <a:rPr lang="en-US" sz="2800" dirty="0"/>
              <a:t>ROM</a:t>
            </a:r>
            <a:r>
              <a:rPr lang="ar-SA" sz="2800" dirty="0"/>
              <a:t>)</a:t>
            </a:r>
          </a:p>
          <a:p>
            <a:pPr marL="457200" indent="-457200" algn="just" rtl="1">
              <a:spcBef>
                <a:spcPts val="600"/>
              </a:spcBef>
              <a:buClr>
                <a:schemeClr val="tx2"/>
              </a:buClr>
              <a:buSzPct val="73000"/>
              <a:buFont typeface="+mj-lt"/>
              <a:buAutoNum type="arabicPeriod"/>
            </a:pPr>
            <a:r>
              <a:rPr lang="ar-SA" sz="2800" dirty="0">
                <a:solidFill>
                  <a:schemeClr val="accent1"/>
                </a:solidFill>
              </a:rPr>
              <a:t>وحدات التخزين الثانوية (</a:t>
            </a:r>
            <a:r>
              <a:rPr lang="en-US" sz="2800" dirty="0">
                <a:solidFill>
                  <a:schemeClr val="accent1"/>
                </a:solidFill>
              </a:rPr>
              <a:t>Secondary memory</a:t>
            </a:r>
            <a:r>
              <a:rPr lang="ar-SA" sz="2800" dirty="0">
                <a:solidFill>
                  <a:schemeClr val="accent1"/>
                </a:solidFill>
              </a:rPr>
              <a:t>)</a:t>
            </a:r>
          </a:p>
          <a:p>
            <a:pPr marL="457200" indent="-457200" algn="just" rtl="1">
              <a:spcBef>
                <a:spcPts val="600"/>
              </a:spcBef>
              <a:buClr>
                <a:schemeClr val="tx2"/>
              </a:buClr>
              <a:buSzPct val="73000"/>
              <a:buFont typeface="+mj-lt"/>
              <a:buAutoNum type="arabicPeriod"/>
            </a:pPr>
            <a:r>
              <a:rPr lang="ar-SA" sz="2800" dirty="0">
                <a:solidFill>
                  <a:schemeClr val="accent1"/>
                </a:solidFill>
              </a:rPr>
              <a:t>أجهزة الإدخال(</a:t>
            </a:r>
            <a:r>
              <a:rPr lang="en-US" sz="2800" dirty="0">
                <a:solidFill>
                  <a:schemeClr val="accent1"/>
                </a:solidFill>
              </a:rPr>
              <a:t>Input Devices</a:t>
            </a:r>
            <a:r>
              <a:rPr lang="ar-SA" sz="2800" dirty="0">
                <a:solidFill>
                  <a:schemeClr val="accent1"/>
                </a:solidFill>
              </a:rPr>
              <a:t>)</a:t>
            </a:r>
          </a:p>
          <a:p>
            <a:pPr marL="457200" indent="-457200" algn="just" rtl="1">
              <a:spcBef>
                <a:spcPts val="600"/>
              </a:spcBef>
              <a:buClr>
                <a:schemeClr val="tx2"/>
              </a:buClr>
              <a:buSzPct val="73000"/>
              <a:buFont typeface="+mj-lt"/>
              <a:buAutoNum type="arabicPeriod"/>
            </a:pPr>
            <a:r>
              <a:rPr lang="ar-SA" sz="2800" dirty="0">
                <a:solidFill>
                  <a:schemeClr val="accent1"/>
                </a:solidFill>
              </a:rPr>
              <a:t>أجهزة الإخراج (</a:t>
            </a:r>
            <a:r>
              <a:rPr lang="en-US" sz="2800" dirty="0">
                <a:solidFill>
                  <a:schemeClr val="accent1"/>
                </a:solidFill>
              </a:rPr>
              <a:t>Output Devices</a:t>
            </a:r>
            <a:r>
              <a:rPr lang="ar-SA" sz="2800" dirty="0">
                <a:solidFill>
                  <a:schemeClr val="accent1"/>
                </a:solidFill>
              </a:rPr>
              <a:t>)</a:t>
            </a:r>
            <a:endParaRPr lang="ar-LB" sz="2800" dirty="0">
              <a:solidFill>
                <a:schemeClr val="accent1"/>
              </a:solidFill>
            </a:endParaRPr>
          </a:p>
        </p:txBody>
      </p:sp>
    </p:spTree>
    <p:extLst>
      <p:ext uri="{BB962C8B-B14F-4D97-AF65-F5344CB8AC3E}">
        <p14:creationId xmlns:p14="http://schemas.microsoft.com/office/powerpoint/2010/main" val="2867701203"/>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2"/>
          <p:cNvSpPr>
            <a:spLocks noGrp="1" noChangeArrowheads="1"/>
          </p:cNvSpPr>
          <p:nvPr>
            <p:ph type="title"/>
          </p:nvPr>
        </p:nvSpPr>
        <p:spPr>
          <a:xfrm>
            <a:off x="5375920" y="1"/>
            <a:ext cx="8229600" cy="1139825"/>
          </a:xfrm>
        </p:spPr>
        <p:txBody>
          <a:bodyPr/>
          <a:lstStyle/>
          <a:p>
            <a:pPr>
              <a:defRPr/>
            </a:pPr>
            <a:r>
              <a:rPr lang="ar-SA" dirty="0"/>
              <a:t>أولاً:</a:t>
            </a:r>
            <a:r>
              <a:rPr lang="ar-LB" dirty="0"/>
              <a:t>وحدة المعالجة</a:t>
            </a:r>
            <a:endParaRPr lang="en-US" dirty="0"/>
          </a:p>
        </p:txBody>
      </p:sp>
      <p:sp>
        <p:nvSpPr>
          <p:cNvPr id="3083" name="Rectangle 18"/>
          <p:cNvSpPr>
            <a:spLocks noGrp="1" noChangeArrowheads="1"/>
          </p:cNvSpPr>
          <p:nvPr>
            <p:ph type="body" sz="half" idx="2"/>
          </p:nvPr>
        </p:nvSpPr>
        <p:spPr>
          <a:xfrm>
            <a:off x="1487488" y="3789040"/>
            <a:ext cx="8229601" cy="3068960"/>
          </a:xfrm>
        </p:spPr>
        <p:txBody>
          <a:bodyPr>
            <a:normAutofit/>
          </a:bodyPr>
          <a:lstStyle/>
          <a:p>
            <a:pPr marL="274320" indent="-274320" algn="r" rtl="1">
              <a:buFont typeface="Wingdings 2"/>
              <a:buChar char=""/>
              <a:defRPr/>
            </a:pPr>
            <a:r>
              <a:rPr lang="ar-LB" sz="2000" dirty="0"/>
              <a:t>وحدة المعالجة تشبه عقل الإنسان في عملها وتقوم </a:t>
            </a:r>
            <a:r>
              <a:rPr lang="ar-SA" sz="2000" dirty="0"/>
              <a:t>بإجراء</a:t>
            </a:r>
            <a:r>
              <a:rPr lang="ar-LB" sz="2000" dirty="0"/>
              <a:t> جميع العمليات الحسابية والمنطقية، </a:t>
            </a:r>
            <a:r>
              <a:rPr lang="ar-SA" sz="2000" dirty="0"/>
              <a:t>والتحكم في ملحقات الجهاز بتوزيع الأدوار بين هذه الملحقات</a:t>
            </a:r>
          </a:p>
          <a:p>
            <a:pPr marL="274320" indent="-274320" algn="r" rtl="1">
              <a:buFont typeface="Wingdings 2"/>
              <a:buChar char=""/>
              <a:defRPr/>
            </a:pPr>
            <a:r>
              <a:rPr lang="ar-SA" sz="2000" dirty="0"/>
              <a:t>تنفيذ العمليات الحسابية والمنطقية </a:t>
            </a:r>
            <a:r>
              <a:rPr lang="ar-SA" sz="2000" dirty="0">
                <a:solidFill>
                  <a:schemeClr val="accent6"/>
                </a:solidFill>
              </a:rPr>
              <a:t>(يتم بواسطة </a:t>
            </a:r>
            <a:r>
              <a:rPr lang="ar-SA" sz="2000" b="1" dirty="0">
                <a:solidFill>
                  <a:schemeClr val="accent6"/>
                </a:solidFill>
              </a:rPr>
              <a:t>وحدة الحساب والمنطق</a:t>
            </a:r>
            <a:r>
              <a:rPr lang="ar-SA" sz="2000" dirty="0">
                <a:solidFill>
                  <a:schemeClr val="accent6"/>
                </a:solidFill>
              </a:rPr>
              <a:t>)</a:t>
            </a:r>
          </a:p>
          <a:p>
            <a:pPr marL="274320" indent="-274320" algn="r" rtl="1">
              <a:buFont typeface="Wingdings 2"/>
              <a:buChar char=""/>
              <a:defRPr/>
            </a:pPr>
            <a:r>
              <a:rPr lang="ar-SA" sz="2000" dirty="0"/>
              <a:t>تنسيق كافة عمليات وحدة المعالجة </a:t>
            </a:r>
            <a:r>
              <a:rPr lang="ar-SA" sz="2000" dirty="0">
                <a:solidFill>
                  <a:schemeClr val="accent6"/>
                </a:solidFill>
              </a:rPr>
              <a:t>(تتم بواسطة </a:t>
            </a:r>
            <a:r>
              <a:rPr lang="ar-SA" sz="2000" b="1" dirty="0">
                <a:solidFill>
                  <a:schemeClr val="accent6"/>
                </a:solidFill>
              </a:rPr>
              <a:t>وحدة التحكم</a:t>
            </a:r>
            <a:r>
              <a:rPr lang="ar-SA" sz="2000" dirty="0">
                <a:solidFill>
                  <a:schemeClr val="accent6"/>
                </a:solidFill>
              </a:rPr>
              <a:t>)</a:t>
            </a:r>
            <a:endParaRPr lang="ar-LB" sz="2000" dirty="0">
              <a:solidFill>
                <a:schemeClr val="accent6"/>
              </a:solidFill>
            </a:endParaRPr>
          </a:p>
          <a:p>
            <a:pPr marL="274320" indent="-274320" algn="r" rtl="1">
              <a:buFont typeface="Wingdings 2"/>
              <a:buChar char=""/>
              <a:defRPr/>
            </a:pPr>
            <a:r>
              <a:rPr lang="ar-LB" sz="2000" dirty="0"/>
              <a:t>تقاس سرعة هذه الوحدة </a:t>
            </a:r>
            <a:r>
              <a:rPr lang="ar-LB" sz="2000" dirty="0" err="1"/>
              <a:t>بالهيرتز</a:t>
            </a:r>
            <a:r>
              <a:rPr lang="ar-LB" sz="2000" dirty="0"/>
              <a:t> </a:t>
            </a:r>
            <a:r>
              <a:rPr lang="en-US" sz="2000" dirty="0"/>
              <a:t>(Hz)</a:t>
            </a:r>
            <a:r>
              <a:rPr lang="ar-LB" sz="2000" dirty="0"/>
              <a:t>أو مضاعفاته.</a:t>
            </a:r>
          </a:p>
          <a:p>
            <a:pPr marL="274320" indent="-274320" algn="r" rtl="1">
              <a:buFont typeface="Wingdings 2"/>
              <a:buChar char=""/>
              <a:defRPr/>
            </a:pPr>
            <a:r>
              <a:rPr lang="ar-SA" sz="2000" dirty="0"/>
              <a:t>من أشهر الشركات </a:t>
            </a:r>
            <a:r>
              <a:rPr lang="ar-SA" sz="2000" dirty="0" err="1"/>
              <a:t>المصنعه</a:t>
            </a:r>
            <a:r>
              <a:rPr lang="ar-SA" sz="2000" dirty="0"/>
              <a:t> لوحدة المعالجة: </a:t>
            </a:r>
            <a:r>
              <a:rPr lang="en-US" sz="2000" dirty="0"/>
              <a:t>Intel, AMD, Cyrix</a:t>
            </a:r>
          </a:p>
        </p:txBody>
      </p:sp>
      <p:graphicFrame>
        <p:nvGraphicFramePr>
          <p:cNvPr id="8" name="رسم تخطيطي 7"/>
          <p:cNvGraphicFramePr/>
          <p:nvPr/>
        </p:nvGraphicFramePr>
        <p:xfrm>
          <a:off x="5159896" y="1340769"/>
          <a:ext cx="4572000" cy="2181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390" name="Picture 19" descr="CPU"/>
          <p:cNvPicPr>
            <a:picLocks noChangeAspect="1" noChangeArrowheads="1"/>
          </p:cNvPicPr>
          <p:nvPr/>
        </p:nvPicPr>
        <p:blipFill>
          <a:blip r:embed="rId8" cstate="print"/>
          <a:srcRect/>
          <a:stretch>
            <a:fillRect/>
          </a:stretch>
        </p:blipFill>
        <p:spPr bwMode="auto">
          <a:xfrm>
            <a:off x="1847850" y="1700214"/>
            <a:ext cx="3024188" cy="1800225"/>
          </a:xfrm>
          <a:prstGeom prst="rect">
            <a:avLst/>
          </a:prstGeom>
          <a:noFill/>
          <a:ln w="9525">
            <a:noFill/>
            <a:miter lim="800000"/>
            <a:headEnd/>
            <a:tailEnd/>
          </a:ln>
        </p:spPr>
      </p:pic>
    </p:spTree>
    <p:extLst>
      <p:ext uri="{BB962C8B-B14F-4D97-AF65-F5344CB8AC3E}">
        <p14:creationId xmlns:p14="http://schemas.microsoft.com/office/powerpoint/2010/main" val="49262738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83">
                                            <p:txEl>
                                              <p:pRg st="0" end="0"/>
                                            </p:txEl>
                                          </p:spTgt>
                                        </p:tgtEl>
                                        <p:attrNameLst>
                                          <p:attrName>style.visibility</p:attrName>
                                        </p:attrNameLst>
                                      </p:cBhvr>
                                      <p:to>
                                        <p:strVal val="visible"/>
                                      </p:to>
                                    </p:set>
                                    <p:anim calcmode="lin" valueType="num">
                                      <p:cBhvr additive="base">
                                        <p:cTn id="7" dur="500" fill="hold"/>
                                        <p:tgtEl>
                                          <p:spTgt spid="3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83">
                                            <p:txEl>
                                              <p:pRg st="1" end="1"/>
                                            </p:txEl>
                                          </p:spTgt>
                                        </p:tgtEl>
                                        <p:attrNameLst>
                                          <p:attrName>style.visibility</p:attrName>
                                        </p:attrNameLst>
                                      </p:cBhvr>
                                      <p:to>
                                        <p:strVal val="visible"/>
                                      </p:to>
                                    </p:set>
                                    <p:anim calcmode="lin" valueType="num">
                                      <p:cBhvr additive="base">
                                        <p:cTn id="13" dur="500" fill="hold"/>
                                        <p:tgtEl>
                                          <p:spTgt spid="30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83">
                                            <p:txEl>
                                              <p:pRg st="2" end="2"/>
                                            </p:txEl>
                                          </p:spTgt>
                                        </p:tgtEl>
                                        <p:attrNameLst>
                                          <p:attrName>style.visibility</p:attrName>
                                        </p:attrNameLst>
                                      </p:cBhvr>
                                      <p:to>
                                        <p:strVal val="visible"/>
                                      </p:to>
                                    </p:set>
                                    <p:anim calcmode="lin" valueType="num">
                                      <p:cBhvr additive="base">
                                        <p:cTn id="19" dur="500" fill="hold"/>
                                        <p:tgtEl>
                                          <p:spTgt spid="30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83">
                                            <p:txEl>
                                              <p:pRg st="4" end="4"/>
                                            </p:txEl>
                                          </p:spTgt>
                                        </p:tgtEl>
                                        <p:attrNameLst>
                                          <p:attrName>style.visibility</p:attrName>
                                        </p:attrNameLst>
                                      </p:cBhvr>
                                      <p:to>
                                        <p:strVal val="visible"/>
                                      </p:to>
                                    </p:set>
                                    <p:anim calcmode="lin" valueType="num">
                                      <p:cBhvr additive="base">
                                        <p:cTn id="25" dur="500" fill="hold"/>
                                        <p:tgtEl>
                                          <p:spTgt spid="308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83">
                                            <p:txEl>
                                              <p:pRg st="3" end="3"/>
                                            </p:txEl>
                                          </p:spTgt>
                                        </p:tgtEl>
                                        <p:attrNameLst>
                                          <p:attrName>style.visibility</p:attrName>
                                        </p:attrNameLst>
                                      </p:cBhvr>
                                      <p:to>
                                        <p:strVal val="visible"/>
                                      </p:to>
                                    </p:set>
                                    <p:anim calcmode="lin" valueType="num">
                                      <p:cBhvr additive="base">
                                        <p:cTn id="31" dur="500" fill="hold"/>
                                        <p:tgtEl>
                                          <p:spTgt spid="308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7" name="Rectangle 2"/>
          <p:cNvSpPr>
            <a:spLocks noGrp="1" noChangeArrowheads="1"/>
          </p:cNvSpPr>
          <p:nvPr>
            <p:ph type="title"/>
          </p:nvPr>
        </p:nvSpPr>
        <p:spPr>
          <a:xfrm>
            <a:off x="1981200" y="277814"/>
            <a:ext cx="7499176" cy="1139825"/>
          </a:xfrm>
        </p:spPr>
        <p:txBody>
          <a:bodyPr/>
          <a:lstStyle/>
          <a:p>
            <a:pPr algn="r">
              <a:defRPr/>
            </a:pPr>
            <a:r>
              <a:rPr lang="ar-SA" dirty="0"/>
              <a:t>ثانياً:الذاكرة الرئيسية</a:t>
            </a:r>
            <a:endParaRPr lang="en-US" dirty="0"/>
          </a:p>
        </p:txBody>
      </p:sp>
      <p:sp>
        <p:nvSpPr>
          <p:cNvPr id="4108" name="Rectangle 10"/>
          <p:cNvSpPr>
            <a:spLocks noGrp="1" noChangeArrowheads="1"/>
          </p:cNvSpPr>
          <p:nvPr>
            <p:ph type="body" sz="half" idx="2"/>
          </p:nvPr>
        </p:nvSpPr>
        <p:spPr>
          <a:xfrm>
            <a:off x="2063750" y="4149080"/>
            <a:ext cx="7366000" cy="2448272"/>
          </a:xfrm>
        </p:spPr>
        <p:txBody>
          <a:bodyPr/>
          <a:lstStyle/>
          <a:p>
            <a:pPr algn="r" rtl="1">
              <a:lnSpc>
                <a:spcPct val="80000"/>
              </a:lnSpc>
            </a:pPr>
            <a:r>
              <a:rPr lang="ar-SA" sz="1800" b="1" dirty="0">
                <a:cs typeface="+mj-cs"/>
              </a:rPr>
              <a:t>الذاكرة</a:t>
            </a:r>
            <a:r>
              <a:rPr lang="ar-SA" sz="1800" dirty="0">
                <a:cs typeface="+mj-cs"/>
              </a:rPr>
              <a:t> هي مخزن اليكتروني تُرتب فيه المعلومات بشكل يمكن الرجوع إليه بسرعة، و</a:t>
            </a:r>
            <a:r>
              <a:rPr lang="ar-SA" sz="1800" b="1" dirty="0">
                <a:cs typeface="+mj-cs"/>
              </a:rPr>
              <a:t>الذاكرة الرئيسية </a:t>
            </a:r>
            <a:r>
              <a:rPr lang="ar-SA" sz="1800" dirty="0">
                <a:cs typeface="+mj-cs"/>
              </a:rPr>
              <a:t>عبارة عن وحدة تخزين مؤقتة تخزن </a:t>
            </a:r>
            <a:r>
              <a:rPr lang="ar-SA" sz="1800" dirty="0" err="1">
                <a:cs typeface="+mj-cs"/>
              </a:rPr>
              <a:t>بها</a:t>
            </a:r>
            <a:r>
              <a:rPr lang="ar-SA" sz="1800" dirty="0">
                <a:cs typeface="+mj-cs"/>
              </a:rPr>
              <a:t> النتائج الوسطية التي تحتاجها وحدة المعالجة أثناء </a:t>
            </a:r>
            <a:r>
              <a:rPr lang="ar-SA" sz="1800" dirty="0" err="1">
                <a:cs typeface="+mj-cs"/>
              </a:rPr>
              <a:t>قيامها</a:t>
            </a:r>
            <a:r>
              <a:rPr lang="ar-SA" sz="1800" dirty="0">
                <a:cs typeface="+mj-cs"/>
              </a:rPr>
              <a:t> بتنفيذ العمليات، وهي شرائح إليكترونية مختلفة من حيث الحجم والسعة وتتميز بالسرعة العالية (أجزاء من المليون من الثانية) . </a:t>
            </a:r>
          </a:p>
          <a:p>
            <a:pPr algn="r" rtl="1">
              <a:lnSpc>
                <a:spcPct val="80000"/>
              </a:lnSpc>
            </a:pPr>
            <a:endParaRPr lang="ar-SA" sz="1800" dirty="0">
              <a:cs typeface="+mj-cs"/>
            </a:endParaRPr>
          </a:p>
          <a:p>
            <a:pPr algn="r" rtl="1">
              <a:lnSpc>
                <a:spcPct val="80000"/>
              </a:lnSpc>
            </a:pPr>
            <a:r>
              <a:rPr lang="ar-LB" sz="1800" b="1" dirty="0">
                <a:cs typeface="+mj-cs"/>
              </a:rPr>
              <a:t>تقاس سعة أي نوع من الذاكرتين بالبايت ومضاعفاته</a:t>
            </a:r>
            <a:r>
              <a:rPr lang="en-US" sz="1800" b="1" dirty="0">
                <a:cs typeface="+mj-cs"/>
              </a:rPr>
              <a:t>(KB, MB, GB) </a:t>
            </a:r>
            <a:r>
              <a:rPr lang="ar-LB" sz="1800" b="1" dirty="0">
                <a:cs typeface="+mj-cs"/>
              </a:rPr>
              <a:t>.</a:t>
            </a:r>
          </a:p>
        </p:txBody>
      </p:sp>
      <p:graphicFrame>
        <p:nvGraphicFramePr>
          <p:cNvPr id="9" name="رسم تخطيطي 8"/>
          <p:cNvGraphicFramePr/>
          <p:nvPr/>
        </p:nvGraphicFramePr>
        <p:xfrm>
          <a:off x="1981200" y="1600201"/>
          <a:ext cx="8229600" cy="2181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106" name="Picture 11" descr="memory"/>
          <p:cNvPicPr>
            <a:picLocks noChangeAspect="1" noChangeArrowheads="1"/>
          </p:cNvPicPr>
          <p:nvPr/>
        </p:nvPicPr>
        <p:blipFill>
          <a:blip r:embed="rId8" cstate="print"/>
          <a:srcRect/>
          <a:stretch>
            <a:fillRect/>
          </a:stretch>
        </p:blipFill>
        <p:spPr bwMode="auto">
          <a:xfrm>
            <a:off x="1919288" y="2060575"/>
            <a:ext cx="2222500" cy="1244600"/>
          </a:xfrm>
          <a:prstGeom prst="rect">
            <a:avLst/>
          </a:prstGeom>
          <a:noFill/>
          <a:ln w="9525">
            <a:noFill/>
            <a:miter lim="800000"/>
            <a:headEnd/>
            <a:tailEnd/>
          </a:ln>
        </p:spPr>
      </p:pic>
      <p:pic>
        <p:nvPicPr>
          <p:cNvPr id="4109" name="Picture 12" descr="SWTBUG_ROM"/>
          <p:cNvPicPr>
            <a:picLocks noChangeAspect="1" noChangeArrowheads="1"/>
          </p:cNvPicPr>
          <p:nvPr/>
        </p:nvPicPr>
        <p:blipFill>
          <a:blip r:embed="rId9" cstate="print"/>
          <a:srcRect/>
          <a:stretch>
            <a:fillRect/>
          </a:stretch>
        </p:blipFill>
        <p:spPr bwMode="auto">
          <a:xfrm>
            <a:off x="8183564" y="2492376"/>
            <a:ext cx="1463675" cy="950913"/>
          </a:xfrm>
          <a:prstGeom prst="rect">
            <a:avLst/>
          </a:prstGeom>
          <a:noFill/>
          <a:ln w="9525">
            <a:noFill/>
            <a:miter lim="800000"/>
            <a:headEnd/>
            <a:tailEnd/>
          </a:ln>
        </p:spPr>
      </p:pic>
    </p:spTree>
    <p:extLst>
      <p:ext uri="{BB962C8B-B14F-4D97-AF65-F5344CB8AC3E}">
        <p14:creationId xmlns:p14="http://schemas.microsoft.com/office/powerpoint/2010/main" val="145373726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9"/>
                                        </p:tgtEl>
                                        <p:attrNameLst>
                                          <p:attrName>style.visibility</p:attrName>
                                        </p:attrNameLst>
                                      </p:cBhvr>
                                      <p:to>
                                        <p:strVal val="visible"/>
                                      </p:to>
                                    </p:set>
                                    <p:anim calcmode="lin" valueType="num">
                                      <p:cBhvr additive="base">
                                        <p:cTn id="13" dur="500" fill="hold"/>
                                        <p:tgtEl>
                                          <p:spTgt spid="4109"/>
                                        </p:tgtEl>
                                        <p:attrNameLst>
                                          <p:attrName>ppt_x</p:attrName>
                                        </p:attrNameLst>
                                      </p:cBhvr>
                                      <p:tavLst>
                                        <p:tav tm="0">
                                          <p:val>
                                            <p:strVal val="#ppt_x"/>
                                          </p:val>
                                        </p:tav>
                                        <p:tav tm="100000">
                                          <p:val>
                                            <p:strVal val="#ppt_x"/>
                                          </p:val>
                                        </p:tav>
                                      </p:tavLst>
                                    </p:anim>
                                    <p:anim calcmode="lin" valueType="num">
                                      <p:cBhvr additive="base">
                                        <p:cTn id="14" dur="500" fill="hold"/>
                                        <p:tgtEl>
                                          <p:spTgt spid="410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6"/>
                                        </p:tgtEl>
                                        <p:attrNameLst>
                                          <p:attrName>style.visibility</p:attrName>
                                        </p:attrNameLst>
                                      </p:cBhvr>
                                      <p:to>
                                        <p:strVal val="visible"/>
                                      </p:to>
                                    </p:set>
                                    <p:anim calcmode="lin" valueType="num">
                                      <p:cBhvr additive="base">
                                        <p:cTn id="19" dur="500" fill="hold"/>
                                        <p:tgtEl>
                                          <p:spTgt spid="4106"/>
                                        </p:tgtEl>
                                        <p:attrNameLst>
                                          <p:attrName>ppt_x</p:attrName>
                                        </p:attrNameLst>
                                      </p:cBhvr>
                                      <p:tavLst>
                                        <p:tav tm="0">
                                          <p:val>
                                            <p:strVal val="#ppt_x"/>
                                          </p:val>
                                        </p:tav>
                                        <p:tav tm="100000">
                                          <p:val>
                                            <p:strVal val="#ppt_x"/>
                                          </p:val>
                                        </p:tav>
                                      </p:tavLst>
                                    </p:anim>
                                    <p:anim calcmode="lin" valueType="num">
                                      <p:cBhvr additive="base">
                                        <p:cTn id="20"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08">
                                            <p:txEl>
                                              <p:pRg st="0" end="0"/>
                                            </p:txEl>
                                          </p:spTgt>
                                        </p:tgtEl>
                                        <p:attrNameLst>
                                          <p:attrName>style.visibility</p:attrName>
                                        </p:attrNameLst>
                                      </p:cBhvr>
                                      <p:to>
                                        <p:strVal val="visible"/>
                                      </p:to>
                                    </p:set>
                                    <p:anim calcmode="lin" valueType="num">
                                      <p:cBhvr additive="base">
                                        <p:cTn id="25" dur="500" fill="hold"/>
                                        <p:tgtEl>
                                          <p:spTgt spid="410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08">
                                            <p:txEl>
                                              <p:pRg st="2" end="2"/>
                                            </p:txEl>
                                          </p:spTgt>
                                        </p:tgtEl>
                                        <p:attrNameLst>
                                          <p:attrName>style.visibility</p:attrName>
                                        </p:attrNameLst>
                                      </p:cBhvr>
                                      <p:to>
                                        <p:strVal val="visible"/>
                                      </p:to>
                                    </p:set>
                                    <p:anim calcmode="lin" valueType="num">
                                      <p:cBhvr additive="base">
                                        <p:cTn id="31" dur="500" fill="hold"/>
                                        <p:tgtEl>
                                          <p:spTgt spid="410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0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1323</Words>
  <Application>Microsoft Office PowerPoint</Application>
  <PresentationFormat>Widescreen</PresentationFormat>
  <Paragraphs>238</Paragraphs>
  <Slides>33</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Calibri Light</vt:lpstr>
      <vt:lpstr>Tahoma</vt:lpstr>
      <vt:lpstr>Times New Roman</vt:lpstr>
      <vt:lpstr>Wingdings</vt:lpstr>
      <vt:lpstr>Wingdings 2</vt:lpstr>
      <vt:lpstr>Office Theme</vt:lpstr>
      <vt:lpstr>جامعة الموصل كلية الادارة والاقتصاد قسم ادارة التسويق  محاضرات اساسيات الحاسوب</vt:lpstr>
      <vt:lpstr>ما هو الحاسب الآلي؟</vt:lpstr>
      <vt:lpstr>ما هو الحاسب الآلي؟</vt:lpstr>
      <vt:lpstr>ما هو الحاسب الآلي؟</vt:lpstr>
      <vt:lpstr>مجالات استخدام الحاسب</vt:lpstr>
      <vt:lpstr>مم يتكون الحاسب الآلي؟</vt:lpstr>
      <vt:lpstr>المكونات المادية</vt:lpstr>
      <vt:lpstr>أولاً:وحدة المعالجة</vt:lpstr>
      <vt:lpstr>ثانياً:الذاكرة الرئيسية</vt:lpstr>
      <vt:lpstr>ثانياً:الذاكرة الرئيسية</vt:lpstr>
      <vt:lpstr>ثانياً:الذاكرة الرئيسية</vt:lpstr>
      <vt:lpstr>ثالثاً: وحدات التخزين الثانوية</vt:lpstr>
      <vt:lpstr>PowerPoint Presentation</vt:lpstr>
      <vt:lpstr>PowerPoint Presentation</vt:lpstr>
      <vt:lpstr>وحدات قياس مختلفة</vt:lpstr>
      <vt:lpstr>رابعاً:أجهزة الإدخال Input Devices</vt:lpstr>
      <vt:lpstr>PowerPoint Presentation</vt:lpstr>
      <vt:lpstr>PowerPoint Presentation</vt:lpstr>
      <vt:lpstr>PowerPoint Presentation</vt:lpstr>
      <vt:lpstr>خامساً:أجهزة الإخراج Output Devices</vt:lpstr>
      <vt:lpstr>PowerPoint Presentation</vt:lpstr>
      <vt:lpstr>PowerPoint Presentation</vt:lpstr>
      <vt:lpstr>PowerPoint Presentation</vt:lpstr>
      <vt:lpstr>PowerPoint Presentation</vt:lpstr>
      <vt:lpstr>مكونات صندوق النظام</vt:lpstr>
      <vt:lpstr>1) اللوحة الأم (Motherboard)</vt:lpstr>
      <vt:lpstr>اللوحة الأم: مثال</vt:lpstr>
      <vt:lpstr>ب) المنافذ Ports</vt:lpstr>
      <vt:lpstr>تابع المنافذ- صور توضيحية</vt:lpstr>
      <vt:lpstr>تابع المنافذ- صور توضيحية</vt:lpstr>
      <vt:lpstr>ج) منافذ بطاقات التوسعة Expansion Slots.</vt:lpstr>
      <vt:lpstr>2) جهاز التزويد بالطاقة (power supply)</vt:lpstr>
      <vt:lpstr>3) محركات الأقراص (Drivers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الموصل كلية الادارة والاقتصاد قسم ادارة التسويق  محاضرات اساسيات الحاسوب</dc:title>
  <dc:creator>Maher</dc:creator>
  <cp:lastModifiedBy>Maher</cp:lastModifiedBy>
  <cp:revision>1</cp:revision>
  <dcterms:created xsi:type="dcterms:W3CDTF">2024-02-25T17:30:00Z</dcterms:created>
  <dcterms:modified xsi:type="dcterms:W3CDTF">2024-02-25T17:34:41Z</dcterms:modified>
</cp:coreProperties>
</file>