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291" r:id="rId3"/>
    <p:sldId id="296" r:id="rId4"/>
    <p:sldId id="292" r:id="rId5"/>
    <p:sldId id="293" r:id="rId6"/>
    <p:sldId id="297" r:id="rId7"/>
    <p:sldId id="294" r:id="rId8"/>
    <p:sldId id="298" r:id="rId9"/>
    <p:sldId id="295"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varScale="1">
        <p:scale>
          <a:sx n="52" d="100"/>
          <a:sy n="52" d="100"/>
        </p:scale>
        <p:origin x="85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43F0-5BCF-FE44-6423-ACAB396040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49BC55-9243-DD68-1839-C9AA66C501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176495-90C7-2EA9-C344-ED4AD0510D0F}"/>
              </a:ext>
            </a:extLst>
          </p:cNvPr>
          <p:cNvSpPr>
            <a:spLocks noGrp="1"/>
          </p:cNvSpPr>
          <p:nvPr>
            <p:ph type="dt" sz="half" idx="10"/>
          </p:nvPr>
        </p:nvSpPr>
        <p:spPr/>
        <p:txBody>
          <a:bodyPr/>
          <a:lstStyle/>
          <a:p>
            <a:fld id="{C36E92B5-BB4A-4E27-8C98-B3D24DF9A72C}" type="datetimeFigureOut">
              <a:rPr lang="en-US" smtClean="0"/>
              <a:t>2/25/2024</a:t>
            </a:fld>
            <a:endParaRPr lang="en-US"/>
          </a:p>
        </p:txBody>
      </p:sp>
      <p:sp>
        <p:nvSpPr>
          <p:cNvPr id="5" name="Footer Placeholder 4">
            <a:extLst>
              <a:ext uri="{FF2B5EF4-FFF2-40B4-BE49-F238E27FC236}">
                <a16:creationId xmlns:a16="http://schemas.microsoft.com/office/drawing/2014/main" id="{09EF2393-4103-89F4-3C86-27EA62EBD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29AF8A-8D3E-8334-22B9-3B8D63B94E7D}"/>
              </a:ext>
            </a:extLst>
          </p:cNvPr>
          <p:cNvSpPr>
            <a:spLocks noGrp="1"/>
          </p:cNvSpPr>
          <p:nvPr>
            <p:ph type="sldNum" sz="quarter" idx="12"/>
          </p:nvPr>
        </p:nvSpPr>
        <p:spPr/>
        <p:txBody>
          <a:bodyPr/>
          <a:lstStyle/>
          <a:p>
            <a:fld id="{5488A99D-D3D8-4FB0-AC97-F13CA418D6F2}" type="slidenum">
              <a:rPr lang="en-US" smtClean="0"/>
              <a:t>‹#›</a:t>
            </a:fld>
            <a:endParaRPr lang="en-US"/>
          </a:p>
        </p:txBody>
      </p:sp>
    </p:spTree>
    <p:extLst>
      <p:ext uri="{BB962C8B-B14F-4D97-AF65-F5344CB8AC3E}">
        <p14:creationId xmlns:p14="http://schemas.microsoft.com/office/powerpoint/2010/main" val="994285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0DB00-1D39-FB75-6EC1-1375F3C42C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DF3E60-F07E-870B-BB35-006E53EAC3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27B30F-8FBE-217D-0C25-50E46BD0A6BE}"/>
              </a:ext>
            </a:extLst>
          </p:cNvPr>
          <p:cNvSpPr>
            <a:spLocks noGrp="1"/>
          </p:cNvSpPr>
          <p:nvPr>
            <p:ph type="dt" sz="half" idx="10"/>
          </p:nvPr>
        </p:nvSpPr>
        <p:spPr/>
        <p:txBody>
          <a:bodyPr/>
          <a:lstStyle/>
          <a:p>
            <a:fld id="{C36E92B5-BB4A-4E27-8C98-B3D24DF9A72C}" type="datetimeFigureOut">
              <a:rPr lang="en-US" smtClean="0"/>
              <a:t>2/25/2024</a:t>
            </a:fld>
            <a:endParaRPr lang="en-US"/>
          </a:p>
        </p:txBody>
      </p:sp>
      <p:sp>
        <p:nvSpPr>
          <p:cNvPr id="5" name="Footer Placeholder 4">
            <a:extLst>
              <a:ext uri="{FF2B5EF4-FFF2-40B4-BE49-F238E27FC236}">
                <a16:creationId xmlns:a16="http://schemas.microsoft.com/office/drawing/2014/main" id="{7208A08F-E2A4-1092-7778-A6A74915EB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6EF1BA-27EF-DBA2-DB7E-4B3778F3EF3D}"/>
              </a:ext>
            </a:extLst>
          </p:cNvPr>
          <p:cNvSpPr>
            <a:spLocks noGrp="1"/>
          </p:cNvSpPr>
          <p:nvPr>
            <p:ph type="sldNum" sz="quarter" idx="12"/>
          </p:nvPr>
        </p:nvSpPr>
        <p:spPr/>
        <p:txBody>
          <a:bodyPr/>
          <a:lstStyle/>
          <a:p>
            <a:fld id="{5488A99D-D3D8-4FB0-AC97-F13CA418D6F2}" type="slidenum">
              <a:rPr lang="en-US" smtClean="0"/>
              <a:t>‹#›</a:t>
            </a:fld>
            <a:endParaRPr lang="en-US"/>
          </a:p>
        </p:txBody>
      </p:sp>
    </p:spTree>
    <p:extLst>
      <p:ext uri="{BB962C8B-B14F-4D97-AF65-F5344CB8AC3E}">
        <p14:creationId xmlns:p14="http://schemas.microsoft.com/office/powerpoint/2010/main" val="677764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208028-D162-2111-9D09-6C11EEBD54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13B51F-4965-621D-94AD-A3373D1FD2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8E980-CB7C-3DB8-BC9D-813F00BCFC98}"/>
              </a:ext>
            </a:extLst>
          </p:cNvPr>
          <p:cNvSpPr>
            <a:spLocks noGrp="1"/>
          </p:cNvSpPr>
          <p:nvPr>
            <p:ph type="dt" sz="half" idx="10"/>
          </p:nvPr>
        </p:nvSpPr>
        <p:spPr/>
        <p:txBody>
          <a:bodyPr/>
          <a:lstStyle/>
          <a:p>
            <a:fld id="{C36E92B5-BB4A-4E27-8C98-B3D24DF9A72C}" type="datetimeFigureOut">
              <a:rPr lang="en-US" smtClean="0"/>
              <a:t>2/25/2024</a:t>
            </a:fld>
            <a:endParaRPr lang="en-US"/>
          </a:p>
        </p:txBody>
      </p:sp>
      <p:sp>
        <p:nvSpPr>
          <p:cNvPr id="5" name="Footer Placeholder 4">
            <a:extLst>
              <a:ext uri="{FF2B5EF4-FFF2-40B4-BE49-F238E27FC236}">
                <a16:creationId xmlns:a16="http://schemas.microsoft.com/office/drawing/2014/main" id="{2C7D0809-7C45-FF64-4ECC-D7884C14C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DCFCC-1FE4-C98F-B60D-76D1A56329B0}"/>
              </a:ext>
            </a:extLst>
          </p:cNvPr>
          <p:cNvSpPr>
            <a:spLocks noGrp="1"/>
          </p:cNvSpPr>
          <p:nvPr>
            <p:ph type="sldNum" sz="quarter" idx="12"/>
          </p:nvPr>
        </p:nvSpPr>
        <p:spPr/>
        <p:txBody>
          <a:bodyPr/>
          <a:lstStyle/>
          <a:p>
            <a:fld id="{5488A99D-D3D8-4FB0-AC97-F13CA418D6F2}" type="slidenum">
              <a:rPr lang="en-US" smtClean="0"/>
              <a:t>‹#›</a:t>
            </a:fld>
            <a:endParaRPr lang="en-US"/>
          </a:p>
        </p:txBody>
      </p:sp>
    </p:spTree>
    <p:extLst>
      <p:ext uri="{BB962C8B-B14F-4D97-AF65-F5344CB8AC3E}">
        <p14:creationId xmlns:p14="http://schemas.microsoft.com/office/powerpoint/2010/main" val="363070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9716-74FD-3A5A-EC68-1F742AC57E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11B72C-8F54-466A-3ABC-2204BD92F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A504C-5802-381B-299B-781028B51609}"/>
              </a:ext>
            </a:extLst>
          </p:cNvPr>
          <p:cNvSpPr>
            <a:spLocks noGrp="1"/>
          </p:cNvSpPr>
          <p:nvPr>
            <p:ph type="dt" sz="half" idx="10"/>
          </p:nvPr>
        </p:nvSpPr>
        <p:spPr/>
        <p:txBody>
          <a:bodyPr/>
          <a:lstStyle/>
          <a:p>
            <a:fld id="{C36E92B5-BB4A-4E27-8C98-B3D24DF9A72C}" type="datetimeFigureOut">
              <a:rPr lang="en-US" smtClean="0"/>
              <a:t>2/25/2024</a:t>
            </a:fld>
            <a:endParaRPr lang="en-US"/>
          </a:p>
        </p:txBody>
      </p:sp>
      <p:sp>
        <p:nvSpPr>
          <p:cNvPr id="5" name="Footer Placeholder 4">
            <a:extLst>
              <a:ext uri="{FF2B5EF4-FFF2-40B4-BE49-F238E27FC236}">
                <a16:creationId xmlns:a16="http://schemas.microsoft.com/office/drawing/2014/main" id="{F9FC5B0A-4F98-2B5C-081A-0DBD26B4D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1DA9F-F315-12D2-C6FA-529C371563CF}"/>
              </a:ext>
            </a:extLst>
          </p:cNvPr>
          <p:cNvSpPr>
            <a:spLocks noGrp="1"/>
          </p:cNvSpPr>
          <p:nvPr>
            <p:ph type="sldNum" sz="quarter" idx="12"/>
          </p:nvPr>
        </p:nvSpPr>
        <p:spPr/>
        <p:txBody>
          <a:bodyPr/>
          <a:lstStyle/>
          <a:p>
            <a:fld id="{5488A99D-D3D8-4FB0-AC97-F13CA418D6F2}" type="slidenum">
              <a:rPr lang="en-US" smtClean="0"/>
              <a:t>‹#›</a:t>
            </a:fld>
            <a:endParaRPr lang="en-US"/>
          </a:p>
        </p:txBody>
      </p:sp>
    </p:spTree>
    <p:extLst>
      <p:ext uri="{BB962C8B-B14F-4D97-AF65-F5344CB8AC3E}">
        <p14:creationId xmlns:p14="http://schemas.microsoft.com/office/powerpoint/2010/main" val="299392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71A44-6B40-6097-8A68-4B8930D3DC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F43D4A-DED5-F0B2-8A5F-65573E3102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AE3E44-F552-63FE-E254-E5111E63726D}"/>
              </a:ext>
            </a:extLst>
          </p:cNvPr>
          <p:cNvSpPr>
            <a:spLocks noGrp="1"/>
          </p:cNvSpPr>
          <p:nvPr>
            <p:ph type="dt" sz="half" idx="10"/>
          </p:nvPr>
        </p:nvSpPr>
        <p:spPr/>
        <p:txBody>
          <a:bodyPr/>
          <a:lstStyle/>
          <a:p>
            <a:fld id="{C36E92B5-BB4A-4E27-8C98-B3D24DF9A72C}" type="datetimeFigureOut">
              <a:rPr lang="en-US" smtClean="0"/>
              <a:t>2/25/2024</a:t>
            </a:fld>
            <a:endParaRPr lang="en-US"/>
          </a:p>
        </p:txBody>
      </p:sp>
      <p:sp>
        <p:nvSpPr>
          <p:cNvPr id="5" name="Footer Placeholder 4">
            <a:extLst>
              <a:ext uri="{FF2B5EF4-FFF2-40B4-BE49-F238E27FC236}">
                <a16:creationId xmlns:a16="http://schemas.microsoft.com/office/drawing/2014/main" id="{656C45E1-FC85-43CA-540D-0A16143BB4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39601-FB2A-E680-A46D-ED771F3B36E2}"/>
              </a:ext>
            </a:extLst>
          </p:cNvPr>
          <p:cNvSpPr>
            <a:spLocks noGrp="1"/>
          </p:cNvSpPr>
          <p:nvPr>
            <p:ph type="sldNum" sz="quarter" idx="12"/>
          </p:nvPr>
        </p:nvSpPr>
        <p:spPr/>
        <p:txBody>
          <a:bodyPr/>
          <a:lstStyle/>
          <a:p>
            <a:fld id="{5488A99D-D3D8-4FB0-AC97-F13CA418D6F2}" type="slidenum">
              <a:rPr lang="en-US" smtClean="0"/>
              <a:t>‹#›</a:t>
            </a:fld>
            <a:endParaRPr lang="en-US"/>
          </a:p>
        </p:txBody>
      </p:sp>
    </p:spTree>
    <p:extLst>
      <p:ext uri="{BB962C8B-B14F-4D97-AF65-F5344CB8AC3E}">
        <p14:creationId xmlns:p14="http://schemas.microsoft.com/office/powerpoint/2010/main" val="57489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153-C691-695F-7CA8-9C40356F36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7D5A2C-7A96-5BB4-4566-0F6CE404D8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695EC3-585E-9CE8-64DA-61AE2206E9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25BA81-2C67-1721-31E1-2F41A559B33F}"/>
              </a:ext>
            </a:extLst>
          </p:cNvPr>
          <p:cNvSpPr>
            <a:spLocks noGrp="1"/>
          </p:cNvSpPr>
          <p:nvPr>
            <p:ph type="dt" sz="half" idx="10"/>
          </p:nvPr>
        </p:nvSpPr>
        <p:spPr/>
        <p:txBody>
          <a:bodyPr/>
          <a:lstStyle/>
          <a:p>
            <a:fld id="{C36E92B5-BB4A-4E27-8C98-B3D24DF9A72C}" type="datetimeFigureOut">
              <a:rPr lang="en-US" smtClean="0"/>
              <a:t>2/25/2024</a:t>
            </a:fld>
            <a:endParaRPr lang="en-US"/>
          </a:p>
        </p:txBody>
      </p:sp>
      <p:sp>
        <p:nvSpPr>
          <p:cNvPr id="6" name="Footer Placeholder 5">
            <a:extLst>
              <a:ext uri="{FF2B5EF4-FFF2-40B4-BE49-F238E27FC236}">
                <a16:creationId xmlns:a16="http://schemas.microsoft.com/office/drawing/2014/main" id="{F76DB52A-F11C-15E2-A517-0DA7AD8F4C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17387E-F175-6422-DA9D-9068EB5656DF}"/>
              </a:ext>
            </a:extLst>
          </p:cNvPr>
          <p:cNvSpPr>
            <a:spLocks noGrp="1"/>
          </p:cNvSpPr>
          <p:nvPr>
            <p:ph type="sldNum" sz="quarter" idx="12"/>
          </p:nvPr>
        </p:nvSpPr>
        <p:spPr/>
        <p:txBody>
          <a:bodyPr/>
          <a:lstStyle/>
          <a:p>
            <a:fld id="{5488A99D-D3D8-4FB0-AC97-F13CA418D6F2}" type="slidenum">
              <a:rPr lang="en-US" smtClean="0"/>
              <a:t>‹#›</a:t>
            </a:fld>
            <a:endParaRPr lang="en-US"/>
          </a:p>
        </p:txBody>
      </p:sp>
    </p:spTree>
    <p:extLst>
      <p:ext uri="{BB962C8B-B14F-4D97-AF65-F5344CB8AC3E}">
        <p14:creationId xmlns:p14="http://schemas.microsoft.com/office/powerpoint/2010/main" val="2830791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8E635-5A27-D36F-D041-C91491A6BD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3092FD-5E14-8252-9195-CF299057A1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97C642-C0F1-3526-8C4D-FAFBF90EBD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7D12D1-8804-FE1F-9B85-34D51370E4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F1C484-F7A2-6440-C9BA-4BB87A043A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DD3B3E-787F-825C-51E6-2F50AFD9D973}"/>
              </a:ext>
            </a:extLst>
          </p:cNvPr>
          <p:cNvSpPr>
            <a:spLocks noGrp="1"/>
          </p:cNvSpPr>
          <p:nvPr>
            <p:ph type="dt" sz="half" idx="10"/>
          </p:nvPr>
        </p:nvSpPr>
        <p:spPr/>
        <p:txBody>
          <a:bodyPr/>
          <a:lstStyle/>
          <a:p>
            <a:fld id="{C36E92B5-BB4A-4E27-8C98-B3D24DF9A72C}" type="datetimeFigureOut">
              <a:rPr lang="en-US" smtClean="0"/>
              <a:t>2/25/2024</a:t>
            </a:fld>
            <a:endParaRPr lang="en-US"/>
          </a:p>
        </p:txBody>
      </p:sp>
      <p:sp>
        <p:nvSpPr>
          <p:cNvPr id="8" name="Footer Placeholder 7">
            <a:extLst>
              <a:ext uri="{FF2B5EF4-FFF2-40B4-BE49-F238E27FC236}">
                <a16:creationId xmlns:a16="http://schemas.microsoft.com/office/drawing/2014/main" id="{9DC12F25-E87F-7510-33EA-CF9D8C0503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CF4857-F2EE-CF48-89FB-5FBFB05F6920}"/>
              </a:ext>
            </a:extLst>
          </p:cNvPr>
          <p:cNvSpPr>
            <a:spLocks noGrp="1"/>
          </p:cNvSpPr>
          <p:nvPr>
            <p:ph type="sldNum" sz="quarter" idx="12"/>
          </p:nvPr>
        </p:nvSpPr>
        <p:spPr/>
        <p:txBody>
          <a:bodyPr/>
          <a:lstStyle/>
          <a:p>
            <a:fld id="{5488A99D-D3D8-4FB0-AC97-F13CA418D6F2}" type="slidenum">
              <a:rPr lang="en-US" smtClean="0"/>
              <a:t>‹#›</a:t>
            </a:fld>
            <a:endParaRPr lang="en-US"/>
          </a:p>
        </p:txBody>
      </p:sp>
    </p:spTree>
    <p:extLst>
      <p:ext uri="{BB962C8B-B14F-4D97-AF65-F5344CB8AC3E}">
        <p14:creationId xmlns:p14="http://schemas.microsoft.com/office/powerpoint/2010/main" val="23960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B80E4-BC83-994F-F5E1-D3FE864297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FB80D9-1BA7-53E5-FBCF-376A28EAE298}"/>
              </a:ext>
            </a:extLst>
          </p:cNvPr>
          <p:cNvSpPr>
            <a:spLocks noGrp="1"/>
          </p:cNvSpPr>
          <p:nvPr>
            <p:ph type="dt" sz="half" idx="10"/>
          </p:nvPr>
        </p:nvSpPr>
        <p:spPr/>
        <p:txBody>
          <a:bodyPr/>
          <a:lstStyle/>
          <a:p>
            <a:fld id="{C36E92B5-BB4A-4E27-8C98-B3D24DF9A72C}" type="datetimeFigureOut">
              <a:rPr lang="en-US" smtClean="0"/>
              <a:t>2/25/2024</a:t>
            </a:fld>
            <a:endParaRPr lang="en-US"/>
          </a:p>
        </p:txBody>
      </p:sp>
      <p:sp>
        <p:nvSpPr>
          <p:cNvPr id="4" name="Footer Placeholder 3">
            <a:extLst>
              <a:ext uri="{FF2B5EF4-FFF2-40B4-BE49-F238E27FC236}">
                <a16:creationId xmlns:a16="http://schemas.microsoft.com/office/drawing/2014/main" id="{124FAA48-6345-78B3-79F8-CFD63998B2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DF6CB9-FCB7-8E85-2778-55103919335A}"/>
              </a:ext>
            </a:extLst>
          </p:cNvPr>
          <p:cNvSpPr>
            <a:spLocks noGrp="1"/>
          </p:cNvSpPr>
          <p:nvPr>
            <p:ph type="sldNum" sz="quarter" idx="12"/>
          </p:nvPr>
        </p:nvSpPr>
        <p:spPr/>
        <p:txBody>
          <a:bodyPr/>
          <a:lstStyle/>
          <a:p>
            <a:fld id="{5488A99D-D3D8-4FB0-AC97-F13CA418D6F2}" type="slidenum">
              <a:rPr lang="en-US" smtClean="0"/>
              <a:t>‹#›</a:t>
            </a:fld>
            <a:endParaRPr lang="en-US"/>
          </a:p>
        </p:txBody>
      </p:sp>
    </p:spTree>
    <p:extLst>
      <p:ext uri="{BB962C8B-B14F-4D97-AF65-F5344CB8AC3E}">
        <p14:creationId xmlns:p14="http://schemas.microsoft.com/office/powerpoint/2010/main" val="227166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6B52F2-F9BD-06D7-2E20-D20962B4641F}"/>
              </a:ext>
            </a:extLst>
          </p:cNvPr>
          <p:cNvSpPr>
            <a:spLocks noGrp="1"/>
          </p:cNvSpPr>
          <p:nvPr>
            <p:ph type="dt" sz="half" idx="10"/>
          </p:nvPr>
        </p:nvSpPr>
        <p:spPr/>
        <p:txBody>
          <a:bodyPr/>
          <a:lstStyle/>
          <a:p>
            <a:fld id="{C36E92B5-BB4A-4E27-8C98-B3D24DF9A72C}" type="datetimeFigureOut">
              <a:rPr lang="en-US" smtClean="0"/>
              <a:t>2/25/2024</a:t>
            </a:fld>
            <a:endParaRPr lang="en-US"/>
          </a:p>
        </p:txBody>
      </p:sp>
      <p:sp>
        <p:nvSpPr>
          <p:cNvPr id="3" name="Footer Placeholder 2">
            <a:extLst>
              <a:ext uri="{FF2B5EF4-FFF2-40B4-BE49-F238E27FC236}">
                <a16:creationId xmlns:a16="http://schemas.microsoft.com/office/drawing/2014/main" id="{ED87B07E-EE2B-25D5-1FF0-8FE576361A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27FAAC-A655-ED6C-6084-9FBD44172C5D}"/>
              </a:ext>
            </a:extLst>
          </p:cNvPr>
          <p:cNvSpPr>
            <a:spLocks noGrp="1"/>
          </p:cNvSpPr>
          <p:nvPr>
            <p:ph type="sldNum" sz="quarter" idx="12"/>
          </p:nvPr>
        </p:nvSpPr>
        <p:spPr/>
        <p:txBody>
          <a:bodyPr/>
          <a:lstStyle/>
          <a:p>
            <a:fld id="{5488A99D-D3D8-4FB0-AC97-F13CA418D6F2}" type="slidenum">
              <a:rPr lang="en-US" smtClean="0"/>
              <a:t>‹#›</a:t>
            </a:fld>
            <a:endParaRPr lang="en-US"/>
          </a:p>
        </p:txBody>
      </p:sp>
    </p:spTree>
    <p:extLst>
      <p:ext uri="{BB962C8B-B14F-4D97-AF65-F5344CB8AC3E}">
        <p14:creationId xmlns:p14="http://schemas.microsoft.com/office/powerpoint/2010/main" val="4280413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59A7-A884-4AB2-7FDE-EBAA11709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74AEDA-B19D-B6AF-E16F-672CA04CD7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5B777D-859F-72CE-C21B-7CE1DB0BD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A5F1D9-51A2-62DD-23B4-2CB78F63653B}"/>
              </a:ext>
            </a:extLst>
          </p:cNvPr>
          <p:cNvSpPr>
            <a:spLocks noGrp="1"/>
          </p:cNvSpPr>
          <p:nvPr>
            <p:ph type="dt" sz="half" idx="10"/>
          </p:nvPr>
        </p:nvSpPr>
        <p:spPr/>
        <p:txBody>
          <a:bodyPr/>
          <a:lstStyle/>
          <a:p>
            <a:fld id="{C36E92B5-BB4A-4E27-8C98-B3D24DF9A72C}" type="datetimeFigureOut">
              <a:rPr lang="en-US" smtClean="0"/>
              <a:t>2/25/2024</a:t>
            </a:fld>
            <a:endParaRPr lang="en-US"/>
          </a:p>
        </p:txBody>
      </p:sp>
      <p:sp>
        <p:nvSpPr>
          <p:cNvPr id="6" name="Footer Placeholder 5">
            <a:extLst>
              <a:ext uri="{FF2B5EF4-FFF2-40B4-BE49-F238E27FC236}">
                <a16:creationId xmlns:a16="http://schemas.microsoft.com/office/drawing/2014/main" id="{2DF515F2-36E7-F1C2-3D75-FAB5C0A1F3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BC7D13-D770-9D9D-29EF-0282474D28F7}"/>
              </a:ext>
            </a:extLst>
          </p:cNvPr>
          <p:cNvSpPr>
            <a:spLocks noGrp="1"/>
          </p:cNvSpPr>
          <p:nvPr>
            <p:ph type="sldNum" sz="quarter" idx="12"/>
          </p:nvPr>
        </p:nvSpPr>
        <p:spPr/>
        <p:txBody>
          <a:bodyPr/>
          <a:lstStyle/>
          <a:p>
            <a:fld id="{5488A99D-D3D8-4FB0-AC97-F13CA418D6F2}" type="slidenum">
              <a:rPr lang="en-US" smtClean="0"/>
              <a:t>‹#›</a:t>
            </a:fld>
            <a:endParaRPr lang="en-US"/>
          </a:p>
        </p:txBody>
      </p:sp>
    </p:spTree>
    <p:extLst>
      <p:ext uri="{BB962C8B-B14F-4D97-AF65-F5344CB8AC3E}">
        <p14:creationId xmlns:p14="http://schemas.microsoft.com/office/powerpoint/2010/main" val="370486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A1F27-FEBB-EE45-E00C-D8D28C2821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EB4854-23DC-4A86-3C23-3336681B27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8E461D-EC4C-F7BD-45E5-8D2737878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D654FE-B9E5-E842-61EE-0186AAD8CF3E}"/>
              </a:ext>
            </a:extLst>
          </p:cNvPr>
          <p:cNvSpPr>
            <a:spLocks noGrp="1"/>
          </p:cNvSpPr>
          <p:nvPr>
            <p:ph type="dt" sz="half" idx="10"/>
          </p:nvPr>
        </p:nvSpPr>
        <p:spPr/>
        <p:txBody>
          <a:bodyPr/>
          <a:lstStyle/>
          <a:p>
            <a:fld id="{C36E92B5-BB4A-4E27-8C98-B3D24DF9A72C}" type="datetimeFigureOut">
              <a:rPr lang="en-US" smtClean="0"/>
              <a:t>2/25/2024</a:t>
            </a:fld>
            <a:endParaRPr lang="en-US"/>
          </a:p>
        </p:txBody>
      </p:sp>
      <p:sp>
        <p:nvSpPr>
          <p:cNvPr id="6" name="Footer Placeholder 5">
            <a:extLst>
              <a:ext uri="{FF2B5EF4-FFF2-40B4-BE49-F238E27FC236}">
                <a16:creationId xmlns:a16="http://schemas.microsoft.com/office/drawing/2014/main" id="{92E9E1E5-E4A8-51F8-86E2-6D66DC094F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8C637C-354E-9FAC-35EA-F5E4ED8631C3}"/>
              </a:ext>
            </a:extLst>
          </p:cNvPr>
          <p:cNvSpPr>
            <a:spLocks noGrp="1"/>
          </p:cNvSpPr>
          <p:nvPr>
            <p:ph type="sldNum" sz="quarter" idx="12"/>
          </p:nvPr>
        </p:nvSpPr>
        <p:spPr/>
        <p:txBody>
          <a:bodyPr/>
          <a:lstStyle/>
          <a:p>
            <a:fld id="{5488A99D-D3D8-4FB0-AC97-F13CA418D6F2}" type="slidenum">
              <a:rPr lang="en-US" smtClean="0"/>
              <a:t>‹#›</a:t>
            </a:fld>
            <a:endParaRPr lang="en-US"/>
          </a:p>
        </p:txBody>
      </p:sp>
    </p:spTree>
    <p:extLst>
      <p:ext uri="{BB962C8B-B14F-4D97-AF65-F5344CB8AC3E}">
        <p14:creationId xmlns:p14="http://schemas.microsoft.com/office/powerpoint/2010/main" val="132300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D6AC24-CDFE-F2AD-7FC0-B74B95CA9F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AEA5AF-A9D7-7503-FF3B-62232384F8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02DFC-6205-E9B9-EBFE-3B388FCAF4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E92B5-BB4A-4E27-8C98-B3D24DF9A72C}" type="datetimeFigureOut">
              <a:rPr lang="en-US" smtClean="0"/>
              <a:t>2/25/2024</a:t>
            </a:fld>
            <a:endParaRPr lang="en-US"/>
          </a:p>
        </p:txBody>
      </p:sp>
      <p:sp>
        <p:nvSpPr>
          <p:cNvPr id="5" name="Footer Placeholder 4">
            <a:extLst>
              <a:ext uri="{FF2B5EF4-FFF2-40B4-BE49-F238E27FC236}">
                <a16:creationId xmlns:a16="http://schemas.microsoft.com/office/drawing/2014/main" id="{107C5D01-4657-0750-45E8-0A6A84BAA3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369794-B076-A958-9DE7-087DCF317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8A99D-D3D8-4FB0-AC97-F13CA418D6F2}" type="slidenum">
              <a:rPr lang="en-US" smtClean="0"/>
              <a:t>‹#›</a:t>
            </a:fld>
            <a:endParaRPr lang="en-US"/>
          </a:p>
        </p:txBody>
      </p:sp>
    </p:spTree>
    <p:extLst>
      <p:ext uri="{BB962C8B-B14F-4D97-AF65-F5344CB8AC3E}">
        <p14:creationId xmlns:p14="http://schemas.microsoft.com/office/powerpoint/2010/main" val="839109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207367">
            <a:off x="2712077" y="3904407"/>
            <a:ext cx="7186751" cy="1877921"/>
          </a:xfrm>
        </p:spPr>
        <p:txBody>
          <a:bodyPr>
            <a:normAutofit/>
          </a:bodyPr>
          <a:lstStyle/>
          <a:p>
            <a:r>
              <a:rPr lang="ar-IQ" sz="2000" b="1" dirty="0"/>
              <a:t>اسم </a:t>
            </a:r>
            <a:r>
              <a:rPr lang="ar-IQ" sz="2000" b="1" dirty="0" err="1"/>
              <a:t>التدريسي:م</a:t>
            </a:r>
            <a:r>
              <a:rPr lang="ar-IQ" sz="2000" b="1" dirty="0"/>
              <a:t> .م. ابتسام كريم  تركي</a:t>
            </a:r>
            <a:endParaRPr lang="en-US" sz="20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1" y="457200"/>
            <a:ext cx="1247775" cy="1276350"/>
          </a:xfrm>
          <a:prstGeom prst="rect">
            <a:avLst/>
          </a:prstGeom>
        </p:spPr>
      </p:pic>
      <p:sp>
        <p:nvSpPr>
          <p:cNvPr id="6" name="Rectangle 5"/>
          <p:cNvSpPr/>
          <p:nvPr/>
        </p:nvSpPr>
        <p:spPr>
          <a:xfrm rot="20070431">
            <a:off x="3407837" y="2037021"/>
            <a:ext cx="4572000" cy="923330"/>
          </a:xfrm>
          <a:prstGeom prst="rect">
            <a:avLst/>
          </a:prstGeom>
        </p:spPr>
        <p:txBody>
          <a:bodyPr>
            <a:spAutoFit/>
          </a:bodyPr>
          <a:lstStyle/>
          <a:p>
            <a:r>
              <a:rPr lang="ar-IQ" dirty="0"/>
              <a:t>جامعة الموصل/كلية الادارة والاقتصاد</a:t>
            </a:r>
            <a:br>
              <a:rPr lang="ar-IQ" dirty="0"/>
            </a:br>
            <a:r>
              <a:rPr lang="ar-IQ" dirty="0"/>
              <a:t>قسم ادارة التسويق </a:t>
            </a:r>
            <a:br>
              <a:rPr lang="ar-IQ" dirty="0"/>
            </a:br>
            <a:r>
              <a:rPr lang="ar-IQ" dirty="0"/>
              <a:t>محاضرات اساسيات الحاسوب</a:t>
            </a:r>
            <a:endParaRPr lang="en-US" dirty="0"/>
          </a:p>
        </p:txBody>
      </p:sp>
    </p:spTree>
    <p:extLst>
      <p:ext uri="{BB962C8B-B14F-4D97-AF65-F5344CB8AC3E}">
        <p14:creationId xmlns:p14="http://schemas.microsoft.com/office/powerpoint/2010/main" val="508932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t>تكملة الفصل الرابع</a:t>
            </a:r>
            <a:endParaRPr lang="en-US" dirty="0"/>
          </a:p>
        </p:txBody>
      </p:sp>
      <p:sp>
        <p:nvSpPr>
          <p:cNvPr id="3" name="Text Placeholder 2"/>
          <p:cNvSpPr>
            <a:spLocks noGrp="1"/>
          </p:cNvSpPr>
          <p:nvPr>
            <p:ph type="body" idx="1"/>
          </p:nvPr>
        </p:nvSpPr>
        <p:spPr/>
        <p:txBody>
          <a:bodyPr/>
          <a:lstStyle/>
          <a:p>
            <a:r>
              <a:rPr lang="ar-IQ" dirty="0"/>
              <a:t>اعداد </a:t>
            </a:r>
            <a:r>
              <a:rPr lang="ar-IQ" dirty="0" err="1"/>
              <a:t>الاستاذة:ابتسام</a:t>
            </a:r>
            <a:r>
              <a:rPr lang="ar-IQ" dirty="0"/>
              <a:t> كريم تركي</a:t>
            </a:r>
            <a:endParaRPr lang="en-US" dirty="0"/>
          </a:p>
        </p:txBody>
      </p:sp>
    </p:spTree>
    <p:extLst>
      <p:ext uri="{BB962C8B-B14F-4D97-AF65-F5344CB8AC3E}">
        <p14:creationId xmlns:p14="http://schemas.microsoft.com/office/powerpoint/2010/main" val="2484829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FDE0E-D185-C03C-3E12-2AF1A0E98D6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D6F8CAD-535F-CB32-28D7-C29D70475517}"/>
              </a:ext>
            </a:extLst>
          </p:cNvPr>
          <p:cNvSpPr>
            <a:spLocks noGrp="1"/>
          </p:cNvSpPr>
          <p:nvPr>
            <p:ph type="subTitle" idx="1"/>
          </p:nvPr>
        </p:nvSpPr>
        <p:spPr/>
        <p:txBody>
          <a:bodyPr/>
          <a:lstStyle/>
          <a:p>
            <a:endParaRPr lang="en-US"/>
          </a:p>
        </p:txBody>
      </p:sp>
      <p:pic>
        <p:nvPicPr>
          <p:cNvPr id="1026" name="Picture 2">
            <a:extLst>
              <a:ext uri="{FF2B5EF4-FFF2-40B4-BE49-F238E27FC236}">
                <a16:creationId xmlns:a16="http://schemas.microsoft.com/office/drawing/2014/main" id="{631CC024-FC8F-986E-AC8A-ACBAE9674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72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56B0-0713-F554-FAB7-8CBF65505FA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67BB62B-BB89-3B62-DD68-E04E5F23DA94}"/>
              </a:ext>
            </a:extLst>
          </p:cNvPr>
          <p:cNvSpPr>
            <a:spLocks noGrp="1"/>
          </p:cNvSpPr>
          <p:nvPr>
            <p:ph type="subTitle" idx="1"/>
          </p:nvPr>
        </p:nvSpPr>
        <p:spPr/>
        <p:txBody>
          <a:bodyPr/>
          <a:lstStyle/>
          <a:p>
            <a:endParaRPr lang="en-US"/>
          </a:p>
        </p:txBody>
      </p:sp>
      <p:pic>
        <p:nvPicPr>
          <p:cNvPr id="2050" name="Picture 2">
            <a:extLst>
              <a:ext uri="{FF2B5EF4-FFF2-40B4-BE49-F238E27FC236}">
                <a16:creationId xmlns:a16="http://schemas.microsoft.com/office/drawing/2014/main" id="{23E5BF88-2282-9F45-4270-2C3EB3C98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B57D8FA-7B22-09DC-940C-A1A79E20A2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15240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086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9B1252A-AFCD-2890-98E8-5357E2E77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877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4220769-FB38-4BE5-F5B3-B6D2EEFC0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936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309669C-DC1D-0313-285E-4F8F060D4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554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CE9B639A-9F44-2C04-3D4E-7D138718B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299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4EC20BF7-A976-275B-3029-508E6844D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407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a:extLst>
              <a:ext uri="{FF2B5EF4-FFF2-40B4-BE49-F238E27FC236}">
                <a16:creationId xmlns:a16="http://schemas.microsoft.com/office/drawing/2014/main" id="{B56BF985-5694-A2E0-EEAA-B694187E7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643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34F9B8BF-1974-65BC-E8A4-719C8454B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009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51584" y="1268760"/>
            <a:ext cx="7776864" cy="4536504"/>
          </a:xfrm>
        </p:spPr>
        <p:txBody>
          <a:bodyPr>
            <a:noAutofit/>
          </a:bodyPr>
          <a:lstStyle/>
          <a:p>
            <a:pPr algn="just" rtl="1"/>
            <a:endParaRPr lang="ar-IQ" dirty="0"/>
          </a:p>
          <a:p>
            <a:pPr algn="r" rtl="1"/>
            <a:r>
              <a:rPr lang="ar-SA" dirty="0"/>
              <a:t>ثالثا: حسب المستخدمين:</a:t>
            </a:r>
            <a:endParaRPr lang="ar-IQ" dirty="0"/>
          </a:p>
          <a:p>
            <a:pPr algn="r" rtl="1"/>
            <a:endParaRPr lang="en-US" dirty="0"/>
          </a:p>
          <a:p>
            <a:pPr algn="r" rtl="1"/>
            <a:r>
              <a:rPr lang="ar-SA" dirty="0"/>
              <a:t>السماح لأكثر من مستخدم بتشغيل برامجيتاهم في نفس الوقت وتقسم على هذا الأساس الى قسمين:</a:t>
            </a:r>
            <a:endParaRPr lang="ar-IQ" dirty="0"/>
          </a:p>
          <a:p>
            <a:pPr algn="r" rtl="1"/>
            <a:endParaRPr lang="en-US" sz="1400" dirty="0"/>
          </a:p>
          <a:p>
            <a:pPr marL="457200" indent="-457200" algn="r" rtl="1">
              <a:lnSpc>
                <a:spcPct val="200000"/>
              </a:lnSpc>
              <a:buFont typeface="+mj-lt"/>
              <a:buAutoNum type="arabicPeriod"/>
            </a:pPr>
            <a:r>
              <a:rPr lang="ar-SA" dirty="0"/>
              <a:t>نظم تسمح بهذه الامكانية وتسمى بنظم متعددة المستخدمين </a:t>
            </a:r>
            <a:r>
              <a:rPr lang="en-US" dirty="0"/>
              <a:t>Multi-User</a:t>
            </a:r>
            <a:r>
              <a:rPr lang="ar-SA" dirty="0"/>
              <a:t>.</a:t>
            </a:r>
            <a:endParaRPr lang="en-US" dirty="0"/>
          </a:p>
          <a:p>
            <a:pPr marL="457200" indent="-457200" algn="r" rtl="1">
              <a:lnSpc>
                <a:spcPct val="200000"/>
              </a:lnSpc>
              <a:buFont typeface="+mj-lt"/>
              <a:buAutoNum type="arabicPeriod"/>
            </a:pPr>
            <a:r>
              <a:rPr lang="ar-SA" dirty="0"/>
              <a:t>نظم لا تسمح بهذه الامكانية وتسمى بنظم وحيدة المستخدم </a:t>
            </a:r>
            <a:r>
              <a:rPr lang="en-US" dirty="0"/>
              <a:t>Single-User</a:t>
            </a:r>
            <a:r>
              <a:rPr lang="ar-SA" dirty="0"/>
              <a:t>.</a:t>
            </a:r>
            <a:endParaRPr lang="ar-IQ" dirty="0"/>
          </a:p>
          <a:p>
            <a:pPr lvl="0" algn="r" rtl="1">
              <a:lnSpc>
                <a:spcPct val="200000"/>
              </a:lnSpc>
            </a:pPr>
            <a:r>
              <a:rPr lang="ar-IQ" dirty="0"/>
              <a:t>كما موضح في الشكل أدناه.</a:t>
            </a:r>
            <a:endParaRPr lang="en-US" dirty="0"/>
          </a:p>
          <a:p>
            <a:pPr algn="r" rtl="1"/>
            <a:r>
              <a:rPr lang="en-US" dirty="0"/>
              <a:t> </a:t>
            </a:r>
          </a:p>
          <a:p>
            <a:pPr algn="r" rtl="1"/>
            <a:endParaRPr lang="en-US" dirty="0"/>
          </a:p>
          <a:p>
            <a:pPr lvl="0" algn="r" rtl="1"/>
            <a:endParaRPr lang="en-US" dirty="0"/>
          </a:p>
        </p:txBody>
      </p:sp>
      <p:sp>
        <p:nvSpPr>
          <p:cNvPr id="6" name="Rectangle 5">
            <a:extLst>
              <a:ext uri="{FF2B5EF4-FFF2-40B4-BE49-F238E27FC236}">
                <a16:creationId xmlns:a16="http://schemas.microsoft.com/office/drawing/2014/main" id="{CF8D8FE1-8F77-43D0-BDAA-F2915350E269}"/>
              </a:ext>
            </a:extLst>
          </p:cNvPr>
          <p:cNvSpPr/>
          <p:nvPr/>
        </p:nvSpPr>
        <p:spPr>
          <a:xfrm>
            <a:off x="4457700" y="381000"/>
            <a:ext cx="3276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600" dirty="0"/>
              <a:t>تصنيف نظم التشغيل</a:t>
            </a:r>
            <a:endParaRPr lang="en-US" sz="3600" dirty="0"/>
          </a:p>
        </p:txBody>
      </p:sp>
    </p:spTree>
    <p:extLst>
      <p:ext uri="{BB962C8B-B14F-4D97-AF65-F5344CB8AC3E}">
        <p14:creationId xmlns:p14="http://schemas.microsoft.com/office/powerpoint/2010/main" val="1679847473"/>
      </p:ext>
    </p:extLst>
  </p:cSld>
  <p:clrMapOvr>
    <a:masterClrMapping/>
  </p:clrMapOvr>
  <mc:AlternateContent xmlns:mc="http://schemas.openxmlformats.org/markup-compatibility/2006" xmlns:p14="http://schemas.microsoft.com/office/powerpoint/2010/main">
    <mc:Choice Requires="p14">
      <p:transition spd="slow" p14:dur="2000" advTm="306117"/>
    </mc:Choice>
    <mc:Fallback xmlns="">
      <p:transition spd="slow" advTm="30611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EEDE04AF-64A7-BD14-D31B-45B6C2F6F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220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2B947423-AB49-DA32-8590-BB0AC2AFA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172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EA9F44A8-EACB-294F-CEA0-D305128D7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132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B50DD814-6D66-19B8-F995-953FDE30D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666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A614BB5D-6C06-38A1-6168-43528ADB8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184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79225-0AD5-475B-A0FB-F5656801F5D8}"/>
              </a:ext>
            </a:extLst>
          </p:cNvPr>
          <p:cNvSpPr>
            <a:spLocks noGrp="1"/>
          </p:cNvSpPr>
          <p:nvPr>
            <p:ph type="title"/>
          </p:nvPr>
        </p:nvSpPr>
        <p:spPr>
          <a:xfrm>
            <a:off x="3620269" y="4797153"/>
            <a:ext cx="4951462" cy="1325563"/>
          </a:xfrm>
        </p:spPr>
        <p:txBody>
          <a:bodyPr>
            <a:normAutofit/>
          </a:bodyPr>
          <a:lstStyle/>
          <a:p>
            <a:pPr algn="r" rtl="1"/>
            <a:r>
              <a:rPr lang="ar-IQ" sz="2400" dirty="0"/>
              <a:t>نظام تشغيل لمستخدم واحد ولمجموعة المستخدمين</a:t>
            </a:r>
            <a:endParaRPr lang="en-US" sz="2400" dirty="0"/>
          </a:p>
        </p:txBody>
      </p:sp>
      <p:pic>
        <p:nvPicPr>
          <p:cNvPr id="5" name="Picture 4">
            <a:extLst>
              <a:ext uri="{FF2B5EF4-FFF2-40B4-BE49-F238E27FC236}">
                <a16:creationId xmlns:a16="http://schemas.microsoft.com/office/drawing/2014/main" id="{C81A50C8-A08D-4D36-AF40-6FCC1AD453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560" y="1300998"/>
            <a:ext cx="8172400" cy="3496155"/>
          </a:xfrm>
          <a:prstGeom prst="rect">
            <a:avLst/>
          </a:prstGeom>
        </p:spPr>
      </p:pic>
    </p:spTree>
    <p:extLst>
      <p:ext uri="{BB962C8B-B14F-4D97-AF65-F5344CB8AC3E}">
        <p14:creationId xmlns:p14="http://schemas.microsoft.com/office/powerpoint/2010/main" val="4010412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51584" y="1268760"/>
            <a:ext cx="7776864" cy="5208240"/>
          </a:xfrm>
        </p:spPr>
        <p:txBody>
          <a:bodyPr>
            <a:noAutofit/>
          </a:bodyPr>
          <a:lstStyle/>
          <a:p>
            <a:pPr algn="just" rtl="1"/>
            <a:r>
              <a:rPr lang="ar-SA" dirty="0"/>
              <a:t>امثلة لبعض نظم التشغيل</a:t>
            </a:r>
            <a:r>
              <a:rPr lang="en-US" dirty="0"/>
              <a:t>:</a:t>
            </a:r>
            <a:endParaRPr lang="ar-IQ" dirty="0"/>
          </a:p>
          <a:p>
            <a:pPr marL="457200" indent="-457200" algn="just" rtl="1">
              <a:buFont typeface="+mj-lt"/>
              <a:buAutoNum type="arabicPeriod"/>
            </a:pPr>
            <a:r>
              <a:rPr lang="ar-SA" dirty="0"/>
              <a:t>نظام </a:t>
            </a:r>
            <a:r>
              <a:rPr lang="en-US" dirty="0"/>
              <a:t>DOS</a:t>
            </a:r>
            <a:r>
              <a:rPr lang="ar-SA" dirty="0"/>
              <a:t> للحاسوب الشخصي: يطلق مصطلح </a:t>
            </a:r>
            <a:r>
              <a:rPr lang="en-US" dirty="0"/>
              <a:t>DOS</a:t>
            </a:r>
            <a:r>
              <a:rPr lang="ar-SA" dirty="0"/>
              <a:t> على نظام التشغيل للحاسوب الشخصي ويعتبر من نظم ذات اسلوب الواجهة الخطية (اوامر السطر الواحد والتي تتطلب مجهود ذهني لتذكر الإيعازات. ظهر هذا النظام مع الأجيال الأولى من الحواسيب الشخصية عام </a:t>
            </a:r>
            <a:r>
              <a:rPr lang="en-US" dirty="0"/>
              <a:t>.1981</a:t>
            </a:r>
            <a:endParaRPr lang="ar-IQ" dirty="0"/>
          </a:p>
          <a:p>
            <a:pPr marL="457200" indent="-457200" algn="just" rtl="1">
              <a:buFont typeface="+mj-lt"/>
              <a:buAutoNum type="arabicPeriod"/>
            </a:pPr>
            <a:endParaRPr lang="ar-IQ" dirty="0"/>
          </a:p>
          <a:p>
            <a:pPr marL="457200" indent="-457200" algn="just" rtl="1">
              <a:buFont typeface="+mj-lt"/>
              <a:buAutoNum type="arabicPeriod"/>
            </a:pPr>
            <a:r>
              <a:rPr lang="ar-SA" dirty="0"/>
              <a:t>نظام التشغيل ماكنتوش </a:t>
            </a:r>
            <a:r>
              <a:rPr lang="en-US" dirty="0"/>
              <a:t>MAC OS</a:t>
            </a:r>
            <a:r>
              <a:rPr lang="ar-SA" dirty="0"/>
              <a:t>: تعد شركة ابل اول من بدا بالواجهات الرسومية للمستخدم بالنسبة للحواسيب الشخصية عام </a:t>
            </a:r>
            <a:r>
              <a:rPr lang="en-US" dirty="0"/>
              <a:t>1984</a:t>
            </a:r>
            <a:r>
              <a:rPr lang="ar-SA" dirty="0"/>
              <a:t> وتطور هذا النظام ليقدم المزيد من التسهيلات لمستخدميه في كل مرة.</a:t>
            </a:r>
            <a:endParaRPr lang="en-US" dirty="0"/>
          </a:p>
          <a:p>
            <a:pPr marL="342900" indent="-342900" algn="just" rtl="1">
              <a:buFont typeface="Arial" panose="020B0604020202020204" pitchFamily="34" charset="0"/>
              <a:buChar char="•"/>
            </a:pPr>
            <a:r>
              <a:rPr lang="ar-SA" dirty="0"/>
              <a:t>أصبح هذا النظام هو المفضل في المكتبات التي تكون غالبية اعمالها تحرير النصوص ومعالجة الملفات وذلك للأسباب التالية:</a:t>
            </a:r>
            <a:endParaRPr lang="en-US" dirty="0"/>
          </a:p>
          <a:p>
            <a:pPr marL="342900" indent="-342900" algn="just" rtl="1">
              <a:buFont typeface="Arial" panose="020B0604020202020204" pitchFamily="34" charset="0"/>
              <a:buChar char="•"/>
            </a:pPr>
            <a:r>
              <a:rPr lang="ar-SA" dirty="0"/>
              <a:t>سهولة التعامل مع النظام الذي لا يحتاج الى كتابة اوامر بل وضع مؤشر الماوس فوق التطبيق الذي يتكون من رسم بسيط واسمه.</a:t>
            </a:r>
            <a:endParaRPr lang="en-US" dirty="0"/>
          </a:p>
        </p:txBody>
      </p:sp>
      <p:sp>
        <p:nvSpPr>
          <p:cNvPr id="6" name="Rectangle 5">
            <a:extLst>
              <a:ext uri="{FF2B5EF4-FFF2-40B4-BE49-F238E27FC236}">
                <a16:creationId xmlns:a16="http://schemas.microsoft.com/office/drawing/2014/main" id="{CF8D8FE1-8F77-43D0-BDAA-F2915350E269}"/>
              </a:ext>
            </a:extLst>
          </p:cNvPr>
          <p:cNvSpPr/>
          <p:nvPr/>
        </p:nvSpPr>
        <p:spPr>
          <a:xfrm>
            <a:off x="4457700" y="381000"/>
            <a:ext cx="3276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600" dirty="0"/>
              <a:t>أمثلة لنظم التشغيل</a:t>
            </a:r>
            <a:endParaRPr lang="en-US" sz="3600" dirty="0"/>
          </a:p>
        </p:txBody>
      </p:sp>
    </p:spTree>
    <p:extLst>
      <p:ext uri="{BB962C8B-B14F-4D97-AF65-F5344CB8AC3E}">
        <p14:creationId xmlns:p14="http://schemas.microsoft.com/office/powerpoint/2010/main" val="920807146"/>
      </p:ext>
    </p:extLst>
  </p:cSld>
  <p:clrMapOvr>
    <a:masterClrMapping/>
  </p:clrMapOvr>
  <mc:AlternateContent xmlns:mc="http://schemas.openxmlformats.org/markup-compatibility/2006" xmlns:p14="http://schemas.microsoft.com/office/powerpoint/2010/main">
    <mc:Choice Requires="p14">
      <p:transition spd="slow" p14:dur="2000" advTm="306117"/>
    </mc:Choice>
    <mc:Fallback xmlns="">
      <p:transition spd="slow" advTm="30611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51584" y="1268760"/>
            <a:ext cx="7776864" cy="5208240"/>
          </a:xfrm>
        </p:spPr>
        <p:txBody>
          <a:bodyPr>
            <a:noAutofit/>
          </a:bodyPr>
          <a:lstStyle/>
          <a:p>
            <a:pPr marL="342900" indent="-342900" algn="just" rtl="1">
              <a:buFont typeface="Arial" panose="020B0604020202020204" pitchFamily="34" charset="0"/>
              <a:buChar char="•"/>
            </a:pPr>
            <a:r>
              <a:rPr lang="ar-SA" dirty="0"/>
              <a:t>ملائمة النظام للعديد من التطبيقات شائعة الاستخدام في مجالات كثيرة بمكاتب الأطباء والصحافة وبعض مجالات ادارة الاعمال.</a:t>
            </a:r>
            <a:endParaRPr lang="en-US" dirty="0"/>
          </a:p>
          <a:p>
            <a:pPr marL="342900" indent="-342900" algn="just" rtl="1">
              <a:buFont typeface="Arial" panose="020B0604020202020204" pitchFamily="34" charset="0"/>
              <a:buChar char="•"/>
            </a:pPr>
            <a:r>
              <a:rPr lang="ar-SA" dirty="0"/>
              <a:t>يسمح النظام بتعدد المهام لمستخدم واحد.</a:t>
            </a:r>
            <a:endParaRPr lang="en-US" dirty="0"/>
          </a:p>
          <a:p>
            <a:pPr marL="342900" indent="-342900" algn="just" rtl="1">
              <a:buFont typeface="Arial" panose="020B0604020202020204" pitchFamily="34" charset="0"/>
              <a:buChar char="•"/>
            </a:pPr>
            <a:r>
              <a:rPr lang="ar-SA" dirty="0"/>
              <a:t>القدرة العالية للتعامل مع الصور والرسومات.</a:t>
            </a:r>
            <a:endParaRPr lang="en-US" dirty="0"/>
          </a:p>
          <a:p>
            <a:pPr marL="342900" indent="-342900" algn="just" rtl="1">
              <a:buFont typeface="Arial" panose="020B0604020202020204" pitchFamily="34" charset="0"/>
              <a:buChar char="•"/>
            </a:pPr>
            <a:r>
              <a:rPr lang="ar-SA" dirty="0"/>
              <a:t>يتميز هذا النظام بوجود تعريب كامل للنظام منذ بدء انتاجه وسهوله استخدامه في تطبيقات الكتابة والاخراج المميز للمستندات باللغة العربية.</a:t>
            </a:r>
            <a:endParaRPr lang="ar-IQ" dirty="0"/>
          </a:p>
          <a:p>
            <a:pPr marL="342900" indent="-342900" algn="just" rtl="1">
              <a:buFont typeface="Arial" panose="020B0604020202020204" pitchFamily="34" charset="0"/>
              <a:buChar char="•"/>
            </a:pPr>
            <a:endParaRPr lang="en-US" dirty="0"/>
          </a:p>
          <a:p>
            <a:pPr marL="457200" indent="-457200" algn="just" rtl="1">
              <a:buFont typeface="+mj-lt"/>
              <a:buAutoNum type="arabicPeriod" startAt="3"/>
            </a:pPr>
            <a:r>
              <a:rPr lang="ar-SA" dirty="0"/>
              <a:t>نظام ويندوز</a:t>
            </a:r>
            <a:r>
              <a:rPr lang="en-US" dirty="0"/>
              <a:t>Microsoft Windows</a:t>
            </a:r>
            <a:r>
              <a:rPr lang="ar-SA" dirty="0"/>
              <a:t>: يعتبر من نظم التشغيل ذات اسلوب الواجهات الرسومية اذ يتيح استخدام تقنية الماوس والرموز الصورية وقد ظهر لهذا النظام عدة إصدارات </a:t>
            </a:r>
            <a:r>
              <a:rPr lang="en-US" dirty="0"/>
              <a:t>(3.1, 3.11, 95, 98, ME, XP, </a:t>
            </a:r>
            <a:r>
              <a:rPr lang="en-US" b="1" dirty="0"/>
              <a:t>7</a:t>
            </a:r>
            <a:r>
              <a:rPr lang="en-US" dirty="0"/>
              <a:t>, 8, 8.1, 10)</a:t>
            </a:r>
            <a:endParaRPr lang="ar-IQ" dirty="0"/>
          </a:p>
          <a:p>
            <a:pPr algn="just" rtl="1"/>
            <a:endParaRPr lang="ar-IQ" dirty="0"/>
          </a:p>
          <a:p>
            <a:pPr algn="just" rtl="1"/>
            <a:r>
              <a:rPr lang="ar-IQ" dirty="0"/>
              <a:t>كما موضح في الشكل أدناه.</a:t>
            </a:r>
            <a:endParaRPr lang="en-US" dirty="0"/>
          </a:p>
          <a:p>
            <a:pPr lvl="0" algn="just" rtl="1"/>
            <a:endParaRPr lang="en-US" dirty="0"/>
          </a:p>
        </p:txBody>
      </p:sp>
      <p:sp>
        <p:nvSpPr>
          <p:cNvPr id="6" name="Rectangle 5">
            <a:extLst>
              <a:ext uri="{FF2B5EF4-FFF2-40B4-BE49-F238E27FC236}">
                <a16:creationId xmlns:a16="http://schemas.microsoft.com/office/drawing/2014/main" id="{CF8D8FE1-8F77-43D0-BDAA-F2915350E269}"/>
              </a:ext>
            </a:extLst>
          </p:cNvPr>
          <p:cNvSpPr/>
          <p:nvPr/>
        </p:nvSpPr>
        <p:spPr>
          <a:xfrm>
            <a:off x="4457700" y="381000"/>
            <a:ext cx="3276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600" dirty="0"/>
              <a:t>أمثلة لنظم التشغيل</a:t>
            </a:r>
            <a:endParaRPr lang="en-US" sz="3600" dirty="0"/>
          </a:p>
        </p:txBody>
      </p:sp>
    </p:spTree>
    <p:extLst>
      <p:ext uri="{BB962C8B-B14F-4D97-AF65-F5344CB8AC3E}">
        <p14:creationId xmlns:p14="http://schemas.microsoft.com/office/powerpoint/2010/main" val="3243275417"/>
      </p:ext>
    </p:extLst>
  </p:cSld>
  <p:clrMapOvr>
    <a:masterClrMapping/>
  </p:clrMapOvr>
  <mc:AlternateContent xmlns:mc="http://schemas.openxmlformats.org/markup-compatibility/2006" xmlns:p14="http://schemas.microsoft.com/office/powerpoint/2010/main">
    <mc:Choice Requires="p14">
      <p:transition spd="slow" p14:dur="2000" advTm="306117"/>
    </mc:Choice>
    <mc:Fallback xmlns="">
      <p:transition spd="slow" advTm="30611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C3BE-FD4A-4D1E-89A7-BEB27464E2F1}"/>
              </a:ext>
            </a:extLst>
          </p:cNvPr>
          <p:cNvSpPr>
            <a:spLocks noGrp="1"/>
          </p:cNvSpPr>
          <p:nvPr>
            <p:ph type="title"/>
          </p:nvPr>
        </p:nvSpPr>
        <p:spPr>
          <a:xfrm>
            <a:off x="2828181" y="5517233"/>
            <a:ext cx="6535638" cy="677491"/>
          </a:xfrm>
        </p:spPr>
        <p:txBody>
          <a:bodyPr>
            <a:normAutofit/>
          </a:bodyPr>
          <a:lstStyle/>
          <a:p>
            <a:pPr algn="ctr" rtl="1"/>
            <a:r>
              <a:rPr lang="ar-IQ" sz="2400" dirty="0"/>
              <a:t>إصدارات مختلفة لنظام ويندوز</a:t>
            </a:r>
            <a:endParaRPr lang="en-US" sz="2400" dirty="0"/>
          </a:p>
        </p:txBody>
      </p:sp>
      <p:pic>
        <p:nvPicPr>
          <p:cNvPr id="1026" name="Picture 2">
            <a:extLst>
              <a:ext uri="{FF2B5EF4-FFF2-40B4-BE49-F238E27FC236}">
                <a16:creationId xmlns:a16="http://schemas.microsoft.com/office/drawing/2014/main" id="{EB22619A-57D7-4D3B-990D-ACC1C91FA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7" y="1412777"/>
            <a:ext cx="8078113" cy="328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944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51584" y="1268760"/>
            <a:ext cx="7776864" cy="4608512"/>
          </a:xfrm>
        </p:spPr>
        <p:txBody>
          <a:bodyPr>
            <a:noAutofit/>
          </a:bodyPr>
          <a:lstStyle/>
          <a:p>
            <a:pPr lvl="0" algn="just" rtl="1"/>
            <a:endParaRPr lang="ar-IQ" dirty="0"/>
          </a:p>
          <a:p>
            <a:pPr marL="457200" indent="-457200" algn="just" rtl="1">
              <a:buFont typeface="+mj-lt"/>
              <a:buAutoNum type="arabicPeriod" startAt="4"/>
            </a:pPr>
            <a:r>
              <a:rPr lang="ar-SA" dirty="0"/>
              <a:t>نظام التشغيل لينكس (</a:t>
            </a:r>
            <a:r>
              <a:rPr lang="en-US" dirty="0"/>
              <a:t>Linux</a:t>
            </a:r>
            <a:r>
              <a:rPr lang="ar-SA" dirty="0"/>
              <a:t>)</a:t>
            </a:r>
            <a:r>
              <a:rPr lang="ar-IQ" dirty="0"/>
              <a:t>:</a:t>
            </a:r>
          </a:p>
          <a:p>
            <a:pPr lvl="0" algn="just" rtl="1"/>
            <a:r>
              <a:rPr lang="ar-SA" dirty="0"/>
              <a:t>هو نظام مبني على نظام يونكس</a:t>
            </a:r>
            <a:r>
              <a:rPr lang="en-US" dirty="0"/>
              <a:t> UNIX </a:t>
            </a:r>
            <a:r>
              <a:rPr lang="ar-SA" dirty="0"/>
              <a:t>وهو احد اشهر ال</a:t>
            </a:r>
            <a:r>
              <a:rPr lang="ar-IQ" dirty="0"/>
              <a:t>ا</a:t>
            </a:r>
            <a:r>
              <a:rPr lang="ar-SA" dirty="0"/>
              <a:t>مثلة على البرمجيات الحرة وبرمجيات المصدر المفتوح اي انه يمكن لاي احد ان يعدل فيه او يطور فيه ويضيف ويحذف منه اي شيء في الشيفرة الخاصة به متاحة للجميع على العكس من الويندوز ومن اهم مميزات هذا النظام انه يسمح بتعدد مستخدميه ويكون لكل مستخدم حساب خاص به فكل حساب له ملفاته الخاصة.</a:t>
            </a:r>
            <a:endParaRPr lang="ar-IQ" dirty="0"/>
          </a:p>
          <a:p>
            <a:pPr marL="457200" indent="-457200" algn="just" rtl="1">
              <a:buFont typeface="+mj-lt"/>
              <a:buAutoNum type="arabicPeriod" startAt="4"/>
            </a:pPr>
            <a:endParaRPr lang="ar-IQ" dirty="0"/>
          </a:p>
          <a:p>
            <a:pPr marL="457200" indent="-457200" algn="just" rtl="1">
              <a:buFont typeface="+mj-lt"/>
              <a:buAutoNum type="arabicPeriod" startAt="5"/>
            </a:pPr>
            <a:r>
              <a:rPr lang="ar-SA" dirty="0"/>
              <a:t>نظام التشغيل اندرويد </a:t>
            </a:r>
            <a:r>
              <a:rPr lang="en-US" dirty="0"/>
              <a:t>Android OS</a:t>
            </a:r>
            <a:r>
              <a:rPr lang="ar-IQ" dirty="0"/>
              <a:t>:</a:t>
            </a:r>
          </a:p>
          <a:p>
            <a:pPr lvl="0" algn="just" rtl="1"/>
            <a:r>
              <a:rPr lang="ar-SA" dirty="0"/>
              <a:t>نظام تشغيل اعد اساسا لأجهزة الهواتف المحمولة, اذ بدأت بتطويره شركة صغيرة مغمورة ليكون اول نظام تشغيل للهواتف المحمولة مبني على نواة لينكس</a:t>
            </a:r>
            <a:r>
              <a:rPr lang="ar-IQ" dirty="0"/>
              <a:t>.</a:t>
            </a:r>
            <a:endParaRPr lang="en-US" dirty="0"/>
          </a:p>
          <a:p>
            <a:pPr lvl="0" algn="just" rtl="1"/>
            <a:r>
              <a:rPr lang="ar-IQ" dirty="0"/>
              <a:t>الشكل أدناه يوضح العلامات التجارية لبعض نظم التشغيل.</a:t>
            </a:r>
            <a:endParaRPr lang="en-US" dirty="0"/>
          </a:p>
        </p:txBody>
      </p:sp>
      <p:sp>
        <p:nvSpPr>
          <p:cNvPr id="6" name="Rectangle 5">
            <a:extLst>
              <a:ext uri="{FF2B5EF4-FFF2-40B4-BE49-F238E27FC236}">
                <a16:creationId xmlns:a16="http://schemas.microsoft.com/office/drawing/2014/main" id="{CF8D8FE1-8F77-43D0-BDAA-F2915350E269}"/>
              </a:ext>
            </a:extLst>
          </p:cNvPr>
          <p:cNvSpPr/>
          <p:nvPr/>
        </p:nvSpPr>
        <p:spPr>
          <a:xfrm>
            <a:off x="4457700" y="381000"/>
            <a:ext cx="3276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600" dirty="0"/>
              <a:t>أمثلة لنظم التشغيل</a:t>
            </a:r>
            <a:endParaRPr lang="en-US" sz="3600" dirty="0"/>
          </a:p>
        </p:txBody>
      </p:sp>
    </p:spTree>
    <p:extLst>
      <p:ext uri="{BB962C8B-B14F-4D97-AF65-F5344CB8AC3E}">
        <p14:creationId xmlns:p14="http://schemas.microsoft.com/office/powerpoint/2010/main" val="3040737711"/>
      </p:ext>
    </p:extLst>
  </p:cSld>
  <p:clrMapOvr>
    <a:masterClrMapping/>
  </p:clrMapOvr>
  <mc:AlternateContent xmlns:mc="http://schemas.openxmlformats.org/markup-compatibility/2006" xmlns:p14="http://schemas.microsoft.com/office/powerpoint/2010/main">
    <mc:Choice Requires="p14">
      <p:transition spd="slow" p14:dur="2000" advTm="306117"/>
    </mc:Choice>
    <mc:Fallback xmlns="">
      <p:transition spd="slow" advTm="30611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69DF2-4022-4C09-AE39-31F26D84CD13}"/>
              </a:ext>
            </a:extLst>
          </p:cNvPr>
          <p:cNvSpPr>
            <a:spLocks noGrp="1"/>
          </p:cNvSpPr>
          <p:nvPr>
            <p:ph type="title"/>
          </p:nvPr>
        </p:nvSpPr>
        <p:spPr>
          <a:xfrm>
            <a:off x="3124758" y="5229201"/>
            <a:ext cx="5942484" cy="821507"/>
          </a:xfrm>
        </p:spPr>
        <p:txBody>
          <a:bodyPr>
            <a:normAutofit/>
          </a:bodyPr>
          <a:lstStyle/>
          <a:p>
            <a:pPr algn="ctr" rtl="1"/>
            <a:r>
              <a:rPr lang="ar-IQ" sz="2400" dirty="0"/>
              <a:t>أمثلة لبعض لنظم التشغيل</a:t>
            </a:r>
            <a:endParaRPr lang="en-US" sz="2400" dirty="0"/>
          </a:p>
        </p:txBody>
      </p:sp>
      <p:pic>
        <p:nvPicPr>
          <p:cNvPr id="5" name="Picture 4">
            <a:extLst>
              <a:ext uri="{FF2B5EF4-FFF2-40B4-BE49-F238E27FC236}">
                <a16:creationId xmlns:a16="http://schemas.microsoft.com/office/drawing/2014/main" id="{9F6924C4-A283-463D-B6BC-02548B25E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975" y="1047726"/>
            <a:ext cx="8020050" cy="4181475"/>
          </a:xfrm>
          <a:prstGeom prst="rect">
            <a:avLst/>
          </a:prstGeom>
        </p:spPr>
      </p:pic>
    </p:spTree>
    <p:extLst>
      <p:ext uri="{BB962C8B-B14F-4D97-AF65-F5344CB8AC3E}">
        <p14:creationId xmlns:p14="http://schemas.microsoft.com/office/powerpoint/2010/main" val="2619109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51584" y="1268760"/>
            <a:ext cx="7776864" cy="5400600"/>
          </a:xfrm>
        </p:spPr>
        <p:txBody>
          <a:bodyPr>
            <a:noAutofit/>
          </a:bodyPr>
          <a:lstStyle/>
          <a:p>
            <a:pPr algn="just" rtl="1"/>
            <a:r>
              <a:rPr lang="ar-SA" b="1" dirty="0"/>
              <a:t>نظام التشغيل</a:t>
            </a:r>
            <a:r>
              <a:rPr lang="ar-IQ" b="1" dirty="0"/>
              <a:t> </a:t>
            </a:r>
            <a:r>
              <a:rPr lang="en-US" b="1" dirty="0"/>
              <a:t>  Windows 7</a:t>
            </a:r>
          </a:p>
          <a:p>
            <a:pPr algn="just" rtl="1"/>
            <a:r>
              <a:rPr lang="ar-SA" dirty="0"/>
              <a:t>يضم هذا النظام العديد من المميزات والقدرات الجديدة والمتطورة اذ قامت شركة مايكروسوفت بتحسين اساسيات نظام التشغيل وهي أكثر ما يهتم به المستخدمون فمثلا تشغيل وأغلاق النظام بطريقة أسرع. ظهور المزيد من التحسينات والتوافقية مع البرامج وظهور القليل من اشارات التحذير لمنح المستخدم المزيد من الوقت لإنجاز الاعمال التي يرغب في انجازها دون مقاطعه.</a:t>
            </a:r>
            <a:endParaRPr lang="ar-IQ" dirty="0"/>
          </a:p>
          <a:p>
            <a:pPr algn="just" rtl="1"/>
            <a:endParaRPr lang="ar-IQ" dirty="0"/>
          </a:p>
          <a:p>
            <a:pPr algn="just" rtl="1"/>
            <a:r>
              <a:rPr lang="ar-SA" b="1" dirty="0"/>
              <a:t>متطلبات </a:t>
            </a:r>
            <a:r>
              <a:rPr lang="ar-IQ" b="1" dirty="0"/>
              <a:t>ال</a:t>
            </a:r>
            <a:r>
              <a:rPr lang="ar-SA" b="1" dirty="0"/>
              <a:t>تثبيت (</a:t>
            </a:r>
            <a:r>
              <a:rPr lang="ar-IQ" b="1" dirty="0"/>
              <a:t>ال</a:t>
            </a:r>
            <a:r>
              <a:rPr lang="ar-SA" b="1" dirty="0"/>
              <a:t>تنصيب)</a:t>
            </a:r>
            <a:endParaRPr lang="en-US" b="1" dirty="0"/>
          </a:p>
          <a:p>
            <a:pPr algn="just" rtl="1"/>
            <a:r>
              <a:rPr lang="ar-SA" dirty="0"/>
              <a:t>الجديد في ويندوز </a:t>
            </a:r>
            <a:r>
              <a:rPr lang="en-US" dirty="0"/>
              <a:t>7</a:t>
            </a:r>
            <a:r>
              <a:rPr lang="ar-SA" dirty="0"/>
              <a:t> هو الزمن الذي يحتاجه نظام التشغيل للتثبيت بشكل كامل وهو </a:t>
            </a:r>
            <a:r>
              <a:rPr lang="en-US" dirty="0"/>
              <a:t>26</a:t>
            </a:r>
            <a:r>
              <a:rPr lang="ar-SA" dirty="0"/>
              <a:t> دقيقة وهذا ما قامت به شركة مايكروسوفت اذ عملت على تقليل الخطوات التي تحتاج الى استجابة المستخدم اذ تقتصر تلك على تحديد القرص الذي تنوي استخدامه للتثبيت وتحديد المنطقة الزمنية واسم المستخدم وكلمة المرور واعدادات شبكة الاتصال التي يمكن اختيارها الى الوضع الافتراضي للوصول الى الشاشة الترحيبية لويندوز.</a:t>
            </a:r>
            <a:endParaRPr lang="en-US" dirty="0"/>
          </a:p>
          <a:p>
            <a:pPr marL="457200" indent="-457200" algn="just" rtl="1">
              <a:buFont typeface="+mj-lt"/>
              <a:buAutoNum type="arabicPeriod" startAt="4"/>
            </a:pPr>
            <a:endParaRPr lang="ar-IQ" dirty="0"/>
          </a:p>
        </p:txBody>
      </p:sp>
      <p:sp>
        <p:nvSpPr>
          <p:cNvPr id="6" name="Rectangle 5">
            <a:extLst>
              <a:ext uri="{FF2B5EF4-FFF2-40B4-BE49-F238E27FC236}">
                <a16:creationId xmlns:a16="http://schemas.microsoft.com/office/drawing/2014/main" id="{CF8D8FE1-8F77-43D0-BDAA-F2915350E269}"/>
              </a:ext>
            </a:extLst>
          </p:cNvPr>
          <p:cNvSpPr/>
          <p:nvPr/>
        </p:nvSpPr>
        <p:spPr>
          <a:xfrm>
            <a:off x="4457700" y="381000"/>
            <a:ext cx="3276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a:t>Windows 7</a:t>
            </a:r>
          </a:p>
        </p:txBody>
      </p:sp>
    </p:spTree>
    <p:extLst>
      <p:ext uri="{BB962C8B-B14F-4D97-AF65-F5344CB8AC3E}">
        <p14:creationId xmlns:p14="http://schemas.microsoft.com/office/powerpoint/2010/main" val="2064112225"/>
      </p:ext>
    </p:extLst>
  </p:cSld>
  <p:clrMapOvr>
    <a:masterClrMapping/>
  </p:clrMapOvr>
  <mc:AlternateContent xmlns:mc="http://schemas.openxmlformats.org/markup-compatibility/2006" xmlns:p14="http://schemas.microsoft.com/office/powerpoint/2010/main">
    <mc:Choice Requires="p14">
      <p:transition spd="slow" p14:dur="2000" advTm="306117"/>
    </mc:Choice>
    <mc:Fallback xmlns="">
      <p:transition spd="slow" advTm="306117"/>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582</Words>
  <Application>Microsoft Office PowerPoint</Application>
  <PresentationFormat>Widescreen</PresentationFormat>
  <Paragraphs>47</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اسم التدريسي:م .م. ابتسام كريم  تركي</vt:lpstr>
      <vt:lpstr>PowerPoint Presentation</vt:lpstr>
      <vt:lpstr>نظام تشغيل لمستخدم واحد ولمجموعة المستخدمين</vt:lpstr>
      <vt:lpstr>PowerPoint Presentation</vt:lpstr>
      <vt:lpstr>PowerPoint Presentation</vt:lpstr>
      <vt:lpstr>إصدارات مختلفة لنظام ويندوز</vt:lpstr>
      <vt:lpstr>PowerPoint Presentation</vt:lpstr>
      <vt:lpstr>أمثلة لبعض لنظم التشغيل</vt:lpstr>
      <vt:lpstr>PowerPoint Presentation</vt:lpstr>
      <vt:lpstr>تكملة الفصل الرابع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اسم التدريسي:م .م. ابتسام كريم  تركي</dc:title>
  <dc:creator>Maher</dc:creator>
  <cp:lastModifiedBy>Maher</cp:lastModifiedBy>
  <cp:revision>1</cp:revision>
  <dcterms:created xsi:type="dcterms:W3CDTF">2024-02-25T17:37:13Z</dcterms:created>
  <dcterms:modified xsi:type="dcterms:W3CDTF">2024-02-25T17:38:51Z</dcterms:modified>
</cp:coreProperties>
</file>