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80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930" y="-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DFC6EA-F75E-422F-AC84-970737D65378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94F63E-E350-44F5-B8D3-B88FC674D0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45634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C6B8DD-CC24-4CBA-BB49-2EE070563D4F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6FB13C-B942-42CD-AB46-67A1CE786EA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78342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FB13C-B942-42CD-AB46-67A1CE786EAB}" type="slidenum">
              <a:rPr lang="ar-IQ" smtClean="0"/>
              <a:t>1</a:t>
            </a:fld>
            <a:endParaRPr lang="ar-IQ"/>
          </a:p>
        </p:txBody>
      </p:sp>
      <p:sp>
        <p:nvSpPr>
          <p:cNvPr id="6" name="عنصر نائب للرأس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311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FB13C-B942-42CD-AB46-67A1CE786EAB}" type="slidenum">
              <a:rPr lang="ar-IQ" smtClean="0"/>
              <a:t>2</a:t>
            </a:fld>
            <a:endParaRPr lang="ar-IQ"/>
          </a:p>
        </p:txBody>
      </p:sp>
      <p:sp>
        <p:nvSpPr>
          <p:cNvPr id="6" name="عنصر نائب للرأس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31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D599-4DAF-4751-89D8-C399C22236DA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0E7-76CC-4CB8-A1DF-E4851177B0FD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9A5-4D2B-4D1D-9687-E00EEC125965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3983-06E9-4141-9F21-3D554162A298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7BC-76D0-436A-A1CE-FAC522E93071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A7CC-F096-4EF0-9D0F-2B8482841D82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6D87-8392-404A-AA3C-BCDE8175B65D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1603-DAE7-4EE9-BA41-E57CEEAE93AE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F6E4-CEBA-41A3-BC42-F4FD487366F4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00-43C0-4B26-A257-54147EEB4D30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EB0-7A53-4379-8100-4EBD8C224D3F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527EF8-1991-40FB-A29C-7B37D3BCBE49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544A13-AF58-4962-B9B5-B408A7E6B3D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173C-DF70-4945-9BF4-6F59588AC410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1</a:t>
            </a:fld>
            <a:endParaRPr lang="ar-IQ"/>
          </a:p>
        </p:txBody>
      </p:sp>
      <p:sp>
        <p:nvSpPr>
          <p:cNvPr id="9" name="مستطيل 8"/>
          <p:cNvSpPr/>
          <p:nvPr/>
        </p:nvSpPr>
        <p:spPr>
          <a:xfrm>
            <a:off x="647700" y="2438400"/>
            <a:ext cx="7772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3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IQ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المادة 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اساسيات الحاسوب وتطبيقاته المكتبية</a:t>
            </a:r>
            <a:endParaRPr lang="en-US" sz="36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Subject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Computer basics and office applications</a:t>
            </a:r>
            <a:endParaRPr lang="ar-IQ" sz="20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ar-IQ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IQ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المرحلة الاولى</a:t>
            </a:r>
          </a:p>
          <a:p>
            <a:pPr algn="ctr"/>
            <a:r>
              <a:rPr lang="ar-IQ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IQ" sz="1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IQ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المحاضرة الاولى</a:t>
            </a:r>
          </a:p>
          <a:p>
            <a:pPr algn="ctr"/>
            <a:endParaRPr lang="ar-IQ" sz="1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IQ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اعداد</a:t>
            </a:r>
          </a:p>
          <a:p>
            <a:pPr algn="ctr"/>
            <a:r>
              <a:rPr lang="ar-IQ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ctr"/>
            <a:r>
              <a:rPr lang="ar-IQ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 .م . عمر سعيد عبدالله</a:t>
            </a:r>
          </a:p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r>
              <a:rPr lang="ar-IQ" dirty="0" smtClean="0"/>
              <a:t>2024 م                                                                                            1445 هـ </a:t>
            </a:r>
          </a:p>
          <a:p>
            <a:pPr algn="ctr"/>
            <a:endParaRPr lang="ar-IQ" dirty="0" smtClean="0"/>
          </a:p>
          <a:p>
            <a:pPr algn="ctr"/>
            <a:endParaRPr lang="ar-IQ" dirty="0"/>
          </a:p>
        </p:txBody>
      </p:sp>
      <p:sp>
        <p:nvSpPr>
          <p:cNvPr id="10" name="مستطيل 9"/>
          <p:cNvSpPr/>
          <p:nvPr/>
        </p:nvSpPr>
        <p:spPr>
          <a:xfrm>
            <a:off x="7086600" y="838200"/>
            <a:ext cx="1752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جامعة الموصل </a:t>
            </a:r>
          </a:p>
          <a:p>
            <a:pPr algn="ctr"/>
            <a:r>
              <a:rPr lang="ar-IQ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كلية الادارة والاقتصاد</a:t>
            </a:r>
          </a:p>
          <a:p>
            <a:pPr algn="ctr"/>
            <a:r>
              <a:rPr lang="ar-IQ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قسم الادارة الصناعية</a:t>
            </a:r>
            <a:endParaRPr lang="ar-IQ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" name="صورة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59" y="669136"/>
            <a:ext cx="1371601" cy="1252528"/>
          </a:xfrm>
          <a:prstGeom prst="rect">
            <a:avLst/>
          </a:prstGeom>
        </p:spPr>
      </p:pic>
      <p:pic>
        <p:nvPicPr>
          <p:cNvPr id="13" name="صورة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r="8588" b="6198"/>
          <a:stretch/>
        </p:blipFill>
        <p:spPr bwMode="auto">
          <a:xfrm>
            <a:off x="4114800" y="762000"/>
            <a:ext cx="1325880" cy="12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7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010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</a:t>
            </a:r>
            <a:endParaRPr lang="ar-IQ" sz="2800" dirty="0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173C-DF70-4945-9BF4-6F59588AC410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2</a:t>
            </a:fld>
            <a:endParaRPr lang="ar-IQ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2920" y="838200"/>
            <a:ext cx="800100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bg2"/>
                </a:solidFill>
              </a:rPr>
              <a:t>مادة الحاسوب </a:t>
            </a:r>
            <a:r>
              <a:rPr lang="en-US" sz="2400" dirty="0"/>
              <a:t>Computer </a:t>
            </a:r>
            <a:r>
              <a:rPr lang="en-US" sz="2400" dirty="0" smtClean="0"/>
              <a:t>material                                    </a:t>
            </a:r>
            <a:endParaRPr lang="ar-IQ" b="1" dirty="0">
              <a:solidFill>
                <a:schemeClr val="bg2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81000" y="1981200"/>
            <a:ext cx="8122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1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2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C91-A2FA-42D4-ACF8-71B852A7896D}" type="datetime8">
              <a:rPr lang="ar-IQ" smtClean="0"/>
              <a:t>27 حزيران، 24</a:t>
            </a:fld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3</a:t>
            </a:fld>
            <a:endParaRPr lang="ar-IQ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2920" y="838200"/>
            <a:ext cx="800100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مادة الحاسوب </a:t>
            </a:r>
            <a:r>
              <a:rPr lang="en-US" sz="2400" dirty="0"/>
              <a:t>Computer </a:t>
            </a:r>
            <a:r>
              <a:rPr lang="en-US" sz="2400" dirty="0" smtClean="0"/>
              <a:t>material                                    </a:t>
            </a:r>
            <a:endParaRPr lang="ar-IQ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4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E32-8E92-4165-BB93-CD69659BC023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4</a:t>
            </a:fld>
            <a:endParaRPr lang="ar-IQ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2920" y="838200"/>
            <a:ext cx="800100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مادة الحاسوب </a:t>
            </a:r>
            <a:r>
              <a:rPr lang="en-US" sz="2400" dirty="0">
                <a:solidFill>
                  <a:schemeClr val="tx1"/>
                </a:solidFill>
              </a:rPr>
              <a:t>Computer </a:t>
            </a:r>
            <a:r>
              <a:rPr lang="en-US" sz="2400" dirty="0" smtClean="0">
                <a:solidFill>
                  <a:schemeClr val="tx1"/>
                </a:solidFill>
              </a:rPr>
              <a:t>material                                    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20FA-43C6-4F8E-B7CC-141389532513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5</a:t>
            </a:fld>
            <a:endParaRPr lang="ar-IQ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2920" y="838200"/>
            <a:ext cx="800100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مادة الحاسوب </a:t>
            </a:r>
            <a:r>
              <a:rPr lang="en-US" sz="2400" dirty="0"/>
              <a:t>Computer </a:t>
            </a:r>
            <a:r>
              <a:rPr lang="en-US" sz="2400" dirty="0" smtClean="0"/>
              <a:t>material                                    </a:t>
            </a:r>
            <a:endParaRPr lang="ar-IQ" b="1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28800"/>
            <a:ext cx="815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4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8CB-C5A9-4D2A-B0A9-BA9F01C7DAE7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6</a:t>
            </a:fld>
            <a:endParaRPr lang="ar-IQ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2920" y="838200"/>
            <a:ext cx="800100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مادة الحاسوب </a:t>
            </a:r>
            <a:r>
              <a:rPr lang="en-US" sz="2400" dirty="0">
                <a:solidFill>
                  <a:schemeClr val="tx1"/>
                </a:solidFill>
              </a:rPr>
              <a:t>Computer </a:t>
            </a:r>
            <a:r>
              <a:rPr lang="en-US" sz="2400" dirty="0" smtClean="0">
                <a:solidFill>
                  <a:schemeClr val="tx1"/>
                </a:solidFill>
              </a:rPr>
              <a:t>material                                    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1"/>
            <a:ext cx="827531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5B36-B3A1-435D-B7E5-13E86309541A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7</a:t>
            </a:fld>
            <a:endParaRPr lang="ar-IQ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02920" y="838200"/>
            <a:ext cx="800100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مادة الحاسوب </a:t>
            </a:r>
            <a:r>
              <a:rPr lang="en-US" sz="2400" dirty="0"/>
              <a:t>Computer </a:t>
            </a:r>
            <a:r>
              <a:rPr lang="en-US" sz="2400" dirty="0" smtClean="0"/>
              <a:t>material                                    </a:t>
            </a:r>
            <a:endParaRPr lang="ar-IQ" b="1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37360"/>
            <a:ext cx="830992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524000" y="3055620"/>
            <a:ext cx="65533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8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شكراً لحسن الاصغاء</a:t>
            </a:r>
            <a:endParaRPr lang="ar-IQ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6291-25F0-416F-B8B5-3FD93ABBF34D}" type="datetime8">
              <a:rPr lang="ar-IQ" smtClean="0"/>
              <a:t>27 حزيران، 24</a:t>
            </a:fld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4A13-AF58-4962-B9B5-B408A7E6B3DC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51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زوايا">
  <a:themeElements>
    <a:clrScheme name="زوايا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زواي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زوايا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499</TotalTime>
  <Words>84</Words>
  <Application>Microsoft Office PowerPoint</Application>
  <PresentationFormat>عرض على الشاشة (3:4)‏</PresentationFormat>
  <Paragraphs>46</Paragraphs>
  <Slides>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زوايا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</dc:creator>
  <cp:lastModifiedBy>f</cp:lastModifiedBy>
  <cp:revision>53</cp:revision>
  <dcterms:created xsi:type="dcterms:W3CDTF">2024-02-24T12:42:08Z</dcterms:created>
  <dcterms:modified xsi:type="dcterms:W3CDTF">2024-06-27T18:16:04Z</dcterms:modified>
</cp:coreProperties>
</file>