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10/06/1446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10/06/1446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7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3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9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6574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C.AFCAR</dc:creator>
  <cp:lastModifiedBy>C.AFCAR</cp:lastModifiedBy>
  <cp:revision>1</cp:revision>
  <dcterms:created xsi:type="dcterms:W3CDTF">2024-12-11T11:01:24Z</dcterms:created>
  <dcterms:modified xsi:type="dcterms:W3CDTF">2024-12-11T11:04:50Z</dcterms:modified>
</cp:coreProperties>
</file>