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2865-5990-DF8A-8B81-9F74243F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0073B8-6338-CE18-7188-1CFD5F71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603C-258F-439B-B1FB-D476F7B2C539}" type="datetimeFigureOut">
              <a:rPr lang="fr-FR" smtClean="0"/>
              <a:t>06/12/2025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6AD3B1-1EDF-B3AF-161C-035CF72B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643C6-5D69-B0DD-5984-93741247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A70C-3BF2-4C01-A289-FDD72B9C1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1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A58F49-E10A-4555-D8A1-277E11A1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2051AD-CF96-F1FC-C844-FBCDD397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8E411D-EF4A-7EC6-BC64-C6E37D79B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D603C-258F-439B-B1FB-D476F7B2C539}" type="datetimeFigureOut">
              <a:rPr lang="fr-FR" smtClean="0"/>
              <a:t>06/12/2025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FD26E-2F07-14B6-47BD-F408B1788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9AAC39-9721-8FB5-1BC0-1E17F98C3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9A70C-3BF2-4C01-A289-FDD72B9C1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50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E7259BA-8A46-4762-C3C8-8FF54868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E1044A5C-278C-CEDE-4828-04CE9397F88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4145" y="175404"/>
            <a:ext cx="11573093" cy="291256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86B9BB9-6628-192E-9443-3A8C8720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62" y="213764"/>
            <a:ext cx="4111926" cy="2263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عنوان المحاضرة: الثقافة نسق وبناء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المادة الدراسية: عولمة وثقافة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المرحلة الدراسية: الدكتوراه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مدرس المادة: </a:t>
            </a:r>
            <a:r>
              <a:rPr lang="ar-IQ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أ.د.حارث</a:t>
            </a: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علي حسن العبيدي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العام الدراسي: 2025-2026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3">
            <a:extLst>
              <a:ext uri="{FF2B5EF4-FFF2-40B4-BE49-F238E27FC236}">
                <a16:creationId xmlns:a16="http://schemas.microsoft.com/office/drawing/2014/main" id="{8AA69FF9-6678-46EF-D1C3-E120266F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478" y="450017"/>
            <a:ext cx="2415540" cy="140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جامعة الموصل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كلية الآداب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القسم: علم الاجتماع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1">
            <a:extLst>
              <a:ext uri="{FF2B5EF4-FFF2-40B4-BE49-F238E27FC236}">
                <a16:creationId xmlns:a16="http://schemas.microsoft.com/office/drawing/2014/main" id="{18E5538C-A062-B708-E2DA-BECEB50D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97" y="416288"/>
            <a:ext cx="1339215" cy="13392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2BD49E3-F472-4733-489D-3436E946C7A9}"/>
              </a:ext>
            </a:extLst>
          </p:cNvPr>
          <p:cNvSpPr txBox="1"/>
          <p:nvPr/>
        </p:nvSpPr>
        <p:spPr>
          <a:xfrm>
            <a:off x="3046751" y="3225005"/>
            <a:ext cx="6093500" cy="1091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TN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المحاضرة الثالثة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الثقافة نسق وبناء</a:t>
            </a:r>
            <a:endParaRPr lang="fr-F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8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BFA1447-EC77-C811-44BD-FDE41E68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499008-2AE8-7634-CB05-64FFA49AE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45E1F07-3180-368F-153F-84AAFC0F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063EDE-7872-A866-56EB-0CA8D38DE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1F4443D-2034-CFB0-DE5E-8199BA16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889F79-3146-6169-F700-B5607821B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4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 2" descr="Une image contenant conception, Graphique, art&#10;&#10;Description générée automatiquement">
            <a:extLst>
              <a:ext uri="{FF2B5EF4-FFF2-40B4-BE49-F238E27FC236}">
                <a16:creationId xmlns:a16="http://schemas.microsoft.com/office/drawing/2014/main" id="{FAE04450-3D71-D48B-1C72-D61AA704F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r="23410" b="-1"/>
          <a:stretch/>
        </p:blipFill>
        <p:spPr>
          <a:xfrm>
            <a:off x="3650543" y="1629537"/>
            <a:ext cx="5130755" cy="390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70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1E1CFD8-8E00-0F24-8067-E6393FD4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A9BF14-55A6-3563-D67A-B06E25968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FA5A13E-6D68-BD53-FA46-4BFBA831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6341FB-F2D8-33C9-E411-6299E9C8B2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A01402F-89DC-4967-A2C0-BD06DE96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D855E3-E36C-D809-0B20-BB2A7CEA8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05CD514-C85F-77BF-8009-0727E3EE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BB3C53-F1F9-DD76-181E-A028125E3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D8C7AEF-3288-D6E2-18A2-A6D30DEE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00E594-3176-497A-25E3-54B437C7C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E864739-3FBC-9C80-9A3A-9DB98B80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234DC8-1FA6-7DB2-0CD9-D93C3D093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19CA898-1865-3A93-D16B-DEF500A4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C4780C-9365-7CBB-DE45-CEC5FB4DB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35BF980-5F97-B998-29FA-D5D67AA9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B02FA2-48EE-00FB-6E27-C4F27551F2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827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</Words>
  <Application>Microsoft Office PowerPoint</Application>
  <PresentationFormat>Grand écran</PresentationFormat>
  <Paragraphs>11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Meiryo</vt:lpstr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Bouthayna Rammeh</dc:creator>
  <cp:lastModifiedBy>Bouthayna Rammeh</cp:lastModifiedBy>
  <cp:revision>3</cp:revision>
  <dcterms:created xsi:type="dcterms:W3CDTF">2025-11-28T20:19:55Z</dcterms:created>
  <dcterms:modified xsi:type="dcterms:W3CDTF">2025-12-06T20:53:26Z</dcterms:modified>
</cp:coreProperties>
</file>