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951F-74BB-438A-97AB-07E4D5C31B1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63FB-5B54-49D3-B165-E11663EF3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7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B951F-74BB-438A-97AB-07E4D5C31B1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263FB-5B54-49D3-B165-E11663EF3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1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266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4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7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6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6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5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6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4921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lenovo</cp:lastModifiedBy>
  <cp:revision>1</cp:revision>
  <dcterms:created xsi:type="dcterms:W3CDTF">2025-04-29T20:17:27Z</dcterms:created>
  <dcterms:modified xsi:type="dcterms:W3CDTF">2025-04-29T20:17:27Z</dcterms:modified>
</cp:coreProperties>
</file>