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6CC0-B034-4755-B10B-7C9419217F5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7B4-3CDE-4AA3-AEFF-C43B449A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6CC0-B034-4755-B10B-7C9419217F58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F7B4-3CDE-4AA3-AEFF-C43B449A2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7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2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4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6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2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8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2025-04-29T20:18:22Z</dcterms:created>
  <dcterms:modified xsi:type="dcterms:W3CDTF">2025-04-29T20:18:22Z</dcterms:modified>
</cp:coreProperties>
</file>