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9859-330B-4E68-AB80-F4047F57D8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0812-C536-437E-9809-63EE2946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C9859-330B-4E68-AB80-F4047F57D866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0812-C536-437E-9809-63EE2946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6159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4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2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2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5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5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2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2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8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03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1</cp:revision>
  <dcterms:created xsi:type="dcterms:W3CDTF">2025-04-29T20:19:23Z</dcterms:created>
  <dcterms:modified xsi:type="dcterms:W3CDTF">2025-04-29T20:19:23Z</dcterms:modified>
</cp:coreProperties>
</file>