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0AF8-5435-4DCB-BE23-29C3982BE82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BD05-1A8B-4E45-BE23-3D70AB75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8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0AF8-5435-4DCB-BE23-29C3982BE82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6BD05-1A8B-4E45-BE23-3D70AB75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8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9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Evolution of 80X86 Family</a:t>
            </a:r>
            <a:endParaRPr lang="en-GB" altLang="en-US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6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9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8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2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065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عرض على الشاشة (3:4)‏</PresentationFormat>
  <Paragraphs>1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نسق Office</vt:lpstr>
      <vt:lpstr>عرض تقديمي في PowerPoint</vt:lpstr>
      <vt:lpstr>Evolution of 80X86 Family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1</cp:revision>
  <dcterms:created xsi:type="dcterms:W3CDTF">2025-04-29T20:21:52Z</dcterms:created>
  <dcterms:modified xsi:type="dcterms:W3CDTF">2025-04-29T20:21:52Z</dcterms:modified>
</cp:coreProperties>
</file>