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F9BF-F4EE-45C6-BE3E-C8881842426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18F6-8875-4AAE-A10A-AAF674AD2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F9BF-F4EE-45C6-BE3E-C8881842426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18F6-8875-4AAE-A10A-AAF674AD2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Pointer and Index registers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Pointer and Index registers</a:t>
            </a:r>
            <a:endParaRPr lang="en-US" sz="2800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2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Summery (Offset registers for various segments)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Examples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9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8086 microprocessor internal registers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General Purpose Registers (data register)</a:t>
            </a:r>
            <a:b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(Ax , BX , CX , DX)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General Purpose Registers (data register)</a:t>
            </a:r>
            <a:b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(Ax , BX , CX , DX)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u="sng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Segment Registers and Memory Segmentation</a:t>
            </a:r>
            <a:endParaRPr lang="en-GB" sz="2800" b="1" u="sng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4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82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عرض على الشاشة (3:4)‏</PresentationFormat>
  <Paragraphs>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8086 microprocessor internal registers</vt:lpstr>
      <vt:lpstr>General Purpose Registers (data register) (Ax , BX , CX , DX) </vt:lpstr>
      <vt:lpstr>General Purpose Registers (data register) (Ax , BX , CX , DX) </vt:lpstr>
      <vt:lpstr>Segment Registers and Memory Segmentation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Pointer and Index registers</vt:lpstr>
      <vt:lpstr>Pointer and Index registers</vt:lpstr>
      <vt:lpstr>Summery (Offset registers for various segments) </vt:lpstr>
      <vt:lpstr>عرض تقديمي في PowerPoint</vt:lpstr>
      <vt:lpstr>Examples 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2025-04-29T20:27:11Z</dcterms:created>
  <dcterms:modified xsi:type="dcterms:W3CDTF">2025-04-29T20:27:11Z</dcterms:modified>
</cp:coreProperties>
</file>