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563A-FADD-451E-8372-679FF78A27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0553-3AA6-4C0A-A489-AE60DFE7F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4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3563A-FADD-451E-8372-679FF78A27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E0553-3AA6-4C0A-A489-AE60DFE7F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3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41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19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88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7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FFFF00"/>
                </a:solidFill>
                <a:latin typeface="Comic Sans MS" panose="030F0702030302020204" pitchFamily="66" charset="0"/>
              </a:rPr>
              <a:t>80X86 Addressing Modes</a:t>
            </a:r>
            <a:endParaRPr lang="en-GB" altLang="en-US" sz="3200" b="1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8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FFFF00"/>
                </a:solidFill>
                <a:latin typeface="Comic Sans MS" panose="030F0702030302020204" pitchFamily="66" charset="0"/>
              </a:rPr>
              <a:t>80X86 Addressing Modes</a:t>
            </a:r>
            <a:endParaRPr lang="en-GB" altLang="en-US" sz="3200" b="1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2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41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8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5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3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3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7897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عرض على الشاشة (3:4)‏</PresentationFormat>
  <Paragraphs>2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Times New Roman</vt:lpstr>
      <vt:lpstr>نسق Office</vt:lpstr>
      <vt:lpstr>عرض تقديمي في PowerPoint</vt:lpstr>
      <vt:lpstr>80X86 Addressing Modes</vt:lpstr>
      <vt:lpstr>80X86 Addressing Modes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lenovo</dc:creator>
  <cp:lastModifiedBy>lenovo</cp:lastModifiedBy>
  <cp:revision>1</cp:revision>
  <dcterms:created xsi:type="dcterms:W3CDTF">2025-04-29T20:28:41Z</dcterms:created>
  <dcterms:modified xsi:type="dcterms:W3CDTF">2025-04-29T20:28:41Z</dcterms:modified>
</cp:coreProperties>
</file>