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DD17-4CB0-4155-8E0F-B52ADDA6C73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1784-FE9F-4F07-9E98-AC3E30FB2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DD17-4CB0-4155-8E0F-B52ADDA6C73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1784-FE9F-4F07-9E98-AC3E30FB2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9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6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i="1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raditional Arabic" pitchFamily="18" charset="-78"/>
              </a:rPr>
              <a:t>Microprocessor 8086/8088</a:t>
            </a:r>
            <a: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itchFamily="18" charset="-78"/>
              </a:rPr>
              <a:t/>
            </a:r>
            <a:br>
              <a:rPr lang="en-US" sz="20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itchFamily="18" charset="-78"/>
              </a:rPr>
            </a:br>
            <a:endParaRPr lang="en-GB" sz="2800" b="1" smtClean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raditional Arabic" pitchFamily="18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0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0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4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3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6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5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8785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عرض على الشاشة (3:4)‏</PresentationFormat>
  <Paragraphs>1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Arial</vt:lpstr>
      <vt:lpstr>Bookman Old Style</vt:lpstr>
      <vt:lpstr>Calibri</vt:lpstr>
      <vt:lpstr>Calibri Light</vt:lpstr>
      <vt:lpstr>Comic Sans MS</vt:lpstr>
      <vt:lpstr>Times New Roman</vt:lpstr>
      <vt:lpstr>Traditional Arabic</vt:lpstr>
      <vt:lpstr>نسق Office</vt:lpstr>
      <vt:lpstr>عرض تقديمي في PowerPoint</vt:lpstr>
      <vt:lpstr>Microprocessor 8086/8088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lenovo</dc:creator>
  <cp:lastModifiedBy>lenovo</cp:lastModifiedBy>
  <cp:revision>1</cp:revision>
  <dcterms:created xsi:type="dcterms:W3CDTF">2025-04-29T20:33:18Z</dcterms:created>
  <dcterms:modified xsi:type="dcterms:W3CDTF">2025-04-29T20:33:18Z</dcterms:modified>
</cp:coreProperties>
</file>