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787-DB92-40FE-B79F-47A9E49ADBF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0DD6-D7A1-41AC-8AAC-5D3EC565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2787-DB92-40FE-B79F-47A9E49ADBF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0DD6-D7A1-41AC-8AAC-5D3EC565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 Overrides</a:t>
            </a:r>
            <a:endParaRPr 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5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89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عرض على الشاشة (3:4)‏</PresentationFormat>
  <Paragraphs>1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Segment Overrides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2025-04-29T20:30:27Z</dcterms:created>
  <dcterms:modified xsi:type="dcterms:W3CDTF">2025-04-29T20:30:27Z</dcterms:modified>
</cp:coreProperties>
</file>