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FB1A-BF2F-46A2-AAAB-001E1B045222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A869-68C0-433B-91EC-4FCC6A5C8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7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9FB1A-BF2F-46A2-AAAB-001E1B045222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CA869-68C0-433B-91EC-4FCC6A5C8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0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4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Instruction Set of 8086 MP</a:t>
            </a:r>
            <a:r>
              <a:rPr lang="en-US" altLang="en-US" smtClean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/>
            </a:r>
            <a:br>
              <a:rPr lang="en-US" altLang="en-US" smtClean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</a:br>
            <a:endParaRPr lang="en-US" altLang="en-US" smtClean="0">
              <a:solidFill>
                <a:schemeClr val="bg1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4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bg1"/>
                </a:solidFill>
                <a:latin typeface="Comic Sans MS" panose="030F0702030302020204" pitchFamily="66" charset="0"/>
              </a:rPr>
              <a:t>Data transfer instructions</a:t>
            </a:r>
            <a:r>
              <a:rPr lang="en-US" altLang="en-US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US" altLang="en-US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n-US" altLang="en-US" smtClean="0">
              <a:solidFill>
                <a:schemeClr val="bg1"/>
              </a:solidFill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67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bg1"/>
                </a:solidFill>
                <a:latin typeface="Comic Sans MS" panose="030F0702030302020204" pitchFamily="66" charset="0"/>
              </a:rPr>
              <a:t>Data transfer instructions</a:t>
            </a:r>
            <a:endParaRPr lang="en-US" altLang="en-US" smtClean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73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bg1"/>
                </a:solidFill>
                <a:latin typeface="Comic Sans MS" panose="030F0702030302020204" pitchFamily="66" charset="0"/>
              </a:rPr>
              <a:t>Data transfer instructions</a:t>
            </a:r>
            <a:endParaRPr lang="en-US" altLang="en-US" smtClean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28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bg1"/>
                </a:solidFill>
                <a:latin typeface="Comic Sans MS" panose="030F0702030302020204" pitchFamily="66" charset="0"/>
              </a:rPr>
              <a:t>Data transfer instructions</a:t>
            </a:r>
            <a:endParaRPr lang="en-US" altLang="en-US" smtClean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04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bg1"/>
                </a:solidFill>
                <a:latin typeface="Comic Sans MS" panose="030F0702030302020204" pitchFamily="66" charset="0"/>
              </a:rPr>
              <a:t>Data transfer instructions</a:t>
            </a:r>
            <a:endParaRPr lang="en-US" altLang="en-US" smtClean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9142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عرض على الشاشة (3:4)‏</PresentationFormat>
  <Paragraphs>6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Times New Roman</vt:lpstr>
      <vt:lpstr>نسق Office</vt:lpstr>
      <vt:lpstr>عرض تقديمي في PowerPoint</vt:lpstr>
      <vt:lpstr>Instruction Set of 8086 MP </vt:lpstr>
      <vt:lpstr>Data transfer instructions </vt:lpstr>
      <vt:lpstr>Data transfer instructions</vt:lpstr>
      <vt:lpstr>Data transfer instructions</vt:lpstr>
      <vt:lpstr>Data transfer instructions</vt:lpstr>
      <vt:lpstr>Data transfer instructions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lenovo</dc:creator>
  <cp:lastModifiedBy>lenovo</cp:lastModifiedBy>
  <cp:revision>1</cp:revision>
  <dcterms:created xsi:type="dcterms:W3CDTF">2025-04-29T20:31:36Z</dcterms:created>
  <dcterms:modified xsi:type="dcterms:W3CDTF">2025-04-29T20:31:36Z</dcterms:modified>
</cp:coreProperties>
</file>