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4DDF-C28E-41E7-8710-AE2EB926F63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D1ED-D500-442B-B624-DE03E05AC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4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74DDF-C28E-41E7-8710-AE2EB926F63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9D1ED-D500-442B-B624-DE03E05AC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5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4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Instruction Set of 8086 MP</a:t>
            </a:r>
            <a:r>
              <a:rPr lang="en-US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/>
            </a:r>
            <a:br>
              <a:rPr lang="en-US" smtClean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endParaRPr lang="en-US" smtClean="0">
              <a:solidFill>
                <a:schemeClr val="bg1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9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Comic Sans MS" panose="030F0702030302020204" pitchFamily="66" charset="0"/>
              </a:rPr>
              <a:t>Data transfer instructions</a:t>
            </a:r>
            <a:r>
              <a:rPr lang="en-US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US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42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Comic Sans MS" panose="030F0702030302020204" pitchFamily="66" charset="0"/>
              </a:rPr>
              <a:t>Data transfer instructions</a:t>
            </a:r>
            <a:endParaRPr lang="en-US" smtClean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39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Comic Sans MS" panose="030F0702030302020204" pitchFamily="66" charset="0"/>
              </a:rPr>
              <a:t>Data transfer instructions</a:t>
            </a:r>
            <a:endParaRPr lang="en-US" smtClean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6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Comic Sans MS" panose="030F0702030302020204" pitchFamily="66" charset="0"/>
              </a:rPr>
              <a:t>Data transfer instructions</a:t>
            </a:r>
            <a:endParaRPr lang="en-US" smtClean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15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80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Comic Sans MS" panose="030F0702030302020204" pitchFamily="66" charset="0"/>
              </a:rPr>
              <a:t>Data transfer instructions</a:t>
            </a:r>
            <a:endParaRPr lang="en-US" smtClean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2493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عرض على الشاشة (3:4)‏</PresentationFormat>
  <Paragraphs>6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Times New Roman</vt:lpstr>
      <vt:lpstr>نسق Office</vt:lpstr>
      <vt:lpstr>عرض تقديمي في PowerPoint</vt:lpstr>
      <vt:lpstr>Instruction Set of 8086 MP </vt:lpstr>
      <vt:lpstr>Data transfer instructions </vt:lpstr>
      <vt:lpstr>Data transfer instructions</vt:lpstr>
      <vt:lpstr>Data transfer instructions</vt:lpstr>
      <vt:lpstr>Data transfer instructions</vt:lpstr>
      <vt:lpstr>عرض تقديمي في PowerPoint</vt:lpstr>
      <vt:lpstr>Data transfer instructions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lenovo</dc:creator>
  <cp:lastModifiedBy>lenovo</cp:lastModifiedBy>
  <cp:revision>1</cp:revision>
  <dcterms:created xsi:type="dcterms:W3CDTF">2025-04-29T20:32:31Z</dcterms:created>
  <dcterms:modified xsi:type="dcterms:W3CDTF">2025-04-29T20:32:31Z</dcterms:modified>
</cp:coreProperties>
</file>