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6"/>
  </p:notesMasterIdLst>
  <p:sldIdLst>
    <p:sldId id="256" r:id="rId2"/>
    <p:sldId id="301" r:id="rId3"/>
    <p:sldId id="302" r:id="rId4"/>
    <p:sldId id="319" r:id="rId5"/>
    <p:sldId id="320" r:id="rId6"/>
    <p:sldId id="321" r:id="rId7"/>
    <p:sldId id="322" r:id="rId8"/>
    <p:sldId id="323" r:id="rId9"/>
    <p:sldId id="325" r:id="rId10"/>
    <p:sldId id="326" r:id="rId11"/>
    <p:sldId id="324" r:id="rId12"/>
    <p:sldId id="327" r:id="rId13"/>
    <p:sldId id="328" r:id="rId14"/>
    <p:sldId id="339" r:id="rId15"/>
  </p:sldIdLst>
  <p:sldSz cx="9144000" cy="5143500" type="screen16x9"/>
  <p:notesSz cx="6858000" cy="9144000"/>
  <p:embeddedFontLst>
    <p:embeddedFont>
      <p:font typeface="Nunito" panose="020B0604020202020204" charset="0"/>
      <p:regular r:id="rId17"/>
      <p:bold r:id="rId18"/>
      <p:italic r:id="rId19"/>
      <p:boldItalic r:id="rId20"/>
    </p:embeddedFont>
    <p:embeddedFont>
      <p:font typeface="Just Another Hand" panose="020B0604020202020204" charset="0"/>
      <p:regular r:id="rId21"/>
    </p:embeddedFont>
    <p:embeddedFont>
      <p:font typeface="NSimSun" panose="02010609030101010101" pitchFamily="49" charset="-122"/>
      <p:regular r:id="rId22"/>
    </p:embeddedFont>
    <p:embeddedFont>
      <p:font typeface="Montserrat" panose="020B0604020202020204" charset="0"/>
      <p:regular r:id="rId23"/>
      <p:bold r:id="rId24"/>
      <p:italic r:id="rId25"/>
      <p:boldItalic r:id="rId26"/>
    </p:embeddedFont>
    <p:embeddedFont>
      <p:font typeface="Roboto Condensed Light" panose="020B0604020202020204" charset="0"/>
      <p:regular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36F1DB-8D9F-4AC9-A0C9-950330965C1E}">
  <a:tblStyle styleId="{3436F1DB-8D9F-4AC9-A0C9-950330965C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7" autoAdjust="0"/>
    <p:restoredTop sz="94694"/>
  </p:normalViewPr>
  <p:slideViewPr>
    <p:cSldViewPr snapToGrid="0">
      <p:cViewPr>
        <p:scale>
          <a:sx n="102" d="100"/>
          <a:sy n="102" d="100"/>
        </p:scale>
        <p:origin x="-450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96094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54319fdea8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54319fdea8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3128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afc7fd8e0_0_2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afc7fd8e0_0_2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8466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54319fdea8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54319fdea8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6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afc7fd8e0_0_2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afc7fd8e0_0_2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7614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940a6dd4b7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940a6dd4b7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0864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afc7fd8e0_0_8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afc7fd8e0_0_8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2936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afc7fd8e0_0_2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afc7fd8e0_0_2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1825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54319fdea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54319fdea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40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5409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54319fdea8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54319fdea8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4599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54319fdea8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54319fdea8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3068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54319fdea8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54319fdea8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0329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21821" y="1464375"/>
            <a:ext cx="5591400" cy="18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5200" y="3757525"/>
            <a:ext cx="42336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02300" y="605225"/>
            <a:ext cx="427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4950600" y="1458100"/>
            <a:ext cx="2969100" cy="28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1828800" lvl="3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2286000" lvl="4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2743200" lvl="5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3200400" lvl="6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3657600" lvl="7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4114800" lvl="8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ONE_COLUMN_TEXT_1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593687" y="576800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3373799" y="1891300"/>
            <a:ext cx="4716300" cy="23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2853364" y="2187022"/>
            <a:ext cx="3614775" cy="874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3689704" y="1590851"/>
            <a:ext cx="1577607" cy="874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3191153" y="2737446"/>
            <a:ext cx="3289593" cy="713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277485" y="2729550"/>
            <a:ext cx="30540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1638725" y="3104125"/>
            <a:ext cx="23136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4794598" y="2729550"/>
            <a:ext cx="30540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5152712" y="3104125"/>
            <a:ext cx="23136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5900" y="605648"/>
            <a:ext cx="802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702300" y="605225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397344" y="1999025"/>
            <a:ext cx="2772995" cy="12141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136150" y="1720025"/>
            <a:ext cx="4871700" cy="19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2700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593687" y="576800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3373799" y="1891300"/>
            <a:ext cx="4716300" cy="23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5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1932600" y="161325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1932600" y="19882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5922920" y="161325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5922920" y="19882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1932600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1932600" y="36415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5922920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5922920" y="36415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107228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107228" y="3568997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5073103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73103" y="3568997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715900" y="605650"/>
            <a:ext cx="548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982925" y="1967185"/>
            <a:ext cx="2381048" cy="404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089521" y="2335267"/>
            <a:ext cx="2099299" cy="5219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3352135" y="1885856"/>
            <a:ext cx="2381057" cy="404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3529572" y="2255721"/>
            <a:ext cx="2099362" cy="5219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5737777" y="1813650"/>
            <a:ext cx="23811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5878627" y="2180600"/>
            <a:ext cx="2099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977532" y="3684575"/>
            <a:ext cx="2381112" cy="404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144700" y="4062099"/>
            <a:ext cx="2099280" cy="5218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3355529" y="3693625"/>
            <a:ext cx="23811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3497529" y="4061000"/>
            <a:ext cx="2099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5736601" y="3684500"/>
            <a:ext cx="2380995" cy="4045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5844099" y="4059970"/>
            <a:ext cx="2099375" cy="5220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6520300" y="4742058"/>
            <a:ext cx="450323" cy="449885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702300" y="605225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600575"/>
            <a:ext cx="6858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2747175"/>
            <a:ext cx="7332000" cy="17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0" r:id="rId9"/>
    <p:sldLayoutId id="2147483666" r:id="rId10"/>
    <p:sldLayoutId id="2147483667" r:id="rId11"/>
    <p:sldLayoutId id="214748367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928834" y="448786"/>
            <a:ext cx="7286339" cy="3598636"/>
            <a:chOff x="928834" y="448786"/>
            <a:chExt cx="7286339" cy="3598636"/>
          </a:xfrm>
        </p:grpSpPr>
        <p:sp>
          <p:nvSpPr>
            <p:cNvPr id="148" name="Google Shape;148;p27"/>
            <p:cNvSpPr/>
            <p:nvPr/>
          </p:nvSpPr>
          <p:spPr>
            <a:xfrm rot="296113">
              <a:off x="1072560" y="1406042"/>
              <a:ext cx="6875677" cy="2331400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149;p27"/>
            <p:cNvGrpSpPr/>
            <p:nvPr/>
          </p:nvGrpSpPr>
          <p:grpSpPr>
            <a:xfrm>
              <a:off x="928834" y="448786"/>
              <a:ext cx="7286339" cy="3598636"/>
              <a:chOff x="928834" y="448786"/>
              <a:chExt cx="7286339" cy="3598636"/>
            </a:xfrm>
          </p:grpSpPr>
          <p:sp>
            <p:nvSpPr>
              <p:cNvPr id="150" name="Google Shape;150;p27"/>
              <p:cNvSpPr/>
              <p:nvPr/>
            </p:nvSpPr>
            <p:spPr>
              <a:xfrm rot="296148">
                <a:off x="1054279" y="745055"/>
                <a:ext cx="7035450" cy="3006098"/>
              </a:xfrm>
              <a:custGeom>
                <a:avLst/>
                <a:gdLst/>
                <a:ahLst/>
                <a:cxnLst/>
                <a:rect l="l" t="t" r="r" b="b"/>
                <a:pathLst>
                  <a:path w="63146" h="46668" extrusionOk="0">
                    <a:moveTo>
                      <a:pt x="57909" y="1"/>
                    </a:moveTo>
                    <a:cubicBezTo>
                      <a:pt x="50070" y="8540"/>
                      <a:pt x="1" y="12543"/>
                      <a:pt x="1" y="12543"/>
                    </a:cubicBezTo>
                    <a:lnTo>
                      <a:pt x="5204" y="46668"/>
                    </a:lnTo>
                    <a:cubicBezTo>
                      <a:pt x="5204" y="46668"/>
                      <a:pt x="54840" y="43132"/>
                      <a:pt x="63146" y="34125"/>
                    </a:cubicBezTo>
                    <a:lnTo>
                      <a:pt x="5790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7"/>
              <p:cNvSpPr/>
              <p:nvPr/>
            </p:nvSpPr>
            <p:spPr>
              <a:xfrm>
                <a:off x="1129775" y="1252275"/>
                <a:ext cx="1251975" cy="2266900"/>
              </a:xfrm>
              <a:custGeom>
                <a:avLst/>
                <a:gdLst/>
                <a:ahLst/>
                <a:cxnLst/>
                <a:rect l="l" t="t" r="r" b="b"/>
                <a:pathLst>
                  <a:path w="50079" h="90676" extrusionOk="0">
                    <a:moveTo>
                      <a:pt x="14825" y="89411"/>
                    </a:moveTo>
                    <a:lnTo>
                      <a:pt x="50079" y="90676"/>
                    </a:lnTo>
                    <a:lnTo>
                      <a:pt x="35458" y="1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634"/>
              </a:solidFill>
              <a:ln>
                <a:noFill/>
              </a:ln>
            </p:spPr>
          </p:sp>
        </p:grpSp>
      </p:grpSp>
      <p:sp>
        <p:nvSpPr>
          <p:cNvPr id="155" name="Google Shape;155;p27"/>
          <p:cNvSpPr txBox="1">
            <a:spLocks noGrp="1"/>
          </p:cNvSpPr>
          <p:nvPr>
            <p:ph type="ctrTitle"/>
          </p:nvPr>
        </p:nvSpPr>
        <p:spPr>
          <a:xfrm>
            <a:off x="1908931" y="1430508"/>
            <a:ext cx="5591400" cy="18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0"/>
              <a:t>Lesson 2:</a:t>
            </a:r>
            <a:r>
              <a:rPr lang="en-US" sz="9600" dirty="0"/>
              <a:t/>
            </a:r>
            <a:br>
              <a:rPr lang="en-US" sz="9600" dirty="0"/>
            </a:br>
            <a:r>
              <a:rPr lang="en-US" sz="6600" dirty="0"/>
              <a:t>Working in the IT industry</a:t>
            </a:r>
            <a:endParaRPr sz="9600" dirty="0"/>
          </a:p>
        </p:txBody>
      </p:sp>
      <p:grpSp>
        <p:nvGrpSpPr>
          <p:cNvPr id="157" name="Google Shape;157;p27"/>
          <p:cNvGrpSpPr/>
          <p:nvPr/>
        </p:nvGrpSpPr>
        <p:grpSpPr>
          <a:xfrm rot="-397609">
            <a:off x="1077900" y="3845602"/>
            <a:ext cx="941915" cy="939078"/>
            <a:chOff x="7043510" y="2506013"/>
            <a:chExt cx="941933" cy="939096"/>
          </a:xfrm>
        </p:grpSpPr>
        <p:sp>
          <p:nvSpPr>
            <p:cNvPr id="158" name="Google Shape;158;p27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27"/>
          <p:cNvGrpSpPr/>
          <p:nvPr/>
        </p:nvGrpSpPr>
        <p:grpSpPr>
          <a:xfrm rot="-397609">
            <a:off x="519945" y="3794209"/>
            <a:ext cx="861773" cy="855823"/>
            <a:chOff x="6500275" y="2386225"/>
            <a:chExt cx="861790" cy="855840"/>
          </a:xfrm>
        </p:grpSpPr>
        <p:sp>
          <p:nvSpPr>
            <p:cNvPr id="171" name="Google Shape;171;p27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27"/>
          <p:cNvSpPr/>
          <p:nvPr/>
        </p:nvSpPr>
        <p:spPr>
          <a:xfrm rot="-397585">
            <a:off x="1221714" y="3789277"/>
            <a:ext cx="277491" cy="253489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" name="Google Shape;174;p27"/>
          <p:cNvGrpSpPr/>
          <p:nvPr/>
        </p:nvGrpSpPr>
        <p:grpSpPr>
          <a:xfrm flipH="1">
            <a:off x="1428219" y="1964160"/>
            <a:ext cx="327586" cy="485471"/>
            <a:chOff x="4508863" y="1528200"/>
            <a:chExt cx="318850" cy="472800"/>
          </a:xfrm>
        </p:grpSpPr>
        <p:sp>
          <p:nvSpPr>
            <p:cNvPr id="175" name="Google Shape;17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27"/>
          <p:cNvGrpSpPr/>
          <p:nvPr/>
        </p:nvGrpSpPr>
        <p:grpSpPr>
          <a:xfrm>
            <a:off x="7887879" y="594932"/>
            <a:ext cx="726010" cy="725455"/>
            <a:chOff x="7335698" y="3570615"/>
            <a:chExt cx="799306" cy="798607"/>
          </a:xfrm>
        </p:grpSpPr>
        <p:sp>
          <p:nvSpPr>
            <p:cNvPr id="180" name="Google Shape;180;p27"/>
            <p:cNvSpPr/>
            <p:nvPr/>
          </p:nvSpPr>
          <p:spPr>
            <a:xfrm>
              <a:off x="7340990" y="3576489"/>
              <a:ext cx="788722" cy="786859"/>
            </a:xfrm>
            <a:custGeom>
              <a:avLst/>
              <a:gdLst/>
              <a:ahLst/>
              <a:cxnLst/>
              <a:rect l="l" t="t" r="r" b="b"/>
              <a:pathLst>
                <a:path w="37261" h="37173" extrusionOk="0">
                  <a:moveTo>
                    <a:pt x="3736" y="1"/>
                  </a:moveTo>
                  <a:cubicBezTo>
                    <a:pt x="3366" y="1"/>
                    <a:pt x="3067" y="260"/>
                    <a:pt x="3036" y="637"/>
                  </a:cubicBezTo>
                  <a:lnTo>
                    <a:pt x="34" y="33428"/>
                  </a:lnTo>
                  <a:cubicBezTo>
                    <a:pt x="0" y="33795"/>
                    <a:pt x="300" y="34128"/>
                    <a:pt x="667" y="34195"/>
                  </a:cubicBezTo>
                  <a:lnTo>
                    <a:pt x="33457" y="37164"/>
                  </a:lnTo>
                  <a:cubicBezTo>
                    <a:pt x="33492" y="37170"/>
                    <a:pt x="33527" y="37173"/>
                    <a:pt x="33561" y="37173"/>
                  </a:cubicBezTo>
                  <a:cubicBezTo>
                    <a:pt x="33890" y="37173"/>
                    <a:pt x="34194" y="36892"/>
                    <a:pt x="34225" y="36530"/>
                  </a:cubicBezTo>
                  <a:lnTo>
                    <a:pt x="37227" y="3773"/>
                  </a:lnTo>
                  <a:cubicBezTo>
                    <a:pt x="37260" y="3373"/>
                    <a:pt x="36960" y="3039"/>
                    <a:pt x="36593" y="3006"/>
                  </a:cubicBezTo>
                  <a:lnTo>
                    <a:pt x="3803" y="4"/>
                  </a:lnTo>
                  <a:cubicBezTo>
                    <a:pt x="3780" y="2"/>
                    <a:pt x="3758" y="1"/>
                    <a:pt x="3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7335698" y="3570615"/>
              <a:ext cx="799306" cy="798607"/>
            </a:xfrm>
            <a:custGeom>
              <a:avLst/>
              <a:gdLst/>
              <a:ahLst/>
              <a:cxnLst/>
              <a:rect l="l" t="t" r="r" b="b"/>
              <a:pathLst>
                <a:path w="37761" h="37728" extrusionOk="0">
                  <a:moveTo>
                    <a:pt x="3169" y="1"/>
                  </a:moveTo>
                  <a:lnTo>
                    <a:pt x="3169" y="4"/>
                  </a:lnTo>
                  <a:lnTo>
                    <a:pt x="3169" y="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3169" y="1"/>
                  </a:lnTo>
                  <a:close/>
                  <a:moveTo>
                    <a:pt x="7005" y="368"/>
                  </a:moveTo>
                  <a:lnTo>
                    <a:pt x="10741" y="701"/>
                  </a:lnTo>
                  <a:lnTo>
                    <a:pt x="10407" y="4471"/>
                  </a:lnTo>
                  <a:lnTo>
                    <a:pt x="6638" y="4104"/>
                  </a:lnTo>
                  <a:lnTo>
                    <a:pt x="7005" y="368"/>
                  </a:lnTo>
                  <a:close/>
                  <a:moveTo>
                    <a:pt x="14677" y="1068"/>
                  </a:moveTo>
                  <a:lnTo>
                    <a:pt x="18447" y="1402"/>
                  </a:lnTo>
                  <a:lnTo>
                    <a:pt x="18080" y="5171"/>
                  </a:lnTo>
                  <a:lnTo>
                    <a:pt x="14344" y="4804"/>
                  </a:lnTo>
                  <a:lnTo>
                    <a:pt x="14677" y="1068"/>
                  </a:lnTo>
                  <a:close/>
                  <a:moveTo>
                    <a:pt x="18547" y="1402"/>
                  </a:moveTo>
                  <a:lnTo>
                    <a:pt x="22283" y="1769"/>
                  </a:lnTo>
                  <a:lnTo>
                    <a:pt x="21949" y="5505"/>
                  </a:lnTo>
                  <a:lnTo>
                    <a:pt x="18180" y="5171"/>
                  </a:lnTo>
                  <a:lnTo>
                    <a:pt x="18547" y="1402"/>
                  </a:lnTo>
                  <a:close/>
                  <a:moveTo>
                    <a:pt x="22349" y="1769"/>
                  </a:moveTo>
                  <a:lnTo>
                    <a:pt x="26119" y="2102"/>
                  </a:lnTo>
                  <a:lnTo>
                    <a:pt x="25785" y="5872"/>
                  </a:lnTo>
                  <a:lnTo>
                    <a:pt x="22016" y="5538"/>
                  </a:lnTo>
                  <a:lnTo>
                    <a:pt x="22349" y="1769"/>
                  </a:lnTo>
                  <a:close/>
                  <a:moveTo>
                    <a:pt x="26185" y="2136"/>
                  </a:moveTo>
                  <a:lnTo>
                    <a:pt x="29955" y="2503"/>
                  </a:lnTo>
                  <a:lnTo>
                    <a:pt x="29621" y="6239"/>
                  </a:lnTo>
                  <a:lnTo>
                    <a:pt x="25852" y="5905"/>
                  </a:lnTo>
                  <a:lnTo>
                    <a:pt x="26185" y="2136"/>
                  </a:lnTo>
                  <a:close/>
                  <a:moveTo>
                    <a:pt x="30055" y="2503"/>
                  </a:moveTo>
                  <a:lnTo>
                    <a:pt x="33791" y="2836"/>
                  </a:lnTo>
                  <a:lnTo>
                    <a:pt x="33457" y="6606"/>
                  </a:lnTo>
                  <a:lnTo>
                    <a:pt x="29688" y="6239"/>
                  </a:lnTo>
                  <a:lnTo>
                    <a:pt x="30055" y="2503"/>
                  </a:lnTo>
                  <a:close/>
                  <a:moveTo>
                    <a:pt x="33891" y="2836"/>
                  </a:moveTo>
                  <a:lnTo>
                    <a:pt x="37660" y="3170"/>
                  </a:lnTo>
                  <a:lnTo>
                    <a:pt x="37327" y="6939"/>
                  </a:lnTo>
                  <a:lnTo>
                    <a:pt x="33557" y="6606"/>
                  </a:lnTo>
                  <a:lnTo>
                    <a:pt x="33891" y="2836"/>
                  </a:lnTo>
                  <a:close/>
                  <a:moveTo>
                    <a:pt x="2802" y="3837"/>
                  </a:moveTo>
                  <a:lnTo>
                    <a:pt x="6538" y="4204"/>
                  </a:lnTo>
                  <a:lnTo>
                    <a:pt x="6204" y="7940"/>
                  </a:lnTo>
                  <a:lnTo>
                    <a:pt x="2468" y="7606"/>
                  </a:lnTo>
                  <a:lnTo>
                    <a:pt x="2802" y="3837"/>
                  </a:lnTo>
                  <a:close/>
                  <a:moveTo>
                    <a:pt x="6638" y="4204"/>
                  </a:moveTo>
                  <a:lnTo>
                    <a:pt x="10407" y="4537"/>
                  </a:lnTo>
                  <a:lnTo>
                    <a:pt x="10041" y="8307"/>
                  </a:lnTo>
                  <a:lnTo>
                    <a:pt x="6305" y="7973"/>
                  </a:lnTo>
                  <a:lnTo>
                    <a:pt x="6638" y="4204"/>
                  </a:lnTo>
                  <a:close/>
                  <a:moveTo>
                    <a:pt x="2435" y="7706"/>
                  </a:moveTo>
                  <a:lnTo>
                    <a:pt x="2370" y="8440"/>
                  </a:lnTo>
                  <a:lnTo>
                    <a:pt x="2435" y="7773"/>
                  </a:lnTo>
                  <a:lnTo>
                    <a:pt x="2435" y="7706"/>
                  </a:lnTo>
                  <a:close/>
                  <a:moveTo>
                    <a:pt x="10508" y="4571"/>
                  </a:moveTo>
                  <a:lnTo>
                    <a:pt x="14244" y="4904"/>
                  </a:lnTo>
                  <a:lnTo>
                    <a:pt x="13910" y="8640"/>
                  </a:lnTo>
                  <a:lnTo>
                    <a:pt x="10141" y="8307"/>
                  </a:lnTo>
                  <a:lnTo>
                    <a:pt x="10508" y="4571"/>
                  </a:lnTo>
                  <a:close/>
                  <a:moveTo>
                    <a:pt x="14344" y="4904"/>
                  </a:moveTo>
                  <a:lnTo>
                    <a:pt x="18080" y="5238"/>
                  </a:lnTo>
                  <a:lnTo>
                    <a:pt x="17746" y="9007"/>
                  </a:lnTo>
                  <a:lnTo>
                    <a:pt x="13977" y="8674"/>
                  </a:lnTo>
                  <a:lnTo>
                    <a:pt x="14344" y="4904"/>
                  </a:lnTo>
                  <a:close/>
                  <a:moveTo>
                    <a:pt x="18180" y="5271"/>
                  </a:moveTo>
                  <a:lnTo>
                    <a:pt x="21916" y="5605"/>
                  </a:lnTo>
                  <a:lnTo>
                    <a:pt x="21582" y="9341"/>
                  </a:lnTo>
                  <a:lnTo>
                    <a:pt x="17846" y="9007"/>
                  </a:lnTo>
                  <a:lnTo>
                    <a:pt x="18180" y="5271"/>
                  </a:lnTo>
                  <a:close/>
                  <a:moveTo>
                    <a:pt x="22016" y="5605"/>
                  </a:moveTo>
                  <a:lnTo>
                    <a:pt x="25752" y="5972"/>
                  </a:lnTo>
                  <a:lnTo>
                    <a:pt x="25418" y="9708"/>
                  </a:lnTo>
                  <a:lnTo>
                    <a:pt x="21682" y="9374"/>
                  </a:lnTo>
                  <a:lnTo>
                    <a:pt x="22016" y="5605"/>
                  </a:lnTo>
                  <a:close/>
                  <a:moveTo>
                    <a:pt x="25852" y="5972"/>
                  </a:moveTo>
                  <a:lnTo>
                    <a:pt x="29621" y="6339"/>
                  </a:lnTo>
                  <a:lnTo>
                    <a:pt x="29254" y="10075"/>
                  </a:lnTo>
                  <a:lnTo>
                    <a:pt x="25518" y="9741"/>
                  </a:lnTo>
                  <a:lnTo>
                    <a:pt x="25852" y="5972"/>
                  </a:lnTo>
                  <a:close/>
                  <a:moveTo>
                    <a:pt x="29688" y="6339"/>
                  </a:moveTo>
                  <a:lnTo>
                    <a:pt x="33457" y="6672"/>
                  </a:lnTo>
                  <a:lnTo>
                    <a:pt x="33090" y="10442"/>
                  </a:lnTo>
                  <a:lnTo>
                    <a:pt x="29354" y="10108"/>
                  </a:lnTo>
                  <a:lnTo>
                    <a:pt x="29688" y="6339"/>
                  </a:lnTo>
                  <a:close/>
                  <a:moveTo>
                    <a:pt x="33557" y="6672"/>
                  </a:moveTo>
                  <a:lnTo>
                    <a:pt x="37293" y="7006"/>
                  </a:lnTo>
                  <a:lnTo>
                    <a:pt x="36960" y="10775"/>
                  </a:lnTo>
                  <a:lnTo>
                    <a:pt x="33190" y="10442"/>
                  </a:lnTo>
                  <a:lnTo>
                    <a:pt x="33557" y="6672"/>
                  </a:lnTo>
                  <a:close/>
                  <a:moveTo>
                    <a:pt x="6305" y="8040"/>
                  </a:moveTo>
                  <a:lnTo>
                    <a:pt x="10041" y="8407"/>
                  </a:lnTo>
                  <a:lnTo>
                    <a:pt x="9707" y="12143"/>
                  </a:lnTo>
                  <a:lnTo>
                    <a:pt x="5938" y="11809"/>
                  </a:lnTo>
                  <a:lnTo>
                    <a:pt x="6305" y="8040"/>
                  </a:lnTo>
                  <a:close/>
                  <a:moveTo>
                    <a:pt x="10141" y="8407"/>
                  </a:moveTo>
                  <a:lnTo>
                    <a:pt x="13910" y="8740"/>
                  </a:lnTo>
                  <a:lnTo>
                    <a:pt x="13543" y="12510"/>
                  </a:lnTo>
                  <a:lnTo>
                    <a:pt x="9807" y="12143"/>
                  </a:lnTo>
                  <a:lnTo>
                    <a:pt x="10141" y="8407"/>
                  </a:lnTo>
                  <a:close/>
                  <a:moveTo>
                    <a:pt x="13977" y="8740"/>
                  </a:moveTo>
                  <a:lnTo>
                    <a:pt x="17746" y="9107"/>
                  </a:lnTo>
                  <a:lnTo>
                    <a:pt x="17379" y="12843"/>
                  </a:lnTo>
                  <a:lnTo>
                    <a:pt x="13643" y="12510"/>
                  </a:lnTo>
                  <a:lnTo>
                    <a:pt x="13977" y="8740"/>
                  </a:lnTo>
                  <a:close/>
                  <a:moveTo>
                    <a:pt x="17813" y="9107"/>
                  </a:moveTo>
                  <a:lnTo>
                    <a:pt x="21582" y="9441"/>
                  </a:lnTo>
                  <a:lnTo>
                    <a:pt x="21249" y="13210"/>
                  </a:lnTo>
                  <a:lnTo>
                    <a:pt x="17479" y="12843"/>
                  </a:lnTo>
                  <a:lnTo>
                    <a:pt x="17813" y="9107"/>
                  </a:lnTo>
                  <a:close/>
                  <a:moveTo>
                    <a:pt x="21682" y="9441"/>
                  </a:moveTo>
                  <a:lnTo>
                    <a:pt x="25418" y="9808"/>
                  </a:lnTo>
                  <a:lnTo>
                    <a:pt x="25085" y="13544"/>
                  </a:lnTo>
                  <a:lnTo>
                    <a:pt x="21315" y="13210"/>
                  </a:lnTo>
                  <a:lnTo>
                    <a:pt x="21682" y="9441"/>
                  </a:lnTo>
                  <a:close/>
                  <a:moveTo>
                    <a:pt x="25518" y="9841"/>
                  </a:moveTo>
                  <a:lnTo>
                    <a:pt x="29254" y="10175"/>
                  </a:lnTo>
                  <a:lnTo>
                    <a:pt x="28921" y="13944"/>
                  </a:lnTo>
                  <a:lnTo>
                    <a:pt x="25151" y="13577"/>
                  </a:lnTo>
                  <a:lnTo>
                    <a:pt x="25518" y="9841"/>
                  </a:lnTo>
                  <a:close/>
                  <a:moveTo>
                    <a:pt x="29354" y="10175"/>
                  </a:moveTo>
                  <a:lnTo>
                    <a:pt x="33090" y="10542"/>
                  </a:lnTo>
                  <a:lnTo>
                    <a:pt x="32757" y="14278"/>
                  </a:lnTo>
                  <a:lnTo>
                    <a:pt x="28987" y="13944"/>
                  </a:lnTo>
                  <a:lnTo>
                    <a:pt x="29354" y="10175"/>
                  </a:lnTo>
                  <a:close/>
                  <a:moveTo>
                    <a:pt x="33190" y="10542"/>
                  </a:moveTo>
                  <a:lnTo>
                    <a:pt x="36960" y="10875"/>
                  </a:lnTo>
                  <a:lnTo>
                    <a:pt x="36626" y="14611"/>
                  </a:lnTo>
                  <a:lnTo>
                    <a:pt x="32857" y="14278"/>
                  </a:lnTo>
                  <a:lnTo>
                    <a:pt x="33190" y="10542"/>
                  </a:lnTo>
                  <a:close/>
                  <a:moveTo>
                    <a:pt x="2102" y="11542"/>
                  </a:moveTo>
                  <a:lnTo>
                    <a:pt x="5871" y="11876"/>
                  </a:lnTo>
                  <a:lnTo>
                    <a:pt x="5504" y="15645"/>
                  </a:lnTo>
                  <a:lnTo>
                    <a:pt x="1768" y="15278"/>
                  </a:lnTo>
                  <a:lnTo>
                    <a:pt x="2102" y="11542"/>
                  </a:lnTo>
                  <a:close/>
                  <a:moveTo>
                    <a:pt x="5938" y="11876"/>
                  </a:moveTo>
                  <a:lnTo>
                    <a:pt x="9707" y="12243"/>
                  </a:lnTo>
                  <a:lnTo>
                    <a:pt x="9340" y="15979"/>
                  </a:lnTo>
                  <a:lnTo>
                    <a:pt x="5604" y="15645"/>
                  </a:lnTo>
                  <a:lnTo>
                    <a:pt x="5938" y="11876"/>
                  </a:lnTo>
                  <a:close/>
                  <a:moveTo>
                    <a:pt x="9774" y="12243"/>
                  </a:moveTo>
                  <a:lnTo>
                    <a:pt x="13543" y="12576"/>
                  </a:lnTo>
                  <a:lnTo>
                    <a:pt x="13209" y="16346"/>
                  </a:lnTo>
                  <a:lnTo>
                    <a:pt x="9440" y="16012"/>
                  </a:lnTo>
                  <a:lnTo>
                    <a:pt x="9774" y="12243"/>
                  </a:lnTo>
                  <a:close/>
                  <a:moveTo>
                    <a:pt x="13643" y="12610"/>
                  </a:moveTo>
                  <a:lnTo>
                    <a:pt x="17379" y="12943"/>
                  </a:lnTo>
                  <a:lnTo>
                    <a:pt x="17046" y="16679"/>
                  </a:lnTo>
                  <a:lnTo>
                    <a:pt x="13276" y="16346"/>
                  </a:lnTo>
                  <a:lnTo>
                    <a:pt x="13643" y="12610"/>
                  </a:lnTo>
                  <a:close/>
                  <a:moveTo>
                    <a:pt x="17479" y="12943"/>
                  </a:moveTo>
                  <a:lnTo>
                    <a:pt x="21215" y="13277"/>
                  </a:lnTo>
                  <a:lnTo>
                    <a:pt x="20882" y="17046"/>
                  </a:lnTo>
                  <a:lnTo>
                    <a:pt x="17146" y="16713"/>
                  </a:lnTo>
                  <a:lnTo>
                    <a:pt x="17479" y="12943"/>
                  </a:lnTo>
                  <a:close/>
                  <a:moveTo>
                    <a:pt x="21315" y="13310"/>
                  </a:moveTo>
                  <a:lnTo>
                    <a:pt x="25085" y="13644"/>
                  </a:lnTo>
                  <a:lnTo>
                    <a:pt x="24718" y="17380"/>
                  </a:lnTo>
                  <a:lnTo>
                    <a:pt x="20982" y="17046"/>
                  </a:lnTo>
                  <a:lnTo>
                    <a:pt x="21315" y="13310"/>
                  </a:lnTo>
                  <a:close/>
                  <a:moveTo>
                    <a:pt x="25151" y="13677"/>
                  </a:moveTo>
                  <a:lnTo>
                    <a:pt x="28887" y="14011"/>
                  </a:lnTo>
                  <a:lnTo>
                    <a:pt x="28554" y="17780"/>
                  </a:lnTo>
                  <a:lnTo>
                    <a:pt x="24818" y="17413"/>
                  </a:lnTo>
                  <a:lnTo>
                    <a:pt x="25151" y="13677"/>
                  </a:lnTo>
                  <a:close/>
                  <a:moveTo>
                    <a:pt x="28987" y="14011"/>
                  </a:moveTo>
                  <a:lnTo>
                    <a:pt x="32757" y="14378"/>
                  </a:lnTo>
                  <a:lnTo>
                    <a:pt x="32390" y="18114"/>
                  </a:lnTo>
                  <a:lnTo>
                    <a:pt x="28654" y="17780"/>
                  </a:lnTo>
                  <a:lnTo>
                    <a:pt x="28987" y="14011"/>
                  </a:lnTo>
                  <a:close/>
                  <a:moveTo>
                    <a:pt x="32857" y="14378"/>
                  </a:moveTo>
                  <a:lnTo>
                    <a:pt x="36593" y="14711"/>
                  </a:lnTo>
                  <a:lnTo>
                    <a:pt x="36259" y="18481"/>
                  </a:lnTo>
                  <a:lnTo>
                    <a:pt x="32523" y="18114"/>
                  </a:lnTo>
                  <a:lnTo>
                    <a:pt x="32857" y="14378"/>
                  </a:lnTo>
                  <a:close/>
                  <a:moveTo>
                    <a:pt x="1735" y="15378"/>
                  </a:moveTo>
                  <a:lnTo>
                    <a:pt x="1401" y="19148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735" y="15445"/>
                  </a:lnTo>
                  <a:lnTo>
                    <a:pt x="1735" y="15378"/>
                  </a:lnTo>
                  <a:close/>
                  <a:moveTo>
                    <a:pt x="5604" y="15745"/>
                  </a:moveTo>
                  <a:lnTo>
                    <a:pt x="9340" y="16079"/>
                  </a:lnTo>
                  <a:lnTo>
                    <a:pt x="9006" y="19815"/>
                  </a:lnTo>
                  <a:lnTo>
                    <a:pt x="5237" y="19481"/>
                  </a:lnTo>
                  <a:lnTo>
                    <a:pt x="5604" y="15745"/>
                  </a:lnTo>
                  <a:close/>
                  <a:moveTo>
                    <a:pt x="9440" y="16079"/>
                  </a:moveTo>
                  <a:lnTo>
                    <a:pt x="13176" y="16413"/>
                  </a:lnTo>
                  <a:lnTo>
                    <a:pt x="12843" y="20182"/>
                  </a:lnTo>
                  <a:lnTo>
                    <a:pt x="9107" y="19848"/>
                  </a:lnTo>
                  <a:lnTo>
                    <a:pt x="9440" y="16079"/>
                  </a:lnTo>
                  <a:close/>
                  <a:moveTo>
                    <a:pt x="13276" y="16446"/>
                  </a:moveTo>
                  <a:lnTo>
                    <a:pt x="17046" y="16779"/>
                  </a:lnTo>
                  <a:lnTo>
                    <a:pt x="16679" y="20549"/>
                  </a:lnTo>
                  <a:lnTo>
                    <a:pt x="12943" y="20182"/>
                  </a:lnTo>
                  <a:lnTo>
                    <a:pt x="13276" y="16446"/>
                  </a:lnTo>
                  <a:close/>
                  <a:moveTo>
                    <a:pt x="17112" y="16779"/>
                  </a:moveTo>
                  <a:lnTo>
                    <a:pt x="20882" y="17146"/>
                  </a:lnTo>
                  <a:lnTo>
                    <a:pt x="20515" y="20882"/>
                  </a:lnTo>
                  <a:lnTo>
                    <a:pt x="16779" y="20549"/>
                  </a:lnTo>
                  <a:lnTo>
                    <a:pt x="17112" y="16779"/>
                  </a:lnTo>
                  <a:close/>
                  <a:moveTo>
                    <a:pt x="20948" y="17146"/>
                  </a:moveTo>
                  <a:lnTo>
                    <a:pt x="24718" y="17480"/>
                  </a:lnTo>
                  <a:lnTo>
                    <a:pt x="24384" y="21249"/>
                  </a:lnTo>
                  <a:lnTo>
                    <a:pt x="20615" y="20882"/>
                  </a:lnTo>
                  <a:lnTo>
                    <a:pt x="20948" y="17146"/>
                  </a:lnTo>
                  <a:close/>
                  <a:moveTo>
                    <a:pt x="24818" y="17513"/>
                  </a:moveTo>
                  <a:lnTo>
                    <a:pt x="28554" y="17880"/>
                  </a:lnTo>
                  <a:lnTo>
                    <a:pt x="28220" y="21616"/>
                  </a:lnTo>
                  <a:lnTo>
                    <a:pt x="24451" y="21283"/>
                  </a:lnTo>
                  <a:lnTo>
                    <a:pt x="24818" y="17513"/>
                  </a:lnTo>
                  <a:close/>
                  <a:moveTo>
                    <a:pt x="28654" y="17880"/>
                  </a:moveTo>
                  <a:lnTo>
                    <a:pt x="32390" y="18214"/>
                  </a:lnTo>
                  <a:lnTo>
                    <a:pt x="32056" y="21950"/>
                  </a:lnTo>
                  <a:lnTo>
                    <a:pt x="28287" y="21616"/>
                  </a:lnTo>
                  <a:lnTo>
                    <a:pt x="28654" y="17880"/>
                  </a:lnTo>
                  <a:close/>
                  <a:moveTo>
                    <a:pt x="32490" y="18214"/>
                  </a:moveTo>
                  <a:lnTo>
                    <a:pt x="36226" y="18547"/>
                  </a:lnTo>
                  <a:lnTo>
                    <a:pt x="35892" y="22317"/>
                  </a:lnTo>
                  <a:lnTo>
                    <a:pt x="32123" y="21983"/>
                  </a:lnTo>
                  <a:lnTo>
                    <a:pt x="32490" y="18214"/>
                  </a:lnTo>
                  <a:close/>
                  <a:moveTo>
                    <a:pt x="1401" y="19215"/>
                  </a:moveTo>
                  <a:lnTo>
                    <a:pt x="1067" y="22984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401" y="19281"/>
                  </a:lnTo>
                  <a:lnTo>
                    <a:pt x="1401" y="19215"/>
                  </a:lnTo>
                  <a:close/>
                  <a:moveTo>
                    <a:pt x="5237" y="19581"/>
                  </a:moveTo>
                  <a:lnTo>
                    <a:pt x="9006" y="19915"/>
                  </a:lnTo>
                  <a:lnTo>
                    <a:pt x="8640" y="23684"/>
                  </a:lnTo>
                  <a:lnTo>
                    <a:pt x="4904" y="23318"/>
                  </a:lnTo>
                  <a:lnTo>
                    <a:pt x="5237" y="19581"/>
                  </a:lnTo>
                  <a:close/>
                  <a:moveTo>
                    <a:pt x="9107" y="19948"/>
                  </a:moveTo>
                  <a:lnTo>
                    <a:pt x="12843" y="20282"/>
                  </a:lnTo>
                  <a:lnTo>
                    <a:pt x="12509" y="24018"/>
                  </a:lnTo>
                  <a:lnTo>
                    <a:pt x="8740" y="23684"/>
                  </a:lnTo>
                  <a:lnTo>
                    <a:pt x="9107" y="19948"/>
                  </a:lnTo>
                  <a:close/>
                  <a:moveTo>
                    <a:pt x="12909" y="20282"/>
                  </a:moveTo>
                  <a:lnTo>
                    <a:pt x="16679" y="20616"/>
                  </a:lnTo>
                  <a:lnTo>
                    <a:pt x="16345" y="24385"/>
                  </a:lnTo>
                  <a:lnTo>
                    <a:pt x="12576" y="24018"/>
                  </a:lnTo>
                  <a:lnTo>
                    <a:pt x="12909" y="20282"/>
                  </a:lnTo>
                  <a:close/>
                  <a:moveTo>
                    <a:pt x="16779" y="20649"/>
                  </a:moveTo>
                  <a:lnTo>
                    <a:pt x="20515" y="20982"/>
                  </a:lnTo>
                  <a:lnTo>
                    <a:pt x="20181" y="24719"/>
                  </a:lnTo>
                  <a:lnTo>
                    <a:pt x="16412" y="24385"/>
                  </a:lnTo>
                  <a:lnTo>
                    <a:pt x="16779" y="20649"/>
                  </a:lnTo>
                  <a:close/>
                  <a:moveTo>
                    <a:pt x="20615" y="20982"/>
                  </a:moveTo>
                  <a:lnTo>
                    <a:pt x="24384" y="21316"/>
                  </a:lnTo>
                  <a:lnTo>
                    <a:pt x="24017" y="25085"/>
                  </a:lnTo>
                  <a:lnTo>
                    <a:pt x="20281" y="24752"/>
                  </a:lnTo>
                  <a:lnTo>
                    <a:pt x="20615" y="20982"/>
                  </a:lnTo>
                  <a:close/>
                  <a:moveTo>
                    <a:pt x="24451" y="21349"/>
                  </a:moveTo>
                  <a:lnTo>
                    <a:pt x="28220" y="21716"/>
                  </a:lnTo>
                  <a:lnTo>
                    <a:pt x="27853" y="25452"/>
                  </a:lnTo>
                  <a:lnTo>
                    <a:pt x="24117" y="25119"/>
                  </a:lnTo>
                  <a:lnTo>
                    <a:pt x="24451" y="21349"/>
                  </a:lnTo>
                  <a:close/>
                  <a:moveTo>
                    <a:pt x="28287" y="21716"/>
                  </a:moveTo>
                  <a:lnTo>
                    <a:pt x="32023" y="22050"/>
                  </a:lnTo>
                  <a:lnTo>
                    <a:pt x="31689" y="25819"/>
                  </a:lnTo>
                  <a:lnTo>
                    <a:pt x="27953" y="25452"/>
                  </a:lnTo>
                  <a:lnTo>
                    <a:pt x="28287" y="21716"/>
                  </a:lnTo>
                  <a:close/>
                  <a:moveTo>
                    <a:pt x="32123" y="22050"/>
                  </a:moveTo>
                  <a:lnTo>
                    <a:pt x="35892" y="22417"/>
                  </a:lnTo>
                  <a:lnTo>
                    <a:pt x="35525" y="26153"/>
                  </a:lnTo>
                  <a:lnTo>
                    <a:pt x="31789" y="25819"/>
                  </a:lnTo>
                  <a:lnTo>
                    <a:pt x="32123" y="22050"/>
                  </a:lnTo>
                  <a:close/>
                  <a:moveTo>
                    <a:pt x="1067" y="23084"/>
                  </a:moveTo>
                  <a:lnTo>
                    <a:pt x="701" y="26820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1067" y="23117"/>
                  </a:lnTo>
                  <a:lnTo>
                    <a:pt x="1067" y="23084"/>
                  </a:lnTo>
                  <a:close/>
                  <a:moveTo>
                    <a:pt x="4904" y="23418"/>
                  </a:moveTo>
                  <a:lnTo>
                    <a:pt x="8640" y="23751"/>
                  </a:lnTo>
                  <a:lnTo>
                    <a:pt x="8306" y="27521"/>
                  </a:lnTo>
                  <a:lnTo>
                    <a:pt x="4537" y="27187"/>
                  </a:lnTo>
                  <a:lnTo>
                    <a:pt x="4904" y="23418"/>
                  </a:lnTo>
                  <a:close/>
                  <a:moveTo>
                    <a:pt x="8740" y="23785"/>
                  </a:moveTo>
                  <a:lnTo>
                    <a:pt x="12476" y="24118"/>
                  </a:lnTo>
                  <a:lnTo>
                    <a:pt x="12142" y="27854"/>
                  </a:lnTo>
                  <a:lnTo>
                    <a:pt x="8406" y="27521"/>
                  </a:lnTo>
                  <a:lnTo>
                    <a:pt x="8740" y="23785"/>
                  </a:lnTo>
                  <a:close/>
                  <a:moveTo>
                    <a:pt x="12576" y="24118"/>
                  </a:moveTo>
                  <a:lnTo>
                    <a:pt x="16312" y="24452"/>
                  </a:lnTo>
                  <a:lnTo>
                    <a:pt x="15978" y="28221"/>
                  </a:lnTo>
                  <a:lnTo>
                    <a:pt x="12242" y="27887"/>
                  </a:lnTo>
                  <a:lnTo>
                    <a:pt x="12576" y="24118"/>
                  </a:lnTo>
                  <a:close/>
                  <a:moveTo>
                    <a:pt x="16412" y="24485"/>
                  </a:moveTo>
                  <a:lnTo>
                    <a:pt x="20181" y="24819"/>
                  </a:lnTo>
                  <a:lnTo>
                    <a:pt x="19814" y="28588"/>
                  </a:lnTo>
                  <a:lnTo>
                    <a:pt x="16078" y="28221"/>
                  </a:lnTo>
                  <a:lnTo>
                    <a:pt x="16412" y="24485"/>
                  </a:lnTo>
                  <a:close/>
                  <a:moveTo>
                    <a:pt x="20248" y="24819"/>
                  </a:moveTo>
                  <a:lnTo>
                    <a:pt x="24017" y="25186"/>
                  </a:lnTo>
                  <a:lnTo>
                    <a:pt x="23684" y="28922"/>
                  </a:lnTo>
                  <a:lnTo>
                    <a:pt x="19914" y="28588"/>
                  </a:lnTo>
                  <a:lnTo>
                    <a:pt x="20248" y="24819"/>
                  </a:lnTo>
                  <a:close/>
                  <a:moveTo>
                    <a:pt x="24084" y="25219"/>
                  </a:moveTo>
                  <a:lnTo>
                    <a:pt x="27853" y="25552"/>
                  </a:lnTo>
                  <a:lnTo>
                    <a:pt x="27520" y="29322"/>
                  </a:lnTo>
                  <a:lnTo>
                    <a:pt x="23750" y="28955"/>
                  </a:lnTo>
                  <a:lnTo>
                    <a:pt x="24084" y="25219"/>
                  </a:lnTo>
                  <a:close/>
                  <a:moveTo>
                    <a:pt x="27953" y="25552"/>
                  </a:moveTo>
                  <a:lnTo>
                    <a:pt x="31689" y="25886"/>
                  </a:lnTo>
                  <a:lnTo>
                    <a:pt x="31356" y="29655"/>
                  </a:lnTo>
                  <a:lnTo>
                    <a:pt x="27586" y="29322"/>
                  </a:lnTo>
                  <a:lnTo>
                    <a:pt x="27953" y="25552"/>
                  </a:lnTo>
                  <a:close/>
                  <a:moveTo>
                    <a:pt x="31789" y="25919"/>
                  </a:moveTo>
                  <a:lnTo>
                    <a:pt x="35525" y="26253"/>
                  </a:lnTo>
                  <a:lnTo>
                    <a:pt x="35192" y="29989"/>
                  </a:lnTo>
                  <a:lnTo>
                    <a:pt x="31422" y="29655"/>
                  </a:lnTo>
                  <a:lnTo>
                    <a:pt x="31789" y="25919"/>
                  </a:lnTo>
                  <a:close/>
                  <a:moveTo>
                    <a:pt x="701" y="26920"/>
                  </a:moveTo>
                  <a:lnTo>
                    <a:pt x="367" y="30656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701" y="26953"/>
                  </a:lnTo>
                  <a:lnTo>
                    <a:pt x="701" y="26920"/>
                  </a:lnTo>
                  <a:close/>
                  <a:moveTo>
                    <a:pt x="4537" y="27254"/>
                  </a:moveTo>
                  <a:lnTo>
                    <a:pt x="8273" y="27621"/>
                  </a:lnTo>
                  <a:lnTo>
                    <a:pt x="7939" y="31357"/>
                  </a:lnTo>
                  <a:lnTo>
                    <a:pt x="4203" y="31023"/>
                  </a:lnTo>
                  <a:lnTo>
                    <a:pt x="4537" y="27254"/>
                  </a:lnTo>
                  <a:close/>
                  <a:moveTo>
                    <a:pt x="8373" y="27621"/>
                  </a:moveTo>
                  <a:lnTo>
                    <a:pt x="12142" y="27954"/>
                  </a:lnTo>
                  <a:lnTo>
                    <a:pt x="11808" y="31724"/>
                  </a:lnTo>
                  <a:lnTo>
                    <a:pt x="8039" y="31390"/>
                  </a:lnTo>
                  <a:lnTo>
                    <a:pt x="8373" y="27621"/>
                  </a:lnTo>
                  <a:close/>
                  <a:moveTo>
                    <a:pt x="12242" y="27954"/>
                  </a:moveTo>
                  <a:lnTo>
                    <a:pt x="15978" y="28321"/>
                  </a:lnTo>
                  <a:lnTo>
                    <a:pt x="15645" y="32057"/>
                  </a:lnTo>
                  <a:lnTo>
                    <a:pt x="11875" y="31724"/>
                  </a:lnTo>
                  <a:lnTo>
                    <a:pt x="12242" y="27954"/>
                  </a:lnTo>
                  <a:close/>
                  <a:moveTo>
                    <a:pt x="16078" y="28321"/>
                  </a:moveTo>
                  <a:lnTo>
                    <a:pt x="19814" y="28655"/>
                  </a:lnTo>
                  <a:lnTo>
                    <a:pt x="19481" y="32424"/>
                  </a:lnTo>
                  <a:lnTo>
                    <a:pt x="15711" y="32057"/>
                  </a:lnTo>
                  <a:lnTo>
                    <a:pt x="16078" y="28321"/>
                  </a:lnTo>
                  <a:close/>
                  <a:moveTo>
                    <a:pt x="19914" y="28688"/>
                  </a:moveTo>
                  <a:lnTo>
                    <a:pt x="23650" y="29022"/>
                  </a:lnTo>
                  <a:lnTo>
                    <a:pt x="23317" y="32758"/>
                  </a:lnTo>
                  <a:lnTo>
                    <a:pt x="19581" y="32424"/>
                  </a:lnTo>
                  <a:lnTo>
                    <a:pt x="19914" y="28688"/>
                  </a:lnTo>
                  <a:close/>
                  <a:moveTo>
                    <a:pt x="23750" y="29022"/>
                  </a:moveTo>
                  <a:lnTo>
                    <a:pt x="27486" y="29355"/>
                  </a:lnTo>
                  <a:lnTo>
                    <a:pt x="27153" y="33125"/>
                  </a:lnTo>
                  <a:lnTo>
                    <a:pt x="23417" y="32791"/>
                  </a:lnTo>
                  <a:lnTo>
                    <a:pt x="23750" y="29022"/>
                  </a:lnTo>
                  <a:close/>
                  <a:moveTo>
                    <a:pt x="27586" y="29389"/>
                  </a:moveTo>
                  <a:lnTo>
                    <a:pt x="31356" y="29755"/>
                  </a:lnTo>
                  <a:lnTo>
                    <a:pt x="30989" y="33491"/>
                  </a:lnTo>
                  <a:lnTo>
                    <a:pt x="27253" y="33158"/>
                  </a:lnTo>
                  <a:lnTo>
                    <a:pt x="27586" y="29389"/>
                  </a:lnTo>
                  <a:close/>
                  <a:moveTo>
                    <a:pt x="31422" y="29755"/>
                  </a:moveTo>
                  <a:lnTo>
                    <a:pt x="35192" y="30089"/>
                  </a:lnTo>
                  <a:lnTo>
                    <a:pt x="34825" y="33858"/>
                  </a:lnTo>
                  <a:lnTo>
                    <a:pt x="31089" y="33491"/>
                  </a:lnTo>
                  <a:lnTo>
                    <a:pt x="31422" y="29755"/>
                  </a:lnTo>
                  <a:close/>
                  <a:moveTo>
                    <a:pt x="334" y="30756"/>
                  </a:moveTo>
                  <a:lnTo>
                    <a:pt x="0" y="34526"/>
                  </a:lnTo>
                  <a:lnTo>
                    <a:pt x="10" y="34526"/>
                  </a:lnTo>
                  <a:lnTo>
                    <a:pt x="367" y="30790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334" y="30756"/>
                  </a:lnTo>
                  <a:close/>
                  <a:moveTo>
                    <a:pt x="4203" y="31123"/>
                  </a:moveTo>
                  <a:lnTo>
                    <a:pt x="7939" y="31457"/>
                  </a:lnTo>
                  <a:lnTo>
                    <a:pt x="7605" y="35193"/>
                  </a:lnTo>
                  <a:lnTo>
                    <a:pt x="3836" y="34859"/>
                  </a:lnTo>
                  <a:lnTo>
                    <a:pt x="4203" y="31123"/>
                  </a:lnTo>
                  <a:close/>
                  <a:moveTo>
                    <a:pt x="8039" y="31457"/>
                  </a:moveTo>
                  <a:lnTo>
                    <a:pt x="11775" y="31790"/>
                  </a:lnTo>
                  <a:lnTo>
                    <a:pt x="11442" y="35560"/>
                  </a:lnTo>
                  <a:lnTo>
                    <a:pt x="7706" y="35226"/>
                  </a:lnTo>
                  <a:lnTo>
                    <a:pt x="8039" y="31457"/>
                  </a:lnTo>
                  <a:close/>
                  <a:moveTo>
                    <a:pt x="11875" y="31824"/>
                  </a:moveTo>
                  <a:lnTo>
                    <a:pt x="15611" y="32157"/>
                  </a:lnTo>
                  <a:lnTo>
                    <a:pt x="15278" y="35893"/>
                  </a:lnTo>
                  <a:lnTo>
                    <a:pt x="11542" y="35560"/>
                  </a:lnTo>
                  <a:lnTo>
                    <a:pt x="11875" y="31824"/>
                  </a:lnTo>
                  <a:close/>
                  <a:moveTo>
                    <a:pt x="15711" y="32157"/>
                  </a:moveTo>
                  <a:lnTo>
                    <a:pt x="19481" y="32491"/>
                  </a:lnTo>
                  <a:lnTo>
                    <a:pt x="19114" y="36260"/>
                  </a:lnTo>
                  <a:lnTo>
                    <a:pt x="15378" y="35927"/>
                  </a:lnTo>
                  <a:lnTo>
                    <a:pt x="15711" y="32157"/>
                  </a:lnTo>
                  <a:close/>
                  <a:moveTo>
                    <a:pt x="19547" y="32524"/>
                  </a:moveTo>
                  <a:lnTo>
                    <a:pt x="23317" y="32858"/>
                  </a:lnTo>
                  <a:lnTo>
                    <a:pt x="22983" y="36627"/>
                  </a:lnTo>
                  <a:lnTo>
                    <a:pt x="19214" y="36260"/>
                  </a:lnTo>
                  <a:lnTo>
                    <a:pt x="19547" y="32524"/>
                  </a:lnTo>
                  <a:close/>
                  <a:moveTo>
                    <a:pt x="23383" y="32858"/>
                  </a:moveTo>
                  <a:lnTo>
                    <a:pt x="27153" y="33225"/>
                  </a:lnTo>
                  <a:lnTo>
                    <a:pt x="26819" y="36961"/>
                  </a:lnTo>
                  <a:lnTo>
                    <a:pt x="23050" y="36627"/>
                  </a:lnTo>
                  <a:lnTo>
                    <a:pt x="23383" y="32858"/>
                  </a:lnTo>
                  <a:close/>
                  <a:moveTo>
                    <a:pt x="27219" y="33258"/>
                  </a:moveTo>
                  <a:lnTo>
                    <a:pt x="30989" y="33592"/>
                  </a:lnTo>
                  <a:lnTo>
                    <a:pt x="30655" y="37328"/>
                  </a:lnTo>
                  <a:lnTo>
                    <a:pt x="26886" y="36994"/>
                  </a:lnTo>
                  <a:lnTo>
                    <a:pt x="27219" y="33258"/>
                  </a:lnTo>
                  <a:close/>
                  <a:moveTo>
                    <a:pt x="31089" y="33592"/>
                  </a:moveTo>
                  <a:lnTo>
                    <a:pt x="34825" y="33925"/>
                  </a:lnTo>
                  <a:lnTo>
                    <a:pt x="34491" y="37694"/>
                  </a:lnTo>
                  <a:lnTo>
                    <a:pt x="30722" y="37361"/>
                  </a:lnTo>
                  <a:lnTo>
                    <a:pt x="31089" y="33592"/>
                  </a:lnTo>
                  <a:close/>
                  <a:moveTo>
                    <a:pt x="3136" y="1"/>
                  </a:moveTo>
                  <a:lnTo>
                    <a:pt x="2769" y="3837"/>
                  </a:lnTo>
                  <a:lnTo>
                    <a:pt x="2769" y="3937"/>
                  </a:lnTo>
                  <a:lnTo>
                    <a:pt x="2435" y="7673"/>
                  </a:lnTo>
                  <a:lnTo>
                    <a:pt x="2435" y="7706"/>
                  </a:lnTo>
                  <a:lnTo>
                    <a:pt x="6204" y="8040"/>
                  </a:lnTo>
                  <a:lnTo>
                    <a:pt x="5871" y="11809"/>
                  </a:lnTo>
                  <a:lnTo>
                    <a:pt x="2102" y="11442"/>
                  </a:lnTo>
                  <a:lnTo>
                    <a:pt x="2370" y="8440"/>
                  </a:lnTo>
                  <a:lnTo>
                    <a:pt x="2068" y="11509"/>
                  </a:lnTo>
                  <a:lnTo>
                    <a:pt x="2068" y="11609"/>
                  </a:lnTo>
                  <a:lnTo>
                    <a:pt x="1735" y="15345"/>
                  </a:lnTo>
                  <a:lnTo>
                    <a:pt x="1735" y="15378"/>
                  </a:lnTo>
                  <a:lnTo>
                    <a:pt x="5504" y="15745"/>
                  </a:lnTo>
                  <a:lnTo>
                    <a:pt x="5170" y="19481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401" y="19181"/>
                  </a:lnTo>
                  <a:lnTo>
                    <a:pt x="1401" y="19215"/>
                  </a:lnTo>
                  <a:lnTo>
                    <a:pt x="5137" y="19581"/>
                  </a:lnTo>
                  <a:lnTo>
                    <a:pt x="4803" y="23318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067" y="23017"/>
                  </a:lnTo>
                  <a:lnTo>
                    <a:pt x="1067" y="23084"/>
                  </a:lnTo>
                  <a:lnTo>
                    <a:pt x="4803" y="23418"/>
                  </a:lnTo>
                  <a:lnTo>
                    <a:pt x="4470" y="27187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701" y="26853"/>
                  </a:lnTo>
                  <a:lnTo>
                    <a:pt x="701" y="26920"/>
                  </a:lnTo>
                  <a:lnTo>
                    <a:pt x="4437" y="27254"/>
                  </a:lnTo>
                  <a:lnTo>
                    <a:pt x="4103" y="31023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367" y="30689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4103" y="31123"/>
                  </a:lnTo>
                  <a:lnTo>
                    <a:pt x="3769" y="34859"/>
                  </a:lnTo>
                  <a:lnTo>
                    <a:pt x="10" y="34526"/>
                  </a:lnTo>
                  <a:lnTo>
                    <a:pt x="0" y="34626"/>
                  </a:lnTo>
                  <a:lnTo>
                    <a:pt x="3869" y="34993"/>
                  </a:lnTo>
                  <a:lnTo>
                    <a:pt x="3936" y="34993"/>
                  </a:lnTo>
                  <a:lnTo>
                    <a:pt x="7706" y="35326"/>
                  </a:lnTo>
                  <a:lnTo>
                    <a:pt x="7772" y="35326"/>
                  </a:lnTo>
                  <a:lnTo>
                    <a:pt x="11542" y="35660"/>
                  </a:lnTo>
                  <a:lnTo>
                    <a:pt x="11608" y="35660"/>
                  </a:lnTo>
                  <a:lnTo>
                    <a:pt x="15378" y="36027"/>
                  </a:lnTo>
                  <a:lnTo>
                    <a:pt x="15444" y="36027"/>
                  </a:lnTo>
                  <a:lnTo>
                    <a:pt x="19214" y="36360"/>
                  </a:lnTo>
                  <a:lnTo>
                    <a:pt x="19314" y="36360"/>
                  </a:lnTo>
                  <a:lnTo>
                    <a:pt x="23050" y="36694"/>
                  </a:lnTo>
                  <a:lnTo>
                    <a:pt x="23150" y="36694"/>
                  </a:lnTo>
                  <a:lnTo>
                    <a:pt x="26886" y="37027"/>
                  </a:lnTo>
                  <a:lnTo>
                    <a:pt x="26986" y="37027"/>
                  </a:lnTo>
                  <a:lnTo>
                    <a:pt x="30722" y="37394"/>
                  </a:lnTo>
                  <a:lnTo>
                    <a:pt x="30822" y="37394"/>
                  </a:lnTo>
                  <a:lnTo>
                    <a:pt x="34658" y="37728"/>
                  </a:lnTo>
                  <a:lnTo>
                    <a:pt x="34992" y="33892"/>
                  </a:lnTo>
                  <a:lnTo>
                    <a:pt x="34992" y="33792"/>
                  </a:lnTo>
                  <a:lnTo>
                    <a:pt x="35359" y="30056"/>
                  </a:lnTo>
                  <a:lnTo>
                    <a:pt x="35359" y="29956"/>
                  </a:lnTo>
                  <a:lnTo>
                    <a:pt x="35692" y="26220"/>
                  </a:lnTo>
                  <a:lnTo>
                    <a:pt x="35692" y="26120"/>
                  </a:lnTo>
                  <a:lnTo>
                    <a:pt x="36026" y="22384"/>
                  </a:lnTo>
                  <a:lnTo>
                    <a:pt x="36026" y="22283"/>
                  </a:lnTo>
                  <a:lnTo>
                    <a:pt x="36393" y="18547"/>
                  </a:lnTo>
                  <a:lnTo>
                    <a:pt x="36393" y="18447"/>
                  </a:lnTo>
                  <a:lnTo>
                    <a:pt x="36726" y="14711"/>
                  </a:lnTo>
                  <a:lnTo>
                    <a:pt x="36726" y="14611"/>
                  </a:lnTo>
                  <a:lnTo>
                    <a:pt x="37060" y="10875"/>
                  </a:lnTo>
                  <a:lnTo>
                    <a:pt x="37060" y="10775"/>
                  </a:lnTo>
                  <a:lnTo>
                    <a:pt x="37427" y="7039"/>
                  </a:lnTo>
                  <a:lnTo>
                    <a:pt x="37427" y="6939"/>
                  </a:lnTo>
                  <a:lnTo>
                    <a:pt x="37760" y="3103"/>
                  </a:lnTo>
                  <a:lnTo>
                    <a:pt x="33924" y="2736"/>
                  </a:lnTo>
                  <a:lnTo>
                    <a:pt x="33824" y="2736"/>
                  </a:lnTo>
                  <a:lnTo>
                    <a:pt x="30055" y="2403"/>
                  </a:lnTo>
                  <a:lnTo>
                    <a:pt x="29988" y="2403"/>
                  </a:lnTo>
                  <a:lnTo>
                    <a:pt x="26219" y="2069"/>
                  </a:lnTo>
                  <a:lnTo>
                    <a:pt x="26152" y="2069"/>
                  </a:lnTo>
                  <a:lnTo>
                    <a:pt x="22383" y="1735"/>
                  </a:lnTo>
                  <a:lnTo>
                    <a:pt x="22316" y="1735"/>
                  </a:lnTo>
                  <a:lnTo>
                    <a:pt x="18547" y="1368"/>
                  </a:lnTo>
                  <a:lnTo>
                    <a:pt x="18480" y="1368"/>
                  </a:lnTo>
                  <a:lnTo>
                    <a:pt x="14711" y="1035"/>
                  </a:lnTo>
                  <a:lnTo>
                    <a:pt x="14644" y="1035"/>
                  </a:lnTo>
                  <a:lnTo>
                    <a:pt x="10874" y="701"/>
                  </a:lnTo>
                  <a:lnTo>
                    <a:pt x="10841" y="701"/>
                  </a:lnTo>
                  <a:lnTo>
                    <a:pt x="14577" y="1068"/>
                  </a:lnTo>
                  <a:lnTo>
                    <a:pt x="14244" y="4804"/>
                  </a:lnTo>
                  <a:lnTo>
                    <a:pt x="10508" y="4471"/>
                  </a:lnTo>
                  <a:lnTo>
                    <a:pt x="10841" y="701"/>
                  </a:lnTo>
                  <a:lnTo>
                    <a:pt x="10808" y="701"/>
                  </a:lnTo>
                  <a:lnTo>
                    <a:pt x="7038" y="334"/>
                  </a:lnTo>
                  <a:lnTo>
                    <a:pt x="6972" y="33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6905" y="368"/>
                  </a:lnTo>
                  <a:lnTo>
                    <a:pt x="6571" y="4104"/>
                  </a:lnTo>
                  <a:lnTo>
                    <a:pt x="2802" y="3770"/>
                  </a:lnTo>
                  <a:lnTo>
                    <a:pt x="3169" y="4"/>
                  </a:lnTo>
                  <a:lnTo>
                    <a:pt x="3169" y="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27"/>
          <p:cNvSpPr/>
          <p:nvPr/>
        </p:nvSpPr>
        <p:spPr>
          <a:xfrm rot="-4609788">
            <a:off x="7838444" y="443804"/>
            <a:ext cx="319365" cy="41556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7"/>
          <p:cNvSpPr/>
          <p:nvPr/>
        </p:nvSpPr>
        <p:spPr>
          <a:xfrm rot="-4609788">
            <a:off x="8315811" y="1018370"/>
            <a:ext cx="319365" cy="41556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27"/>
          <p:cNvGrpSpPr/>
          <p:nvPr/>
        </p:nvGrpSpPr>
        <p:grpSpPr>
          <a:xfrm>
            <a:off x="591324" y="474007"/>
            <a:ext cx="270863" cy="401596"/>
            <a:chOff x="4508863" y="1528200"/>
            <a:chExt cx="318850" cy="472800"/>
          </a:xfrm>
        </p:grpSpPr>
        <p:sp>
          <p:nvSpPr>
            <p:cNvPr id="18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27"/>
          <p:cNvGrpSpPr/>
          <p:nvPr/>
        </p:nvGrpSpPr>
        <p:grpSpPr>
          <a:xfrm>
            <a:off x="977896" y="515330"/>
            <a:ext cx="270863" cy="401596"/>
            <a:chOff x="4508863" y="1528200"/>
            <a:chExt cx="318850" cy="472800"/>
          </a:xfrm>
        </p:grpSpPr>
        <p:sp>
          <p:nvSpPr>
            <p:cNvPr id="19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27"/>
          <p:cNvGrpSpPr/>
          <p:nvPr/>
        </p:nvGrpSpPr>
        <p:grpSpPr>
          <a:xfrm>
            <a:off x="1364468" y="515330"/>
            <a:ext cx="270863" cy="401596"/>
            <a:chOff x="4508863" y="1528200"/>
            <a:chExt cx="318850" cy="472800"/>
          </a:xfrm>
        </p:grpSpPr>
        <p:sp>
          <p:nvSpPr>
            <p:cNvPr id="19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27"/>
          <p:cNvSpPr/>
          <p:nvPr/>
        </p:nvSpPr>
        <p:spPr>
          <a:xfrm rot="-4609478">
            <a:off x="7465862" y="36957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7"/>
          <p:cNvSpPr/>
          <p:nvPr/>
        </p:nvSpPr>
        <p:spPr>
          <a:xfrm rot="-4609478">
            <a:off x="7618262" y="38481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56;p27">
            <a:extLst>
              <a:ext uri="{FF2B5EF4-FFF2-40B4-BE49-F238E27FC236}">
                <a16:creationId xmlns="" xmlns:a16="http://schemas.microsoft.com/office/drawing/2014/main" id="{4AD57138-C352-406A-90AA-2F081AFB4954}"/>
              </a:ext>
            </a:extLst>
          </p:cNvPr>
          <p:cNvSpPr txBox="1">
            <a:spLocks/>
          </p:cNvSpPr>
          <p:nvPr/>
        </p:nvSpPr>
        <p:spPr>
          <a:xfrm rot="351918">
            <a:off x="7734980" y="680728"/>
            <a:ext cx="1043995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1200" b="1" dirty="0"/>
              <a:t>1</a:t>
            </a:r>
            <a:r>
              <a:rPr lang="en-US" sz="1200" b="1" baseline="30000" dirty="0"/>
              <a:t>st</a:t>
            </a:r>
            <a:r>
              <a:rPr lang="en-US" sz="1200" b="1" dirty="0"/>
              <a:t> class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7411726" y="3631147"/>
            <a:ext cx="13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UNIT ONE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4" name="Google Shape;1734;p49"/>
          <p:cNvGrpSpPr/>
          <p:nvPr/>
        </p:nvGrpSpPr>
        <p:grpSpPr>
          <a:xfrm>
            <a:off x="414726" y="598361"/>
            <a:ext cx="2465043" cy="585711"/>
            <a:chOff x="611550" y="2773950"/>
            <a:chExt cx="2698875" cy="344475"/>
          </a:xfrm>
        </p:grpSpPr>
        <p:sp>
          <p:nvSpPr>
            <p:cNvPr id="1735" name="Google Shape;1735;p49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9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7" name="Google Shape;1737;p49"/>
          <p:cNvSpPr/>
          <p:nvPr/>
        </p:nvSpPr>
        <p:spPr>
          <a:xfrm>
            <a:off x="2716329" y="846915"/>
            <a:ext cx="6050714" cy="3762972"/>
          </a:xfrm>
          <a:custGeom>
            <a:avLst/>
            <a:gdLst/>
            <a:ahLst/>
            <a:cxnLst/>
            <a:rect l="l" t="t" r="r" b="b"/>
            <a:pathLst>
              <a:path w="143548" h="124201" extrusionOk="0">
                <a:moveTo>
                  <a:pt x="9404" y="0"/>
                </a:moveTo>
                <a:lnTo>
                  <a:pt x="0" y="124201"/>
                </a:lnTo>
                <a:lnTo>
                  <a:pt x="127638" y="124201"/>
                </a:lnTo>
                <a:lnTo>
                  <a:pt x="143548" y="540"/>
                </a:lnTo>
                <a:close/>
              </a:path>
            </a:pathLst>
          </a:custGeom>
          <a:solidFill>
            <a:srgbClr val="A5B7C6">
              <a:alpha val="23560"/>
            </a:srgbClr>
          </a:solidFill>
          <a:ln>
            <a:noFill/>
          </a:ln>
        </p:spPr>
      </p:sp>
      <p:sp>
        <p:nvSpPr>
          <p:cNvPr id="1738" name="Google Shape;1738;p49"/>
          <p:cNvSpPr/>
          <p:nvPr/>
        </p:nvSpPr>
        <p:spPr>
          <a:xfrm>
            <a:off x="3057749" y="1105786"/>
            <a:ext cx="5725646" cy="3575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49"/>
          <p:cNvSpPr/>
          <p:nvPr/>
        </p:nvSpPr>
        <p:spPr>
          <a:xfrm>
            <a:off x="3057739" y="846264"/>
            <a:ext cx="5725646" cy="311703"/>
          </a:xfrm>
          <a:prstGeom prst="rect">
            <a:avLst/>
          </a:prstGeom>
          <a:solidFill>
            <a:srgbClr val="EDD6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49"/>
          <p:cNvSpPr txBox="1">
            <a:spLocks noGrp="1"/>
          </p:cNvSpPr>
          <p:nvPr>
            <p:ph type="title"/>
          </p:nvPr>
        </p:nvSpPr>
        <p:spPr>
          <a:xfrm flipH="1">
            <a:off x="444825" y="576800"/>
            <a:ext cx="2444808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Listening</a:t>
            </a:r>
            <a:endParaRPr dirty="0"/>
          </a:p>
        </p:txBody>
      </p:sp>
      <p:sp>
        <p:nvSpPr>
          <p:cNvPr id="1754" name="Google Shape;1754;p49"/>
          <p:cNvSpPr/>
          <p:nvPr/>
        </p:nvSpPr>
        <p:spPr>
          <a:xfrm rot="-5577675">
            <a:off x="5477238" y="421706"/>
            <a:ext cx="886649" cy="1153386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5" name="Google Shape;1755;p49"/>
          <p:cNvGrpSpPr/>
          <p:nvPr/>
        </p:nvGrpSpPr>
        <p:grpSpPr>
          <a:xfrm>
            <a:off x="1490243" y="4187055"/>
            <a:ext cx="264677" cy="392424"/>
            <a:chOff x="4508863" y="1528200"/>
            <a:chExt cx="318850" cy="472800"/>
          </a:xfrm>
        </p:grpSpPr>
        <p:sp>
          <p:nvSpPr>
            <p:cNvPr id="1756" name="Google Shape;1756;p4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49"/>
          <p:cNvGrpSpPr/>
          <p:nvPr/>
        </p:nvGrpSpPr>
        <p:grpSpPr>
          <a:xfrm>
            <a:off x="644340" y="4187049"/>
            <a:ext cx="264677" cy="392424"/>
            <a:chOff x="4508863" y="1528200"/>
            <a:chExt cx="318850" cy="472800"/>
          </a:xfrm>
        </p:grpSpPr>
        <p:sp>
          <p:nvSpPr>
            <p:cNvPr id="1761" name="Google Shape;1761;p4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1042;p39">
            <a:extLst>
              <a:ext uri="{FF2B5EF4-FFF2-40B4-BE49-F238E27FC236}">
                <a16:creationId xmlns="" xmlns:a16="http://schemas.microsoft.com/office/drawing/2014/main" id="{9FDF237B-1103-4472-9911-5AA3E222DBEF}"/>
              </a:ext>
            </a:extLst>
          </p:cNvPr>
          <p:cNvSpPr/>
          <p:nvPr/>
        </p:nvSpPr>
        <p:spPr>
          <a:xfrm>
            <a:off x="1190182" y="1766058"/>
            <a:ext cx="926350" cy="905125"/>
          </a:xfrm>
          <a:custGeom>
            <a:avLst/>
            <a:gdLst/>
            <a:ahLst/>
            <a:cxnLst/>
            <a:rect l="l" t="t" r="r" b="b"/>
            <a:pathLst>
              <a:path w="37054" h="36205" extrusionOk="0">
                <a:moveTo>
                  <a:pt x="20171" y="2897"/>
                </a:moveTo>
                <a:cubicBezTo>
                  <a:pt x="13692" y="2897"/>
                  <a:pt x="4629" y="3248"/>
                  <a:pt x="1730" y="9043"/>
                </a:cubicBezTo>
                <a:cubicBezTo>
                  <a:pt x="-53" y="12607"/>
                  <a:pt x="-138" y="17159"/>
                  <a:pt x="1007" y="20976"/>
                </a:cubicBezTo>
                <a:cubicBezTo>
                  <a:pt x="4030" y="31052"/>
                  <a:pt x="25605" y="39758"/>
                  <a:pt x="31018" y="30738"/>
                </a:cubicBezTo>
                <a:cubicBezTo>
                  <a:pt x="35128" y="23889"/>
                  <a:pt x="35698" y="10984"/>
                  <a:pt x="28849" y="6874"/>
                </a:cubicBezTo>
                <a:cubicBezTo>
                  <a:pt x="23310" y="3550"/>
                  <a:pt x="15464" y="1093"/>
                  <a:pt x="9685" y="3981"/>
                </a:cubicBezTo>
                <a:cubicBezTo>
                  <a:pt x="4809" y="6417"/>
                  <a:pt x="1259" y="11997"/>
                  <a:pt x="284" y="17360"/>
                </a:cubicBezTo>
                <a:cubicBezTo>
                  <a:pt x="-548" y="21937"/>
                  <a:pt x="728" y="27711"/>
                  <a:pt x="4261" y="30738"/>
                </a:cubicBezTo>
                <a:cubicBezTo>
                  <a:pt x="11500" y="36942"/>
                  <a:pt x="25587" y="38389"/>
                  <a:pt x="32826" y="32185"/>
                </a:cubicBezTo>
                <a:cubicBezTo>
                  <a:pt x="38778" y="27085"/>
                  <a:pt x="37895" y="15205"/>
                  <a:pt x="33549" y="8682"/>
                </a:cubicBezTo>
                <a:cubicBezTo>
                  <a:pt x="28537" y="1160"/>
                  <a:pt x="16090" y="-1774"/>
                  <a:pt x="7516" y="1089"/>
                </a:cubicBezTo>
              </a:path>
            </a:pathLst>
          </a:custGeom>
          <a:noFill/>
          <a:ln w="2857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Google Shape;1038;p39">
            <a:extLst>
              <a:ext uri="{FF2B5EF4-FFF2-40B4-BE49-F238E27FC236}">
                <a16:creationId xmlns="" xmlns:a16="http://schemas.microsoft.com/office/drawing/2014/main" id="{8B709770-7165-49B7-A095-92F73548C67D}"/>
              </a:ext>
            </a:extLst>
          </p:cNvPr>
          <p:cNvSpPr txBox="1">
            <a:spLocks/>
          </p:cNvSpPr>
          <p:nvPr/>
        </p:nvSpPr>
        <p:spPr>
          <a:xfrm>
            <a:off x="404019" y="3252130"/>
            <a:ext cx="2465043" cy="598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Font typeface="Nunito"/>
              <a:buNone/>
            </a:pPr>
            <a:r>
              <a:rPr lang="en-US" b="1" dirty="0"/>
              <a:t>-Listen and repeat these questions:</a:t>
            </a:r>
          </a:p>
        </p:txBody>
      </p:sp>
      <p:sp>
        <p:nvSpPr>
          <p:cNvPr id="27" name="Google Shape;1741;p49">
            <a:extLst>
              <a:ext uri="{FF2B5EF4-FFF2-40B4-BE49-F238E27FC236}">
                <a16:creationId xmlns="" xmlns:a16="http://schemas.microsoft.com/office/drawing/2014/main" id="{DD7B93D3-10DE-4394-A1D5-063E766B69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 flipH="1">
            <a:off x="3093689" y="1169567"/>
            <a:ext cx="5689693" cy="35115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2800" dirty="0"/>
              <a:t>1. Where do you work?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2800" dirty="0"/>
              <a:t>2. What about you?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2800" dirty="0"/>
              <a:t>3. What do you do?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2800" dirty="0"/>
              <a:t>4. What do you want to know?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2800" dirty="0"/>
              <a:t>5. Where does she work?</a:t>
            </a:r>
          </a:p>
        </p:txBody>
      </p:sp>
      <p:pic>
        <p:nvPicPr>
          <p:cNvPr id="2" name="sound 7">
            <a:hlinkClick r:id="" action="ppaction://media"/>
            <a:extLst>
              <a:ext uri="{FF2B5EF4-FFF2-40B4-BE49-F238E27FC236}">
                <a16:creationId xmlns="" xmlns:a16="http://schemas.microsoft.com/office/drawing/2014/main" id="{7BF80ACD-6AEE-4226-A8D0-4966B95DE2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62429" y="1962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6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30"/>
          <p:cNvGrpSpPr/>
          <p:nvPr/>
        </p:nvGrpSpPr>
        <p:grpSpPr>
          <a:xfrm>
            <a:off x="2320501" y="413734"/>
            <a:ext cx="4869068" cy="4316022"/>
            <a:chOff x="683398" y="2777187"/>
            <a:chExt cx="876552" cy="777046"/>
          </a:xfrm>
        </p:grpSpPr>
        <p:sp>
          <p:nvSpPr>
            <p:cNvPr id="294" name="Google Shape;294;p30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30"/>
          <p:cNvSpPr txBox="1">
            <a:spLocks noGrp="1"/>
          </p:cNvSpPr>
          <p:nvPr>
            <p:ph type="title" idx="2"/>
          </p:nvPr>
        </p:nvSpPr>
        <p:spPr>
          <a:xfrm rot="-690391">
            <a:off x="2964356" y="1261820"/>
            <a:ext cx="2551941" cy="874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speaking</a:t>
            </a:r>
            <a:endParaRPr dirty="0"/>
          </a:p>
        </p:txBody>
      </p:sp>
      <p:sp>
        <p:nvSpPr>
          <p:cNvPr id="299" name="Google Shape;299;p30"/>
          <p:cNvSpPr txBox="1">
            <a:spLocks noGrp="1"/>
          </p:cNvSpPr>
          <p:nvPr>
            <p:ph type="subTitle" idx="1"/>
          </p:nvPr>
        </p:nvSpPr>
        <p:spPr>
          <a:xfrm rot="20761294">
            <a:off x="2847868" y="2336705"/>
            <a:ext cx="3659202" cy="11256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-Work in pairs. Ask and answer questions about your partner. Example:</a:t>
            </a:r>
            <a:endParaRPr sz="1600" dirty="0"/>
          </a:p>
        </p:txBody>
      </p:sp>
      <p:grpSp>
        <p:nvGrpSpPr>
          <p:cNvPr id="300" name="Google Shape;300;p30"/>
          <p:cNvGrpSpPr/>
          <p:nvPr/>
        </p:nvGrpSpPr>
        <p:grpSpPr>
          <a:xfrm>
            <a:off x="7562137" y="571484"/>
            <a:ext cx="330360" cy="489821"/>
            <a:chOff x="4508863" y="1528200"/>
            <a:chExt cx="318850" cy="472800"/>
          </a:xfrm>
        </p:grpSpPr>
        <p:sp>
          <p:nvSpPr>
            <p:cNvPr id="301" name="Google Shape;301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8033609" y="621883"/>
            <a:ext cx="330360" cy="489821"/>
            <a:chOff x="4508863" y="1528200"/>
            <a:chExt cx="318850" cy="472800"/>
          </a:xfrm>
        </p:grpSpPr>
        <p:sp>
          <p:nvSpPr>
            <p:cNvPr id="306" name="Google Shape;306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30"/>
          <p:cNvGrpSpPr/>
          <p:nvPr/>
        </p:nvGrpSpPr>
        <p:grpSpPr>
          <a:xfrm>
            <a:off x="4138906" y="628887"/>
            <a:ext cx="364318" cy="540221"/>
            <a:chOff x="4508863" y="1528200"/>
            <a:chExt cx="318850" cy="472800"/>
          </a:xfrm>
        </p:grpSpPr>
        <p:sp>
          <p:nvSpPr>
            <p:cNvPr id="311" name="Google Shape;311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30"/>
          <p:cNvGrpSpPr/>
          <p:nvPr/>
        </p:nvGrpSpPr>
        <p:grpSpPr>
          <a:xfrm>
            <a:off x="1179360" y="3410221"/>
            <a:ext cx="1086896" cy="1083623"/>
            <a:chOff x="7043510" y="2506013"/>
            <a:chExt cx="941933" cy="939096"/>
          </a:xfrm>
        </p:grpSpPr>
        <p:sp>
          <p:nvSpPr>
            <p:cNvPr id="316" name="Google Shape;316;p30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30"/>
          <p:cNvGrpSpPr/>
          <p:nvPr/>
        </p:nvGrpSpPr>
        <p:grpSpPr>
          <a:xfrm>
            <a:off x="552521" y="3271998"/>
            <a:ext cx="994419" cy="987553"/>
            <a:chOff x="6500275" y="2386225"/>
            <a:chExt cx="861790" cy="855840"/>
          </a:xfrm>
        </p:grpSpPr>
        <p:sp>
          <p:nvSpPr>
            <p:cNvPr id="329" name="Google Shape;329;p30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30"/>
          <p:cNvSpPr/>
          <p:nvPr/>
        </p:nvSpPr>
        <p:spPr>
          <a:xfrm>
            <a:off x="1952271" y="3239690"/>
            <a:ext cx="320212" cy="292514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30"/>
          <p:cNvGrpSpPr/>
          <p:nvPr/>
        </p:nvGrpSpPr>
        <p:grpSpPr>
          <a:xfrm>
            <a:off x="596206" y="768097"/>
            <a:ext cx="1261363" cy="628990"/>
            <a:chOff x="3491529" y="3490033"/>
            <a:chExt cx="713441" cy="365585"/>
          </a:xfrm>
        </p:grpSpPr>
        <p:sp>
          <p:nvSpPr>
            <p:cNvPr id="333" name="Google Shape;333;p30"/>
            <p:cNvSpPr/>
            <p:nvPr/>
          </p:nvSpPr>
          <p:spPr>
            <a:xfrm>
              <a:off x="3540426" y="3536751"/>
              <a:ext cx="664544" cy="318867"/>
            </a:xfrm>
            <a:custGeom>
              <a:avLst/>
              <a:gdLst/>
              <a:ahLst/>
              <a:cxnLst/>
              <a:rect l="l" t="t" r="r" b="b"/>
              <a:pathLst>
                <a:path w="51237" h="24585" extrusionOk="0">
                  <a:moveTo>
                    <a:pt x="48168" y="1"/>
                  </a:moveTo>
                  <a:lnTo>
                    <a:pt x="0" y="10508"/>
                  </a:lnTo>
                  <a:lnTo>
                    <a:pt x="3103" y="24585"/>
                  </a:lnTo>
                  <a:lnTo>
                    <a:pt x="51237" y="14077"/>
                  </a:lnTo>
                  <a:lnTo>
                    <a:pt x="48168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3491529" y="3490033"/>
              <a:ext cx="713441" cy="310722"/>
            </a:xfrm>
            <a:custGeom>
              <a:avLst/>
              <a:gdLst/>
              <a:ahLst/>
              <a:cxnLst/>
              <a:rect l="l" t="t" r="r" b="b"/>
              <a:pathLst>
                <a:path w="55007" h="23957" extrusionOk="0">
                  <a:moveTo>
                    <a:pt x="51171" y="0"/>
                  </a:moveTo>
                  <a:cubicBezTo>
                    <a:pt x="51171" y="0"/>
                    <a:pt x="25819" y="6157"/>
                    <a:pt x="10213" y="6157"/>
                  </a:cubicBezTo>
                  <a:cubicBezTo>
                    <a:pt x="5724" y="6157"/>
                    <a:pt x="2042" y="5648"/>
                    <a:pt x="1" y="4337"/>
                  </a:cubicBezTo>
                  <a:lnTo>
                    <a:pt x="1" y="4337"/>
                  </a:lnTo>
                  <a:lnTo>
                    <a:pt x="3837" y="21983"/>
                  </a:lnTo>
                  <a:cubicBezTo>
                    <a:pt x="6053" y="23407"/>
                    <a:pt x="9925" y="23956"/>
                    <a:pt x="14581" y="23956"/>
                  </a:cubicBezTo>
                  <a:cubicBezTo>
                    <a:pt x="30317" y="23956"/>
                    <a:pt x="55007" y="17679"/>
                    <a:pt x="55007" y="17679"/>
                  </a:cubicBezTo>
                  <a:lnTo>
                    <a:pt x="511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4042287" y="3490033"/>
              <a:ext cx="162683" cy="253966"/>
            </a:xfrm>
            <a:custGeom>
              <a:avLst/>
              <a:gdLst/>
              <a:ahLst/>
              <a:cxnLst/>
              <a:rect l="l" t="t" r="r" b="b"/>
              <a:pathLst>
                <a:path w="12543" h="19581" extrusionOk="0">
                  <a:moveTo>
                    <a:pt x="8673" y="0"/>
                  </a:moveTo>
                  <a:lnTo>
                    <a:pt x="1" y="1902"/>
                  </a:lnTo>
                  <a:lnTo>
                    <a:pt x="3870" y="19581"/>
                  </a:lnTo>
                  <a:lnTo>
                    <a:pt x="12543" y="17679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" name="Google Shape;336;p30"/>
          <p:cNvSpPr/>
          <p:nvPr/>
        </p:nvSpPr>
        <p:spPr>
          <a:xfrm rot="1701045">
            <a:off x="7460094" y="3473052"/>
            <a:ext cx="1086839" cy="1098921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E48800">
              <a:alpha val="31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297;p30">
            <a:extLst>
              <a:ext uri="{FF2B5EF4-FFF2-40B4-BE49-F238E27FC236}">
                <a16:creationId xmlns="" xmlns:a16="http://schemas.microsoft.com/office/drawing/2014/main" id="{45F27344-3418-4CF6-8137-53AE660990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20759519">
            <a:off x="4013221" y="3098955"/>
            <a:ext cx="2467047" cy="874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A: What do you do?</a:t>
            </a:r>
            <a:br>
              <a:rPr lang="en" sz="2400" dirty="0"/>
            </a:br>
            <a:r>
              <a:rPr lang="en" sz="2400" dirty="0"/>
              <a:t>B: I’m  …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070091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4" name="Google Shape;964;p38"/>
          <p:cNvGrpSpPr/>
          <p:nvPr/>
        </p:nvGrpSpPr>
        <p:grpSpPr>
          <a:xfrm>
            <a:off x="563543" y="917702"/>
            <a:ext cx="2412533" cy="585711"/>
            <a:chOff x="611550" y="2773950"/>
            <a:chExt cx="2698875" cy="344475"/>
          </a:xfrm>
        </p:grpSpPr>
        <p:sp>
          <p:nvSpPr>
            <p:cNvPr id="965" name="Google Shape;965;p38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" name="Google Shape;972;p38"/>
          <p:cNvGrpSpPr/>
          <p:nvPr/>
        </p:nvGrpSpPr>
        <p:grpSpPr>
          <a:xfrm rot="646640">
            <a:off x="3692504" y="1297739"/>
            <a:ext cx="4011202" cy="3385624"/>
            <a:chOff x="683398" y="2777187"/>
            <a:chExt cx="876552" cy="777046"/>
          </a:xfrm>
        </p:grpSpPr>
        <p:sp>
          <p:nvSpPr>
            <p:cNvPr id="973" name="Google Shape;973;p38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8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5" name="Google Shape;975;p38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38"/>
          <p:cNvSpPr txBox="1">
            <a:spLocks noGrp="1"/>
          </p:cNvSpPr>
          <p:nvPr>
            <p:ph type="subTitle" idx="1"/>
          </p:nvPr>
        </p:nvSpPr>
        <p:spPr>
          <a:xfrm>
            <a:off x="4023782" y="2029285"/>
            <a:ext cx="2950621" cy="10106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-W</a:t>
            </a:r>
            <a:r>
              <a:rPr lang="en-US" sz="1800" dirty="0"/>
              <a:t>hat is your dream job? Write a job description for the job of your choice.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80" name="Google Shape;980;p38"/>
          <p:cNvSpPr txBox="1">
            <a:spLocks noGrp="1"/>
          </p:cNvSpPr>
          <p:nvPr>
            <p:ph type="title"/>
          </p:nvPr>
        </p:nvSpPr>
        <p:spPr>
          <a:xfrm>
            <a:off x="694634" y="924614"/>
            <a:ext cx="218610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Writing</a:t>
            </a:r>
            <a:endParaRPr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536B32A2-B19D-435A-9909-F49E00A4CADD}"/>
              </a:ext>
            </a:extLst>
          </p:cNvPr>
          <p:cNvGrpSpPr/>
          <p:nvPr/>
        </p:nvGrpSpPr>
        <p:grpSpPr>
          <a:xfrm>
            <a:off x="1328919" y="2155435"/>
            <a:ext cx="1037141" cy="1013378"/>
            <a:chOff x="2276954" y="1734505"/>
            <a:chExt cx="1037141" cy="1013378"/>
          </a:xfrm>
        </p:grpSpPr>
        <p:sp>
          <p:nvSpPr>
            <p:cNvPr id="982" name="Google Shape;982;p38"/>
            <p:cNvSpPr/>
            <p:nvPr/>
          </p:nvSpPr>
          <p:spPr>
            <a:xfrm>
              <a:off x="2511256" y="2013753"/>
              <a:ext cx="586457" cy="534037"/>
            </a:xfrm>
            <a:custGeom>
              <a:avLst/>
              <a:gdLst/>
              <a:ahLst/>
              <a:cxnLst/>
              <a:rect l="l" t="t" r="r" b="b"/>
              <a:pathLst>
                <a:path w="12698" h="11563" extrusionOk="0">
                  <a:moveTo>
                    <a:pt x="2490" y="820"/>
                  </a:moveTo>
                  <a:cubicBezTo>
                    <a:pt x="3529" y="914"/>
                    <a:pt x="4600" y="1292"/>
                    <a:pt x="5483" y="2017"/>
                  </a:cubicBezTo>
                  <a:lnTo>
                    <a:pt x="5798" y="2237"/>
                  </a:lnTo>
                  <a:lnTo>
                    <a:pt x="5798" y="10334"/>
                  </a:lnTo>
                  <a:lnTo>
                    <a:pt x="5766" y="10334"/>
                  </a:lnTo>
                  <a:cubicBezTo>
                    <a:pt x="4789" y="9609"/>
                    <a:pt x="3655" y="9168"/>
                    <a:pt x="2490" y="9105"/>
                  </a:cubicBezTo>
                  <a:lnTo>
                    <a:pt x="2490" y="820"/>
                  </a:lnTo>
                  <a:close/>
                  <a:moveTo>
                    <a:pt x="9925" y="883"/>
                  </a:moveTo>
                  <a:lnTo>
                    <a:pt x="9925" y="9137"/>
                  </a:lnTo>
                  <a:cubicBezTo>
                    <a:pt x="8728" y="9200"/>
                    <a:pt x="7593" y="9609"/>
                    <a:pt x="6617" y="10334"/>
                  </a:cubicBezTo>
                  <a:lnTo>
                    <a:pt x="6617" y="2300"/>
                  </a:lnTo>
                  <a:lnTo>
                    <a:pt x="6932" y="2048"/>
                  </a:lnTo>
                  <a:cubicBezTo>
                    <a:pt x="7782" y="1355"/>
                    <a:pt x="8854" y="946"/>
                    <a:pt x="9925" y="883"/>
                  </a:cubicBezTo>
                  <a:close/>
                  <a:moveTo>
                    <a:pt x="1702" y="2458"/>
                  </a:moveTo>
                  <a:lnTo>
                    <a:pt x="1702" y="9483"/>
                  </a:lnTo>
                  <a:cubicBezTo>
                    <a:pt x="1702" y="9735"/>
                    <a:pt x="1891" y="9924"/>
                    <a:pt x="2080" y="9924"/>
                  </a:cubicBezTo>
                  <a:cubicBezTo>
                    <a:pt x="3057" y="9924"/>
                    <a:pt x="4096" y="10208"/>
                    <a:pt x="4978" y="10744"/>
                  </a:cubicBezTo>
                  <a:lnTo>
                    <a:pt x="1261" y="10744"/>
                  </a:lnTo>
                  <a:cubicBezTo>
                    <a:pt x="1009" y="10744"/>
                    <a:pt x="851" y="10555"/>
                    <a:pt x="851" y="10334"/>
                  </a:cubicBezTo>
                  <a:lnTo>
                    <a:pt x="851" y="2867"/>
                  </a:lnTo>
                  <a:cubicBezTo>
                    <a:pt x="851" y="2647"/>
                    <a:pt x="1040" y="2489"/>
                    <a:pt x="1261" y="2458"/>
                  </a:cubicBezTo>
                  <a:close/>
                  <a:moveTo>
                    <a:pt x="11406" y="2458"/>
                  </a:moveTo>
                  <a:cubicBezTo>
                    <a:pt x="11658" y="2458"/>
                    <a:pt x="11815" y="2647"/>
                    <a:pt x="11847" y="2867"/>
                  </a:cubicBezTo>
                  <a:lnTo>
                    <a:pt x="11847" y="10334"/>
                  </a:lnTo>
                  <a:cubicBezTo>
                    <a:pt x="11847" y="10555"/>
                    <a:pt x="11658" y="10712"/>
                    <a:pt x="11406" y="10744"/>
                  </a:cubicBezTo>
                  <a:lnTo>
                    <a:pt x="7436" y="10744"/>
                  </a:lnTo>
                  <a:cubicBezTo>
                    <a:pt x="8255" y="10239"/>
                    <a:pt x="9295" y="9924"/>
                    <a:pt x="10303" y="9924"/>
                  </a:cubicBezTo>
                  <a:cubicBezTo>
                    <a:pt x="10555" y="9924"/>
                    <a:pt x="10712" y="9735"/>
                    <a:pt x="10712" y="9483"/>
                  </a:cubicBezTo>
                  <a:lnTo>
                    <a:pt x="10712" y="2458"/>
                  </a:lnTo>
                  <a:close/>
                  <a:moveTo>
                    <a:pt x="2080" y="0"/>
                  </a:moveTo>
                  <a:cubicBezTo>
                    <a:pt x="1828" y="0"/>
                    <a:pt x="1670" y="189"/>
                    <a:pt x="1670" y="410"/>
                  </a:cubicBezTo>
                  <a:lnTo>
                    <a:pt x="1670" y="1670"/>
                  </a:lnTo>
                  <a:lnTo>
                    <a:pt x="1261" y="1670"/>
                  </a:lnTo>
                  <a:cubicBezTo>
                    <a:pt x="568" y="1670"/>
                    <a:pt x="1" y="2206"/>
                    <a:pt x="32" y="2930"/>
                  </a:cubicBezTo>
                  <a:lnTo>
                    <a:pt x="32" y="10334"/>
                  </a:lnTo>
                  <a:cubicBezTo>
                    <a:pt x="32" y="10996"/>
                    <a:pt x="568" y="11563"/>
                    <a:pt x="1261" y="11563"/>
                  </a:cubicBezTo>
                  <a:lnTo>
                    <a:pt x="11437" y="11563"/>
                  </a:lnTo>
                  <a:cubicBezTo>
                    <a:pt x="12130" y="11563"/>
                    <a:pt x="12697" y="11027"/>
                    <a:pt x="12697" y="10334"/>
                  </a:cubicBezTo>
                  <a:lnTo>
                    <a:pt x="12697" y="2867"/>
                  </a:lnTo>
                  <a:cubicBezTo>
                    <a:pt x="12666" y="2206"/>
                    <a:pt x="12130" y="1670"/>
                    <a:pt x="11437" y="1670"/>
                  </a:cubicBezTo>
                  <a:lnTo>
                    <a:pt x="10744" y="1670"/>
                  </a:lnTo>
                  <a:lnTo>
                    <a:pt x="10744" y="410"/>
                  </a:lnTo>
                  <a:cubicBezTo>
                    <a:pt x="10744" y="158"/>
                    <a:pt x="10555" y="0"/>
                    <a:pt x="10334" y="0"/>
                  </a:cubicBezTo>
                  <a:cubicBezTo>
                    <a:pt x="8980" y="0"/>
                    <a:pt x="7562" y="473"/>
                    <a:pt x="6396" y="1387"/>
                  </a:cubicBezTo>
                  <a:lnTo>
                    <a:pt x="6207" y="1544"/>
                  </a:lnTo>
                  <a:lnTo>
                    <a:pt x="6018" y="1387"/>
                  </a:lnTo>
                  <a:cubicBezTo>
                    <a:pt x="4915" y="473"/>
                    <a:pt x="3498" y="0"/>
                    <a:pt x="20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84" name="Google Shape;984;p38"/>
            <p:cNvSpPr/>
            <p:nvPr/>
          </p:nvSpPr>
          <p:spPr>
            <a:xfrm>
              <a:off x="2276954" y="1734505"/>
              <a:ext cx="1037141" cy="1013378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985" name="Google Shape;985;p38"/>
          <p:cNvSpPr/>
          <p:nvPr/>
        </p:nvSpPr>
        <p:spPr>
          <a:xfrm rot="-4609478">
            <a:off x="3775519" y="1132060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89E1D0">
              <a:alpha val="62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7" name="Google Shape;987;p38"/>
          <p:cNvGrpSpPr/>
          <p:nvPr/>
        </p:nvGrpSpPr>
        <p:grpSpPr>
          <a:xfrm>
            <a:off x="8270349" y="1357456"/>
            <a:ext cx="304342" cy="451288"/>
            <a:chOff x="4508863" y="1528200"/>
            <a:chExt cx="318850" cy="472800"/>
          </a:xfrm>
        </p:grpSpPr>
        <p:sp>
          <p:nvSpPr>
            <p:cNvPr id="988" name="Google Shape;98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" name="Google Shape;992;p38"/>
          <p:cNvGrpSpPr/>
          <p:nvPr/>
        </p:nvGrpSpPr>
        <p:grpSpPr>
          <a:xfrm>
            <a:off x="8270349" y="906152"/>
            <a:ext cx="304342" cy="451288"/>
            <a:chOff x="4508863" y="1528200"/>
            <a:chExt cx="318850" cy="472800"/>
          </a:xfrm>
        </p:grpSpPr>
        <p:sp>
          <p:nvSpPr>
            <p:cNvPr id="993" name="Google Shape;993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" name="Google Shape;997;p38"/>
          <p:cNvGrpSpPr/>
          <p:nvPr/>
        </p:nvGrpSpPr>
        <p:grpSpPr>
          <a:xfrm>
            <a:off x="8270349" y="501277"/>
            <a:ext cx="304342" cy="451288"/>
            <a:chOff x="4508863" y="1528200"/>
            <a:chExt cx="318850" cy="472800"/>
          </a:xfrm>
        </p:grpSpPr>
        <p:sp>
          <p:nvSpPr>
            <p:cNvPr id="998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2" name="Google Shape;1002;p38"/>
          <p:cNvSpPr/>
          <p:nvPr/>
        </p:nvSpPr>
        <p:spPr>
          <a:xfrm rot="-4609452">
            <a:off x="7740768" y="3893812"/>
            <a:ext cx="697602" cy="907542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5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8"/>
          <p:cNvSpPr/>
          <p:nvPr/>
        </p:nvSpPr>
        <p:spPr>
          <a:xfrm rot="-4609452">
            <a:off x="7868071" y="4021115"/>
            <a:ext cx="697602" cy="907542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5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297;p30">
            <a:extLst>
              <a:ext uri="{FF2B5EF4-FFF2-40B4-BE49-F238E27FC236}">
                <a16:creationId xmlns="" xmlns:a16="http://schemas.microsoft.com/office/drawing/2014/main" id="{D03B0F7A-5C44-47D3-8313-BEF434D00153}"/>
              </a:ext>
            </a:extLst>
          </p:cNvPr>
          <p:cNvSpPr txBox="1">
            <a:spLocks/>
          </p:cNvSpPr>
          <p:nvPr/>
        </p:nvSpPr>
        <p:spPr>
          <a:xfrm>
            <a:off x="4507356" y="3052441"/>
            <a:ext cx="2467047" cy="1010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r>
              <a:rPr lang="en-US" sz="2400" dirty="0"/>
              <a:t>Job:</a:t>
            </a:r>
          </a:p>
          <a:p>
            <a:r>
              <a:rPr lang="en-US" sz="2400" dirty="0"/>
              <a:t>Company to work for:</a:t>
            </a:r>
          </a:p>
          <a:p>
            <a:r>
              <a:rPr lang="en-US" sz="2400" dirty="0"/>
              <a:t>Responsibilities:</a:t>
            </a:r>
          </a:p>
        </p:txBody>
      </p:sp>
    </p:spTree>
    <p:extLst>
      <p:ext uri="{BB962C8B-B14F-4D97-AF65-F5344CB8AC3E}">
        <p14:creationId xmlns:p14="http://schemas.microsoft.com/office/powerpoint/2010/main" val="3819604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30"/>
          <p:cNvGrpSpPr/>
          <p:nvPr/>
        </p:nvGrpSpPr>
        <p:grpSpPr>
          <a:xfrm>
            <a:off x="2320501" y="413734"/>
            <a:ext cx="4869068" cy="4316022"/>
            <a:chOff x="683398" y="2777187"/>
            <a:chExt cx="876552" cy="777046"/>
          </a:xfrm>
        </p:grpSpPr>
        <p:sp>
          <p:nvSpPr>
            <p:cNvPr id="294" name="Google Shape;294;p30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30"/>
          <p:cNvSpPr txBox="1">
            <a:spLocks noGrp="1"/>
          </p:cNvSpPr>
          <p:nvPr>
            <p:ph type="title" idx="2"/>
          </p:nvPr>
        </p:nvSpPr>
        <p:spPr>
          <a:xfrm rot="-690391">
            <a:off x="2964356" y="1261820"/>
            <a:ext cx="2551941" cy="874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speaking</a:t>
            </a:r>
            <a:endParaRPr dirty="0"/>
          </a:p>
        </p:txBody>
      </p:sp>
      <p:sp>
        <p:nvSpPr>
          <p:cNvPr id="299" name="Google Shape;299;p30"/>
          <p:cNvSpPr txBox="1">
            <a:spLocks noGrp="1"/>
          </p:cNvSpPr>
          <p:nvPr>
            <p:ph type="subTitle" idx="1"/>
          </p:nvPr>
        </p:nvSpPr>
        <p:spPr>
          <a:xfrm rot="20761294">
            <a:off x="2847868" y="2336705"/>
            <a:ext cx="3659202" cy="11256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-Tell the rest of the group about your dream job. Use your notes to help you. Example:</a:t>
            </a:r>
            <a:endParaRPr sz="1600" dirty="0"/>
          </a:p>
        </p:txBody>
      </p:sp>
      <p:grpSp>
        <p:nvGrpSpPr>
          <p:cNvPr id="300" name="Google Shape;300;p30"/>
          <p:cNvGrpSpPr/>
          <p:nvPr/>
        </p:nvGrpSpPr>
        <p:grpSpPr>
          <a:xfrm>
            <a:off x="7562137" y="571484"/>
            <a:ext cx="330360" cy="489821"/>
            <a:chOff x="4508863" y="1528200"/>
            <a:chExt cx="318850" cy="472800"/>
          </a:xfrm>
        </p:grpSpPr>
        <p:sp>
          <p:nvSpPr>
            <p:cNvPr id="301" name="Google Shape;301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8033609" y="621883"/>
            <a:ext cx="330360" cy="489821"/>
            <a:chOff x="4508863" y="1528200"/>
            <a:chExt cx="318850" cy="472800"/>
          </a:xfrm>
        </p:grpSpPr>
        <p:sp>
          <p:nvSpPr>
            <p:cNvPr id="306" name="Google Shape;306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30"/>
          <p:cNvGrpSpPr/>
          <p:nvPr/>
        </p:nvGrpSpPr>
        <p:grpSpPr>
          <a:xfrm>
            <a:off x="4138906" y="628887"/>
            <a:ext cx="364318" cy="540221"/>
            <a:chOff x="4508863" y="1528200"/>
            <a:chExt cx="318850" cy="472800"/>
          </a:xfrm>
        </p:grpSpPr>
        <p:sp>
          <p:nvSpPr>
            <p:cNvPr id="311" name="Google Shape;311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30"/>
          <p:cNvGrpSpPr/>
          <p:nvPr/>
        </p:nvGrpSpPr>
        <p:grpSpPr>
          <a:xfrm>
            <a:off x="1179360" y="3410221"/>
            <a:ext cx="1086896" cy="1083623"/>
            <a:chOff x="7043510" y="2506013"/>
            <a:chExt cx="941933" cy="939096"/>
          </a:xfrm>
        </p:grpSpPr>
        <p:sp>
          <p:nvSpPr>
            <p:cNvPr id="316" name="Google Shape;316;p30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30"/>
          <p:cNvGrpSpPr/>
          <p:nvPr/>
        </p:nvGrpSpPr>
        <p:grpSpPr>
          <a:xfrm>
            <a:off x="552521" y="3271998"/>
            <a:ext cx="994419" cy="987553"/>
            <a:chOff x="6500275" y="2386225"/>
            <a:chExt cx="861790" cy="855840"/>
          </a:xfrm>
        </p:grpSpPr>
        <p:sp>
          <p:nvSpPr>
            <p:cNvPr id="329" name="Google Shape;329;p30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30"/>
          <p:cNvSpPr/>
          <p:nvPr/>
        </p:nvSpPr>
        <p:spPr>
          <a:xfrm>
            <a:off x="1952271" y="3239690"/>
            <a:ext cx="320212" cy="292514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30"/>
          <p:cNvGrpSpPr/>
          <p:nvPr/>
        </p:nvGrpSpPr>
        <p:grpSpPr>
          <a:xfrm>
            <a:off x="596206" y="768097"/>
            <a:ext cx="1261363" cy="628990"/>
            <a:chOff x="3491529" y="3490033"/>
            <a:chExt cx="713441" cy="365585"/>
          </a:xfrm>
        </p:grpSpPr>
        <p:sp>
          <p:nvSpPr>
            <p:cNvPr id="333" name="Google Shape;333;p30"/>
            <p:cNvSpPr/>
            <p:nvPr/>
          </p:nvSpPr>
          <p:spPr>
            <a:xfrm>
              <a:off x="3540426" y="3536751"/>
              <a:ext cx="664544" cy="318867"/>
            </a:xfrm>
            <a:custGeom>
              <a:avLst/>
              <a:gdLst/>
              <a:ahLst/>
              <a:cxnLst/>
              <a:rect l="l" t="t" r="r" b="b"/>
              <a:pathLst>
                <a:path w="51237" h="24585" extrusionOk="0">
                  <a:moveTo>
                    <a:pt x="48168" y="1"/>
                  </a:moveTo>
                  <a:lnTo>
                    <a:pt x="0" y="10508"/>
                  </a:lnTo>
                  <a:lnTo>
                    <a:pt x="3103" y="24585"/>
                  </a:lnTo>
                  <a:lnTo>
                    <a:pt x="51237" y="14077"/>
                  </a:lnTo>
                  <a:lnTo>
                    <a:pt x="48168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3491529" y="3490033"/>
              <a:ext cx="713441" cy="310722"/>
            </a:xfrm>
            <a:custGeom>
              <a:avLst/>
              <a:gdLst/>
              <a:ahLst/>
              <a:cxnLst/>
              <a:rect l="l" t="t" r="r" b="b"/>
              <a:pathLst>
                <a:path w="55007" h="23957" extrusionOk="0">
                  <a:moveTo>
                    <a:pt x="51171" y="0"/>
                  </a:moveTo>
                  <a:cubicBezTo>
                    <a:pt x="51171" y="0"/>
                    <a:pt x="25819" y="6157"/>
                    <a:pt x="10213" y="6157"/>
                  </a:cubicBezTo>
                  <a:cubicBezTo>
                    <a:pt x="5724" y="6157"/>
                    <a:pt x="2042" y="5648"/>
                    <a:pt x="1" y="4337"/>
                  </a:cubicBezTo>
                  <a:lnTo>
                    <a:pt x="1" y="4337"/>
                  </a:lnTo>
                  <a:lnTo>
                    <a:pt x="3837" y="21983"/>
                  </a:lnTo>
                  <a:cubicBezTo>
                    <a:pt x="6053" y="23407"/>
                    <a:pt x="9925" y="23956"/>
                    <a:pt x="14581" y="23956"/>
                  </a:cubicBezTo>
                  <a:cubicBezTo>
                    <a:pt x="30317" y="23956"/>
                    <a:pt x="55007" y="17679"/>
                    <a:pt x="55007" y="17679"/>
                  </a:cubicBezTo>
                  <a:lnTo>
                    <a:pt x="511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4042287" y="3490033"/>
              <a:ext cx="162683" cy="253966"/>
            </a:xfrm>
            <a:custGeom>
              <a:avLst/>
              <a:gdLst/>
              <a:ahLst/>
              <a:cxnLst/>
              <a:rect l="l" t="t" r="r" b="b"/>
              <a:pathLst>
                <a:path w="12543" h="19581" extrusionOk="0">
                  <a:moveTo>
                    <a:pt x="8673" y="0"/>
                  </a:moveTo>
                  <a:lnTo>
                    <a:pt x="1" y="1902"/>
                  </a:lnTo>
                  <a:lnTo>
                    <a:pt x="3870" y="19581"/>
                  </a:lnTo>
                  <a:lnTo>
                    <a:pt x="12543" y="17679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" name="Google Shape;336;p30"/>
          <p:cNvSpPr/>
          <p:nvPr/>
        </p:nvSpPr>
        <p:spPr>
          <a:xfrm rot="1701045">
            <a:off x="7460094" y="3473052"/>
            <a:ext cx="1086839" cy="1098921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E48800">
              <a:alpha val="31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297;p30">
            <a:extLst>
              <a:ext uri="{FF2B5EF4-FFF2-40B4-BE49-F238E27FC236}">
                <a16:creationId xmlns="" xmlns:a16="http://schemas.microsoft.com/office/drawing/2014/main" id="{45F27344-3418-4CF6-8137-53AE660990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20759519">
            <a:off x="4013221" y="3098955"/>
            <a:ext cx="2467047" cy="874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My dream job is … .</a:t>
            </a:r>
            <a:br>
              <a:rPr lang="en" sz="2400" dirty="0"/>
            </a:br>
            <a:r>
              <a:rPr lang="en" sz="2400" dirty="0"/>
              <a:t>I design/solve/analyse … 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162908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13;p51">
            <a:extLst>
              <a:ext uri="{FF2B5EF4-FFF2-40B4-BE49-F238E27FC236}">
                <a16:creationId xmlns="" xmlns:a16="http://schemas.microsoft.com/office/drawing/2014/main" id="{AC811C0F-3A6A-45E4-B94F-1C7CB024A82F}"/>
              </a:ext>
            </a:extLst>
          </p:cNvPr>
          <p:cNvSpPr/>
          <p:nvPr/>
        </p:nvSpPr>
        <p:spPr>
          <a:xfrm>
            <a:off x="5064850" y="3652600"/>
            <a:ext cx="2835423" cy="303466"/>
          </a:xfrm>
          <a:custGeom>
            <a:avLst/>
            <a:gdLst/>
            <a:ahLst/>
            <a:cxnLst/>
            <a:rect l="l" t="t" r="r" b="b"/>
            <a:pathLst>
              <a:path w="33127" h="7499" extrusionOk="0">
                <a:moveTo>
                  <a:pt x="27486" y="1"/>
                </a:moveTo>
                <a:cubicBezTo>
                  <a:pt x="27458" y="1"/>
                  <a:pt x="27427" y="21"/>
                  <a:pt x="27396" y="68"/>
                </a:cubicBezTo>
                <a:cubicBezTo>
                  <a:pt x="27069" y="335"/>
                  <a:pt x="24769" y="554"/>
                  <a:pt x="23528" y="554"/>
                </a:cubicBezTo>
                <a:cubicBezTo>
                  <a:pt x="23222" y="554"/>
                  <a:pt x="22980" y="541"/>
                  <a:pt x="22848" y="511"/>
                </a:cubicBezTo>
                <a:cubicBezTo>
                  <a:pt x="22641" y="431"/>
                  <a:pt x="22419" y="393"/>
                  <a:pt x="22199" y="393"/>
                </a:cubicBezTo>
                <a:cubicBezTo>
                  <a:pt x="21909" y="393"/>
                  <a:pt x="21621" y="459"/>
                  <a:pt x="21369" y="585"/>
                </a:cubicBezTo>
                <a:cubicBezTo>
                  <a:pt x="20556" y="844"/>
                  <a:pt x="18116" y="659"/>
                  <a:pt x="17007" y="881"/>
                </a:cubicBezTo>
                <a:cubicBezTo>
                  <a:pt x="16903" y="911"/>
                  <a:pt x="16835" y="922"/>
                  <a:pt x="16789" y="922"/>
                </a:cubicBezTo>
                <a:cubicBezTo>
                  <a:pt x="16603" y="922"/>
                  <a:pt x="16763" y="733"/>
                  <a:pt x="16378" y="733"/>
                </a:cubicBezTo>
                <a:cubicBezTo>
                  <a:pt x="15839" y="762"/>
                  <a:pt x="10684" y="1160"/>
                  <a:pt x="8248" y="1160"/>
                </a:cubicBezTo>
                <a:cubicBezTo>
                  <a:pt x="7510" y="1160"/>
                  <a:pt x="7022" y="1123"/>
                  <a:pt x="6988" y="1029"/>
                </a:cubicBezTo>
                <a:cubicBezTo>
                  <a:pt x="6982" y="998"/>
                  <a:pt x="6972" y="986"/>
                  <a:pt x="6959" y="986"/>
                </a:cubicBezTo>
                <a:cubicBezTo>
                  <a:pt x="6904" y="986"/>
                  <a:pt x="6797" y="1205"/>
                  <a:pt x="6728" y="1205"/>
                </a:cubicBezTo>
                <a:cubicBezTo>
                  <a:pt x="6714" y="1205"/>
                  <a:pt x="6702" y="1197"/>
                  <a:pt x="6692" y="1177"/>
                </a:cubicBezTo>
                <a:cubicBezTo>
                  <a:pt x="6692" y="1177"/>
                  <a:pt x="3107" y="1528"/>
                  <a:pt x="1614" y="1528"/>
                </a:cubicBezTo>
                <a:cubicBezTo>
                  <a:pt x="1294" y="1528"/>
                  <a:pt x="1070" y="1512"/>
                  <a:pt x="999" y="1473"/>
                </a:cubicBezTo>
                <a:cubicBezTo>
                  <a:pt x="909" y="1434"/>
                  <a:pt x="838" y="1414"/>
                  <a:pt x="777" y="1414"/>
                </a:cubicBezTo>
                <a:cubicBezTo>
                  <a:pt x="663" y="1414"/>
                  <a:pt x="591" y="1488"/>
                  <a:pt x="518" y="1657"/>
                </a:cubicBezTo>
                <a:cubicBezTo>
                  <a:pt x="296" y="2360"/>
                  <a:pt x="0" y="7166"/>
                  <a:pt x="333" y="7425"/>
                </a:cubicBezTo>
                <a:cubicBezTo>
                  <a:pt x="374" y="7445"/>
                  <a:pt x="473" y="7454"/>
                  <a:pt x="617" y="7454"/>
                </a:cubicBezTo>
                <a:cubicBezTo>
                  <a:pt x="1357" y="7454"/>
                  <a:pt x="3294" y="7224"/>
                  <a:pt x="4742" y="7224"/>
                </a:cubicBezTo>
                <a:cubicBezTo>
                  <a:pt x="5526" y="7224"/>
                  <a:pt x="6166" y="7291"/>
                  <a:pt x="6396" y="7499"/>
                </a:cubicBezTo>
                <a:cubicBezTo>
                  <a:pt x="7130" y="7386"/>
                  <a:pt x="9697" y="6885"/>
                  <a:pt x="11330" y="6885"/>
                </a:cubicBezTo>
                <a:cubicBezTo>
                  <a:pt x="11836" y="6885"/>
                  <a:pt x="12252" y="6933"/>
                  <a:pt x="12496" y="7055"/>
                </a:cubicBezTo>
                <a:cubicBezTo>
                  <a:pt x="12762" y="6736"/>
                  <a:pt x="14183" y="6680"/>
                  <a:pt x="15615" y="6680"/>
                </a:cubicBezTo>
                <a:cubicBezTo>
                  <a:pt x="16383" y="6680"/>
                  <a:pt x="17155" y="6697"/>
                  <a:pt x="17753" y="6697"/>
                </a:cubicBezTo>
                <a:cubicBezTo>
                  <a:pt x="18366" y="6697"/>
                  <a:pt x="18797" y="6680"/>
                  <a:pt x="18855" y="6611"/>
                </a:cubicBezTo>
                <a:cubicBezTo>
                  <a:pt x="18985" y="6501"/>
                  <a:pt x="19318" y="6445"/>
                  <a:pt x="19641" y="6445"/>
                </a:cubicBezTo>
                <a:cubicBezTo>
                  <a:pt x="19965" y="6445"/>
                  <a:pt x="20279" y="6501"/>
                  <a:pt x="20371" y="6611"/>
                </a:cubicBezTo>
                <a:cubicBezTo>
                  <a:pt x="20475" y="6778"/>
                  <a:pt x="20597" y="6833"/>
                  <a:pt x="20721" y="6833"/>
                </a:cubicBezTo>
                <a:cubicBezTo>
                  <a:pt x="20966" y="6833"/>
                  <a:pt x="21222" y="6618"/>
                  <a:pt x="21375" y="6618"/>
                </a:cubicBezTo>
                <a:cubicBezTo>
                  <a:pt x="21420" y="6618"/>
                  <a:pt x="21456" y="6637"/>
                  <a:pt x="21480" y="6685"/>
                </a:cubicBezTo>
                <a:lnTo>
                  <a:pt x="22885" y="6316"/>
                </a:lnTo>
                <a:lnTo>
                  <a:pt x="29318" y="6205"/>
                </a:lnTo>
                <a:cubicBezTo>
                  <a:pt x="29660" y="6048"/>
                  <a:pt x="30025" y="5999"/>
                  <a:pt x="30385" y="5999"/>
                </a:cubicBezTo>
                <a:cubicBezTo>
                  <a:pt x="30966" y="5999"/>
                  <a:pt x="31534" y="6126"/>
                  <a:pt x="31969" y="6126"/>
                </a:cubicBezTo>
                <a:cubicBezTo>
                  <a:pt x="32342" y="6126"/>
                  <a:pt x="32617" y="6033"/>
                  <a:pt x="32719" y="5687"/>
                </a:cubicBezTo>
                <a:cubicBezTo>
                  <a:pt x="33015" y="3839"/>
                  <a:pt x="33126" y="1953"/>
                  <a:pt x="33015" y="105"/>
                </a:cubicBezTo>
                <a:cubicBezTo>
                  <a:pt x="33006" y="32"/>
                  <a:pt x="32837" y="4"/>
                  <a:pt x="32586" y="4"/>
                </a:cubicBezTo>
                <a:cubicBezTo>
                  <a:pt x="31813" y="4"/>
                  <a:pt x="30261" y="271"/>
                  <a:pt x="30205" y="326"/>
                </a:cubicBezTo>
                <a:cubicBezTo>
                  <a:pt x="30195" y="348"/>
                  <a:pt x="30177" y="357"/>
                  <a:pt x="30159" y="357"/>
                </a:cubicBezTo>
                <a:cubicBezTo>
                  <a:pt x="30113" y="357"/>
                  <a:pt x="30058" y="305"/>
                  <a:pt x="30058" y="253"/>
                </a:cubicBezTo>
                <a:cubicBezTo>
                  <a:pt x="30058" y="179"/>
                  <a:pt x="27581" y="105"/>
                  <a:pt x="27581" y="105"/>
                </a:cubicBezTo>
                <a:cubicBezTo>
                  <a:pt x="27559" y="40"/>
                  <a:pt x="27525" y="1"/>
                  <a:pt x="27486" y="1"/>
                </a:cubicBezTo>
                <a:close/>
              </a:path>
            </a:pathLst>
          </a:custGeom>
          <a:solidFill>
            <a:srgbClr val="FFE638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1814;p51">
            <a:extLst>
              <a:ext uri="{FF2B5EF4-FFF2-40B4-BE49-F238E27FC236}">
                <a16:creationId xmlns="" xmlns:a16="http://schemas.microsoft.com/office/drawing/2014/main" id="{05401D9D-429C-4BE5-8E8C-B8D07DA76834}"/>
              </a:ext>
            </a:extLst>
          </p:cNvPr>
          <p:cNvGrpSpPr/>
          <p:nvPr/>
        </p:nvGrpSpPr>
        <p:grpSpPr>
          <a:xfrm>
            <a:off x="4947205" y="1602005"/>
            <a:ext cx="2891662" cy="1329796"/>
            <a:chOff x="5871550" y="1383450"/>
            <a:chExt cx="1173850" cy="502075"/>
          </a:xfrm>
        </p:grpSpPr>
        <p:sp>
          <p:nvSpPr>
            <p:cNvPr id="7" name="Google Shape;1815;p51">
              <a:extLst>
                <a:ext uri="{FF2B5EF4-FFF2-40B4-BE49-F238E27FC236}">
                  <a16:creationId xmlns="" xmlns:a16="http://schemas.microsoft.com/office/drawing/2014/main" id="{72564183-806B-4C42-A7F3-777DB97C6666}"/>
                </a:ext>
              </a:extLst>
            </p:cNvPr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solidFill>
              <a:srgbClr val="FFE638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816;p51">
              <a:extLst>
                <a:ext uri="{FF2B5EF4-FFF2-40B4-BE49-F238E27FC236}">
                  <a16:creationId xmlns="" xmlns:a16="http://schemas.microsoft.com/office/drawing/2014/main" id="{17EB276E-98E4-4A43-AD86-D9D2A50ABE38}"/>
                </a:ext>
              </a:extLst>
            </p:cNvPr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solidFill>
              <a:srgbClr val="FFE638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17;p51">
              <a:extLst>
                <a:ext uri="{FF2B5EF4-FFF2-40B4-BE49-F238E27FC236}">
                  <a16:creationId xmlns="" xmlns:a16="http://schemas.microsoft.com/office/drawing/2014/main" id="{DBB87E6F-08F7-4526-84BE-A8064D724E4C}"/>
                </a:ext>
              </a:extLst>
            </p:cNvPr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solidFill>
              <a:srgbClr val="FFE638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818;p51">
              <a:extLst>
                <a:ext uri="{FF2B5EF4-FFF2-40B4-BE49-F238E27FC236}">
                  <a16:creationId xmlns="" xmlns:a16="http://schemas.microsoft.com/office/drawing/2014/main" id="{1C7E154F-0AC3-4C98-8E30-0A974E864E2E}"/>
                </a:ext>
              </a:extLst>
            </p:cNvPr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solidFill>
              <a:srgbClr val="FFE638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1819;p51">
            <a:extLst>
              <a:ext uri="{FF2B5EF4-FFF2-40B4-BE49-F238E27FC236}">
                <a16:creationId xmlns="" xmlns:a16="http://schemas.microsoft.com/office/drawing/2014/main" id="{A43B5E43-2FA2-46C2-9B73-4BF38AE34D76}"/>
              </a:ext>
            </a:extLst>
          </p:cNvPr>
          <p:cNvGrpSpPr/>
          <p:nvPr/>
        </p:nvGrpSpPr>
        <p:grpSpPr>
          <a:xfrm rot="-669364">
            <a:off x="567509" y="1810686"/>
            <a:ext cx="4184426" cy="1757184"/>
            <a:chOff x="2358590" y="2770261"/>
            <a:chExt cx="701327" cy="327531"/>
          </a:xfrm>
        </p:grpSpPr>
        <p:sp>
          <p:nvSpPr>
            <p:cNvPr id="12" name="Google Shape;1820;p51">
              <a:extLst>
                <a:ext uri="{FF2B5EF4-FFF2-40B4-BE49-F238E27FC236}">
                  <a16:creationId xmlns="" xmlns:a16="http://schemas.microsoft.com/office/drawing/2014/main" id="{AAA20FCA-6091-4BF6-B85B-367C5D1159FF}"/>
                </a:ext>
              </a:extLst>
            </p:cNvPr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821;p51">
              <a:extLst>
                <a:ext uri="{FF2B5EF4-FFF2-40B4-BE49-F238E27FC236}">
                  <a16:creationId xmlns="" xmlns:a16="http://schemas.microsoft.com/office/drawing/2014/main" id="{845E7191-AFFB-47CE-A9B8-05066EC46B73}"/>
                </a:ext>
              </a:extLst>
            </p:cNvPr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22;p51">
              <a:extLst>
                <a:ext uri="{FF2B5EF4-FFF2-40B4-BE49-F238E27FC236}">
                  <a16:creationId xmlns="" xmlns:a16="http://schemas.microsoft.com/office/drawing/2014/main" id="{163361AA-373F-4347-B5A0-DC14DD91991F}"/>
                </a:ext>
              </a:extLst>
            </p:cNvPr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823;p51">
            <a:extLst>
              <a:ext uri="{FF2B5EF4-FFF2-40B4-BE49-F238E27FC236}">
                <a16:creationId xmlns="" xmlns:a16="http://schemas.microsoft.com/office/drawing/2014/main" id="{09CC3C22-01E4-4ABF-A29B-DB9044A4FDCA}"/>
              </a:ext>
            </a:extLst>
          </p:cNvPr>
          <p:cNvSpPr txBox="1">
            <a:spLocks/>
          </p:cNvSpPr>
          <p:nvPr/>
        </p:nvSpPr>
        <p:spPr>
          <a:xfrm rot="-665216">
            <a:off x="686997" y="2056885"/>
            <a:ext cx="3945435" cy="95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r>
              <a:rPr lang="en-US" sz="9600" dirty="0"/>
              <a:t>Thanks</a:t>
            </a:r>
          </a:p>
        </p:txBody>
      </p:sp>
      <p:sp>
        <p:nvSpPr>
          <p:cNvPr id="16" name="Google Shape;1824;p51">
            <a:extLst>
              <a:ext uri="{FF2B5EF4-FFF2-40B4-BE49-F238E27FC236}">
                <a16:creationId xmlns="" xmlns:a16="http://schemas.microsoft.com/office/drawing/2014/main" id="{99A4DF24-F640-440A-AF23-0EC73C99BB46}"/>
              </a:ext>
            </a:extLst>
          </p:cNvPr>
          <p:cNvSpPr txBox="1">
            <a:spLocks/>
          </p:cNvSpPr>
          <p:nvPr/>
        </p:nvSpPr>
        <p:spPr>
          <a:xfrm>
            <a:off x="4660458" y="1965672"/>
            <a:ext cx="3425100" cy="541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dirty="0">
                <a:latin typeface="Just Another Hand" panose="020B0604020202020204" charset="0"/>
              </a:rPr>
              <a:t>Do you have any </a:t>
            </a:r>
            <a:r>
              <a:rPr lang="en-US" sz="4000" dirty="0">
                <a:latin typeface="Just Another Hand" panose="020B0604020202020204" charset="0"/>
                <a:sym typeface="Just Another Hand"/>
              </a:rPr>
              <a:t>questions</a:t>
            </a:r>
            <a:r>
              <a:rPr lang="en-US" sz="4000" dirty="0">
                <a:latin typeface="Just Another Hand" panose="020B0604020202020204" charset="0"/>
              </a:rPr>
              <a:t>?</a:t>
            </a:r>
          </a:p>
        </p:txBody>
      </p:sp>
      <p:sp>
        <p:nvSpPr>
          <p:cNvPr id="30" name="Google Shape;1838;p51">
            <a:extLst>
              <a:ext uri="{FF2B5EF4-FFF2-40B4-BE49-F238E27FC236}">
                <a16:creationId xmlns="" xmlns:a16="http://schemas.microsoft.com/office/drawing/2014/main" id="{D419CA1D-1FDA-4D84-92EF-AA24E1F98ABC}"/>
              </a:ext>
            </a:extLst>
          </p:cNvPr>
          <p:cNvSpPr/>
          <p:nvPr/>
        </p:nvSpPr>
        <p:spPr>
          <a:xfrm rot="-797127">
            <a:off x="951702" y="513553"/>
            <a:ext cx="1067028" cy="1064531"/>
          </a:xfrm>
          <a:custGeom>
            <a:avLst/>
            <a:gdLst/>
            <a:ahLst/>
            <a:cxnLst/>
            <a:rect l="l" t="t" r="r" b="b"/>
            <a:pathLst>
              <a:path w="40597" h="40502" extrusionOk="0">
                <a:moveTo>
                  <a:pt x="4342" y="0"/>
                </a:moveTo>
                <a:cubicBezTo>
                  <a:pt x="4000" y="0"/>
                  <a:pt x="3700" y="259"/>
                  <a:pt x="3637" y="637"/>
                </a:cubicBezTo>
                <a:lnTo>
                  <a:pt x="68" y="36129"/>
                </a:lnTo>
                <a:cubicBezTo>
                  <a:pt x="1" y="36496"/>
                  <a:pt x="301" y="36863"/>
                  <a:pt x="668" y="36896"/>
                </a:cubicBezTo>
                <a:lnTo>
                  <a:pt x="36193" y="40499"/>
                </a:lnTo>
                <a:cubicBezTo>
                  <a:pt x="36212" y="40500"/>
                  <a:pt x="36231" y="40501"/>
                  <a:pt x="36250" y="40501"/>
                </a:cubicBezTo>
                <a:cubicBezTo>
                  <a:pt x="36597" y="40501"/>
                  <a:pt x="36929" y="40213"/>
                  <a:pt x="36961" y="39865"/>
                </a:cubicBezTo>
                <a:lnTo>
                  <a:pt x="40530" y="4339"/>
                </a:lnTo>
                <a:cubicBezTo>
                  <a:pt x="40597" y="3972"/>
                  <a:pt x="40296" y="3639"/>
                  <a:pt x="39929" y="3572"/>
                </a:cubicBezTo>
                <a:lnTo>
                  <a:pt x="4404" y="3"/>
                </a:lnTo>
                <a:cubicBezTo>
                  <a:pt x="4383" y="1"/>
                  <a:pt x="4363" y="0"/>
                  <a:pt x="43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1839;p51">
            <a:extLst>
              <a:ext uri="{FF2B5EF4-FFF2-40B4-BE49-F238E27FC236}">
                <a16:creationId xmlns="" xmlns:a16="http://schemas.microsoft.com/office/drawing/2014/main" id="{6667F42B-80A7-4621-BBEB-8A4EC3142FDD}"/>
              </a:ext>
            </a:extLst>
          </p:cNvPr>
          <p:cNvGrpSpPr/>
          <p:nvPr/>
        </p:nvGrpSpPr>
        <p:grpSpPr>
          <a:xfrm rot="-797253">
            <a:off x="549830" y="607812"/>
            <a:ext cx="1113520" cy="1110577"/>
            <a:chOff x="6851457" y="1343113"/>
            <a:chExt cx="896740" cy="894369"/>
          </a:xfrm>
        </p:grpSpPr>
        <p:sp>
          <p:nvSpPr>
            <p:cNvPr id="32" name="Google Shape;1840;p51">
              <a:extLst>
                <a:ext uri="{FF2B5EF4-FFF2-40B4-BE49-F238E27FC236}">
                  <a16:creationId xmlns="" xmlns:a16="http://schemas.microsoft.com/office/drawing/2014/main" id="{FFAA2C4E-E826-48B2-B834-E3D30F0C22FF}"/>
                </a:ext>
              </a:extLst>
            </p:cNvPr>
            <p:cNvSpPr/>
            <p:nvPr/>
          </p:nvSpPr>
          <p:spPr>
            <a:xfrm>
              <a:off x="6984199" y="1981630"/>
              <a:ext cx="6371" cy="7091"/>
            </a:xfrm>
            <a:custGeom>
              <a:avLst/>
              <a:gdLst/>
              <a:ahLst/>
              <a:cxnLst/>
              <a:rect l="l" t="t" r="r" b="b"/>
              <a:pathLst>
                <a:path w="301" h="335" extrusionOk="0">
                  <a:moveTo>
                    <a:pt x="134" y="1"/>
                  </a:moveTo>
                  <a:cubicBezTo>
                    <a:pt x="67" y="34"/>
                    <a:pt x="0" y="101"/>
                    <a:pt x="34" y="167"/>
                  </a:cubicBezTo>
                  <a:lnTo>
                    <a:pt x="34" y="234"/>
                  </a:lnTo>
                  <a:cubicBezTo>
                    <a:pt x="34" y="301"/>
                    <a:pt x="100" y="334"/>
                    <a:pt x="167" y="334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41;p51">
              <a:extLst>
                <a:ext uri="{FF2B5EF4-FFF2-40B4-BE49-F238E27FC236}">
                  <a16:creationId xmlns="" xmlns:a16="http://schemas.microsoft.com/office/drawing/2014/main" id="{02C9487F-BAEA-49EF-AC6D-4FB9892ED3E5}"/>
                </a:ext>
              </a:extLst>
            </p:cNvPr>
            <p:cNvSpPr/>
            <p:nvPr/>
          </p:nvSpPr>
          <p:spPr>
            <a:xfrm>
              <a:off x="6992666" y="203459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1" y="67"/>
                    <a:pt x="34" y="167"/>
                  </a:cubicBezTo>
                  <a:lnTo>
                    <a:pt x="34" y="201"/>
                  </a:lnTo>
                  <a:cubicBezTo>
                    <a:pt x="34" y="255"/>
                    <a:pt x="79" y="309"/>
                    <a:pt x="131" y="309"/>
                  </a:cubicBezTo>
                  <a:cubicBezTo>
                    <a:pt x="143" y="309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42;p51">
              <a:extLst>
                <a:ext uri="{FF2B5EF4-FFF2-40B4-BE49-F238E27FC236}">
                  <a16:creationId xmlns="" xmlns:a16="http://schemas.microsoft.com/office/drawing/2014/main" id="{2E9065E7-E75D-4B7B-9BFE-08815CB363DC}"/>
                </a:ext>
              </a:extLst>
            </p:cNvPr>
            <p:cNvSpPr/>
            <p:nvPr/>
          </p:nvSpPr>
          <p:spPr>
            <a:xfrm>
              <a:off x="7018088" y="219275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34"/>
                    <a:pt x="1" y="100"/>
                    <a:pt x="1" y="167"/>
                  </a:cubicBezTo>
                  <a:lnTo>
                    <a:pt x="1" y="201"/>
                  </a:lnTo>
                  <a:cubicBezTo>
                    <a:pt x="28" y="255"/>
                    <a:pt x="77" y="309"/>
                    <a:pt x="131" y="309"/>
                  </a:cubicBezTo>
                  <a:cubicBezTo>
                    <a:pt x="143" y="309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43;p51">
              <a:extLst>
                <a:ext uri="{FF2B5EF4-FFF2-40B4-BE49-F238E27FC236}">
                  <a16:creationId xmlns="" xmlns:a16="http://schemas.microsoft.com/office/drawing/2014/main" id="{8458C706-56EA-4179-8947-F38903D93B03}"/>
                </a:ext>
              </a:extLst>
            </p:cNvPr>
            <p:cNvSpPr/>
            <p:nvPr/>
          </p:nvSpPr>
          <p:spPr>
            <a:xfrm>
              <a:off x="7001133" y="2087362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68" y="9"/>
                    <a:pt x="1" y="76"/>
                    <a:pt x="1" y="143"/>
                  </a:cubicBezTo>
                  <a:lnTo>
                    <a:pt x="1" y="209"/>
                  </a:lnTo>
                  <a:cubicBezTo>
                    <a:pt x="34" y="276"/>
                    <a:pt x="101" y="309"/>
                    <a:pt x="168" y="309"/>
                  </a:cubicBezTo>
                  <a:cubicBezTo>
                    <a:pt x="234" y="309"/>
                    <a:pt x="301" y="243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44;p51">
              <a:extLst>
                <a:ext uri="{FF2B5EF4-FFF2-40B4-BE49-F238E27FC236}">
                  <a16:creationId xmlns="" xmlns:a16="http://schemas.microsoft.com/office/drawing/2014/main" id="{9F864AE8-D193-4A0B-B9D9-72842BB6F43F}"/>
                </a:ext>
              </a:extLst>
            </p:cNvPr>
            <p:cNvSpPr/>
            <p:nvPr/>
          </p:nvSpPr>
          <p:spPr>
            <a:xfrm>
              <a:off x="7009621" y="2140323"/>
              <a:ext cx="6075" cy="6477"/>
            </a:xfrm>
            <a:custGeom>
              <a:avLst/>
              <a:gdLst/>
              <a:ahLst/>
              <a:cxnLst/>
              <a:rect l="l" t="t" r="r" b="b"/>
              <a:pathLst>
                <a:path w="287" h="306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0" y="142"/>
                  </a:cubicBezTo>
                  <a:lnTo>
                    <a:pt x="0" y="209"/>
                  </a:lnTo>
                  <a:cubicBezTo>
                    <a:pt x="14" y="276"/>
                    <a:pt x="65" y="306"/>
                    <a:pt x="120" y="306"/>
                  </a:cubicBezTo>
                  <a:cubicBezTo>
                    <a:pt x="200" y="306"/>
                    <a:pt x="287" y="242"/>
                    <a:pt x="267" y="142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45;p51">
              <a:extLst>
                <a:ext uri="{FF2B5EF4-FFF2-40B4-BE49-F238E27FC236}">
                  <a16:creationId xmlns="" xmlns:a16="http://schemas.microsoft.com/office/drawing/2014/main" id="{7117E154-CDC0-4E46-B115-8F31EAD06570}"/>
                </a:ext>
              </a:extLst>
            </p:cNvPr>
            <p:cNvSpPr/>
            <p:nvPr/>
          </p:nvSpPr>
          <p:spPr>
            <a:xfrm>
              <a:off x="7049860" y="202540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34" y="34"/>
                    <a:pt x="1" y="67"/>
                    <a:pt x="1" y="168"/>
                  </a:cubicBezTo>
                  <a:lnTo>
                    <a:pt x="1" y="201"/>
                  </a:lnTo>
                  <a:cubicBezTo>
                    <a:pt x="28" y="255"/>
                    <a:pt x="77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46;p51">
              <a:extLst>
                <a:ext uri="{FF2B5EF4-FFF2-40B4-BE49-F238E27FC236}">
                  <a16:creationId xmlns="" xmlns:a16="http://schemas.microsoft.com/office/drawing/2014/main" id="{817BB12E-7E16-4496-B807-496D792B87E3}"/>
                </a:ext>
              </a:extLst>
            </p:cNvPr>
            <p:cNvSpPr/>
            <p:nvPr/>
          </p:nvSpPr>
          <p:spPr>
            <a:xfrm>
              <a:off x="7041393" y="1972973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34" y="276"/>
                    <a:pt x="100" y="310"/>
                    <a:pt x="167" y="310"/>
                  </a:cubicBezTo>
                  <a:cubicBezTo>
                    <a:pt x="234" y="276"/>
                    <a:pt x="301" y="209"/>
                    <a:pt x="267" y="143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47;p51">
              <a:extLst>
                <a:ext uri="{FF2B5EF4-FFF2-40B4-BE49-F238E27FC236}">
                  <a16:creationId xmlns="" xmlns:a16="http://schemas.microsoft.com/office/drawing/2014/main" id="{E3CFE493-FFC1-4F9D-9DFB-E2693D5039D4}"/>
                </a:ext>
              </a:extLst>
            </p:cNvPr>
            <p:cNvSpPr/>
            <p:nvPr/>
          </p:nvSpPr>
          <p:spPr>
            <a:xfrm>
              <a:off x="7075283" y="2184013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55" y="1"/>
                  </a:moveTo>
                  <a:cubicBezTo>
                    <a:pt x="136" y="1"/>
                    <a:pt x="117" y="5"/>
                    <a:pt x="101" y="13"/>
                  </a:cubicBezTo>
                  <a:cubicBezTo>
                    <a:pt x="34" y="13"/>
                    <a:pt x="0" y="80"/>
                    <a:pt x="0" y="147"/>
                  </a:cubicBezTo>
                  <a:lnTo>
                    <a:pt x="0" y="180"/>
                  </a:lnTo>
                  <a:cubicBezTo>
                    <a:pt x="0" y="280"/>
                    <a:pt x="67" y="313"/>
                    <a:pt x="167" y="313"/>
                  </a:cubicBezTo>
                  <a:cubicBezTo>
                    <a:pt x="234" y="280"/>
                    <a:pt x="267" y="213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11" y="1"/>
                    <a:pt x="155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48;p51">
              <a:extLst>
                <a:ext uri="{FF2B5EF4-FFF2-40B4-BE49-F238E27FC236}">
                  <a16:creationId xmlns="" xmlns:a16="http://schemas.microsoft.com/office/drawing/2014/main" id="{F14BAEBA-36FB-4E8F-BEE6-D6F3E9C52AD0}"/>
                </a:ext>
              </a:extLst>
            </p:cNvPr>
            <p:cNvSpPr/>
            <p:nvPr/>
          </p:nvSpPr>
          <p:spPr>
            <a:xfrm>
              <a:off x="7058327" y="207836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01" y="1"/>
                  </a:moveTo>
                  <a:cubicBezTo>
                    <a:pt x="34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34" y="267"/>
                    <a:pt x="101" y="301"/>
                    <a:pt x="168" y="301"/>
                  </a:cubicBezTo>
                  <a:cubicBezTo>
                    <a:pt x="234" y="301"/>
                    <a:pt x="268" y="234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49;p51">
              <a:extLst>
                <a:ext uri="{FF2B5EF4-FFF2-40B4-BE49-F238E27FC236}">
                  <a16:creationId xmlns="" xmlns:a16="http://schemas.microsoft.com/office/drawing/2014/main" id="{354F23F5-0B76-4EED-8FDF-CF8769A213DB}"/>
                </a:ext>
              </a:extLst>
            </p:cNvPr>
            <p:cNvSpPr/>
            <p:nvPr/>
          </p:nvSpPr>
          <p:spPr>
            <a:xfrm>
              <a:off x="7066816" y="2131136"/>
              <a:ext cx="5673" cy="6244"/>
            </a:xfrm>
            <a:custGeom>
              <a:avLst/>
              <a:gdLst/>
              <a:ahLst/>
              <a:cxnLst/>
              <a:rect l="l" t="t" r="r" b="b"/>
              <a:pathLst>
                <a:path w="268" h="295" extrusionOk="0">
                  <a:moveTo>
                    <a:pt x="137" y="0"/>
                  </a:moveTo>
                  <a:cubicBezTo>
                    <a:pt x="125" y="0"/>
                    <a:pt x="113" y="3"/>
                    <a:pt x="100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15" y="268"/>
                    <a:pt x="68" y="294"/>
                    <a:pt x="123" y="294"/>
                  </a:cubicBezTo>
                  <a:cubicBezTo>
                    <a:pt x="193" y="294"/>
                    <a:pt x="267" y="251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190" y="0"/>
                    <a:pt x="13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50;p51">
              <a:extLst>
                <a:ext uri="{FF2B5EF4-FFF2-40B4-BE49-F238E27FC236}">
                  <a16:creationId xmlns="" xmlns:a16="http://schemas.microsoft.com/office/drawing/2014/main" id="{70045ACF-CF1D-4A7C-9E18-CF7A5196E4AC}"/>
                </a:ext>
              </a:extLst>
            </p:cNvPr>
            <p:cNvSpPr/>
            <p:nvPr/>
          </p:nvSpPr>
          <p:spPr>
            <a:xfrm>
              <a:off x="7107055" y="2016663"/>
              <a:ext cx="5673" cy="6266"/>
            </a:xfrm>
            <a:custGeom>
              <a:avLst/>
              <a:gdLst/>
              <a:ahLst/>
              <a:cxnLst/>
              <a:rect l="l" t="t" r="r" b="b"/>
              <a:pathLst>
                <a:path w="268" h="296" extrusionOk="0">
                  <a:moveTo>
                    <a:pt x="150" y="1"/>
                  </a:moveTo>
                  <a:cubicBezTo>
                    <a:pt x="134" y="1"/>
                    <a:pt x="117" y="5"/>
                    <a:pt x="101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214"/>
                  </a:lnTo>
                  <a:cubicBezTo>
                    <a:pt x="14" y="269"/>
                    <a:pt x="63" y="296"/>
                    <a:pt x="115" y="296"/>
                  </a:cubicBezTo>
                  <a:cubicBezTo>
                    <a:pt x="188" y="296"/>
                    <a:pt x="267" y="244"/>
                    <a:pt x="267" y="147"/>
                  </a:cubicBezTo>
                  <a:lnTo>
                    <a:pt x="267" y="114"/>
                  </a:lnTo>
                  <a:cubicBezTo>
                    <a:pt x="242" y="38"/>
                    <a:pt x="199" y="1"/>
                    <a:pt x="15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51;p51">
              <a:extLst>
                <a:ext uri="{FF2B5EF4-FFF2-40B4-BE49-F238E27FC236}">
                  <a16:creationId xmlns="" xmlns:a16="http://schemas.microsoft.com/office/drawing/2014/main" id="{2480F037-8750-46C7-A226-F90A1471B73D}"/>
                </a:ext>
              </a:extLst>
            </p:cNvPr>
            <p:cNvSpPr/>
            <p:nvPr/>
          </p:nvSpPr>
          <p:spPr>
            <a:xfrm>
              <a:off x="7098588" y="1963786"/>
              <a:ext cx="5673" cy="6774"/>
            </a:xfrm>
            <a:custGeom>
              <a:avLst/>
              <a:gdLst/>
              <a:ahLst/>
              <a:cxnLst/>
              <a:rect l="l" t="t" r="r" b="b"/>
              <a:pathLst>
                <a:path w="268" h="320" extrusionOk="0">
                  <a:moveTo>
                    <a:pt x="140" y="1"/>
                  </a:moveTo>
                  <a:cubicBezTo>
                    <a:pt x="126" y="1"/>
                    <a:pt x="113" y="4"/>
                    <a:pt x="100" y="10"/>
                  </a:cubicBezTo>
                  <a:cubicBezTo>
                    <a:pt x="34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15" y="285"/>
                    <a:pt x="71" y="319"/>
                    <a:pt x="128" y="319"/>
                  </a:cubicBezTo>
                  <a:cubicBezTo>
                    <a:pt x="197" y="319"/>
                    <a:pt x="267" y="268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00" y="1"/>
                    <a:pt x="14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52;p51">
              <a:extLst>
                <a:ext uri="{FF2B5EF4-FFF2-40B4-BE49-F238E27FC236}">
                  <a16:creationId xmlns="" xmlns:a16="http://schemas.microsoft.com/office/drawing/2014/main" id="{46D93C40-BFA5-4A8B-8504-86A009C0F1DD}"/>
                </a:ext>
              </a:extLst>
            </p:cNvPr>
            <p:cNvSpPr/>
            <p:nvPr/>
          </p:nvSpPr>
          <p:spPr>
            <a:xfrm>
              <a:off x="7123290" y="21219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1" y="1"/>
                  </a:moveTo>
                  <a:cubicBezTo>
                    <a:pt x="159" y="1"/>
                    <a:pt x="146" y="4"/>
                    <a:pt x="134" y="10"/>
                  </a:cubicBezTo>
                  <a:cubicBezTo>
                    <a:pt x="67" y="10"/>
                    <a:pt x="1" y="76"/>
                    <a:pt x="34" y="143"/>
                  </a:cubicBezTo>
                  <a:lnTo>
                    <a:pt x="34" y="210"/>
                  </a:lnTo>
                  <a:cubicBezTo>
                    <a:pt x="34" y="277"/>
                    <a:pt x="101" y="310"/>
                    <a:pt x="168" y="310"/>
                  </a:cubicBezTo>
                  <a:cubicBezTo>
                    <a:pt x="234" y="310"/>
                    <a:pt x="301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24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53;p51">
              <a:extLst>
                <a:ext uri="{FF2B5EF4-FFF2-40B4-BE49-F238E27FC236}">
                  <a16:creationId xmlns="" xmlns:a16="http://schemas.microsoft.com/office/drawing/2014/main" id="{5032A7EA-02B1-41D5-8DF3-936EE1B929EA}"/>
                </a:ext>
              </a:extLst>
            </p:cNvPr>
            <p:cNvSpPr/>
            <p:nvPr/>
          </p:nvSpPr>
          <p:spPr>
            <a:xfrm>
              <a:off x="7114823" y="2069179"/>
              <a:ext cx="6371" cy="6350"/>
            </a:xfrm>
            <a:custGeom>
              <a:avLst/>
              <a:gdLst/>
              <a:ahLst/>
              <a:cxnLst/>
              <a:rect l="l" t="t" r="r" b="b"/>
              <a:pathLst>
                <a:path w="301" h="300" extrusionOk="0">
                  <a:moveTo>
                    <a:pt x="134" y="1"/>
                  </a:moveTo>
                  <a:cubicBezTo>
                    <a:pt x="67" y="1"/>
                    <a:pt x="0" y="68"/>
                    <a:pt x="34" y="168"/>
                  </a:cubicBezTo>
                  <a:lnTo>
                    <a:pt x="34" y="201"/>
                  </a:lnTo>
                  <a:cubicBezTo>
                    <a:pt x="48" y="271"/>
                    <a:pt x="97" y="300"/>
                    <a:pt x="150" y="300"/>
                  </a:cubicBezTo>
                  <a:cubicBezTo>
                    <a:pt x="222" y="300"/>
                    <a:pt x="301" y="245"/>
                    <a:pt x="301" y="168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54;p51">
              <a:extLst>
                <a:ext uri="{FF2B5EF4-FFF2-40B4-BE49-F238E27FC236}">
                  <a16:creationId xmlns="" xmlns:a16="http://schemas.microsoft.com/office/drawing/2014/main" id="{F16DF88E-FABF-41B7-A4DD-E6AFE003B4A1}"/>
                </a:ext>
              </a:extLst>
            </p:cNvPr>
            <p:cNvSpPr/>
            <p:nvPr/>
          </p:nvSpPr>
          <p:spPr>
            <a:xfrm>
              <a:off x="7131779" y="217491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3"/>
                    <a:pt x="133" y="9"/>
                  </a:cubicBezTo>
                  <a:cubicBezTo>
                    <a:pt x="67" y="9"/>
                    <a:pt x="0" y="76"/>
                    <a:pt x="33" y="143"/>
                  </a:cubicBezTo>
                  <a:lnTo>
                    <a:pt x="33" y="210"/>
                  </a:lnTo>
                  <a:cubicBezTo>
                    <a:pt x="33" y="276"/>
                    <a:pt x="100" y="310"/>
                    <a:pt x="167" y="310"/>
                  </a:cubicBezTo>
                  <a:cubicBezTo>
                    <a:pt x="234" y="276"/>
                    <a:pt x="300" y="243"/>
                    <a:pt x="300" y="143"/>
                  </a:cubicBezTo>
                  <a:lnTo>
                    <a:pt x="300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55;p51">
              <a:extLst>
                <a:ext uri="{FF2B5EF4-FFF2-40B4-BE49-F238E27FC236}">
                  <a16:creationId xmlns="" xmlns:a16="http://schemas.microsoft.com/office/drawing/2014/main" id="{E44BBB5A-4CAE-4E27-BF70-4B20ACAB3998}"/>
                </a:ext>
              </a:extLst>
            </p:cNvPr>
            <p:cNvSpPr/>
            <p:nvPr/>
          </p:nvSpPr>
          <p:spPr>
            <a:xfrm>
              <a:off x="7269452" y="193643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1"/>
                  </a:moveTo>
                  <a:cubicBezTo>
                    <a:pt x="34" y="1"/>
                    <a:pt x="1" y="67"/>
                    <a:pt x="1" y="168"/>
                  </a:cubicBezTo>
                  <a:lnTo>
                    <a:pt x="1" y="201"/>
                  </a:lnTo>
                  <a:cubicBezTo>
                    <a:pt x="1" y="255"/>
                    <a:pt x="45" y="310"/>
                    <a:pt x="116" y="310"/>
                  </a:cubicBezTo>
                  <a:cubicBezTo>
                    <a:pt x="132" y="310"/>
                    <a:pt x="149" y="307"/>
                    <a:pt x="167" y="301"/>
                  </a:cubicBezTo>
                  <a:cubicBezTo>
                    <a:pt x="234" y="301"/>
                    <a:pt x="268" y="234"/>
                    <a:pt x="268" y="168"/>
                  </a:cubicBezTo>
                  <a:lnTo>
                    <a:pt x="268" y="101"/>
                  </a:lnTo>
                  <a:cubicBezTo>
                    <a:pt x="234" y="34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56;p51">
              <a:extLst>
                <a:ext uri="{FF2B5EF4-FFF2-40B4-BE49-F238E27FC236}">
                  <a16:creationId xmlns="" xmlns:a16="http://schemas.microsoft.com/office/drawing/2014/main" id="{C71A3884-1D8C-4EC6-B7F4-E13C24AB97DD}"/>
                </a:ext>
              </a:extLst>
            </p:cNvPr>
            <p:cNvSpPr/>
            <p:nvPr/>
          </p:nvSpPr>
          <p:spPr>
            <a:xfrm>
              <a:off x="7277919" y="198920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40" y="1"/>
                  </a:moveTo>
                  <a:cubicBezTo>
                    <a:pt x="127" y="1"/>
                    <a:pt x="113" y="3"/>
                    <a:pt x="101" y="10"/>
                  </a:cubicBezTo>
                  <a:cubicBezTo>
                    <a:pt x="34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1" y="276"/>
                    <a:pt x="68" y="310"/>
                    <a:pt x="168" y="310"/>
                  </a:cubicBezTo>
                  <a:cubicBezTo>
                    <a:pt x="234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01" y="1"/>
                    <a:pt x="14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57;p51">
              <a:extLst>
                <a:ext uri="{FF2B5EF4-FFF2-40B4-BE49-F238E27FC236}">
                  <a16:creationId xmlns="" xmlns:a16="http://schemas.microsoft.com/office/drawing/2014/main" id="{7980C377-ACC1-4897-B013-20776C09A767}"/>
                </a:ext>
              </a:extLst>
            </p:cNvPr>
            <p:cNvSpPr/>
            <p:nvPr/>
          </p:nvSpPr>
          <p:spPr>
            <a:xfrm>
              <a:off x="7302643" y="2147562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1"/>
                    <a:pt x="0" y="67"/>
                    <a:pt x="34" y="134"/>
                  </a:cubicBezTo>
                  <a:lnTo>
                    <a:pt x="34" y="201"/>
                  </a:lnTo>
                  <a:cubicBezTo>
                    <a:pt x="34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58;p51">
              <a:extLst>
                <a:ext uri="{FF2B5EF4-FFF2-40B4-BE49-F238E27FC236}">
                  <a16:creationId xmlns="" xmlns:a16="http://schemas.microsoft.com/office/drawing/2014/main" id="{86866ACE-B3EB-4C60-AEC0-DC942A022161}"/>
                </a:ext>
              </a:extLst>
            </p:cNvPr>
            <p:cNvSpPr/>
            <p:nvPr/>
          </p:nvSpPr>
          <p:spPr>
            <a:xfrm>
              <a:off x="7294176" y="209460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34"/>
                    <a:pt x="0" y="101"/>
                    <a:pt x="34" y="168"/>
                  </a:cubicBezTo>
                  <a:lnTo>
                    <a:pt x="34" y="201"/>
                  </a:lnTo>
                  <a:cubicBezTo>
                    <a:pt x="34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0" y="234"/>
                    <a:pt x="300" y="168"/>
                  </a:cubicBezTo>
                  <a:lnTo>
                    <a:pt x="300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59;p51">
              <a:extLst>
                <a:ext uri="{FF2B5EF4-FFF2-40B4-BE49-F238E27FC236}">
                  <a16:creationId xmlns="" xmlns:a16="http://schemas.microsoft.com/office/drawing/2014/main" id="{0D24AE64-7C9F-4958-8016-CE9764CEE5C8}"/>
                </a:ext>
              </a:extLst>
            </p:cNvPr>
            <p:cNvSpPr/>
            <p:nvPr/>
          </p:nvSpPr>
          <p:spPr>
            <a:xfrm>
              <a:off x="7286407" y="204216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7" y="0"/>
                  </a:moveTo>
                  <a:cubicBezTo>
                    <a:pt x="125" y="0"/>
                    <a:pt x="113" y="3"/>
                    <a:pt x="100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0" y="276"/>
                    <a:pt x="67" y="310"/>
                    <a:pt x="134" y="310"/>
                  </a:cubicBezTo>
                  <a:cubicBezTo>
                    <a:pt x="200" y="276"/>
                    <a:pt x="267" y="209"/>
                    <a:pt x="267" y="143"/>
                  </a:cubicBezTo>
                  <a:lnTo>
                    <a:pt x="267" y="109"/>
                  </a:lnTo>
                  <a:cubicBezTo>
                    <a:pt x="240" y="55"/>
                    <a:pt x="190" y="0"/>
                    <a:pt x="13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60;p51">
              <a:extLst>
                <a:ext uri="{FF2B5EF4-FFF2-40B4-BE49-F238E27FC236}">
                  <a16:creationId xmlns="" xmlns:a16="http://schemas.microsoft.com/office/drawing/2014/main" id="{2A429174-14B4-4E2B-B22F-F345F4963C16}"/>
                </a:ext>
              </a:extLst>
            </p:cNvPr>
            <p:cNvSpPr/>
            <p:nvPr/>
          </p:nvSpPr>
          <p:spPr>
            <a:xfrm>
              <a:off x="7007504" y="1761848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3"/>
                    <a:pt x="134" y="9"/>
                  </a:cubicBezTo>
                  <a:cubicBezTo>
                    <a:pt x="67" y="9"/>
                    <a:pt x="0" y="76"/>
                    <a:pt x="34" y="143"/>
                  </a:cubicBezTo>
                  <a:lnTo>
                    <a:pt x="34" y="210"/>
                  </a:lnTo>
                  <a:cubicBezTo>
                    <a:pt x="34" y="276"/>
                    <a:pt x="100" y="310"/>
                    <a:pt x="167" y="310"/>
                  </a:cubicBezTo>
                  <a:cubicBezTo>
                    <a:pt x="234" y="276"/>
                    <a:pt x="300" y="243"/>
                    <a:pt x="300" y="143"/>
                  </a:cubicBezTo>
                  <a:lnTo>
                    <a:pt x="300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61;p51">
              <a:extLst>
                <a:ext uri="{FF2B5EF4-FFF2-40B4-BE49-F238E27FC236}">
                  <a16:creationId xmlns="" xmlns:a16="http://schemas.microsoft.com/office/drawing/2014/main" id="{5E2523FF-6B6E-46C7-9040-23B583368851}"/>
                </a:ext>
              </a:extLst>
            </p:cNvPr>
            <p:cNvSpPr/>
            <p:nvPr/>
          </p:nvSpPr>
          <p:spPr>
            <a:xfrm>
              <a:off x="6951008" y="1770950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55" y="1"/>
                  </a:moveTo>
                  <a:cubicBezTo>
                    <a:pt x="136" y="1"/>
                    <a:pt x="117" y="5"/>
                    <a:pt x="101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213"/>
                  </a:lnTo>
                  <a:cubicBezTo>
                    <a:pt x="1" y="280"/>
                    <a:pt x="67" y="313"/>
                    <a:pt x="167" y="313"/>
                  </a:cubicBezTo>
                  <a:cubicBezTo>
                    <a:pt x="234" y="280"/>
                    <a:pt x="267" y="213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11" y="1"/>
                    <a:pt x="155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62;p51">
              <a:extLst>
                <a:ext uri="{FF2B5EF4-FFF2-40B4-BE49-F238E27FC236}">
                  <a16:creationId xmlns="" xmlns:a16="http://schemas.microsoft.com/office/drawing/2014/main" id="{EAE577D7-60D0-46E5-8823-E048BF419746}"/>
                </a:ext>
              </a:extLst>
            </p:cNvPr>
            <p:cNvSpPr/>
            <p:nvPr/>
          </p:nvSpPr>
          <p:spPr>
            <a:xfrm>
              <a:off x="7235563" y="172531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67" y="34"/>
                    <a:pt x="1" y="68"/>
                    <a:pt x="1" y="168"/>
                  </a:cubicBezTo>
                  <a:lnTo>
                    <a:pt x="1" y="201"/>
                  </a:lnTo>
                  <a:cubicBezTo>
                    <a:pt x="28" y="256"/>
                    <a:pt x="77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63;p51">
              <a:extLst>
                <a:ext uri="{FF2B5EF4-FFF2-40B4-BE49-F238E27FC236}">
                  <a16:creationId xmlns="" xmlns:a16="http://schemas.microsoft.com/office/drawing/2014/main" id="{43CDE972-22FB-40FE-9CDB-8CF126BD28B4}"/>
                </a:ext>
              </a:extLst>
            </p:cNvPr>
            <p:cNvSpPr/>
            <p:nvPr/>
          </p:nvSpPr>
          <p:spPr>
            <a:xfrm>
              <a:off x="7064699" y="1752662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67" y="10"/>
                    <a:pt x="0" y="77"/>
                    <a:pt x="0" y="143"/>
                  </a:cubicBezTo>
                  <a:lnTo>
                    <a:pt x="0" y="210"/>
                  </a:lnTo>
                  <a:cubicBezTo>
                    <a:pt x="33" y="277"/>
                    <a:pt x="100" y="310"/>
                    <a:pt x="167" y="310"/>
                  </a:cubicBezTo>
                  <a:cubicBezTo>
                    <a:pt x="234" y="310"/>
                    <a:pt x="300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64;p51">
              <a:extLst>
                <a:ext uri="{FF2B5EF4-FFF2-40B4-BE49-F238E27FC236}">
                  <a16:creationId xmlns="" xmlns:a16="http://schemas.microsoft.com/office/drawing/2014/main" id="{DC1A5F5A-C307-4FB3-9ED3-E8B9C27AFD7C}"/>
                </a:ext>
              </a:extLst>
            </p:cNvPr>
            <p:cNvSpPr/>
            <p:nvPr/>
          </p:nvSpPr>
          <p:spPr>
            <a:xfrm>
              <a:off x="7155063" y="1954621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68" y="9"/>
                    <a:pt x="1" y="76"/>
                    <a:pt x="34" y="142"/>
                  </a:cubicBezTo>
                  <a:lnTo>
                    <a:pt x="34" y="209"/>
                  </a:lnTo>
                  <a:cubicBezTo>
                    <a:pt x="34" y="276"/>
                    <a:pt x="101" y="309"/>
                    <a:pt x="168" y="309"/>
                  </a:cubicBezTo>
                  <a:cubicBezTo>
                    <a:pt x="234" y="309"/>
                    <a:pt x="301" y="243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65;p51">
              <a:extLst>
                <a:ext uri="{FF2B5EF4-FFF2-40B4-BE49-F238E27FC236}">
                  <a16:creationId xmlns="" xmlns:a16="http://schemas.microsoft.com/office/drawing/2014/main" id="{43137026-116F-4E6C-B87A-4C6806198317}"/>
                </a:ext>
              </a:extLst>
            </p:cNvPr>
            <p:cNvSpPr/>
            <p:nvPr/>
          </p:nvSpPr>
          <p:spPr>
            <a:xfrm>
              <a:off x="7163551" y="2007497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83" y="0"/>
                  </a:moveTo>
                  <a:cubicBezTo>
                    <a:pt x="167" y="0"/>
                    <a:pt x="150" y="4"/>
                    <a:pt x="134" y="13"/>
                  </a:cubicBezTo>
                  <a:cubicBezTo>
                    <a:pt x="67" y="13"/>
                    <a:pt x="0" y="80"/>
                    <a:pt x="33" y="146"/>
                  </a:cubicBezTo>
                  <a:lnTo>
                    <a:pt x="33" y="213"/>
                  </a:lnTo>
                  <a:cubicBezTo>
                    <a:pt x="47" y="280"/>
                    <a:pt x="93" y="310"/>
                    <a:pt x="143" y="310"/>
                  </a:cubicBezTo>
                  <a:cubicBezTo>
                    <a:pt x="217" y="310"/>
                    <a:pt x="300" y="246"/>
                    <a:pt x="300" y="146"/>
                  </a:cubicBezTo>
                  <a:lnTo>
                    <a:pt x="300" y="113"/>
                  </a:lnTo>
                  <a:cubicBezTo>
                    <a:pt x="275" y="38"/>
                    <a:pt x="232" y="0"/>
                    <a:pt x="18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66;p51">
              <a:extLst>
                <a:ext uri="{FF2B5EF4-FFF2-40B4-BE49-F238E27FC236}">
                  <a16:creationId xmlns="" xmlns:a16="http://schemas.microsoft.com/office/drawing/2014/main" id="{542EFC86-77A4-4D5B-9A05-C597F6BFB47E}"/>
                </a:ext>
              </a:extLst>
            </p:cNvPr>
            <p:cNvSpPr/>
            <p:nvPr/>
          </p:nvSpPr>
          <p:spPr>
            <a:xfrm>
              <a:off x="7188952" y="2165724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71" y="1"/>
                  </a:moveTo>
                  <a:cubicBezTo>
                    <a:pt x="159" y="1"/>
                    <a:pt x="147" y="4"/>
                    <a:pt x="134" y="10"/>
                  </a:cubicBezTo>
                  <a:cubicBezTo>
                    <a:pt x="34" y="10"/>
                    <a:pt x="1" y="77"/>
                    <a:pt x="1" y="143"/>
                  </a:cubicBezTo>
                  <a:lnTo>
                    <a:pt x="1" y="210"/>
                  </a:lnTo>
                  <a:cubicBezTo>
                    <a:pt x="34" y="277"/>
                    <a:pt x="101" y="310"/>
                    <a:pt x="168" y="310"/>
                  </a:cubicBezTo>
                  <a:cubicBezTo>
                    <a:pt x="234" y="310"/>
                    <a:pt x="301" y="243"/>
                    <a:pt x="268" y="177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67;p51">
              <a:extLst>
                <a:ext uri="{FF2B5EF4-FFF2-40B4-BE49-F238E27FC236}">
                  <a16:creationId xmlns="" xmlns:a16="http://schemas.microsoft.com/office/drawing/2014/main" id="{62515833-2B82-4037-9D70-7848DB6BE564}"/>
                </a:ext>
              </a:extLst>
            </p:cNvPr>
            <p:cNvSpPr/>
            <p:nvPr/>
          </p:nvSpPr>
          <p:spPr>
            <a:xfrm>
              <a:off x="7172018" y="2060014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34" y="0"/>
                  </a:moveTo>
                  <a:cubicBezTo>
                    <a:pt x="67" y="34"/>
                    <a:pt x="0" y="67"/>
                    <a:pt x="0" y="167"/>
                  </a:cubicBezTo>
                  <a:lnTo>
                    <a:pt x="0" y="200"/>
                  </a:lnTo>
                  <a:cubicBezTo>
                    <a:pt x="30" y="276"/>
                    <a:pt x="94" y="310"/>
                    <a:pt x="156" y="310"/>
                  </a:cubicBezTo>
                  <a:cubicBezTo>
                    <a:pt x="230" y="310"/>
                    <a:pt x="301" y="259"/>
                    <a:pt x="301" y="167"/>
                  </a:cubicBezTo>
                  <a:lnTo>
                    <a:pt x="301" y="100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68;p51">
              <a:extLst>
                <a:ext uri="{FF2B5EF4-FFF2-40B4-BE49-F238E27FC236}">
                  <a16:creationId xmlns="" xmlns:a16="http://schemas.microsoft.com/office/drawing/2014/main" id="{1142B8E1-6BBB-4DF9-9009-CDFBA8CBF344}"/>
                </a:ext>
              </a:extLst>
            </p:cNvPr>
            <p:cNvSpPr/>
            <p:nvPr/>
          </p:nvSpPr>
          <p:spPr>
            <a:xfrm>
              <a:off x="7180485" y="2112975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lnTo>
                    <a:pt x="1" y="200"/>
                  </a:lnTo>
                  <a:cubicBezTo>
                    <a:pt x="28" y="255"/>
                    <a:pt x="77" y="309"/>
                    <a:pt x="131" y="309"/>
                  </a:cubicBezTo>
                  <a:cubicBezTo>
                    <a:pt x="143" y="309"/>
                    <a:pt x="155" y="306"/>
                    <a:pt x="167" y="300"/>
                  </a:cubicBezTo>
                  <a:cubicBezTo>
                    <a:pt x="234" y="300"/>
                    <a:pt x="301" y="234"/>
                    <a:pt x="268" y="167"/>
                  </a:cubicBezTo>
                  <a:lnTo>
                    <a:pt x="268" y="100"/>
                  </a:lnTo>
                  <a:cubicBezTo>
                    <a:pt x="268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69;p51">
              <a:extLst>
                <a:ext uri="{FF2B5EF4-FFF2-40B4-BE49-F238E27FC236}">
                  <a16:creationId xmlns="" xmlns:a16="http://schemas.microsoft.com/office/drawing/2014/main" id="{795CB03A-1CCE-4B4C-849E-4CEDCD436D23}"/>
                </a:ext>
              </a:extLst>
            </p:cNvPr>
            <p:cNvSpPr/>
            <p:nvPr/>
          </p:nvSpPr>
          <p:spPr>
            <a:xfrm>
              <a:off x="7220746" y="199839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70" y="0"/>
                  </a:moveTo>
                  <a:cubicBezTo>
                    <a:pt x="158" y="0"/>
                    <a:pt x="146" y="3"/>
                    <a:pt x="133" y="9"/>
                  </a:cubicBezTo>
                  <a:cubicBezTo>
                    <a:pt x="67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33" y="276"/>
                    <a:pt x="100" y="309"/>
                    <a:pt x="167" y="309"/>
                  </a:cubicBezTo>
                  <a:cubicBezTo>
                    <a:pt x="234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2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70;p51">
              <a:extLst>
                <a:ext uri="{FF2B5EF4-FFF2-40B4-BE49-F238E27FC236}">
                  <a16:creationId xmlns="" xmlns:a16="http://schemas.microsoft.com/office/drawing/2014/main" id="{EA5BA5A6-A0E3-473E-AD23-C2B64BF81B3E}"/>
                </a:ext>
              </a:extLst>
            </p:cNvPr>
            <p:cNvSpPr/>
            <p:nvPr/>
          </p:nvSpPr>
          <p:spPr>
            <a:xfrm>
              <a:off x="7212257" y="194562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34" y="267"/>
                    <a:pt x="101" y="301"/>
                    <a:pt x="168" y="301"/>
                  </a:cubicBezTo>
                  <a:cubicBezTo>
                    <a:pt x="234" y="301"/>
                    <a:pt x="301" y="234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71;p51">
              <a:extLst>
                <a:ext uri="{FF2B5EF4-FFF2-40B4-BE49-F238E27FC236}">
                  <a16:creationId xmlns="" xmlns:a16="http://schemas.microsoft.com/office/drawing/2014/main" id="{778F271C-5CEA-4250-B7E7-446D3C0B3AB9}"/>
                </a:ext>
              </a:extLst>
            </p:cNvPr>
            <p:cNvSpPr/>
            <p:nvPr/>
          </p:nvSpPr>
          <p:spPr>
            <a:xfrm>
              <a:off x="7246147" y="2156749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01" y="0"/>
                  </a:moveTo>
                  <a:cubicBezTo>
                    <a:pt x="34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0"/>
                    <a:pt x="168" y="300"/>
                  </a:cubicBezTo>
                  <a:cubicBezTo>
                    <a:pt x="234" y="300"/>
                    <a:pt x="268" y="234"/>
                    <a:pt x="268" y="167"/>
                  </a:cubicBezTo>
                  <a:lnTo>
                    <a:pt x="268" y="100"/>
                  </a:lnTo>
                  <a:cubicBezTo>
                    <a:pt x="234" y="34"/>
                    <a:pt x="168" y="0"/>
                    <a:pt x="10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72;p51">
              <a:extLst>
                <a:ext uri="{FF2B5EF4-FFF2-40B4-BE49-F238E27FC236}">
                  <a16:creationId xmlns="" xmlns:a16="http://schemas.microsoft.com/office/drawing/2014/main" id="{6550DB19-5F92-4300-A886-915EED250D1A}"/>
                </a:ext>
              </a:extLst>
            </p:cNvPr>
            <p:cNvSpPr/>
            <p:nvPr/>
          </p:nvSpPr>
          <p:spPr>
            <a:xfrm>
              <a:off x="7229213" y="2051271"/>
              <a:ext cx="5673" cy="6266"/>
            </a:xfrm>
            <a:custGeom>
              <a:avLst/>
              <a:gdLst/>
              <a:ahLst/>
              <a:cxnLst/>
              <a:rect l="l" t="t" r="r" b="b"/>
              <a:pathLst>
                <a:path w="268" h="296" extrusionOk="0">
                  <a:moveTo>
                    <a:pt x="183" y="0"/>
                  </a:moveTo>
                  <a:cubicBezTo>
                    <a:pt x="167" y="0"/>
                    <a:pt x="150" y="5"/>
                    <a:pt x="134" y="13"/>
                  </a:cubicBezTo>
                  <a:cubicBezTo>
                    <a:pt x="34" y="13"/>
                    <a:pt x="0" y="80"/>
                    <a:pt x="0" y="146"/>
                  </a:cubicBezTo>
                  <a:lnTo>
                    <a:pt x="0" y="213"/>
                  </a:lnTo>
                  <a:cubicBezTo>
                    <a:pt x="28" y="269"/>
                    <a:pt x="79" y="295"/>
                    <a:pt x="129" y="295"/>
                  </a:cubicBezTo>
                  <a:cubicBezTo>
                    <a:pt x="199" y="295"/>
                    <a:pt x="267" y="244"/>
                    <a:pt x="267" y="146"/>
                  </a:cubicBezTo>
                  <a:lnTo>
                    <a:pt x="267" y="113"/>
                  </a:lnTo>
                  <a:cubicBezTo>
                    <a:pt x="267" y="38"/>
                    <a:pt x="230" y="0"/>
                    <a:pt x="18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73;p51">
              <a:extLst>
                <a:ext uri="{FF2B5EF4-FFF2-40B4-BE49-F238E27FC236}">
                  <a16:creationId xmlns="" xmlns:a16="http://schemas.microsoft.com/office/drawing/2014/main" id="{A384FFF6-F1C7-4FA4-A0CC-00F08E44DF81}"/>
                </a:ext>
              </a:extLst>
            </p:cNvPr>
            <p:cNvSpPr/>
            <p:nvPr/>
          </p:nvSpPr>
          <p:spPr>
            <a:xfrm>
              <a:off x="7237680" y="2103788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01" y="0"/>
                  </a:moveTo>
                  <a:cubicBezTo>
                    <a:pt x="34" y="0"/>
                    <a:pt x="1" y="67"/>
                    <a:pt x="1" y="167"/>
                  </a:cubicBezTo>
                  <a:lnTo>
                    <a:pt x="1" y="201"/>
                  </a:lnTo>
                  <a:cubicBezTo>
                    <a:pt x="16" y="276"/>
                    <a:pt x="71" y="310"/>
                    <a:pt x="128" y="310"/>
                  </a:cubicBezTo>
                  <a:cubicBezTo>
                    <a:pt x="197" y="310"/>
                    <a:pt x="267" y="259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74;p51">
              <a:extLst>
                <a:ext uri="{FF2B5EF4-FFF2-40B4-BE49-F238E27FC236}">
                  <a16:creationId xmlns="" xmlns:a16="http://schemas.microsoft.com/office/drawing/2014/main" id="{46E70079-D7ED-4E7C-8006-A8A3A8BD0B87}"/>
                </a:ext>
              </a:extLst>
            </p:cNvPr>
            <p:cNvSpPr/>
            <p:nvPr/>
          </p:nvSpPr>
          <p:spPr>
            <a:xfrm>
              <a:off x="7325948" y="1927272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33"/>
                    <a:pt x="0" y="67"/>
                    <a:pt x="34" y="167"/>
                  </a:cubicBezTo>
                  <a:lnTo>
                    <a:pt x="34" y="200"/>
                  </a:lnTo>
                  <a:cubicBezTo>
                    <a:pt x="34" y="255"/>
                    <a:pt x="78" y="309"/>
                    <a:pt x="131" y="309"/>
                  </a:cubicBezTo>
                  <a:cubicBezTo>
                    <a:pt x="143" y="309"/>
                    <a:pt x="155" y="306"/>
                    <a:pt x="167" y="300"/>
                  </a:cubicBezTo>
                  <a:cubicBezTo>
                    <a:pt x="234" y="300"/>
                    <a:pt x="300" y="234"/>
                    <a:pt x="300" y="167"/>
                  </a:cubicBezTo>
                  <a:lnTo>
                    <a:pt x="300" y="100"/>
                  </a:lnTo>
                  <a:cubicBezTo>
                    <a:pt x="267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75;p51">
              <a:extLst>
                <a:ext uri="{FF2B5EF4-FFF2-40B4-BE49-F238E27FC236}">
                  <a16:creationId xmlns="" xmlns:a16="http://schemas.microsoft.com/office/drawing/2014/main" id="{24F50055-C436-44F8-B9FF-3810A2BEF922}"/>
                </a:ext>
              </a:extLst>
            </p:cNvPr>
            <p:cNvSpPr/>
            <p:nvPr/>
          </p:nvSpPr>
          <p:spPr>
            <a:xfrm>
              <a:off x="7334415" y="1980212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1"/>
                    <a:pt x="1" y="68"/>
                    <a:pt x="34" y="134"/>
                  </a:cubicBezTo>
                  <a:lnTo>
                    <a:pt x="34" y="201"/>
                  </a:lnTo>
                  <a:cubicBezTo>
                    <a:pt x="34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8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76;p51">
              <a:extLst>
                <a:ext uri="{FF2B5EF4-FFF2-40B4-BE49-F238E27FC236}">
                  <a16:creationId xmlns="" xmlns:a16="http://schemas.microsoft.com/office/drawing/2014/main" id="{68448073-1C9A-4082-9FBA-B4FFAC25BB09}"/>
                </a:ext>
              </a:extLst>
            </p:cNvPr>
            <p:cNvSpPr/>
            <p:nvPr/>
          </p:nvSpPr>
          <p:spPr>
            <a:xfrm>
              <a:off x="7359837" y="213837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34" y="1"/>
                  </a:moveTo>
                  <a:cubicBezTo>
                    <a:pt x="34" y="1"/>
                    <a:pt x="0" y="68"/>
                    <a:pt x="0" y="168"/>
                  </a:cubicBezTo>
                  <a:lnTo>
                    <a:pt x="0" y="201"/>
                  </a:lnTo>
                  <a:cubicBezTo>
                    <a:pt x="15" y="276"/>
                    <a:pt x="71" y="311"/>
                    <a:pt x="128" y="311"/>
                  </a:cubicBezTo>
                  <a:cubicBezTo>
                    <a:pt x="197" y="311"/>
                    <a:pt x="267" y="259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77;p51">
              <a:extLst>
                <a:ext uri="{FF2B5EF4-FFF2-40B4-BE49-F238E27FC236}">
                  <a16:creationId xmlns="" xmlns:a16="http://schemas.microsoft.com/office/drawing/2014/main" id="{72508FC1-F6CD-4E20-8E7F-868D9E00835D}"/>
                </a:ext>
              </a:extLst>
            </p:cNvPr>
            <p:cNvSpPr/>
            <p:nvPr/>
          </p:nvSpPr>
          <p:spPr>
            <a:xfrm>
              <a:off x="7342882" y="203298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71" y="1"/>
                  </a:moveTo>
                  <a:cubicBezTo>
                    <a:pt x="159" y="1"/>
                    <a:pt x="147" y="4"/>
                    <a:pt x="134" y="10"/>
                  </a:cubicBezTo>
                  <a:cubicBezTo>
                    <a:pt x="68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34" y="277"/>
                    <a:pt x="101" y="310"/>
                    <a:pt x="168" y="310"/>
                  </a:cubicBezTo>
                  <a:cubicBezTo>
                    <a:pt x="234" y="310"/>
                    <a:pt x="301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78;p51">
              <a:extLst>
                <a:ext uri="{FF2B5EF4-FFF2-40B4-BE49-F238E27FC236}">
                  <a16:creationId xmlns="" xmlns:a16="http://schemas.microsoft.com/office/drawing/2014/main" id="{978AC7EB-BEF4-4EA6-981E-CC6396BE138A}"/>
                </a:ext>
              </a:extLst>
            </p:cNvPr>
            <p:cNvSpPr/>
            <p:nvPr/>
          </p:nvSpPr>
          <p:spPr>
            <a:xfrm>
              <a:off x="7351370" y="2085859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1"/>
                  </a:moveTo>
                  <a:cubicBezTo>
                    <a:pt x="167" y="1"/>
                    <a:pt x="150" y="5"/>
                    <a:pt x="134" y="13"/>
                  </a:cubicBezTo>
                  <a:cubicBezTo>
                    <a:pt x="67" y="13"/>
                    <a:pt x="0" y="80"/>
                    <a:pt x="0" y="147"/>
                  </a:cubicBezTo>
                  <a:lnTo>
                    <a:pt x="0" y="214"/>
                  </a:lnTo>
                  <a:cubicBezTo>
                    <a:pt x="33" y="280"/>
                    <a:pt x="100" y="314"/>
                    <a:pt x="167" y="314"/>
                  </a:cubicBezTo>
                  <a:cubicBezTo>
                    <a:pt x="234" y="280"/>
                    <a:pt x="300" y="214"/>
                    <a:pt x="267" y="147"/>
                  </a:cubicBezTo>
                  <a:lnTo>
                    <a:pt x="267" y="114"/>
                  </a:lnTo>
                  <a:cubicBezTo>
                    <a:pt x="267" y="38"/>
                    <a:pt x="229" y="1"/>
                    <a:pt x="18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79;p51">
              <a:extLst>
                <a:ext uri="{FF2B5EF4-FFF2-40B4-BE49-F238E27FC236}">
                  <a16:creationId xmlns="" xmlns:a16="http://schemas.microsoft.com/office/drawing/2014/main" id="{FD87D73C-78A5-459F-B56D-AE2148D95807}"/>
                </a:ext>
              </a:extLst>
            </p:cNvPr>
            <p:cNvSpPr/>
            <p:nvPr/>
          </p:nvSpPr>
          <p:spPr>
            <a:xfrm>
              <a:off x="7391610" y="1971047"/>
              <a:ext cx="5673" cy="6350"/>
            </a:xfrm>
            <a:custGeom>
              <a:avLst/>
              <a:gdLst/>
              <a:ahLst/>
              <a:cxnLst/>
              <a:rect l="l" t="t" r="r" b="b"/>
              <a:pathLst>
                <a:path w="268" h="300" extrusionOk="0">
                  <a:moveTo>
                    <a:pt x="134" y="0"/>
                  </a:moveTo>
                  <a:cubicBezTo>
                    <a:pt x="34" y="0"/>
                    <a:pt x="0" y="67"/>
                    <a:pt x="0" y="167"/>
                  </a:cubicBezTo>
                  <a:lnTo>
                    <a:pt x="0" y="200"/>
                  </a:lnTo>
                  <a:cubicBezTo>
                    <a:pt x="29" y="270"/>
                    <a:pt x="80" y="299"/>
                    <a:pt x="131" y="299"/>
                  </a:cubicBezTo>
                  <a:cubicBezTo>
                    <a:pt x="200" y="299"/>
                    <a:pt x="267" y="244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80;p51">
              <a:extLst>
                <a:ext uri="{FF2B5EF4-FFF2-40B4-BE49-F238E27FC236}">
                  <a16:creationId xmlns="" xmlns:a16="http://schemas.microsoft.com/office/drawing/2014/main" id="{AD0C3702-B81D-4613-A896-19F0727B17A9}"/>
                </a:ext>
              </a:extLst>
            </p:cNvPr>
            <p:cNvSpPr/>
            <p:nvPr/>
          </p:nvSpPr>
          <p:spPr>
            <a:xfrm>
              <a:off x="7383143" y="1918530"/>
              <a:ext cx="5673" cy="6625"/>
            </a:xfrm>
            <a:custGeom>
              <a:avLst/>
              <a:gdLst/>
              <a:ahLst/>
              <a:cxnLst/>
              <a:rect l="l" t="t" r="r" b="b"/>
              <a:pathLst>
                <a:path w="268" h="313" extrusionOk="0">
                  <a:moveTo>
                    <a:pt x="183" y="0"/>
                  </a:moveTo>
                  <a:cubicBezTo>
                    <a:pt x="167" y="0"/>
                    <a:pt x="150" y="4"/>
                    <a:pt x="134" y="13"/>
                  </a:cubicBezTo>
                  <a:cubicBezTo>
                    <a:pt x="67" y="13"/>
                    <a:pt x="0" y="80"/>
                    <a:pt x="0" y="146"/>
                  </a:cubicBezTo>
                  <a:lnTo>
                    <a:pt x="0" y="213"/>
                  </a:lnTo>
                  <a:cubicBezTo>
                    <a:pt x="34" y="280"/>
                    <a:pt x="100" y="313"/>
                    <a:pt x="167" y="313"/>
                  </a:cubicBezTo>
                  <a:cubicBezTo>
                    <a:pt x="234" y="280"/>
                    <a:pt x="267" y="213"/>
                    <a:pt x="267" y="146"/>
                  </a:cubicBezTo>
                  <a:lnTo>
                    <a:pt x="267" y="113"/>
                  </a:lnTo>
                  <a:cubicBezTo>
                    <a:pt x="267" y="38"/>
                    <a:pt x="230" y="0"/>
                    <a:pt x="18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81;p51">
              <a:extLst>
                <a:ext uri="{FF2B5EF4-FFF2-40B4-BE49-F238E27FC236}">
                  <a16:creationId xmlns="" xmlns:a16="http://schemas.microsoft.com/office/drawing/2014/main" id="{87082547-1D92-494B-A779-5A07F1330BED}"/>
                </a:ext>
              </a:extLst>
            </p:cNvPr>
            <p:cNvSpPr/>
            <p:nvPr/>
          </p:nvSpPr>
          <p:spPr>
            <a:xfrm>
              <a:off x="7400077" y="2023817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71" y="0"/>
                  </a:moveTo>
                  <a:cubicBezTo>
                    <a:pt x="159" y="0"/>
                    <a:pt x="146" y="3"/>
                    <a:pt x="134" y="9"/>
                  </a:cubicBezTo>
                  <a:cubicBezTo>
                    <a:pt x="34" y="9"/>
                    <a:pt x="1" y="76"/>
                    <a:pt x="1" y="142"/>
                  </a:cubicBezTo>
                  <a:lnTo>
                    <a:pt x="1" y="209"/>
                  </a:lnTo>
                  <a:cubicBezTo>
                    <a:pt x="34" y="276"/>
                    <a:pt x="101" y="309"/>
                    <a:pt x="168" y="309"/>
                  </a:cubicBezTo>
                  <a:cubicBezTo>
                    <a:pt x="234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82;p51">
              <a:extLst>
                <a:ext uri="{FF2B5EF4-FFF2-40B4-BE49-F238E27FC236}">
                  <a16:creationId xmlns="" xmlns:a16="http://schemas.microsoft.com/office/drawing/2014/main" id="{2D3D51E9-1976-4D15-9845-F6117462982E}"/>
                </a:ext>
              </a:extLst>
            </p:cNvPr>
            <p:cNvSpPr/>
            <p:nvPr/>
          </p:nvSpPr>
          <p:spPr>
            <a:xfrm>
              <a:off x="7417032" y="212921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00" y="0"/>
                  </a:moveTo>
                  <a:cubicBezTo>
                    <a:pt x="34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234" y="300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34" y="34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83;p51">
              <a:extLst>
                <a:ext uri="{FF2B5EF4-FFF2-40B4-BE49-F238E27FC236}">
                  <a16:creationId xmlns="" xmlns:a16="http://schemas.microsoft.com/office/drawing/2014/main" id="{5648C119-8F1C-4C24-9128-F467A9632972}"/>
                </a:ext>
              </a:extLst>
            </p:cNvPr>
            <p:cNvSpPr/>
            <p:nvPr/>
          </p:nvSpPr>
          <p:spPr>
            <a:xfrm>
              <a:off x="7408565" y="2076757"/>
              <a:ext cx="5652" cy="6498"/>
            </a:xfrm>
            <a:custGeom>
              <a:avLst/>
              <a:gdLst/>
              <a:ahLst/>
              <a:cxnLst/>
              <a:rect l="l" t="t" r="r" b="b"/>
              <a:pathLst>
                <a:path w="267" h="307" extrusionOk="0">
                  <a:moveTo>
                    <a:pt x="170" y="1"/>
                  </a:moveTo>
                  <a:cubicBezTo>
                    <a:pt x="158" y="1"/>
                    <a:pt x="146" y="4"/>
                    <a:pt x="133" y="10"/>
                  </a:cubicBezTo>
                  <a:cubicBezTo>
                    <a:pt x="33" y="10"/>
                    <a:pt x="0" y="77"/>
                    <a:pt x="0" y="143"/>
                  </a:cubicBezTo>
                  <a:lnTo>
                    <a:pt x="0" y="210"/>
                  </a:lnTo>
                  <a:cubicBezTo>
                    <a:pt x="14" y="277"/>
                    <a:pt x="60" y="307"/>
                    <a:pt x="110" y="307"/>
                  </a:cubicBezTo>
                  <a:cubicBezTo>
                    <a:pt x="184" y="307"/>
                    <a:pt x="267" y="243"/>
                    <a:pt x="267" y="143"/>
                  </a:cubicBezTo>
                  <a:lnTo>
                    <a:pt x="267" y="110"/>
                  </a:lnTo>
                  <a:cubicBezTo>
                    <a:pt x="267" y="55"/>
                    <a:pt x="222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84;p51">
              <a:extLst>
                <a:ext uri="{FF2B5EF4-FFF2-40B4-BE49-F238E27FC236}">
                  <a16:creationId xmlns="" xmlns:a16="http://schemas.microsoft.com/office/drawing/2014/main" id="{FDA65A20-F640-4CE5-9CC0-9EF917B4C095}"/>
                </a:ext>
              </a:extLst>
            </p:cNvPr>
            <p:cNvSpPr/>
            <p:nvPr/>
          </p:nvSpPr>
          <p:spPr>
            <a:xfrm>
              <a:off x="7440337" y="1909343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68" y="1"/>
                  </a:moveTo>
                  <a:cubicBezTo>
                    <a:pt x="148" y="1"/>
                    <a:pt x="125" y="5"/>
                    <a:pt x="100" y="13"/>
                  </a:cubicBezTo>
                  <a:cubicBezTo>
                    <a:pt x="33" y="13"/>
                    <a:pt x="0" y="80"/>
                    <a:pt x="0" y="147"/>
                  </a:cubicBezTo>
                  <a:lnTo>
                    <a:pt x="0" y="213"/>
                  </a:lnTo>
                  <a:cubicBezTo>
                    <a:pt x="14" y="281"/>
                    <a:pt x="60" y="310"/>
                    <a:pt x="110" y="310"/>
                  </a:cubicBezTo>
                  <a:cubicBezTo>
                    <a:pt x="184" y="310"/>
                    <a:pt x="267" y="246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29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85;p51">
              <a:extLst>
                <a:ext uri="{FF2B5EF4-FFF2-40B4-BE49-F238E27FC236}">
                  <a16:creationId xmlns="" xmlns:a16="http://schemas.microsoft.com/office/drawing/2014/main" id="{61A159DB-529B-4787-8E18-E4E2CAEBEB73}"/>
                </a:ext>
              </a:extLst>
            </p:cNvPr>
            <p:cNvSpPr/>
            <p:nvPr/>
          </p:nvSpPr>
          <p:spPr>
            <a:xfrm>
              <a:off x="7448804" y="1961860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00" y="1"/>
                  </a:moveTo>
                  <a:cubicBezTo>
                    <a:pt x="34" y="34"/>
                    <a:pt x="0" y="67"/>
                    <a:pt x="0" y="167"/>
                  </a:cubicBezTo>
                  <a:lnTo>
                    <a:pt x="0" y="201"/>
                  </a:lnTo>
                  <a:cubicBezTo>
                    <a:pt x="15" y="276"/>
                    <a:pt x="71" y="310"/>
                    <a:pt x="128" y="310"/>
                  </a:cubicBezTo>
                  <a:cubicBezTo>
                    <a:pt x="197" y="310"/>
                    <a:pt x="267" y="259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86;p51">
              <a:extLst>
                <a:ext uri="{FF2B5EF4-FFF2-40B4-BE49-F238E27FC236}">
                  <a16:creationId xmlns="" xmlns:a16="http://schemas.microsoft.com/office/drawing/2014/main" id="{B54C7DBA-7520-44AE-9E3C-DECAACDDB3D0}"/>
                </a:ext>
              </a:extLst>
            </p:cNvPr>
            <p:cNvSpPr/>
            <p:nvPr/>
          </p:nvSpPr>
          <p:spPr>
            <a:xfrm>
              <a:off x="7473507" y="2120468"/>
              <a:ext cx="6393" cy="6266"/>
            </a:xfrm>
            <a:custGeom>
              <a:avLst/>
              <a:gdLst/>
              <a:ahLst/>
              <a:cxnLst/>
              <a:rect l="l" t="t" r="r" b="b"/>
              <a:pathLst>
                <a:path w="302" h="296" extrusionOk="0">
                  <a:moveTo>
                    <a:pt x="184" y="0"/>
                  </a:moveTo>
                  <a:cubicBezTo>
                    <a:pt x="168" y="0"/>
                    <a:pt x="151" y="5"/>
                    <a:pt x="134" y="13"/>
                  </a:cubicBezTo>
                  <a:cubicBezTo>
                    <a:pt x="68" y="13"/>
                    <a:pt x="1" y="80"/>
                    <a:pt x="34" y="146"/>
                  </a:cubicBezTo>
                  <a:lnTo>
                    <a:pt x="34" y="213"/>
                  </a:lnTo>
                  <a:cubicBezTo>
                    <a:pt x="48" y="269"/>
                    <a:pt x="97" y="295"/>
                    <a:pt x="149" y="295"/>
                  </a:cubicBezTo>
                  <a:cubicBezTo>
                    <a:pt x="222" y="295"/>
                    <a:pt x="301" y="244"/>
                    <a:pt x="301" y="146"/>
                  </a:cubicBezTo>
                  <a:lnTo>
                    <a:pt x="301" y="113"/>
                  </a:lnTo>
                  <a:cubicBezTo>
                    <a:pt x="276" y="38"/>
                    <a:pt x="232" y="0"/>
                    <a:pt x="18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87;p51">
              <a:extLst>
                <a:ext uri="{FF2B5EF4-FFF2-40B4-BE49-F238E27FC236}">
                  <a16:creationId xmlns="" xmlns:a16="http://schemas.microsoft.com/office/drawing/2014/main" id="{725B7065-02D7-4DE3-BB21-9972BC9A81F2}"/>
                </a:ext>
              </a:extLst>
            </p:cNvPr>
            <p:cNvSpPr/>
            <p:nvPr/>
          </p:nvSpPr>
          <p:spPr>
            <a:xfrm>
              <a:off x="7465738" y="206750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3" y="1"/>
                  </a:moveTo>
                  <a:cubicBezTo>
                    <a:pt x="168" y="1"/>
                    <a:pt x="151" y="5"/>
                    <a:pt x="134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213"/>
                  </a:lnTo>
                  <a:cubicBezTo>
                    <a:pt x="34" y="280"/>
                    <a:pt x="101" y="313"/>
                    <a:pt x="168" y="313"/>
                  </a:cubicBezTo>
                  <a:cubicBezTo>
                    <a:pt x="234" y="280"/>
                    <a:pt x="268" y="213"/>
                    <a:pt x="268" y="147"/>
                  </a:cubicBezTo>
                  <a:lnTo>
                    <a:pt x="268" y="113"/>
                  </a:lnTo>
                  <a:cubicBezTo>
                    <a:pt x="268" y="38"/>
                    <a:pt x="230" y="1"/>
                    <a:pt x="18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88;p51">
              <a:extLst>
                <a:ext uri="{FF2B5EF4-FFF2-40B4-BE49-F238E27FC236}">
                  <a16:creationId xmlns="" xmlns:a16="http://schemas.microsoft.com/office/drawing/2014/main" id="{3539B122-EA16-4719-90F3-677EFE46E25D}"/>
                </a:ext>
              </a:extLst>
            </p:cNvPr>
            <p:cNvSpPr/>
            <p:nvPr/>
          </p:nvSpPr>
          <p:spPr>
            <a:xfrm>
              <a:off x="7456573" y="2014546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1"/>
                  </a:moveTo>
                  <a:cubicBezTo>
                    <a:pt x="167" y="1"/>
                    <a:pt x="150" y="5"/>
                    <a:pt x="134" y="13"/>
                  </a:cubicBezTo>
                  <a:cubicBezTo>
                    <a:pt x="67" y="13"/>
                    <a:pt x="0" y="80"/>
                    <a:pt x="34" y="147"/>
                  </a:cubicBezTo>
                  <a:lnTo>
                    <a:pt x="34" y="214"/>
                  </a:lnTo>
                  <a:cubicBezTo>
                    <a:pt x="34" y="280"/>
                    <a:pt x="100" y="314"/>
                    <a:pt x="167" y="314"/>
                  </a:cubicBezTo>
                  <a:cubicBezTo>
                    <a:pt x="234" y="280"/>
                    <a:pt x="301" y="214"/>
                    <a:pt x="301" y="147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89;p51">
              <a:extLst>
                <a:ext uri="{FF2B5EF4-FFF2-40B4-BE49-F238E27FC236}">
                  <a16:creationId xmlns="" xmlns:a16="http://schemas.microsoft.com/office/drawing/2014/main" id="{1F6B2322-F177-4271-9AA0-6031602BDACF}"/>
                </a:ext>
              </a:extLst>
            </p:cNvPr>
            <p:cNvSpPr/>
            <p:nvPr/>
          </p:nvSpPr>
          <p:spPr>
            <a:xfrm>
              <a:off x="7496812" y="190024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1" y="1"/>
                  </a:moveTo>
                  <a:cubicBezTo>
                    <a:pt x="159" y="1"/>
                    <a:pt x="146" y="3"/>
                    <a:pt x="134" y="10"/>
                  </a:cubicBezTo>
                  <a:cubicBezTo>
                    <a:pt x="67" y="10"/>
                    <a:pt x="1" y="76"/>
                    <a:pt x="34" y="143"/>
                  </a:cubicBezTo>
                  <a:lnTo>
                    <a:pt x="34" y="210"/>
                  </a:lnTo>
                  <a:cubicBezTo>
                    <a:pt x="34" y="276"/>
                    <a:pt x="101" y="310"/>
                    <a:pt x="167" y="310"/>
                  </a:cubicBezTo>
                  <a:cubicBezTo>
                    <a:pt x="234" y="310"/>
                    <a:pt x="301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24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90;p51">
              <a:extLst>
                <a:ext uri="{FF2B5EF4-FFF2-40B4-BE49-F238E27FC236}">
                  <a16:creationId xmlns="" xmlns:a16="http://schemas.microsoft.com/office/drawing/2014/main" id="{CB9186D5-714C-4E1C-82D0-9B0B620A409D}"/>
                </a:ext>
              </a:extLst>
            </p:cNvPr>
            <p:cNvSpPr/>
            <p:nvPr/>
          </p:nvSpPr>
          <p:spPr>
            <a:xfrm>
              <a:off x="7505279" y="1952673"/>
              <a:ext cx="6393" cy="6075"/>
            </a:xfrm>
            <a:custGeom>
              <a:avLst/>
              <a:gdLst/>
              <a:ahLst/>
              <a:cxnLst/>
              <a:rect l="l" t="t" r="r" b="b"/>
              <a:pathLst>
                <a:path w="302" h="287" extrusionOk="0">
                  <a:moveTo>
                    <a:pt x="134" y="1"/>
                  </a:moveTo>
                  <a:cubicBezTo>
                    <a:pt x="68" y="1"/>
                    <a:pt x="1" y="68"/>
                    <a:pt x="34" y="134"/>
                  </a:cubicBezTo>
                  <a:lnTo>
                    <a:pt x="34" y="201"/>
                  </a:lnTo>
                  <a:cubicBezTo>
                    <a:pt x="49" y="260"/>
                    <a:pt x="96" y="286"/>
                    <a:pt x="146" y="286"/>
                  </a:cubicBezTo>
                  <a:cubicBezTo>
                    <a:pt x="211" y="286"/>
                    <a:pt x="282" y="243"/>
                    <a:pt x="301" y="168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91;p51">
              <a:extLst>
                <a:ext uri="{FF2B5EF4-FFF2-40B4-BE49-F238E27FC236}">
                  <a16:creationId xmlns="" xmlns:a16="http://schemas.microsoft.com/office/drawing/2014/main" id="{58033A05-3DCB-4BED-9BE1-6C4473B74F8C}"/>
                </a:ext>
              </a:extLst>
            </p:cNvPr>
            <p:cNvSpPr/>
            <p:nvPr/>
          </p:nvSpPr>
          <p:spPr>
            <a:xfrm>
              <a:off x="7513767" y="2005634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1"/>
                    <a:pt x="0" y="67"/>
                    <a:pt x="34" y="134"/>
                  </a:cubicBezTo>
                  <a:lnTo>
                    <a:pt x="34" y="201"/>
                  </a:lnTo>
                  <a:cubicBezTo>
                    <a:pt x="34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0" y="234"/>
                    <a:pt x="300" y="168"/>
                  </a:cubicBezTo>
                  <a:lnTo>
                    <a:pt x="300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92;p51">
              <a:extLst>
                <a:ext uri="{FF2B5EF4-FFF2-40B4-BE49-F238E27FC236}">
                  <a16:creationId xmlns="" xmlns:a16="http://schemas.microsoft.com/office/drawing/2014/main" id="{A8E0DC29-E672-49C9-B1B8-49FDDFF19903}"/>
                </a:ext>
              </a:extLst>
            </p:cNvPr>
            <p:cNvSpPr/>
            <p:nvPr/>
          </p:nvSpPr>
          <p:spPr>
            <a:xfrm>
              <a:off x="7522234" y="2058595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28" y="255"/>
                    <a:pt x="77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893;p51">
              <a:extLst>
                <a:ext uri="{FF2B5EF4-FFF2-40B4-BE49-F238E27FC236}">
                  <a16:creationId xmlns="" xmlns:a16="http://schemas.microsoft.com/office/drawing/2014/main" id="{5EC6D4F4-663C-4DA1-B9A6-9E56830270FA}"/>
                </a:ext>
              </a:extLst>
            </p:cNvPr>
            <p:cNvSpPr/>
            <p:nvPr/>
          </p:nvSpPr>
          <p:spPr>
            <a:xfrm>
              <a:off x="7530701" y="2111556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34" y="267"/>
                    <a:pt x="101" y="301"/>
                    <a:pt x="168" y="301"/>
                  </a:cubicBezTo>
                  <a:cubicBezTo>
                    <a:pt x="234" y="301"/>
                    <a:pt x="301" y="234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894;p51">
              <a:extLst>
                <a:ext uri="{FF2B5EF4-FFF2-40B4-BE49-F238E27FC236}">
                  <a16:creationId xmlns="" xmlns:a16="http://schemas.microsoft.com/office/drawing/2014/main" id="{0401950C-1E87-4951-A963-4066293D0718}"/>
                </a:ext>
              </a:extLst>
            </p:cNvPr>
            <p:cNvSpPr/>
            <p:nvPr/>
          </p:nvSpPr>
          <p:spPr>
            <a:xfrm>
              <a:off x="7570962" y="1996892"/>
              <a:ext cx="6075" cy="6266"/>
            </a:xfrm>
            <a:custGeom>
              <a:avLst/>
              <a:gdLst/>
              <a:ahLst/>
              <a:cxnLst/>
              <a:rect l="l" t="t" r="r" b="b"/>
              <a:pathLst>
                <a:path w="287" h="296" extrusionOk="0">
                  <a:moveTo>
                    <a:pt x="183" y="1"/>
                  </a:moveTo>
                  <a:cubicBezTo>
                    <a:pt x="167" y="1"/>
                    <a:pt x="150" y="5"/>
                    <a:pt x="134" y="13"/>
                  </a:cubicBezTo>
                  <a:cubicBezTo>
                    <a:pt x="34" y="13"/>
                    <a:pt x="0" y="80"/>
                    <a:pt x="0" y="147"/>
                  </a:cubicBezTo>
                  <a:lnTo>
                    <a:pt x="0" y="214"/>
                  </a:lnTo>
                  <a:cubicBezTo>
                    <a:pt x="14" y="269"/>
                    <a:pt x="69" y="296"/>
                    <a:pt x="125" y="296"/>
                  </a:cubicBezTo>
                  <a:cubicBezTo>
                    <a:pt x="204" y="296"/>
                    <a:pt x="286" y="244"/>
                    <a:pt x="267" y="147"/>
                  </a:cubicBezTo>
                  <a:lnTo>
                    <a:pt x="267" y="114"/>
                  </a:lnTo>
                  <a:cubicBezTo>
                    <a:pt x="267" y="38"/>
                    <a:pt x="230" y="1"/>
                    <a:pt x="18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895;p51">
              <a:extLst>
                <a:ext uri="{FF2B5EF4-FFF2-40B4-BE49-F238E27FC236}">
                  <a16:creationId xmlns="" xmlns:a16="http://schemas.microsoft.com/office/drawing/2014/main" id="{35E52222-DFE7-4B88-B2FF-94774A97F679}"/>
                </a:ext>
              </a:extLst>
            </p:cNvPr>
            <p:cNvSpPr/>
            <p:nvPr/>
          </p:nvSpPr>
          <p:spPr>
            <a:xfrm>
              <a:off x="7562474" y="1943952"/>
              <a:ext cx="6393" cy="6266"/>
            </a:xfrm>
            <a:custGeom>
              <a:avLst/>
              <a:gdLst/>
              <a:ahLst/>
              <a:cxnLst/>
              <a:rect l="l" t="t" r="r" b="b"/>
              <a:pathLst>
                <a:path w="302" h="296" extrusionOk="0">
                  <a:moveTo>
                    <a:pt x="184" y="0"/>
                  </a:moveTo>
                  <a:cubicBezTo>
                    <a:pt x="168" y="0"/>
                    <a:pt x="151" y="4"/>
                    <a:pt x="134" y="13"/>
                  </a:cubicBezTo>
                  <a:cubicBezTo>
                    <a:pt x="68" y="13"/>
                    <a:pt x="1" y="79"/>
                    <a:pt x="34" y="146"/>
                  </a:cubicBezTo>
                  <a:lnTo>
                    <a:pt x="34" y="213"/>
                  </a:lnTo>
                  <a:cubicBezTo>
                    <a:pt x="48" y="268"/>
                    <a:pt x="97" y="295"/>
                    <a:pt x="149" y="295"/>
                  </a:cubicBezTo>
                  <a:cubicBezTo>
                    <a:pt x="222" y="295"/>
                    <a:pt x="301" y="243"/>
                    <a:pt x="301" y="146"/>
                  </a:cubicBezTo>
                  <a:lnTo>
                    <a:pt x="301" y="113"/>
                  </a:lnTo>
                  <a:cubicBezTo>
                    <a:pt x="276" y="38"/>
                    <a:pt x="232" y="0"/>
                    <a:pt x="18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96;p51">
              <a:extLst>
                <a:ext uri="{FF2B5EF4-FFF2-40B4-BE49-F238E27FC236}">
                  <a16:creationId xmlns="" xmlns:a16="http://schemas.microsoft.com/office/drawing/2014/main" id="{AC6DCE0E-5AD7-4ED5-BB29-DF763C28BE24}"/>
                </a:ext>
              </a:extLst>
            </p:cNvPr>
            <p:cNvSpPr/>
            <p:nvPr/>
          </p:nvSpPr>
          <p:spPr>
            <a:xfrm>
              <a:off x="7587896" y="2102179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40" y="1"/>
                  </a:moveTo>
                  <a:cubicBezTo>
                    <a:pt x="126" y="1"/>
                    <a:pt x="113" y="4"/>
                    <a:pt x="101" y="10"/>
                  </a:cubicBezTo>
                  <a:cubicBezTo>
                    <a:pt x="34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29" y="266"/>
                    <a:pt x="80" y="292"/>
                    <a:pt x="130" y="292"/>
                  </a:cubicBezTo>
                  <a:cubicBezTo>
                    <a:pt x="200" y="292"/>
                    <a:pt x="268" y="240"/>
                    <a:pt x="268" y="143"/>
                  </a:cubicBezTo>
                  <a:lnTo>
                    <a:pt x="268" y="110"/>
                  </a:lnTo>
                  <a:cubicBezTo>
                    <a:pt x="268" y="55"/>
                    <a:pt x="201" y="1"/>
                    <a:pt x="14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897;p51">
              <a:extLst>
                <a:ext uri="{FF2B5EF4-FFF2-40B4-BE49-F238E27FC236}">
                  <a16:creationId xmlns="" xmlns:a16="http://schemas.microsoft.com/office/drawing/2014/main" id="{2EEFB131-6572-4049-946E-9A320DBF9041}"/>
                </a:ext>
              </a:extLst>
            </p:cNvPr>
            <p:cNvSpPr/>
            <p:nvPr/>
          </p:nvSpPr>
          <p:spPr>
            <a:xfrm>
              <a:off x="7579429" y="2049938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28" y="265"/>
                    <a:pt x="79" y="292"/>
                    <a:pt x="130" y="292"/>
                  </a:cubicBezTo>
                  <a:cubicBezTo>
                    <a:pt x="199" y="292"/>
                    <a:pt x="267" y="240"/>
                    <a:pt x="267" y="143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98;p51">
              <a:extLst>
                <a:ext uri="{FF2B5EF4-FFF2-40B4-BE49-F238E27FC236}">
                  <a16:creationId xmlns="" xmlns:a16="http://schemas.microsoft.com/office/drawing/2014/main" id="{191880F1-0875-4405-8E7F-14968E8F710A}"/>
                </a:ext>
              </a:extLst>
            </p:cNvPr>
            <p:cNvSpPr/>
            <p:nvPr/>
          </p:nvSpPr>
          <p:spPr>
            <a:xfrm>
              <a:off x="7554007" y="1890991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3" y="0"/>
                  </a:moveTo>
                  <a:cubicBezTo>
                    <a:pt x="167" y="0"/>
                    <a:pt x="151" y="5"/>
                    <a:pt x="134" y="13"/>
                  </a:cubicBezTo>
                  <a:cubicBezTo>
                    <a:pt x="34" y="13"/>
                    <a:pt x="1" y="80"/>
                    <a:pt x="1" y="146"/>
                  </a:cubicBezTo>
                  <a:lnTo>
                    <a:pt x="1" y="213"/>
                  </a:lnTo>
                  <a:cubicBezTo>
                    <a:pt x="34" y="280"/>
                    <a:pt x="101" y="313"/>
                    <a:pt x="167" y="313"/>
                  </a:cubicBezTo>
                  <a:cubicBezTo>
                    <a:pt x="234" y="280"/>
                    <a:pt x="267" y="213"/>
                    <a:pt x="267" y="146"/>
                  </a:cubicBezTo>
                  <a:lnTo>
                    <a:pt x="267" y="113"/>
                  </a:lnTo>
                  <a:cubicBezTo>
                    <a:pt x="267" y="38"/>
                    <a:pt x="230" y="0"/>
                    <a:pt x="18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99;p51">
              <a:extLst>
                <a:ext uri="{FF2B5EF4-FFF2-40B4-BE49-F238E27FC236}">
                  <a16:creationId xmlns="" xmlns:a16="http://schemas.microsoft.com/office/drawing/2014/main" id="{A4E8E979-B075-4B07-BED7-5D3A5DAB0B6F}"/>
                </a:ext>
              </a:extLst>
            </p:cNvPr>
            <p:cNvSpPr/>
            <p:nvPr/>
          </p:nvSpPr>
          <p:spPr>
            <a:xfrm>
              <a:off x="7635925" y="2040243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33" y="0"/>
                  </a:moveTo>
                  <a:cubicBezTo>
                    <a:pt x="67" y="0"/>
                    <a:pt x="0" y="67"/>
                    <a:pt x="33" y="167"/>
                  </a:cubicBezTo>
                  <a:lnTo>
                    <a:pt x="33" y="200"/>
                  </a:lnTo>
                  <a:cubicBezTo>
                    <a:pt x="48" y="276"/>
                    <a:pt x="104" y="310"/>
                    <a:pt x="161" y="310"/>
                  </a:cubicBezTo>
                  <a:cubicBezTo>
                    <a:pt x="230" y="310"/>
                    <a:pt x="300" y="259"/>
                    <a:pt x="300" y="167"/>
                  </a:cubicBezTo>
                  <a:lnTo>
                    <a:pt x="300" y="100"/>
                  </a:lnTo>
                  <a:cubicBezTo>
                    <a:pt x="267" y="34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900;p51">
              <a:extLst>
                <a:ext uri="{FF2B5EF4-FFF2-40B4-BE49-F238E27FC236}">
                  <a16:creationId xmlns="" xmlns:a16="http://schemas.microsoft.com/office/drawing/2014/main" id="{242A0946-3D29-4911-BDD7-CCA3D36FA979}"/>
                </a:ext>
              </a:extLst>
            </p:cNvPr>
            <p:cNvSpPr/>
            <p:nvPr/>
          </p:nvSpPr>
          <p:spPr>
            <a:xfrm>
              <a:off x="7619668" y="1935041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01" y="0"/>
                  </a:moveTo>
                  <a:cubicBezTo>
                    <a:pt x="34" y="0"/>
                    <a:pt x="1" y="67"/>
                    <a:pt x="1" y="133"/>
                  </a:cubicBezTo>
                  <a:lnTo>
                    <a:pt x="1" y="200"/>
                  </a:lnTo>
                  <a:cubicBezTo>
                    <a:pt x="15" y="259"/>
                    <a:pt x="69" y="285"/>
                    <a:pt x="124" y="285"/>
                  </a:cubicBezTo>
                  <a:cubicBezTo>
                    <a:pt x="194" y="285"/>
                    <a:pt x="268" y="242"/>
                    <a:pt x="268" y="167"/>
                  </a:cubicBezTo>
                  <a:lnTo>
                    <a:pt x="268" y="100"/>
                  </a:lnTo>
                  <a:cubicBezTo>
                    <a:pt x="234" y="33"/>
                    <a:pt x="168" y="0"/>
                    <a:pt x="10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901;p51">
              <a:extLst>
                <a:ext uri="{FF2B5EF4-FFF2-40B4-BE49-F238E27FC236}">
                  <a16:creationId xmlns="" xmlns:a16="http://schemas.microsoft.com/office/drawing/2014/main" id="{7E1C10B4-7195-4DD7-974E-D823A52B2643}"/>
                </a:ext>
              </a:extLst>
            </p:cNvPr>
            <p:cNvSpPr/>
            <p:nvPr/>
          </p:nvSpPr>
          <p:spPr>
            <a:xfrm>
              <a:off x="7611201" y="188208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34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55"/>
                    <a:pt x="67" y="309"/>
                    <a:pt x="128" y="309"/>
                  </a:cubicBezTo>
                  <a:cubicBezTo>
                    <a:pt x="142" y="309"/>
                    <a:pt x="155" y="307"/>
                    <a:pt x="167" y="300"/>
                  </a:cubicBezTo>
                  <a:cubicBezTo>
                    <a:pt x="234" y="300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902;p51">
              <a:extLst>
                <a:ext uri="{FF2B5EF4-FFF2-40B4-BE49-F238E27FC236}">
                  <a16:creationId xmlns="" xmlns:a16="http://schemas.microsoft.com/office/drawing/2014/main" id="{AC98E925-FE9C-46B2-A083-C8FC1A901A97}"/>
                </a:ext>
              </a:extLst>
            </p:cNvPr>
            <p:cNvSpPr/>
            <p:nvPr/>
          </p:nvSpPr>
          <p:spPr>
            <a:xfrm>
              <a:off x="7644392" y="2093014"/>
              <a:ext cx="6371" cy="6752"/>
            </a:xfrm>
            <a:custGeom>
              <a:avLst/>
              <a:gdLst/>
              <a:ahLst/>
              <a:cxnLst/>
              <a:rect l="l" t="t" r="r" b="b"/>
              <a:pathLst>
                <a:path w="301" h="319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34" y="142"/>
                  </a:cubicBezTo>
                  <a:lnTo>
                    <a:pt x="34" y="209"/>
                  </a:lnTo>
                  <a:cubicBezTo>
                    <a:pt x="49" y="284"/>
                    <a:pt x="104" y="319"/>
                    <a:pt x="161" y="319"/>
                  </a:cubicBezTo>
                  <a:cubicBezTo>
                    <a:pt x="230" y="319"/>
                    <a:pt x="301" y="267"/>
                    <a:pt x="301" y="176"/>
                  </a:cubicBezTo>
                  <a:lnTo>
                    <a:pt x="301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903;p51">
              <a:extLst>
                <a:ext uri="{FF2B5EF4-FFF2-40B4-BE49-F238E27FC236}">
                  <a16:creationId xmlns="" xmlns:a16="http://schemas.microsoft.com/office/drawing/2014/main" id="{3C93E653-7876-4362-9A4A-82AD6208948A}"/>
                </a:ext>
              </a:extLst>
            </p:cNvPr>
            <p:cNvSpPr/>
            <p:nvPr/>
          </p:nvSpPr>
          <p:spPr>
            <a:xfrm>
              <a:off x="7628156" y="1987981"/>
              <a:ext cx="5652" cy="6393"/>
            </a:xfrm>
            <a:custGeom>
              <a:avLst/>
              <a:gdLst/>
              <a:ahLst/>
              <a:cxnLst/>
              <a:rect l="l" t="t" r="r" b="b"/>
              <a:pathLst>
                <a:path w="267" h="302" extrusionOk="0">
                  <a:moveTo>
                    <a:pt x="100" y="1"/>
                  </a:moveTo>
                  <a:cubicBezTo>
                    <a:pt x="33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01"/>
                    <a:pt x="167" y="301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904;p51">
              <a:extLst>
                <a:ext uri="{FF2B5EF4-FFF2-40B4-BE49-F238E27FC236}">
                  <a16:creationId xmlns="" xmlns:a16="http://schemas.microsoft.com/office/drawing/2014/main" id="{2B63B386-C30D-4E72-9777-E9B6740638E6}"/>
                </a:ext>
              </a:extLst>
            </p:cNvPr>
            <p:cNvSpPr/>
            <p:nvPr/>
          </p:nvSpPr>
          <p:spPr>
            <a:xfrm>
              <a:off x="7667697" y="1873337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0"/>
                  </a:moveTo>
                  <a:cubicBezTo>
                    <a:pt x="167" y="0"/>
                    <a:pt x="150" y="5"/>
                    <a:pt x="134" y="13"/>
                  </a:cubicBezTo>
                  <a:cubicBezTo>
                    <a:pt x="67" y="13"/>
                    <a:pt x="0" y="80"/>
                    <a:pt x="33" y="146"/>
                  </a:cubicBezTo>
                  <a:lnTo>
                    <a:pt x="33" y="213"/>
                  </a:lnTo>
                  <a:cubicBezTo>
                    <a:pt x="33" y="280"/>
                    <a:pt x="100" y="313"/>
                    <a:pt x="167" y="313"/>
                  </a:cubicBezTo>
                  <a:cubicBezTo>
                    <a:pt x="234" y="280"/>
                    <a:pt x="300" y="213"/>
                    <a:pt x="300" y="146"/>
                  </a:cubicBezTo>
                  <a:lnTo>
                    <a:pt x="300" y="113"/>
                  </a:lnTo>
                  <a:cubicBezTo>
                    <a:pt x="275" y="38"/>
                    <a:pt x="232" y="0"/>
                    <a:pt x="18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905;p51">
              <a:extLst>
                <a:ext uri="{FF2B5EF4-FFF2-40B4-BE49-F238E27FC236}">
                  <a16:creationId xmlns="" xmlns:a16="http://schemas.microsoft.com/office/drawing/2014/main" id="{C68C6AC2-D74E-421D-99DC-5AEA72A67B65}"/>
                </a:ext>
              </a:extLst>
            </p:cNvPr>
            <p:cNvSpPr/>
            <p:nvPr/>
          </p:nvSpPr>
          <p:spPr>
            <a:xfrm>
              <a:off x="7178368" y="1734500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34" y="1"/>
                  </a:moveTo>
                  <a:cubicBezTo>
                    <a:pt x="67" y="1"/>
                    <a:pt x="1" y="67"/>
                    <a:pt x="34" y="134"/>
                  </a:cubicBezTo>
                  <a:lnTo>
                    <a:pt x="34" y="201"/>
                  </a:lnTo>
                  <a:cubicBezTo>
                    <a:pt x="49" y="276"/>
                    <a:pt x="105" y="310"/>
                    <a:pt x="161" y="310"/>
                  </a:cubicBezTo>
                  <a:cubicBezTo>
                    <a:pt x="230" y="310"/>
                    <a:pt x="301" y="259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906;p51">
              <a:extLst>
                <a:ext uri="{FF2B5EF4-FFF2-40B4-BE49-F238E27FC236}">
                  <a16:creationId xmlns="" xmlns:a16="http://schemas.microsoft.com/office/drawing/2014/main" id="{FEA727AD-F276-4D94-8BD1-0851BCEDCE2B}"/>
                </a:ext>
              </a:extLst>
            </p:cNvPr>
            <p:cNvSpPr/>
            <p:nvPr/>
          </p:nvSpPr>
          <p:spPr>
            <a:xfrm>
              <a:off x="7701587" y="2084018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30" y="259"/>
                    <a:pt x="84" y="285"/>
                    <a:pt x="137" y="285"/>
                  </a:cubicBezTo>
                  <a:cubicBezTo>
                    <a:pt x="204" y="285"/>
                    <a:pt x="267" y="242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907;p51">
              <a:extLst>
                <a:ext uri="{FF2B5EF4-FFF2-40B4-BE49-F238E27FC236}">
                  <a16:creationId xmlns="" xmlns:a16="http://schemas.microsoft.com/office/drawing/2014/main" id="{0F7B11FC-D1BE-4014-B728-F4E9CB261C6D}"/>
                </a:ext>
              </a:extLst>
            </p:cNvPr>
            <p:cNvSpPr/>
            <p:nvPr/>
          </p:nvSpPr>
          <p:spPr>
            <a:xfrm>
              <a:off x="7634507" y="166176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34" y="34"/>
                    <a:pt x="0" y="67"/>
                    <a:pt x="0" y="168"/>
                  </a:cubicBezTo>
                  <a:lnTo>
                    <a:pt x="0" y="201"/>
                  </a:lnTo>
                  <a:cubicBezTo>
                    <a:pt x="0" y="255"/>
                    <a:pt x="67" y="310"/>
                    <a:pt x="128" y="310"/>
                  </a:cubicBezTo>
                  <a:cubicBezTo>
                    <a:pt x="142" y="310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908;p51">
              <a:extLst>
                <a:ext uri="{FF2B5EF4-FFF2-40B4-BE49-F238E27FC236}">
                  <a16:creationId xmlns="" xmlns:a16="http://schemas.microsoft.com/office/drawing/2014/main" id="{404D2AF9-87A3-4189-80E3-9BD52780D5C5}"/>
                </a:ext>
              </a:extLst>
            </p:cNvPr>
            <p:cNvSpPr/>
            <p:nvPr/>
          </p:nvSpPr>
          <p:spPr>
            <a:xfrm>
              <a:off x="7684631" y="1978625"/>
              <a:ext cx="6371" cy="6477"/>
            </a:xfrm>
            <a:custGeom>
              <a:avLst/>
              <a:gdLst/>
              <a:ahLst/>
              <a:cxnLst/>
              <a:rect l="l" t="t" r="r" b="b"/>
              <a:pathLst>
                <a:path w="301" h="306" extrusionOk="0">
                  <a:moveTo>
                    <a:pt x="171" y="0"/>
                  </a:moveTo>
                  <a:cubicBezTo>
                    <a:pt x="159" y="0"/>
                    <a:pt x="146" y="3"/>
                    <a:pt x="134" y="9"/>
                  </a:cubicBezTo>
                  <a:cubicBezTo>
                    <a:pt x="67" y="9"/>
                    <a:pt x="1" y="76"/>
                    <a:pt x="34" y="143"/>
                  </a:cubicBezTo>
                  <a:lnTo>
                    <a:pt x="34" y="209"/>
                  </a:lnTo>
                  <a:cubicBezTo>
                    <a:pt x="48" y="277"/>
                    <a:pt x="94" y="306"/>
                    <a:pt x="144" y="306"/>
                  </a:cubicBezTo>
                  <a:cubicBezTo>
                    <a:pt x="218" y="306"/>
                    <a:pt x="301" y="242"/>
                    <a:pt x="301" y="143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909;p51">
              <a:extLst>
                <a:ext uri="{FF2B5EF4-FFF2-40B4-BE49-F238E27FC236}">
                  <a16:creationId xmlns="" xmlns:a16="http://schemas.microsoft.com/office/drawing/2014/main" id="{65AC812B-DAD4-4BC4-BC96-D85209C0D4D8}"/>
                </a:ext>
              </a:extLst>
            </p:cNvPr>
            <p:cNvSpPr/>
            <p:nvPr/>
          </p:nvSpPr>
          <p:spPr>
            <a:xfrm>
              <a:off x="7693098" y="203105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1"/>
                  </a:moveTo>
                  <a:cubicBezTo>
                    <a:pt x="68" y="34"/>
                    <a:pt x="1" y="101"/>
                    <a:pt x="1" y="167"/>
                  </a:cubicBezTo>
                  <a:lnTo>
                    <a:pt x="1" y="201"/>
                  </a:lnTo>
                  <a:cubicBezTo>
                    <a:pt x="28" y="255"/>
                    <a:pt x="78" y="310"/>
                    <a:pt x="131" y="310"/>
                  </a:cubicBezTo>
                  <a:cubicBezTo>
                    <a:pt x="143" y="310"/>
                    <a:pt x="156" y="307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910;p51">
              <a:extLst>
                <a:ext uri="{FF2B5EF4-FFF2-40B4-BE49-F238E27FC236}">
                  <a16:creationId xmlns="" xmlns:a16="http://schemas.microsoft.com/office/drawing/2014/main" id="{1F40B22F-3ACD-42B4-BD4E-2062B5C489A1}"/>
                </a:ext>
              </a:extLst>
            </p:cNvPr>
            <p:cNvSpPr/>
            <p:nvPr/>
          </p:nvSpPr>
          <p:spPr>
            <a:xfrm>
              <a:off x="7676164" y="1926299"/>
              <a:ext cx="6371" cy="6625"/>
            </a:xfrm>
            <a:custGeom>
              <a:avLst/>
              <a:gdLst/>
              <a:ahLst/>
              <a:cxnLst/>
              <a:rect l="l" t="t" r="r" b="b"/>
              <a:pathLst>
                <a:path w="301" h="313" extrusionOk="0">
                  <a:moveTo>
                    <a:pt x="183" y="0"/>
                  </a:moveTo>
                  <a:cubicBezTo>
                    <a:pt x="167" y="0"/>
                    <a:pt x="151" y="4"/>
                    <a:pt x="134" y="13"/>
                  </a:cubicBezTo>
                  <a:cubicBezTo>
                    <a:pt x="67" y="13"/>
                    <a:pt x="0" y="79"/>
                    <a:pt x="34" y="146"/>
                  </a:cubicBezTo>
                  <a:lnTo>
                    <a:pt x="34" y="213"/>
                  </a:lnTo>
                  <a:cubicBezTo>
                    <a:pt x="34" y="280"/>
                    <a:pt x="100" y="313"/>
                    <a:pt x="167" y="313"/>
                  </a:cubicBezTo>
                  <a:cubicBezTo>
                    <a:pt x="234" y="280"/>
                    <a:pt x="301" y="213"/>
                    <a:pt x="301" y="146"/>
                  </a:cubicBezTo>
                  <a:lnTo>
                    <a:pt x="301" y="113"/>
                  </a:lnTo>
                  <a:cubicBezTo>
                    <a:pt x="276" y="38"/>
                    <a:pt x="232" y="0"/>
                    <a:pt x="18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911;p51">
              <a:extLst>
                <a:ext uri="{FF2B5EF4-FFF2-40B4-BE49-F238E27FC236}">
                  <a16:creationId xmlns="" xmlns:a16="http://schemas.microsoft.com/office/drawing/2014/main" id="{1D397EBB-AD0E-46B5-B8FE-78910CF96456}"/>
                </a:ext>
              </a:extLst>
            </p:cNvPr>
            <p:cNvSpPr/>
            <p:nvPr/>
          </p:nvSpPr>
          <p:spPr>
            <a:xfrm>
              <a:off x="7577312" y="1670955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30" y="276"/>
                    <a:pt x="94" y="310"/>
                    <a:pt x="156" y="310"/>
                  </a:cubicBezTo>
                  <a:cubicBezTo>
                    <a:pt x="230" y="310"/>
                    <a:pt x="301" y="259"/>
                    <a:pt x="301" y="167"/>
                  </a:cubicBezTo>
                  <a:lnTo>
                    <a:pt x="301" y="100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912;p51">
              <a:extLst>
                <a:ext uri="{FF2B5EF4-FFF2-40B4-BE49-F238E27FC236}">
                  <a16:creationId xmlns="" xmlns:a16="http://schemas.microsoft.com/office/drawing/2014/main" id="{8682B183-9539-47E2-809A-C3225D87D40E}"/>
                </a:ext>
              </a:extLst>
            </p:cNvPr>
            <p:cNvSpPr/>
            <p:nvPr/>
          </p:nvSpPr>
          <p:spPr>
            <a:xfrm>
              <a:off x="7121174" y="1743496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1" y="0"/>
                  </a:moveTo>
                  <a:cubicBezTo>
                    <a:pt x="159" y="0"/>
                    <a:pt x="146" y="3"/>
                    <a:pt x="134" y="9"/>
                  </a:cubicBezTo>
                  <a:cubicBezTo>
                    <a:pt x="67" y="9"/>
                    <a:pt x="1" y="76"/>
                    <a:pt x="34" y="143"/>
                  </a:cubicBezTo>
                  <a:lnTo>
                    <a:pt x="34" y="209"/>
                  </a:lnTo>
                  <a:cubicBezTo>
                    <a:pt x="34" y="276"/>
                    <a:pt x="101" y="309"/>
                    <a:pt x="167" y="309"/>
                  </a:cubicBezTo>
                  <a:cubicBezTo>
                    <a:pt x="234" y="309"/>
                    <a:pt x="301" y="243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913;p51">
              <a:extLst>
                <a:ext uri="{FF2B5EF4-FFF2-40B4-BE49-F238E27FC236}">
                  <a16:creationId xmlns="" xmlns:a16="http://schemas.microsoft.com/office/drawing/2014/main" id="{5ABB9960-5089-4FA9-B48B-CD0057792545}"/>
                </a:ext>
              </a:extLst>
            </p:cNvPr>
            <p:cNvSpPr/>
            <p:nvPr/>
          </p:nvSpPr>
          <p:spPr>
            <a:xfrm>
              <a:off x="7349253" y="1706961"/>
              <a:ext cx="6371" cy="7091"/>
            </a:xfrm>
            <a:custGeom>
              <a:avLst/>
              <a:gdLst/>
              <a:ahLst/>
              <a:cxnLst/>
              <a:rect l="l" t="t" r="r" b="b"/>
              <a:pathLst>
                <a:path w="301" h="335" extrusionOk="0">
                  <a:moveTo>
                    <a:pt x="133" y="1"/>
                  </a:moveTo>
                  <a:cubicBezTo>
                    <a:pt x="67" y="34"/>
                    <a:pt x="0" y="101"/>
                    <a:pt x="33" y="167"/>
                  </a:cubicBezTo>
                  <a:lnTo>
                    <a:pt x="33" y="234"/>
                  </a:lnTo>
                  <a:cubicBezTo>
                    <a:pt x="33" y="301"/>
                    <a:pt x="100" y="334"/>
                    <a:pt x="167" y="334"/>
                  </a:cubicBezTo>
                  <a:cubicBezTo>
                    <a:pt x="234" y="301"/>
                    <a:pt x="300" y="234"/>
                    <a:pt x="300" y="167"/>
                  </a:cubicBezTo>
                  <a:lnTo>
                    <a:pt x="300" y="134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914;p51">
              <a:extLst>
                <a:ext uri="{FF2B5EF4-FFF2-40B4-BE49-F238E27FC236}">
                  <a16:creationId xmlns="" xmlns:a16="http://schemas.microsoft.com/office/drawing/2014/main" id="{36855294-87CB-4E6E-95DE-1C05670741D7}"/>
                </a:ext>
              </a:extLst>
            </p:cNvPr>
            <p:cNvSpPr/>
            <p:nvPr/>
          </p:nvSpPr>
          <p:spPr>
            <a:xfrm>
              <a:off x="7520118" y="1680142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0"/>
                  </a:moveTo>
                  <a:cubicBezTo>
                    <a:pt x="67" y="0"/>
                    <a:pt x="0" y="67"/>
                    <a:pt x="34" y="133"/>
                  </a:cubicBezTo>
                  <a:lnTo>
                    <a:pt x="34" y="200"/>
                  </a:lnTo>
                  <a:cubicBezTo>
                    <a:pt x="34" y="267"/>
                    <a:pt x="101" y="300"/>
                    <a:pt x="167" y="300"/>
                  </a:cubicBezTo>
                  <a:cubicBezTo>
                    <a:pt x="267" y="300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7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915;p51">
              <a:extLst>
                <a:ext uri="{FF2B5EF4-FFF2-40B4-BE49-F238E27FC236}">
                  <a16:creationId xmlns="" xmlns:a16="http://schemas.microsoft.com/office/drawing/2014/main" id="{74FEF377-163E-44F4-92F2-6657E6B5A456}"/>
                </a:ext>
              </a:extLst>
            </p:cNvPr>
            <p:cNvSpPr/>
            <p:nvPr/>
          </p:nvSpPr>
          <p:spPr>
            <a:xfrm>
              <a:off x="7463621" y="1689117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71" y="1"/>
                  </a:moveTo>
                  <a:cubicBezTo>
                    <a:pt x="159" y="1"/>
                    <a:pt x="147" y="4"/>
                    <a:pt x="134" y="10"/>
                  </a:cubicBezTo>
                  <a:cubicBezTo>
                    <a:pt x="34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1" y="277"/>
                    <a:pt x="101" y="310"/>
                    <a:pt x="168" y="310"/>
                  </a:cubicBezTo>
                  <a:cubicBezTo>
                    <a:pt x="234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916;p51">
              <a:extLst>
                <a:ext uri="{FF2B5EF4-FFF2-40B4-BE49-F238E27FC236}">
                  <a16:creationId xmlns="" xmlns:a16="http://schemas.microsoft.com/office/drawing/2014/main" id="{FBD8D9CC-7362-4DF3-8C15-BEA483F3F636}"/>
                </a:ext>
              </a:extLst>
            </p:cNvPr>
            <p:cNvSpPr/>
            <p:nvPr/>
          </p:nvSpPr>
          <p:spPr>
            <a:xfrm>
              <a:off x="7292757" y="1716148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01" y="0"/>
                  </a:moveTo>
                  <a:cubicBezTo>
                    <a:pt x="34" y="34"/>
                    <a:pt x="0" y="100"/>
                    <a:pt x="0" y="167"/>
                  </a:cubicBezTo>
                  <a:lnTo>
                    <a:pt x="0" y="200"/>
                  </a:lnTo>
                  <a:cubicBezTo>
                    <a:pt x="16" y="276"/>
                    <a:pt x="71" y="310"/>
                    <a:pt x="128" y="310"/>
                  </a:cubicBezTo>
                  <a:cubicBezTo>
                    <a:pt x="197" y="310"/>
                    <a:pt x="267" y="259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917;p51">
              <a:extLst>
                <a:ext uri="{FF2B5EF4-FFF2-40B4-BE49-F238E27FC236}">
                  <a16:creationId xmlns="" xmlns:a16="http://schemas.microsoft.com/office/drawing/2014/main" id="{16EFCB81-13AE-4733-9B48-377A82E454BF}"/>
                </a:ext>
              </a:extLst>
            </p:cNvPr>
            <p:cNvSpPr/>
            <p:nvPr/>
          </p:nvSpPr>
          <p:spPr>
            <a:xfrm>
              <a:off x="7406427" y="1698219"/>
              <a:ext cx="6393" cy="6647"/>
            </a:xfrm>
            <a:custGeom>
              <a:avLst/>
              <a:gdLst/>
              <a:ahLst/>
              <a:cxnLst/>
              <a:rect l="l" t="t" r="r" b="b"/>
              <a:pathLst>
                <a:path w="302" h="314" extrusionOk="0">
                  <a:moveTo>
                    <a:pt x="184" y="1"/>
                  </a:moveTo>
                  <a:cubicBezTo>
                    <a:pt x="168" y="1"/>
                    <a:pt x="151" y="5"/>
                    <a:pt x="134" y="13"/>
                  </a:cubicBezTo>
                  <a:cubicBezTo>
                    <a:pt x="68" y="13"/>
                    <a:pt x="1" y="80"/>
                    <a:pt x="1" y="147"/>
                  </a:cubicBezTo>
                  <a:lnTo>
                    <a:pt x="1" y="213"/>
                  </a:lnTo>
                  <a:cubicBezTo>
                    <a:pt x="34" y="280"/>
                    <a:pt x="101" y="314"/>
                    <a:pt x="168" y="314"/>
                  </a:cubicBezTo>
                  <a:cubicBezTo>
                    <a:pt x="234" y="280"/>
                    <a:pt x="301" y="247"/>
                    <a:pt x="301" y="147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918;p51">
              <a:extLst>
                <a:ext uri="{FF2B5EF4-FFF2-40B4-BE49-F238E27FC236}">
                  <a16:creationId xmlns="" xmlns:a16="http://schemas.microsoft.com/office/drawing/2014/main" id="{5D1F8428-AF4E-4994-9F3D-F0FC7F135AAE}"/>
                </a:ext>
              </a:extLst>
            </p:cNvPr>
            <p:cNvSpPr/>
            <p:nvPr/>
          </p:nvSpPr>
          <p:spPr>
            <a:xfrm>
              <a:off x="6942541" y="171807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0" y="276"/>
                    <a:pt x="100" y="310"/>
                    <a:pt x="167" y="310"/>
                  </a:cubicBezTo>
                  <a:cubicBezTo>
                    <a:pt x="234" y="310"/>
                    <a:pt x="267" y="243"/>
                    <a:pt x="267" y="143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919;p51">
              <a:extLst>
                <a:ext uri="{FF2B5EF4-FFF2-40B4-BE49-F238E27FC236}">
                  <a16:creationId xmlns="" xmlns:a16="http://schemas.microsoft.com/office/drawing/2014/main" id="{64DDE0E6-715F-4056-9B56-458564E808A5}"/>
                </a:ext>
              </a:extLst>
            </p:cNvPr>
            <p:cNvSpPr/>
            <p:nvPr/>
          </p:nvSpPr>
          <p:spPr>
            <a:xfrm>
              <a:off x="6934074" y="1665303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3" y="1"/>
                  </a:moveTo>
                  <a:cubicBezTo>
                    <a:pt x="33" y="1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27" y="255"/>
                    <a:pt x="77" y="310"/>
                    <a:pt x="130" y="310"/>
                  </a:cubicBezTo>
                  <a:cubicBezTo>
                    <a:pt x="142" y="310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920;p51">
              <a:extLst>
                <a:ext uri="{FF2B5EF4-FFF2-40B4-BE49-F238E27FC236}">
                  <a16:creationId xmlns="" xmlns:a16="http://schemas.microsoft.com/office/drawing/2014/main" id="{19B79B20-51AE-41D4-B7DE-74959C707B19}"/>
                </a:ext>
              </a:extLst>
            </p:cNvPr>
            <p:cNvSpPr/>
            <p:nvPr/>
          </p:nvSpPr>
          <p:spPr>
            <a:xfrm>
              <a:off x="6925586" y="1612342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34" y="1"/>
                  </a:moveTo>
                  <a:cubicBezTo>
                    <a:pt x="34" y="34"/>
                    <a:pt x="1" y="67"/>
                    <a:pt x="1" y="168"/>
                  </a:cubicBezTo>
                  <a:lnTo>
                    <a:pt x="1" y="201"/>
                  </a:lnTo>
                  <a:cubicBezTo>
                    <a:pt x="31" y="276"/>
                    <a:pt x="88" y="311"/>
                    <a:pt x="142" y="311"/>
                  </a:cubicBezTo>
                  <a:cubicBezTo>
                    <a:pt x="207" y="311"/>
                    <a:pt x="268" y="259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921;p51">
              <a:extLst>
                <a:ext uri="{FF2B5EF4-FFF2-40B4-BE49-F238E27FC236}">
                  <a16:creationId xmlns="" xmlns:a16="http://schemas.microsoft.com/office/drawing/2014/main" id="{AC5762D9-6D07-4D3E-99EB-9EB8277C70DB}"/>
                </a:ext>
              </a:extLst>
            </p:cNvPr>
            <p:cNvSpPr/>
            <p:nvPr/>
          </p:nvSpPr>
          <p:spPr>
            <a:xfrm>
              <a:off x="6975732" y="1929198"/>
              <a:ext cx="6371" cy="6752"/>
            </a:xfrm>
            <a:custGeom>
              <a:avLst/>
              <a:gdLst/>
              <a:ahLst/>
              <a:cxnLst/>
              <a:rect l="l" t="t" r="r" b="b"/>
              <a:pathLst>
                <a:path w="301" h="319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33" y="143"/>
                  </a:cubicBezTo>
                  <a:lnTo>
                    <a:pt x="33" y="209"/>
                  </a:lnTo>
                  <a:cubicBezTo>
                    <a:pt x="49" y="284"/>
                    <a:pt x="104" y="319"/>
                    <a:pt x="161" y="319"/>
                  </a:cubicBezTo>
                  <a:cubicBezTo>
                    <a:pt x="230" y="319"/>
                    <a:pt x="300" y="268"/>
                    <a:pt x="300" y="176"/>
                  </a:cubicBezTo>
                  <a:lnTo>
                    <a:pt x="300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922;p51">
              <a:extLst>
                <a:ext uri="{FF2B5EF4-FFF2-40B4-BE49-F238E27FC236}">
                  <a16:creationId xmlns="" xmlns:a16="http://schemas.microsoft.com/office/drawing/2014/main" id="{104A88D5-A07B-431F-88E1-1877294EA456}"/>
                </a:ext>
              </a:extLst>
            </p:cNvPr>
            <p:cNvSpPr/>
            <p:nvPr/>
          </p:nvSpPr>
          <p:spPr>
            <a:xfrm>
              <a:off x="6959475" y="1823467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01" y="1"/>
                  </a:moveTo>
                  <a:cubicBezTo>
                    <a:pt x="68" y="1"/>
                    <a:pt x="1" y="67"/>
                    <a:pt x="1" y="101"/>
                  </a:cubicBezTo>
                  <a:cubicBezTo>
                    <a:pt x="1" y="101"/>
                    <a:pt x="1" y="134"/>
                    <a:pt x="1" y="167"/>
                  </a:cubicBezTo>
                  <a:lnTo>
                    <a:pt x="1" y="201"/>
                  </a:lnTo>
                  <a:cubicBezTo>
                    <a:pt x="16" y="276"/>
                    <a:pt x="72" y="310"/>
                    <a:pt x="128" y="310"/>
                  </a:cubicBezTo>
                  <a:cubicBezTo>
                    <a:pt x="197" y="310"/>
                    <a:pt x="268" y="259"/>
                    <a:pt x="268" y="167"/>
                  </a:cubicBezTo>
                  <a:lnTo>
                    <a:pt x="268" y="101"/>
                  </a:lnTo>
                  <a:cubicBezTo>
                    <a:pt x="268" y="101"/>
                    <a:pt x="268" y="67"/>
                    <a:pt x="268" y="67"/>
                  </a:cubicBezTo>
                  <a:cubicBezTo>
                    <a:pt x="234" y="1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923;p51">
              <a:extLst>
                <a:ext uri="{FF2B5EF4-FFF2-40B4-BE49-F238E27FC236}">
                  <a16:creationId xmlns="" xmlns:a16="http://schemas.microsoft.com/office/drawing/2014/main" id="{17CE2794-3439-473C-8F76-5B260F88321D}"/>
                </a:ext>
              </a:extLst>
            </p:cNvPr>
            <p:cNvSpPr/>
            <p:nvPr/>
          </p:nvSpPr>
          <p:spPr>
            <a:xfrm>
              <a:off x="6967963" y="1876237"/>
              <a:ext cx="5673" cy="6774"/>
            </a:xfrm>
            <a:custGeom>
              <a:avLst/>
              <a:gdLst/>
              <a:ahLst/>
              <a:cxnLst/>
              <a:rect l="l" t="t" r="r" b="b"/>
              <a:pathLst>
                <a:path w="268" h="320" extrusionOk="0">
                  <a:moveTo>
                    <a:pt x="137" y="0"/>
                  </a:moveTo>
                  <a:cubicBezTo>
                    <a:pt x="125" y="0"/>
                    <a:pt x="113" y="3"/>
                    <a:pt x="100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15" y="285"/>
                    <a:pt x="71" y="319"/>
                    <a:pt x="127" y="319"/>
                  </a:cubicBezTo>
                  <a:cubicBezTo>
                    <a:pt x="197" y="319"/>
                    <a:pt x="267" y="268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190" y="0"/>
                    <a:pt x="13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924;p51">
              <a:extLst>
                <a:ext uri="{FF2B5EF4-FFF2-40B4-BE49-F238E27FC236}">
                  <a16:creationId xmlns="" xmlns:a16="http://schemas.microsoft.com/office/drawing/2014/main" id="{0F294CB6-A8DD-4FAC-A589-276A46F1540D}"/>
                </a:ext>
              </a:extLst>
            </p:cNvPr>
            <p:cNvSpPr/>
            <p:nvPr/>
          </p:nvSpPr>
          <p:spPr>
            <a:xfrm>
              <a:off x="6999016" y="1709078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34" y="1"/>
                  </a:moveTo>
                  <a:cubicBezTo>
                    <a:pt x="68" y="1"/>
                    <a:pt x="1" y="67"/>
                    <a:pt x="34" y="134"/>
                  </a:cubicBezTo>
                  <a:lnTo>
                    <a:pt x="34" y="201"/>
                  </a:lnTo>
                  <a:cubicBezTo>
                    <a:pt x="34" y="268"/>
                    <a:pt x="101" y="301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925;p51">
              <a:extLst>
                <a:ext uri="{FF2B5EF4-FFF2-40B4-BE49-F238E27FC236}">
                  <a16:creationId xmlns="" xmlns:a16="http://schemas.microsoft.com/office/drawing/2014/main" id="{5B1337DE-4323-4A36-A1BD-2C6C82EC0E6E}"/>
                </a:ext>
              </a:extLst>
            </p:cNvPr>
            <p:cNvSpPr/>
            <p:nvPr/>
          </p:nvSpPr>
          <p:spPr>
            <a:xfrm>
              <a:off x="6991248" y="1656117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1"/>
                  </a:moveTo>
                  <a:cubicBezTo>
                    <a:pt x="34" y="1"/>
                    <a:pt x="1" y="68"/>
                    <a:pt x="1" y="168"/>
                  </a:cubicBezTo>
                  <a:lnTo>
                    <a:pt x="1" y="201"/>
                  </a:lnTo>
                  <a:cubicBezTo>
                    <a:pt x="1" y="256"/>
                    <a:pt x="45" y="310"/>
                    <a:pt x="98" y="310"/>
                  </a:cubicBezTo>
                  <a:cubicBezTo>
                    <a:pt x="110" y="310"/>
                    <a:pt x="122" y="307"/>
                    <a:pt x="134" y="301"/>
                  </a:cubicBezTo>
                  <a:cubicBezTo>
                    <a:pt x="234" y="301"/>
                    <a:pt x="268" y="234"/>
                    <a:pt x="268" y="168"/>
                  </a:cubicBezTo>
                  <a:lnTo>
                    <a:pt x="268" y="101"/>
                  </a:lnTo>
                  <a:cubicBezTo>
                    <a:pt x="234" y="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926;p51">
              <a:extLst>
                <a:ext uri="{FF2B5EF4-FFF2-40B4-BE49-F238E27FC236}">
                  <a16:creationId xmlns="" xmlns:a16="http://schemas.microsoft.com/office/drawing/2014/main" id="{72F99025-B9C4-49DD-A49C-56F5EA2DC995}"/>
                </a:ext>
              </a:extLst>
            </p:cNvPr>
            <p:cNvSpPr/>
            <p:nvPr/>
          </p:nvSpPr>
          <p:spPr>
            <a:xfrm>
              <a:off x="6982781" y="1603600"/>
              <a:ext cx="5673" cy="6139"/>
            </a:xfrm>
            <a:custGeom>
              <a:avLst/>
              <a:gdLst/>
              <a:ahLst/>
              <a:cxnLst/>
              <a:rect l="l" t="t" r="r" b="b"/>
              <a:pathLst>
                <a:path w="268" h="290" extrusionOk="0">
                  <a:moveTo>
                    <a:pt x="155" y="1"/>
                  </a:moveTo>
                  <a:cubicBezTo>
                    <a:pt x="136" y="1"/>
                    <a:pt x="117" y="5"/>
                    <a:pt x="101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180"/>
                  </a:lnTo>
                  <a:cubicBezTo>
                    <a:pt x="16" y="255"/>
                    <a:pt x="71" y="290"/>
                    <a:pt x="128" y="290"/>
                  </a:cubicBezTo>
                  <a:cubicBezTo>
                    <a:pt x="197" y="290"/>
                    <a:pt x="268" y="239"/>
                    <a:pt x="268" y="147"/>
                  </a:cubicBezTo>
                  <a:lnTo>
                    <a:pt x="268" y="114"/>
                  </a:lnTo>
                  <a:cubicBezTo>
                    <a:pt x="268" y="38"/>
                    <a:pt x="211" y="1"/>
                    <a:pt x="155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927;p51">
              <a:extLst>
                <a:ext uri="{FF2B5EF4-FFF2-40B4-BE49-F238E27FC236}">
                  <a16:creationId xmlns="" xmlns:a16="http://schemas.microsoft.com/office/drawing/2014/main" id="{C487177B-1DC6-47B0-B931-50A6E275D69E}"/>
                </a:ext>
              </a:extLst>
            </p:cNvPr>
            <p:cNvSpPr/>
            <p:nvPr/>
          </p:nvSpPr>
          <p:spPr>
            <a:xfrm>
              <a:off x="7032926" y="1920012"/>
              <a:ext cx="6371" cy="6244"/>
            </a:xfrm>
            <a:custGeom>
              <a:avLst/>
              <a:gdLst/>
              <a:ahLst/>
              <a:cxnLst/>
              <a:rect l="l" t="t" r="r" b="b"/>
              <a:pathLst>
                <a:path w="301" h="295" extrusionOk="0">
                  <a:moveTo>
                    <a:pt x="170" y="1"/>
                  </a:moveTo>
                  <a:cubicBezTo>
                    <a:pt x="158" y="1"/>
                    <a:pt x="146" y="3"/>
                    <a:pt x="133" y="10"/>
                  </a:cubicBezTo>
                  <a:cubicBezTo>
                    <a:pt x="67" y="10"/>
                    <a:pt x="0" y="76"/>
                    <a:pt x="33" y="143"/>
                  </a:cubicBezTo>
                  <a:lnTo>
                    <a:pt x="33" y="210"/>
                  </a:lnTo>
                  <a:cubicBezTo>
                    <a:pt x="48" y="268"/>
                    <a:pt x="95" y="295"/>
                    <a:pt x="145" y="295"/>
                  </a:cubicBezTo>
                  <a:cubicBezTo>
                    <a:pt x="210" y="295"/>
                    <a:pt x="282" y="251"/>
                    <a:pt x="300" y="176"/>
                  </a:cubicBezTo>
                  <a:lnTo>
                    <a:pt x="300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928;p51">
              <a:extLst>
                <a:ext uri="{FF2B5EF4-FFF2-40B4-BE49-F238E27FC236}">
                  <a16:creationId xmlns="" xmlns:a16="http://schemas.microsoft.com/office/drawing/2014/main" id="{D63D4363-5CC7-4191-B1D4-AB97EAA9754F}"/>
                </a:ext>
              </a:extLst>
            </p:cNvPr>
            <p:cNvSpPr/>
            <p:nvPr/>
          </p:nvSpPr>
          <p:spPr>
            <a:xfrm>
              <a:off x="7015971" y="1814280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34" y="1"/>
                  </a:moveTo>
                  <a:cubicBezTo>
                    <a:pt x="67" y="34"/>
                    <a:pt x="34" y="68"/>
                    <a:pt x="34" y="101"/>
                  </a:cubicBezTo>
                  <a:cubicBezTo>
                    <a:pt x="0" y="134"/>
                    <a:pt x="0" y="134"/>
                    <a:pt x="34" y="168"/>
                  </a:cubicBezTo>
                  <a:lnTo>
                    <a:pt x="34" y="201"/>
                  </a:lnTo>
                  <a:cubicBezTo>
                    <a:pt x="34" y="256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8"/>
                  </a:cubicBezTo>
                  <a:lnTo>
                    <a:pt x="301" y="101"/>
                  </a:lnTo>
                  <a:cubicBezTo>
                    <a:pt x="301" y="101"/>
                    <a:pt x="301" y="68"/>
                    <a:pt x="301" y="68"/>
                  </a:cubicBezTo>
                  <a:cubicBezTo>
                    <a:pt x="267" y="1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929;p51">
              <a:extLst>
                <a:ext uri="{FF2B5EF4-FFF2-40B4-BE49-F238E27FC236}">
                  <a16:creationId xmlns="" xmlns:a16="http://schemas.microsoft.com/office/drawing/2014/main" id="{013BADC9-D5D7-4716-9476-24673F5C4A8F}"/>
                </a:ext>
              </a:extLst>
            </p:cNvPr>
            <p:cNvSpPr/>
            <p:nvPr/>
          </p:nvSpPr>
          <p:spPr>
            <a:xfrm>
              <a:off x="7024438" y="186724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34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55"/>
                    <a:pt x="67" y="310"/>
                    <a:pt x="128" y="310"/>
                  </a:cubicBezTo>
                  <a:cubicBezTo>
                    <a:pt x="142" y="310"/>
                    <a:pt x="155" y="307"/>
                    <a:pt x="168" y="301"/>
                  </a:cubicBezTo>
                  <a:cubicBezTo>
                    <a:pt x="234" y="301"/>
                    <a:pt x="268" y="234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930;p51">
              <a:extLst>
                <a:ext uri="{FF2B5EF4-FFF2-40B4-BE49-F238E27FC236}">
                  <a16:creationId xmlns="" xmlns:a16="http://schemas.microsoft.com/office/drawing/2014/main" id="{B503A304-0D55-4EA9-93E1-9296E57B7DE3}"/>
                </a:ext>
              </a:extLst>
            </p:cNvPr>
            <p:cNvSpPr/>
            <p:nvPr/>
          </p:nvSpPr>
          <p:spPr>
            <a:xfrm>
              <a:off x="7047744" y="164695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34"/>
                    <a:pt x="1" y="100"/>
                    <a:pt x="34" y="167"/>
                  </a:cubicBezTo>
                  <a:lnTo>
                    <a:pt x="34" y="200"/>
                  </a:lnTo>
                  <a:cubicBezTo>
                    <a:pt x="34" y="255"/>
                    <a:pt x="78" y="309"/>
                    <a:pt x="131" y="309"/>
                  </a:cubicBezTo>
                  <a:cubicBezTo>
                    <a:pt x="143" y="309"/>
                    <a:pt x="155" y="307"/>
                    <a:pt x="167" y="300"/>
                  </a:cubicBezTo>
                  <a:cubicBezTo>
                    <a:pt x="234" y="300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931;p51">
              <a:extLst>
                <a:ext uri="{FF2B5EF4-FFF2-40B4-BE49-F238E27FC236}">
                  <a16:creationId xmlns="" xmlns:a16="http://schemas.microsoft.com/office/drawing/2014/main" id="{E00624E1-52AF-4E98-B7FD-34A2443F8C4D}"/>
                </a:ext>
              </a:extLst>
            </p:cNvPr>
            <p:cNvSpPr/>
            <p:nvPr/>
          </p:nvSpPr>
          <p:spPr>
            <a:xfrm>
              <a:off x="7056211" y="1699722"/>
              <a:ext cx="6393" cy="6752"/>
            </a:xfrm>
            <a:custGeom>
              <a:avLst/>
              <a:gdLst/>
              <a:ahLst/>
              <a:cxnLst/>
              <a:rect l="l" t="t" r="r" b="b"/>
              <a:pathLst>
                <a:path w="302" h="319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68" y="9"/>
                    <a:pt x="1" y="76"/>
                    <a:pt x="1" y="142"/>
                  </a:cubicBezTo>
                  <a:lnTo>
                    <a:pt x="1" y="209"/>
                  </a:lnTo>
                  <a:cubicBezTo>
                    <a:pt x="31" y="284"/>
                    <a:pt x="95" y="319"/>
                    <a:pt x="156" y="319"/>
                  </a:cubicBezTo>
                  <a:cubicBezTo>
                    <a:pt x="231" y="319"/>
                    <a:pt x="301" y="267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932;p51">
              <a:extLst>
                <a:ext uri="{FF2B5EF4-FFF2-40B4-BE49-F238E27FC236}">
                  <a16:creationId xmlns="" xmlns:a16="http://schemas.microsoft.com/office/drawing/2014/main" id="{D729B4F4-04DD-42F8-BA8D-8FAA07C424CE}"/>
                </a:ext>
              </a:extLst>
            </p:cNvPr>
            <p:cNvSpPr/>
            <p:nvPr/>
          </p:nvSpPr>
          <p:spPr>
            <a:xfrm>
              <a:off x="7039277" y="1594498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67" y="10"/>
                    <a:pt x="0" y="77"/>
                    <a:pt x="34" y="143"/>
                  </a:cubicBezTo>
                  <a:lnTo>
                    <a:pt x="34" y="210"/>
                  </a:lnTo>
                  <a:cubicBezTo>
                    <a:pt x="34" y="277"/>
                    <a:pt x="100" y="310"/>
                    <a:pt x="167" y="310"/>
                  </a:cubicBezTo>
                  <a:cubicBezTo>
                    <a:pt x="234" y="277"/>
                    <a:pt x="300" y="243"/>
                    <a:pt x="300" y="143"/>
                  </a:cubicBezTo>
                  <a:lnTo>
                    <a:pt x="300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933;p51">
              <a:extLst>
                <a:ext uri="{FF2B5EF4-FFF2-40B4-BE49-F238E27FC236}">
                  <a16:creationId xmlns="" xmlns:a16="http://schemas.microsoft.com/office/drawing/2014/main" id="{EAA2846E-9012-46E8-8968-843A5404A0B3}"/>
                </a:ext>
              </a:extLst>
            </p:cNvPr>
            <p:cNvSpPr/>
            <p:nvPr/>
          </p:nvSpPr>
          <p:spPr>
            <a:xfrm>
              <a:off x="7081633" y="185807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34" y="0"/>
                    <a:pt x="1" y="67"/>
                    <a:pt x="1" y="167"/>
                  </a:cubicBezTo>
                  <a:lnTo>
                    <a:pt x="1" y="200"/>
                  </a:lnTo>
                  <a:cubicBezTo>
                    <a:pt x="1" y="255"/>
                    <a:pt x="67" y="309"/>
                    <a:pt x="128" y="309"/>
                  </a:cubicBezTo>
                  <a:cubicBezTo>
                    <a:pt x="142" y="309"/>
                    <a:pt x="155" y="306"/>
                    <a:pt x="167" y="300"/>
                  </a:cubicBezTo>
                  <a:cubicBezTo>
                    <a:pt x="234" y="300"/>
                    <a:pt x="268" y="234"/>
                    <a:pt x="268" y="167"/>
                  </a:cubicBezTo>
                  <a:lnTo>
                    <a:pt x="268" y="100"/>
                  </a:lnTo>
                  <a:cubicBezTo>
                    <a:pt x="268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934;p51">
              <a:extLst>
                <a:ext uri="{FF2B5EF4-FFF2-40B4-BE49-F238E27FC236}">
                  <a16:creationId xmlns="" xmlns:a16="http://schemas.microsoft.com/office/drawing/2014/main" id="{64325974-D3F8-45C7-8DBF-24F80E5224D3}"/>
                </a:ext>
              </a:extLst>
            </p:cNvPr>
            <p:cNvSpPr/>
            <p:nvPr/>
          </p:nvSpPr>
          <p:spPr>
            <a:xfrm>
              <a:off x="7073166" y="1805517"/>
              <a:ext cx="5673" cy="6668"/>
            </a:xfrm>
            <a:custGeom>
              <a:avLst/>
              <a:gdLst/>
              <a:ahLst/>
              <a:cxnLst/>
              <a:rect l="l" t="t" r="r" b="b"/>
              <a:pathLst>
                <a:path w="268" h="315" extrusionOk="0">
                  <a:moveTo>
                    <a:pt x="170" y="1"/>
                  </a:moveTo>
                  <a:cubicBezTo>
                    <a:pt x="156" y="1"/>
                    <a:pt x="144" y="5"/>
                    <a:pt x="134" y="15"/>
                  </a:cubicBezTo>
                  <a:cubicBezTo>
                    <a:pt x="67" y="15"/>
                    <a:pt x="34" y="48"/>
                    <a:pt x="0" y="81"/>
                  </a:cubicBezTo>
                  <a:cubicBezTo>
                    <a:pt x="0" y="115"/>
                    <a:pt x="0" y="115"/>
                    <a:pt x="0" y="148"/>
                  </a:cubicBezTo>
                  <a:lnTo>
                    <a:pt x="0" y="215"/>
                  </a:lnTo>
                  <a:cubicBezTo>
                    <a:pt x="34" y="281"/>
                    <a:pt x="100" y="315"/>
                    <a:pt x="167" y="315"/>
                  </a:cubicBezTo>
                  <a:cubicBezTo>
                    <a:pt x="234" y="281"/>
                    <a:pt x="267" y="215"/>
                    <a:pt x="267" y="148"/>
                  </a:cubicBezTo>
                  <a:lnTo>
                    <a:pt x="267" y="115"/>
                  </a:lnTo>
                  <a:cubicBezTo>
                    <a:pt x="267" y="81"/>
                    <a:pt x="267" y="81"/>
                    <a:pt x="267" y="48"/>
                  </a:cubicBezTo>
                  <a:cubicBezTo>
                    <a:pt x="244" y="24"/>
                    <a:pt x="203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935;p51">
              <a:extLst>
                <a:ext uri="{FF2B5EF4-FFF2-40B4-BE49-F238E27FC236}">
                  <a16:creationId xmlns="" xmlns:a16="http://schemas.microsoft.com/office/drawing/2014/main" id="{1FB0AA82-FCC3-4A74-8287-891DAD01501A}"/>
                </a:ext>
              </a:extLst>
            </p:cNvPr>
            <p:cNvSpPr/>
            <p:nvPr/>
          </p:nvSpPr>
          <p:spPr>
            <a:xfrm>
              <a:off x="7090100" y="1910825"/>
              <a:ext cx="5673" cy="6774"/>
            </a:xfrm>
            <a:custGeom>
              <a:avLst/>
              <a:gdLst/>
              <a:ahLst/>
              <a:cxnLst/>
              <a:rect l="l" t="t" r="r" b="b"/>
              <a:pathLst>
                <a:path w="268" h="320" extrusionOk="0">
                  <a:moveTo>
                    <a:pt x="153" y="1"/>
                  </a:moveTo>
                  <a:cubicBezTo>
                    <a:pt x="137" y="1"/>
                    <a:pt x="119" y="4"/>
                    <a:pt x="101" y="10"/>
                  </a:cubicBezTo>
                  <a:cubicBezTo>
                    <a:pt x="34" y="10"/>
                    <a:pt x="1" y="77"/>
                    <a:pt x="1" y="143"/>
                  </a:cubicBezTo>
                  <a:lnTo>
                    <a:pt x="1" y="210"/>
                  </a:lnTo>
                  <a:cubicBezTo>
                    <a:pt x="16" y="285"/>
                    <a:pt x="72" y="320"/>
                    <a:pt x="128" y="320"/>
                  </a:cubicBezTo>
                  <a:cubicBezTo>
                    <a:pt x="197" y="320"/>
                    <a:pt x="268" y="268"/>
                    <a:pt x="268" y="177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5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936;p51">
              <a:extLst>
                <a:ext uri="{FF2B5EF4-FFF2-40B4-BE49-F238E27FC236}">
                  <a16:creationId xmlns="" xmlns:a16="http://schemas.microsoft.com/office/drawing/2014/main" id="{AE51EC48-843F-4B3C-A9D7-C61182BC0513}"/>
                </a:ext>
              </a:extLst>
            </p:cNvPr>
            <p:cNvSpPr/>
            <p:nvPr/>
          </p:nvSpPr>
          <p:spPr>
            <a:xfrm>
              <a:off x="7227096" y="1672797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1"/>
                  </a:moveTo>
                  <a:cubicBezTo>
                    <a:pt x="167" y="1"/>
                    <a:pt x="150" y="5"/>
                    <a:pt x="134" y="13"/>
                  </a:cubicBezTo>
                  <a:cubicBezTo>
                    <a:pt x="67" y="13"/>
                    <a:pt x="0" y="80"/>
                    <a:pt x="34" y="147"/>
                  </a:cubicBezTo>
                  <a:lnTo>
                    <a:pt x="34" y="214"/>
                  </a:lnTo>
                  <a:cubicBezTo>
                    <a:pt x="34" y="280"/>
                    <a:pt x="100" y="314"/>
                    <a:pt x="167" y="314"/>
                  </a:cubicBezTo>
                  <a:cubicBezTo>
                    <a:pt x="234" y="280"/>
                    <a:pt x="300" y="214"/>
                    <a:pt x="300" y="147"/>
                  </a:cubicBezTo>
                  <a:lnTo>
                    <a:pt x="300" y="114"/>
                  </a:lnTo>
                  <a:cubicBezTo>
                    <a:pt x="275" y="39"/>
                    <a:pt x="232" y="1"/>
                    <a:pt x="18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937;p51">
              <a:extLst>
                <a:ext uri="{FF2B5EF4-FFF2-40B4-BE49-F238E27FC236}">
                  <a16:creationId xmlns="" xmlns:a16="http://schemas.microsoft.com/office/drawing/2014/main" id="{5189CB7C-DACE-4EB8-BCDF-11023A209502}"/>
                </a:ext>
              </a:extLst>
            </p:cNvPr>
            <p:cNvSpPr/>
            <p:nvPr/>
          </p:nvSpPr>
          <p:spPr>
            <a:xfrm>
              <a:off x="7218608" y="161992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71" y="1"/>
                  </a:moveTo>
                  <a:cubicBezTo>
                    <a:pt x="159" y="1"/>
                    <a:pt x="147" y="4"/>
                    <a:pt x="134" y="10"/>
                  </a:cubicBezTo>
                  <a:cubicBezTo>
                    <a:pt x="34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34" y="277"/>
                    <a:pt x="101" y="310"/>
                    <a:pt x="168" y="310"/>
                  </a:cubicBezTo>
                  <a:cubicBezTo>
                    <a:pt x="234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938;p51">
              <a:extLst>
                <a:ext uri="{FF2B5EF4-FFF2-40B4-BE49-F238E27FC236}">
                  <a16:creationId xmlns="" xmlns:a16="http://schemas.microsoft.com/office/drawing/2014/main" id="{97C0DBF9-E1FC-4AEF-A3F9-4D95AA089DA4}"/>
                </a:ext>
              </a:extLst>
            </p:cNvPr>
            <p:cNvSpPr/>
            <p:nvPr/>
          </p:nvSpPr>
          <p:spPr>
            <a:xfrm>
              <a:off x="7260985" y="1883477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34" y="34"/>
                    <a:pt x="0" y="101"/>
                    <a:pt x="0" y="168"/>
                  </a:cubicBezTo>
                  <a:lnTo>
                    <a:pt x="0" y="201"/>
                  </a:lnTo>
                  <a:cubicBezTo>
                    <a:pt x="0" y="301"/>
                    <a:pt x="100" y="335"/>
                    <a:pt x="167" y="335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939;p51">
              <a:extLst>
                <a:ext uri="{FF2B5EF4-FFF2-40B4-BE49-F238E27FC236}">
                  <a16:creationId xmlns="" xmlns:a16="http://schemas.microsoft.com/office/drawing/2014/main" id="{C477FCEA-16DC-43FB-81E4-4F607B48EA14}"/>
                </a:ext>
              </a:extLst>
            </p:cNvPr>
            <p:cNvSpPr/>
            <p:nvPr/>
          </p:nvSpPr>
          <p:spPr>
            <a:xfrm>
              <a:off x="7210141" y="15671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1"/>
                    <a:pt x="1" y="68"/>
                    <a:pt x="34" y="134"/>
                  </a:cubicBezTo>
                  <a:lnTo>
                    <a:pt x="34" y="201"/>
                  </a:lnTo>
                  <a:cubicBezTo>
                    <a:pt x="34" y="256"/>
                    <a:pt x="79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8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940;p51">
              <a:extLst>
                <a:ext uri="{FF2B5EF4-FFF2-40B4-BE49-F238E27FC236}">
                  <a16:creationId xmlns="" xmlns:a16="http://schemas.microsoft.com/office/drawing/2014/main" id="{88B73088-6B04-4938-8BF2-6DB4ED0E2741}"/>
                </a:ext>
              </a:extLst>
            </p:cNvPr>
            <p:cNvSpPr/>
            <p:nvPr/>
          </p:nvSpPr>
          <p:spPr>
            <a:xfrm>
              <a:off x="7252518" y="183104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70" y="1"/>
                  </a:moveTo>
                  <a:cubicBezTo>
                    <a:pt x="158" y="1"/>
                    <a:pt x="146" y="3"/>
                    <a:pt x="134" y="9"/>
                  </a:cubicBezTo>
                  <a:cubicBezTo>
                    <a:pt x="33" y="9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33" y="276"/>
                    <a:pt x="100" y="310"/>
                    <a:pt x="167" y="310"/>
                  </a:cubicBezTo>
                  <a:cubicBezTo>
                    <a:pt x="234" y="276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941;p51">
              <a:extLst>
                <a:ext uri="{FF2B5EF4-FFF2-40B4-BE49-F238E27FC236}">
                  <a16:creationId xmlns="" xmlns:a16="http://schemas.microsoft.com/office/drawing/2014/main" id="{F44C65B7-5B21-40A1-B229-AE6E477656A8}"/>
                </a:ext>
              </a:extLst>
            </p:cNvPr>
            <p:cNvSpPr/>
            <p:nvPr/>
          </p:nvSpPr>
          <p:spPr>
            <a:xfrm>
              <a:off x="7244030" y="1777999"/>
              <a:ext cx="6393" cy="6647"/>
            </a:xfrm>
            <a:custGeom>
              <a:avLst/>
              <a:gdLst/>
              <a:ahLst/>
              <a:cxnLst/>
              <a:rect l="l" t="t" r="r" b="b"/>
              <a:pathLst>
                <a:path w="302" h="314" extrusionOk="0">
                  <a:moveTo>
                    <a:pt x="167" y="1"/>
                  </a:moveTo>
                  <a:cubicBezTo>
                    <a:pt x="155" y="1"/>
                    <a:pt x="143" y="5"/>
                    <a:pt x="134" y="14"/>
                  </a:cubicBezTo>
                  <a:cubicBezTo>
                    <a:pt x="68" y="14"/>
                    <a:pt x="34" y="47"/>
                    <a:pt x="1" y="114"/>
                  </a:cubicBezTo>
                  <a:cubicBezTo>
                    <a:pt x="1" y="114"/>
                    <a:pt x="1" y="147"/>
                    <a:pt x="1" y="147"/>
                  </a:cubicBezTo>
                  <a:lnTo>
                    <a:pt x="1" y="214"/>
                  </a:lnTo>
                  <a:cubicBezTo>
                    <a:pt x="34" y="281"/>
                    <a:pt x="101" y="314"/>
                    <a:pt x="168" y="314"/>
                  </a:cubicBezTo>
                  <a:cubicBezTo>
                    <a:pt x="234" y="314"/>
                    <a:pt x="301" y="247"/>
                    <a:pt x="268" y="180"/>
                  </a:cubicBezTo>
                  <a:lnTo>
                    <a:pt x="268" y="114"/>
                  </a:lnTo>
                  <a:cubicBezTo>
                    <a:pt x="268" y="114"/>
                    <a:pt x="268" y="80"/>
                    <a:pt x="268" y="80"/>
                  </a:cubicBezTo>
                  <a:cubicBezTo>
                    <a:pt x="243" y="32"/>
                    <a:pt x="201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942;p51">
              <a:extLst>
                <a:ext uri="{FF2B5EF4-FFF2-40B4-BE49-F238E27FC236}">
                  <a16:creationId xmlns="" xmlns:a16="http://schemas.microsoft.com/office/drawing/2014/main" id="{7A3EFB46-5223-4272-B4FA-9929A25C03A5}"/>
                </a:ext>
              </a:extLst>
            </p:cNvPr>
            <p:cNvSpPr/>
            <p:nvPr/>
          </p:nvSpPr>
          <p:spPr>
            <a:xfrm>
              <a:off x="6965847" y="1497953"/>
              <a:ext cx="5652" cy="6054"/>
            </a:xfrm>
            <a:custGeom>
              <a:avLst/>
              <a:gdLst/>
              <a:ahLst/>
              <a:cxnLst/>
              <a:rect l="l" t="t" r="r" b="b"/>
              <a:pathLst>
                <a:path w="267" h="286" extrusionOk="0">
                  <a:moveTo>
                    <a:pt x="134" y="1"/>
                  </a:moveTo>
                  <a:cubicBezTo>
                    <a:pt x="33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29" y="260"/>
                    <a:pt x="84" y="286"/>
                    <a:pt x="137" y="286"/>
                  </a:cubicBezTo>
                  <a:cubicBezTo>
                    <a:pt x="204" y="286"/>
                    <a:pt x="267" y="243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943;p51">
              <a:extLst>
                <a:ext uri="{FF2B5EF4-FFF2-40B4-BE49-F238E27FC236}">
                  <a16:creationId xmlns="" xmlns:a16="http://schemas.microsoft.com/office/drawing/2014/main" id="{3436C175-841C-4869-AD5F-80FB09FBDB02}"/>
                </a:ext>
              </a:extLst>
            </p:cNvPr>
            <p:cNvSpPr/>
            <p:nvPr/>
          </p:nvSpPr>
          <p:spPr>
            <a:xfrm>
              <a:off x="6908652" y="1506949"/>
              <a:ext cx="6371" cy="6774"/>
            </a:xfrm>
            <a:custGeom>
              <a:avLst/>
              <a:gdLst/>
              <a:ahLst/>
              <a:cxnLst/>
              <a:rect l="l" t="t" r="r" b="b"/>
              <a:pathLst>
                <a:path w="301" h="320" extrusionOk="0">
                  <a:moveTo>
                    <a:pt x="170" y="1"/>
                  </a:moveTo>
                  <a:cubicBezTo>
                    <a:pt x="158" y="1"/>
                    <a:pt x="146" y="3"/>
                    <a:pt x="134" y="10"/>
                  </a:cubicBezTo>
                  <a:cubicBezTo>
                    <a:pt x="67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30" y="285"/>
                    <a:pt x="94" y="319"/>
                    <a:pt x="155" y="319"/>
                  </a:cubicBezTo>
                  <a:cubicBezTo>
                    <a:pt x="230" y="319"/>
                    <a:pt x="300" y="268"/>
                    <a:pt x="300" y="176"/>
                  </a:cubicBezTo>
                  <a:lnTo>
                    <a:pt x="300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944;p51">
              <a:extLst>
                <a:ext uri="{FF2B5EF4-FFF2-40B4-BE49-F238E27FC236}">
                  <a16:creationId xmlns="" xmlns:a16="http://schemas.microsoft.com/office/drawing/2014/main" id="{F5EBA6EA-2537-4C3F-9F93-6BD4A03E688A}"/>
                </a:ext>
              </a:extLst>
            </p:cNvPr>
            <p:cNvSpPr/>
            <p:nvPr/>
          </p:nvSpPr>
          <p:spPr>
            <a:xfrm>
              <a:off x="7193905" y="1461757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7" y="1"/>
                  </a:moveTo>
                  <a:cubicBezTo>
                    <a:pt x="125" y="1"/>
                    <a:pt x="113" y="4"/>
                    <a:pt x="101" y="10"/>
                  </a:cubicBezTo>
                  <a:cubicBezTo>
                    <a:pt x="34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0" y="277"/>
                    <a:pt x="67" y="310"/>
                    <a:pt x="134" y="310"/>
                  </a:cubicBezTo>
                  <a:cubicBezTo>
                    <a:pt x="234" y="277"/>
                    <a:pt x="267" y="243"/>
                    <a:pt x="267" y="143"/>
                  </a:cubicBezTo>
                  <a:lnTo>
                    <a:pt x="267" y="110"/>
                  </a:lnTo>
                  <a:cubicBezTo>
                    <a:pt x="240" y="55"/>
                    <a:pt x="191" y="1"/>
                    <a:pt x="13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945;p51">
              <a:extLst>
                <a:ext uri="{FF2B5EF4-FFF2-40B4-BE49-F238E27FC236}">
                  <a16:creationId xmlns="" xmlns:a16="http://schemas.microsoft.com/office/drawing/2014/main" id="{FFC070FF-9F0B-4289-B63C-224F869A5D75}"/>
                </a:ext>
              </a:extLst>
            </p:cNvPr>
            <p:cNvSpPr/>
            <p:nvPr/>
          </p:nvSpPr>
          <p:spPr>
            <a:xfrm>
              <a:off x="7022321" y="1488787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1" y="67"/>
                    <a:pt x="34" y="167"/>
                  </a:cubicBezTo>
                  <a:lnTo>
                    <a:pt x="34" y="200"/>
                  </a:lnTo>
                  <a:cubicBezTo>
                    <a:pt x="34" y="255"/>
                    <a:pt x="79" y="309"/>
                    <a:pt x="131" y="309"/>
                  </a:cubicBezTo>
                  <a:cubicBezTo>
                    <a:pt x="143" y="309"/>
                    <a:pt x="155" y="307"/>
                    <a:pt x="167" y="300"/>
                  </a:cubicBezTo>
                  <a:cubicBezTo>
                    <a:pt x="268" y="300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946;p51">
              <a:extLst>
                <a:ext uri="{FF2B5EF4-FFF2-40B4-BE49-F238E27FC236}">
                  <a16:creationId xmlns="" xmlns:a16="http://schemas.microsoft.com/office/drawing/2014/main" id="{AD11408B-C2D6-41C2-AB47-6BF1625B56D3}"/>
                </a:ext>
              </a:extLst>
            </p:cNvPr>
            <p:cNvSpPr/>
            <p:nvPr/>
          </p:nvSpPr>
          <p:spPr>
            <a:xfrm>
              <a:off x="6917119" y="155991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34" y="276"/>
                    <a:pt x="101" y="310"/>
                    <a:pt x="167" y="310"/>
                  </a:cubicBezTo>
                  <a:cubicBezTo>
                    <a:pt x="234" y="276"/>
                    <a:pt x="301" y="243"/>
                    <a:pt x="267" y="143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947;p51">
              <a:extLst>
                <a:ext uri="{FF2B5EF4-FFF2-40B4-BE49-F238E27FC236}">
                  <a16:creationId xmlns="" xmlns:a16="http://schemas.microsoft.com/office/drawing/2014/main" id="{A306443B-EE71-4B65-B5EA-CB28ACA9C6CE}"/>
                </a:ext>
              </a:extLst>
            </p:cNvPr>
            <p:cNvSpPr/>
            <p:nvPr/>
          </p:nvSpPr>
          <p:spPr>
            <a:xfrm>
              <a:off x="6974314" y="155072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40" y="1"/>
                  </a:moveTo>
                  <a:cubicBezTo>
                    <a:pt x="126" y="1"/>
                    <a:pt x="113" y="4"/>
                    <a:pt x="100" y="10"/>
                  </a:cubicBezTo>
                  <a:cubicBezTo>
                    <a:pt x="34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0" y="277"/>
                    <a:pt x="100" y="310"/>
                    <a:pt x="167" y="310"/>
                  </a:cubicBezTo>
                  <a:cubicBezTo>
                    <a:pt x="234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01" y="1"/>
                    <a:pt x="14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948;p51">
              <a:extLst>
                <a:ext uri="{FF2B5EF4-FFF2-40B4-BE49-F238E27FC236}">
                  <a16:creationId xmlns="" xmlns:a16="http://schemas.microsoft.com/office/drawing/2014/main" id="{1625A0C6-9588-4A6E-81F7-9399087D6DEF}"/>
                </a:ext>
              </a:extLst>
            </p:cNvPr>
            <p:cNvSpPr/>
            <p:nvPr/>
          </p:nvSpPr>
          <p:spPr>
            <a:xfrm>
              <a:off x="7030788" y="1541558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68" y="9"/>
                    <a:pt x="1" y="76"/>
                    <a:pt x="34" y="142"/>
                  </a:cubicBezTo>
                  <a:lnTo>
                    <a:pt x="34" y="209"/>
                  </a:lnTo>
                  <a:cubicBezTo>
                    <a:pt x="34" y="276"/>
                    <a:pt x="101" y="309"/>
                    <a:pt x="168" y="309"/>
                  </a:cubicBezTo>
                  <a:cubicBezTo>
                    <a:pt x="234" y="309"/>
                    <a:pt x="301" y="243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949;p51">
              <a:extLst>
                <a:ext uri="{FF2B5EF4-FFF2-40B4-BE49-F238E27FC236}">
                  <a16:creationId xmlns="" xmlns:a16="http://schemas.microsoft.com/office/drawing/2014/main" id="{7D4B571B-AD38-4DD0-8E02-B6CA49A525D6}"/>
                </a:ext>
              </a:extLst>
            </p:cNvPr>
            <p:cNvSpPr/>
            <p:nvPr/>
          </p:nvSpPr>
          <p:spPr>
            <a:xfrm>
              <a:off x="7201674" y="151421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33"/>
                    <a:pt x="0" y="67"/>
                    <a:pt x="34" y="167"/>
                  </a:cubicBezTo>
                  <a:lnTo>
                    <a:pt x="34" y="200"/>
                  </a:lnTo>
                  <a:cubicBezTo>
                    <a:pt x="34" y="255"/>
                    <a:pt x="78" y="309"/>
                    <a:pt x="131" y="309"/>
                  </a:cubicBezTo>
                  <a:cubicBezTo>
                    <a:pt x="143" y="309"/>
                    <a:pt x="155" y="306"/>
                    <a:pt x="167" y="300"/>
                  </a:cubicBezTo>
                  <a:cubicBezTo>
                    <a:pt x="234" y="300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7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950;p51">
              <a:extLst>
                <a:ext uri="{FF2B5EF4-FFF2-40B4-BE49-F238E27FC236}">
                  <a16:creationId xmlns="" xmlns:a16="http://schemas.microsoft.com/office/drawing/2014/main" id="{67636318-72E3-4292-B768-5C00CB88516B}"/>
                </a:ext>
              </a:extLst>
            </p:cNvPr>
            <p:cNvSpPr/>
            <p:nvPr/>
          </p:nvSpPr>
          <p:spPr>
            <a:xfrm>
              <a:off x="7113405" y="169072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34" y="34"/>
                    <a:pt x="1" y="67"/>
                    <a:pt x="1" y="167"/>
                  </a:cubicBezTo>
                  <a:lnTo>
                    <a:pt x="1" y="201"/>
                  </a:lnTo>
                  <a:cubicBezTo>
                    <a:pt x="1" y="255"/>
                    <a:pt x="45" y="310"/>
                    <a:pt x="116" y="310"/>
                  </a:cubicBezTo>
                  <a:cubicBezTo>
                    <a:pt x="132" y="310"/>
                    <a:pt x="149" y="307"/>
                    <a:pt x="168" y="301"/>
                  </a:cubicBezTo>
                  <a:cubicBezTo>
                    <a:pt x="234" y="301"/>
                    <a:pt x="268" y="234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951;p51">
              <a:extLst>
                <a:ext uri="{FF2B5EF4-FFF2-40B4-BE49-F238E27FC236}">
                  <a16:creationId xmlns="" xmlns:a16="http://schemas.microsoft.com/office/drawing/2014/main" id="{76537DDA-0223-4375-9153-397DA73FDD1D}"/>
                </a:ext>
              </a:extLst>
            </p:cNvPr>
            <p:cNvSpPr/>
            <p:nvPr/>
          </p:nvSpPr>
          <p:spPr>
            <a:xfrm>
              <a:off x="7104938" y="1638209"/>
              <a:ext cx="6075" cy="6266"/>
            </a:xfrm>
            <a:custGeom>
              <a:avLst/>
              <a:gdLst/>
              <a:ahLst/>
              <a:cxnLst/>
              <a:rect l="l" t="t" r="r" b="b"/>
              <a:pathLst>
                <a:path w="287" h="296" extrusionOk="0">
                  <a:moveTo>
                    <a:pt x="183" y="0"/>
                  </a:moveTo>
                  <a:cubicBezTo>
                    <a:pt x="167" y="0"/>
                    <a:pt x="151" y="5"/>
                    <a:pt x="134" y="13"/>
                  </a:cubicBezTo>
                  <a:cubicBezTo>
                    <a:pt x="34" y="13"/>
                    <a:pt x="0" y="80"/>
                    <a:pt x="0" y="146"/>
                  </a:cubicBezTo>
                  <a:lnTo>
                    <a:pt x="0" y="213"/>
                  </a:lnTo>
                  <a:cubicBezTo>
                    <a:pt x="14" y="269"/>
                    <a:pt x="69" y="295"/>
                    <a:pt x="125" y="295"/>
                  </a:cubicBezTo>
                  <a:cubicBezTo>
                    <a:pt x="204" y="295"/>
                    <a:pt x="287" y="244"/>
                    <a:pt x="267" y="146"/>
                  </a:cubicBezTo>
                  <a:lnTo>
                    <a:pt x="267" y="113"/>
                  </a:lnTo>
                  <a:cubicBezTo>
                    <a:pt x="267" y="38"/>
                    <a:pt x="230" y="0"/>
                    <a:pt x="18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952;p51">
              <a:extLst>
                <a:ext uri="{FF2B5EF4-FFF2-40B4-BE49-F238E27FC236}">
                  <a16:creationId xmlns="" xmlns:a16="http://schemas.microsoft.com/office/drawing/2014/main" id="{A6FC650F-353C-4769-A6A8-EA994D0727B8}"/>
                </a:ext>
              </a:extLst>
            </p:cNvPr>
            <p:cNvSpPr/>
            <p:nvPr/>
          </p:nvSpPr>
          <p:spPr>
            <a:xfrm>
              <a:off x="7096471" y="1585332"/>
              <a:ext cx="6054" cy="6752"/>
            </a:xfrm>
            <a:custGeom>
              <a:avLst/>
              <a:gdLst/>
              <a:ahLst/>
              <a:cxnLst/>
              <a:rect l="l" t="t" r="r" b="b"/>
              <a:pathLst>
                <a:path w="286" h="319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15" y="284"/>
                    <a:pt x="78" y="319"/>
                    <a:pt x="139" y="319"/>
                  </a:cubicBezTo>
                  <a:cubicBezTo>
                    <a:pt x="213" y="319"/>
                    <a:pt x="285" y="268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953;p51">
              <a:extLst>
                <a:ext uri="{FF2B5EF4-FFF2-40B4-BE49-F238E27FC236}">
                  <a16:creationId xmlns="" xmlns:a16="http://schemas.microsoft.com/office/drawing/2014/main" id="{4A112FE5-7E1E-435D-B8CC-9097A3FA09C5}"/>
                </a:ext>
              </a:extLst>
            </p:cNvPr>
            <p:cNvSpPr/>
            <p:nvPr/>
          </p:nvSpPr>
          <p:spPr>
            <a:xfrm>
              <a:off x="7146596" y="19018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1" y="67"/>
                    <a:pt x="34" y="134"/>
                  </a:cubicBezTo>
                  <a:lnTo>
                    <a:pt x="34" y="200"/>
                  </a:lnTo>
                  <a:cubicBezTo>
                    <a:pt x="34" y="255"/>
                    <a:pt x="78" y="309"/>
                    <a:pt x="131" y="309"/>
                  </a:cubicBezTo>
                  <a:cubicBezTo>
                    <a:pt x="143" y="309"/>
                    <a:pt x="155" y="307"/>
                    <a:pt x="167" y="300"/>
                  </a:cubicBezTo>
                  <a:cubicBezTo>
                    <a:pt x="234" y="300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954;p51">
              <a:extLst>
                <a:ext uri="{FF2B5EF4-FFF2-40B4-BE49-F238E27FC236}">
                  <a16:creationId xmlns="" xmlns:a16="http://schemas.microsoft.com/office/drawing/2014/main" id="{C1C6518B-13F6-4EFD-81E2-EFB09EC7E7A7}"/>
                </a:ext>
              </a:extLst>
            </p:cNvPr>
            <p:cNvSpPr/>
            <p:nvPr/>
          </p:nvSpPr>
          <p:spPr>
            <a:xfrm>
              <a:off x="7130360" y="1796351"/>
              <a:ext cx="6371" cy="6668"/>
            </a:xfrm>
            <a:custGeom>
              <a:avLst/>
              <a:gdLst/>
              <a:ahLst/>
              <a:cxnLst/>
              <a:rect l="l" t="t" r="r" b="b"/>
              <a:pathLst>
                <a:path w="301" h="315" extrusionOk="0">
                  <a:moveTo>
                    <a:pt x="170" y="0"/>
                  </a:moveTo>
                  <a:cubicBezTo>
                    <a:pt x="156" y="0"/>
                    <a:pt x="144" y="4"/>
                    <a:pt x="134" y="14"/>
                  </a:cubicBezTo>
                  <a:cubicBezTo>
                    <a:pt x="67" y="14"/>
                    <a:pt x="34" y="47"/>
                    <a:pt x="0" y="81"/>
                  </a:cubicBezTo>
                  <a:cubicBezTo>
                    <a:pt x="0" y="114"/>
                    <a:pt x="0" y="147"/>
                    <a:pt x="0" y="147"/>
                  </a:cubicBezTo>
                  <a:lnTo>
                    <a:pt x="0" y="214"/>
                  </a:lnTo>
                  <a:cubicBezTo>
                    <a:pt x="34" y="281"/>
                    <a:pt x="100" y="314"/>
                    <a:pt x="167" y="314"/>
                  </a:cubicBezTo>
                  <a:cubicBezTo>
                    <a:pt x="234" y="281"/>
                    <a:pt x="301" y="247"/>
                    <a:pt x="267" y="147"/>
                  </a:cubicBezTo>
                  <a:lnTo>
                    <a:pt x="267" y="114"/>
                  </a:lnTo>
                  <a:cubicBezTo>
                    <a:pt x="267" y="81"/>
                    <a:pt x="267" y="81"/>
                    <a:pt x="267" y="47"/>
                  </a:cubicBezTo>
                  <a:cubicBezTo>
                    <a:pt x="244" y="24"/>
                    <a:pt x="203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955;p51">
              <a:extLst>
                <a:ext uri="{FF2B5EF4-FFF2-40B4-BE49-F238E27FC236}">
                  <a16:creationId xmlns="" xmlns:a16="http://schemas.microsoft.com/office/drawing/2014/main" id="{267E6DBC-4A78-4888-8DA8-F1D356D977D6}"/>
                </a:ext>
              </a:extLst>
            </p:cNvPr>
            <p:cNvSpPr/>
            <p:nvPr/>
          </p:nvSpPr>
          <p:spPr>
            <a:xfrm>
              <a:off x="7138129" y="1848889"/>
              <a:ext cx="6371" cy="7070"/>
            </a:xfrm>
            <a:custGeom>
              <a:avLst/>
              <a:gdLst/>
              <a:ahLst/>
              <a:cxnLst/>
              <a:rect l="l" t="t" r="r" b="b"/>
              <a:pathLst>
                <a:path w="301" h="334" extrusionOk="0">
                  <a:moveTo>
                    <a:pt x="134" y="0"/>
                  </a:moveTo>
                  <a:cubicBezTo>
                    <a:pt x="67" y="34"/>
                    <a:pt x="0" y="100"/>
                    <a:pt x="34" y="167"/>
                  </a:cubicBezTo>
                  <a:lnTo>
                    <a:pt x="34" y="234"/>
                  </a:lnTo>
                  <a:cubicBezTo>
                    <a:pt x="34" y="301"/>
                    <a:pt x="100" y="334"/>
                    <a:pt x="167" y="334"/>
                  </a:cubicBezTo>
                  <a:cubicBezTo>
                    <a:pt x="267" y="301"/>
                    <a:pt x="300" y="234"/>
                    <a:pt x="300" y="167"/>
                  </a:cubicBezTo>
                  <a:lnTo>
                    <a:pt x="300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956;p51">
              <a:extLst>
                <a:ext uri="{FF2B5EF4-FFF2-40B4-BE49-F238E27FC236}">
                  <a16:creationId xmlns="" xmlns:a16="http://schemas.microsoft.com/office/drawing/2014/main" id="{BE16A034-7FA0-4F29-98C5-19091FB83FBF}"/>
                </a:ext>
              </a:extLst>
            </p:cNvPr>
            <p:cNvSpPr/>
            <p:nvPr/>
          </p:nvSpPr>
          <p:spPr>
            <a:xfrm>
              <a:off x="7170600" y="16815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1"/>
                  </a:moveTo>
                  <a:cubicBezTo>
                    <a:pt x="34" y="34"/>
                    <a:pt x="1" y="101"/>
                    <a:pt x="1" y="168"/>
                  </a:cubicBezTo>
                  <a:lnTo>
                    <a:pt x="1" y="201"/>
                  </a:lnTo>
                  <a:cubicBezTo>
                    <a:pt x="1" y="255"/>
                    <a:pt x="45" y="310"/>
                    <a:pt x="98" y="310"/>
                  </a:cubicBezTo>
                  <a:cubicBezTo>
                    <a:pt x="110" y="310"/>
                    <a:pt x="122" y="307"/>
                    <a:pt x="134" y="301"/>
                  </a:cubicBezTo>
                  <a:cubicBezTo>
                    <a:pt x="201" y="301"/>
                    <a:pt x="268" y="234"/>
                    <a:pt x="268" y="168"/>
                  </a:cubicBezTo>
                  <a:lnTo>
                    <a:pt x="268" y="101"/>
                  </a:lnTo>
                  <a:cubicBezTo>
                    <a:pt x="234" y="34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957;p51">
              <a:extLst>
                <a:ext uri="{FF2B5EF4-FFF2-40B4-BE49-F238E27FC236}">
                  <a16:creationId xmlns="" xmlns:a16="http://schemas.microsoft.com/office/drawing/2014/main" id="{2BD4199D-2263-4D90-AD47-FAEBCDA34CEE}"/>
                </a:ext>
              </a:extLst>
            </p:cNvPr>
            <p:cNvSpPr/>
            <p:nvPr/>
          </p:nvSpPr>
          <p:spPr>
            <a:xfrm>
              <a:off x="7162133" y="1629107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7" y="0"/>
                  </a:moveTo>
                  <a:cubicBezTo>
                    <a:pt x="125" y="0"/>
                    <a:pt x="113" y="3"/>
                    <a:pt x="100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14" y="265"/>
                    <a:pt x="63" y="292"/>
                    <a:pt x="115" y="292"/>
                  </a:cubicBezTo>
                  <a:cubicBezTo>
                    <a:pt x="188" y="292"/>
                    <a:pt x="267" y="240"/>
                    <a:pt x="267" y="143"/>
                  </a:cubicBezTo>
                  <a:lnTo>
                    <a:pt x="267" y="109"/>
                  </a:lnTo>
                  <a:cubicBezTo>
                    <a:pt x="240" y="55"/>
                    <a:pt x="191" y="0"/>
                    <a:pt x="13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958;p51">
              <a:extLst>
                <a:ext uri="{FF2B5EF4-FFF2-40B4-BE49-F238E27FC236}">
                  <a16:creationId xmlns="" xmlns:a16="http://schemas.microsoft.com/office/drawing/2014/main" id="{AAD58B4E-23BC-406E-AA6D-B1CB559C4C7D}"/>
                </a:ext>
              </a:extLst>
            </p:cNvPr>
            <p:cNvSpPr/>
            <p:nvPr/>
          </p:nvSpPr>
          <p:spPr>
            <a:xfrm>
              <a:off x="7153666" y="1576146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9" y="1"/>
                  </a:moveTo>
                  <a:cubicBezTo>
                    <a:pt x="126" y="1"/>
                    <a:pt x="112" y="3"/>
                    <a:pt x="100" y="10"/>
                  </a:cubicBezTo>
                  <a:cubicBezTo>
                    <a:pt x="33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0" y="276"/>
                    <a:pt x="67" y="310"/>
                    <a:pt x="167" y="310"/>
                  </a:cubicBezTo>
                  <a:cubicBezTo>
                    <a:pt x="234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00" y="1"/>
                    <a:pt x="13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959;p51">
              <a:extLst>
                <a:ext uri="{FF2B5EF4-FFF2-40B4-BE49-F238E27FC236}">
                  <a16:creationId xmlns="" xmlns:a16="http://schemas.microsoft.com/office/drawing/2014/main" id="{35270A1E-3929-47B2-978E-9345BD434F1D}"/>
                </a:ext>
              </a:extLst>
            </p:cNvPr>
            <p:cNvSpPr/>
            <p:nvPr/>
          </p:nvSpPr>
          <p:spPr>
            <a:xfrm>
              <a:off x="7203790" y="1892663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34"/>
                    <a:pt x="0" y="67"/>
                    <a:pt x="0" y="167"/>
                  </a:cubicBezTo>
                  <a:lnTo>
                    <a:pt x="0" y="201"/>
                  </a:lnTo>
                  <a:cubicBezTo>
                    <a:pt x="28" y="255"/>
                    <a:pt x="77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960;p51">
              <a:extLst>
                <a:ext uri="{FF2B5EF4-FFF2-40B4-BE49-F238E27FC236}">
                  <a16:creationId xmlns="" xmlns:a16="http://schemas.microsoft.com/office/drawing/2014/main" id="{BAC56036-6DBF-44FC-A3F2-A803B725A940}"/>
                </a:ext>
              </a:extLst>
            </p:cNvPr>
            <p:cNvSpPr/>
            <p:nvPr/>
          </p:nvSpPr>
          <p:spPr>
            <a:xfrm>
              <a:off x="7187555" y="1787186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47" y="0"/>
                  </a:moveTo>
                  <a:cubicBezTo>
                    <a:pt x="134" y="0"/>
                    <a:pt x="118" y="4"/>
                    <a:pt x="100" y="13"/>
                  </a:cubicBezTo>
                  <a:cubicBezTo>
                    <a:pt x="34" y="13"/>
                    <a:pt x="0" y="47"/>
                    <a:pt x="0" y="113"/>
                  </a:cubicBezTo>
                  <a:cubicBezTo>
                    <a:pt x="0" y="113"/>
                    <a:pt x="0" y="147"/>
                    <a:pt x="0" y="147"/>
                  </a:cubicBezTo>
                  <a:lnTo>
                    <a:pt x="0" y="213"/>
                  </a:lnTo>
                  <a:cubicBezTo>
                    <a:pt x="0" y="280"/>
                    <a:pt x="67" y="314"/>
                    <a:pt x="134" y="314"/>
                  </a:cubicBezTo>
                  <a:cubicBezTo>
                    <a:pt x="200" y="314"/>
                    <a:pt x="267" y="247"/>
                    <a:pt x="267" y="180"/>
                  </a:cubicBezTo>
                  <a:lnTo>
                    <a:pt x="267" y="113"/>
                  </a:lnTo>
                  <a:cubicBezTo>
                    <a:pt x="267" y="80"/>
                    <a:pt x="234" y="80"/>
                    <a:pt x="234" y="80"/>
                  </a:cubicBezTo>
                  <a:cubicBezTo>
                    <a:pt x="209" y="31"/>
                    <a:pt x="185" y="0"/>
                    <a:pt x="14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961;p51">
              <a:extLst>
                <a:ext uri="{FF2B5EF4-FFF2-40B4-BE49-F238E27FC236}">
                  <a16:creationId xmlns="" xmlns:a16="http://schemas.microsoft.com/office/drawing/2014/main" id="{4B799408-D7A0-4F3E-A5A8-E102E0410791}"/>
                </a:ext>
              </a:extLst>
            </p:cNvPr>
            <p:cNvSpPr/>
            <p:nvPr/>
          </p:nvSpPr>
          <p:spPr>
            <a:xfrm>
              <a:off x="7195323" y="1840147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1"/>
                  </a:moveTo>
                  <a:cubicBezTo>
                    <a:pt x="167" y="1"/>
                    <a:pt x="150" y="5"/>
                    <a:pt x="134" y="13"/>
                  </a:cubicBezTo>
                  <a:cubicBezTo>
                    <a:pt x="67" y="13"/>
                    <a:pt x="0" y="80"/>
                    <a:pt x="0" y="147"/>
                  </a:cubicBezTo>
                  <a:lnTo>
                    <a:pt x="0" y="213"/>
                  </a:lnTo>
                  <a:cubicBezTo>
                    <a:pt x="34" y="280"/>
                    <a:pt x="100" y="313"/>
                    <a:pt x="167" y="313"/>
                  </a:cubicBezTo>
                  <a:cubicBezTo>
                    <a:pt x="234" y="280"/>
                    <a:pt x="300" y="213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30" y="1"/>
                    <a:pt x="18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962;p51">
              <a:extLst>
                <a:ext uri="{FF2B5EF4-FFF2-40B4-BE49-F238E27FC236}">
                  <a16:creationId xmlns="" xmlns:a16="http://schemas.microsoft.com/office/drawing/2014/main" id="{07FE3A9D-C295-4EC4-B2B9-4AC7B7600CB9}"/>
                </a:ext>
              </a:extLst>
            </p:cNvPr>
            <p:cNvSpPr/>
            <p:nvPr/>
          </p:nvSpPr>
          <p:spPr>
            <a:xfrm>
              <a:off x="7275802" y="161094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34" y="0"/>
                    <a:pt x="1" y="67"/>
                    <a:pt x="1" y="133"/>
                  </a:cubicBezTo>
                  <a:lnTo>
                    <a:pt x="1" y="200"/>
                  </a:lnTo>
                  <a:cubicBezTo>
                    <a:pt x="34" y="267"/>
                    <a:pt x="101" y="300"/>
                    <a:pt x="168" y="300"/>
                  </a:cubicBezTo>
                  <a:cubicBezTo>
                    <a:pt x="234" y="300"/>
                    <a:pt x="268" y="234"/>
                    <a:pt x="268" y="167"/>
                  </a:cubicBezTo>
                  <a:lnTo>
                    <a:pt x="268" y="100"/>
                  </a:lnTo>
                  <a:cubicBezTo>
                    <a:pt x="268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963;p51">
              <a:extLst>
                <a:ext uri="{FF2B5EF4-FFF2-40B4-BE49-F238E27FC236}">
                  <a16:creationId xmlns="" xmlns:a16="http://schemas.microsoft.com/office/drawing/2014/main" id="{5E8C444D-4883-453F-8FBE-B4C7480D36A8}"/>
                </a:ext>
              </a:extLst>
            </p:cNvPr>
            <p:cNvSpPr/>
            <p:nvPr/>
          </p:nvSpPr>
          <p:spPr>
            <a:xfrm>
              <a:off x="7284290" y="1663695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34" y="10"/>
                    <a:pt x="0" y="77"/>
                    <a:pt x="0" y="143"/>
                  </a:cubicBezTo>
                  <a:lnTo>
                    <a:pt x="0" y="210"/>
                  </a:lnTo>
                  <a:cubicBezTo>
                    <a:pt x="34" y="277"/>
                    <a:pt x="100" y="310"/>
                    <a:pt x="167" y="310"/>
                  </a:cubicBezTo>
                  <a:cubicBezTo>
                    <a:pt x="234" y="277"/>
                    <a:pt x="267" y="243"/>
                    <a:pt x="267" y="143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964;p51">
              <a:extLst>
                <a:ext uri="{FF2B5EF4-FFF2-40B4-BE49-F238E27FC236}">
                  <a16:creationId xmlns="" xmlns:a16="http://schemas.microsoft.com/office/drawing/2014/main" id="{B2CE3F28-598D-4FC7-8C77-97684ACDB90D}"/>
                </a:ext>
              </a:extLst>
            </p:cNvPr>
            <p:cNvSpPr/>
            <p:nvPr/>
          </p:nvSpPr>
          <p:spPr>
            <a:xfrm>
              <a:off x="7267335" y="1557984"/>
              <a:ext cx="6054" cy="6583"/>
            </a:xfrm>
            <a:custGeom>
              <a:avLst/>
              <a:gdLst/>
              <a:ahLst/>
              <a:cxnLst/>
              <a:rect l="l" t="t" r="r" b="b"/>
              <a:pathLst>
                <a:path w="286" h="311" extrusionOk="0">
                  <a:moveTo>
                    <a:pt x="134" y="0"/>
                  </a:moveTo>
                  <a:cubicBezTo>
                    <a:pt x="67" y="0"/>
                    <a:pt x="1" y="67"/>
                    <a:pt x="1" y="167"/>
                  </a:cubicBezTo>
                  <a:lnTo>
                    <a:pt x="1" y="200"/>
                  </a:lnTo>
                  <a:cubicBezTo>
                    <a:pt x="16" y="276"/>
                    <a:pt x="78" y="310"/>
                    <a:pt x="139" y="310"/>
                  </a:cubicBezTo>
                  <a:cubicBezTo>
                    <a:pt x="213" y="310"/>
                    <a:pt x="286" y="259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965;p51">
              <a:extLst>
                <a:ext uri="{FF2B5EF4-FFF2-40B4-BE49-F238E27FC236}">
                  <a16:creationId xmlns="" xmlns:a16="http://schemas.microsoft.com/office/drawing/2014/main" id="{C0129BA6-7F2B-4C20-875D-A1ACA2CEF936}"/>
                </a:ext>
              </a:extLst>
            </p:cNvPr>
            <p:cNvSpPr/>
            <p:nvPr/>
          </p:nvSpPr>
          <p:spPr>
            <a:xfrm>
              <a:off x="7317460" y="1874756"/>
              <a:ext cx="6393" cy="6625"/>
            </a:xfrm>
            <a:custGeom>
              <a:avLst/>
              <a:gdLst/>
              <a:ahLst/>
              <a:cxnLst/>
              <a:rect l="l" t="t" r="r" b="b"/>
              <a:pathLst>
                <a:path w="302" h="313" extrusionOk="0">
                  <a:moveTo>
                    <a:pt x="184" y="0"/>
                  </a:moveTo>
                  <a:cubicBezTo>
                    <a:pt x="168" y="0"/>
                    <a:pt x="151" y="4"/>
                    <a:pt x="134" y="13"/>
                  </a:cubicBezTo>
                  <a:cubicBezTo>
                    <a:pt x="68" y="13"/>
                    <a:pt x="1" y="79"/>
                    <a:pt x="34" y="146"/>
                  </a:cubicBezTo>
                  <a:lnTo>
                    <a:pt x="34" y="213"/>
                  </a:lnTo>
                  <a:cubicBezTo>
                    <a:pt x="34" y="280"/>
                    <a:pt x="101" y="313"/>
                    <a:pt x="168" y="313"/>
                  </a:cubicBezTo>
                  <a:cubicBezTo>
                    <a:pt x="268" y="280"/>
                    <a:pt x="301" y="213"/>
                    <a:pt x="301" y="146"/>
                  </a:cubicBezTo>
                  <a:lnTo>
                    <a:pt x="301" y="113"/>
                  </a:lnTo>
                  <a:cubicBezTo>
                    <a:pt x="276" y="38"/>
                    <a:pt x="232" y="0"/>
                    <a:pt x="18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966;p51">
              <a:extLst>
                <a:ext uri="{FF2B5EF4-FFF2-40B4-BE49-F238E27FC236}">
                  <a16:creationId xmlns="" xmlns:a16="http://schemas.microsoft.com/office/drawing/2014/main" id="{1AF036D6-0A4D-46D0-93AA-F8253C6E9086}"/>
                </a:ext>
              </a:extLst>
            </p:cNvPr>
            <p:cNvSpPr/>
            <p:nvPr/>
          </p:nvSpPr>
          <p:spPr>
            <a:xfrm>
              <a:off x="7301224" y="176910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0"/>
                  </a:moveTo>
                  <a:cubicBezTo>
                    <a:pt x="67" y="0"/>
                    <a:pt x="1" y="33"/>
                    <a:pt x="1" y="100"/>
                  </a:cubicBezTo>
                  <a:cubicBezTo>
                    <a:pt x="1" y="100"/>
                    <a:pt x="1" y="133"/>
                    <a:pt x="1" y="133"/>
                  </a:cubicBezTo>
                  <a:lnTo>
                    <a:pt x="1" y="200"/>
                  </a:lnTo>
                  <a:cubicBezTo>
                    <a:pt x="16" y="275"/>
                    <a:pt x="71" y="310"/>
                    <a:pt x="128" y="310"/>
                  </a:cubicBezTo>
                  <a:cubicBezTo>
                    <a:pt x="197" y="310"/>
                    <a:pt x="268" y="258"/>
                    <a:pt x="268" y="167"/>
                  </a:cubicBezTo>
                  <a:lnTo>
                    <a:pt x="268" y="100"/>
                  </a:lnTo>
                  <a:cubicBezTo>
                    <a:pt x="268" y="100"/>
                    <a:pt x="268" y="67"/>
                    <a:pt x="268" y="67"/>
                  </a:cubicBezTo>
                  <a:cubicBezTo>
                    <a:pt x="234" y="0"/>
                    <a:pt x="168" y="0"/>
                    <a:pt x="10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967;p51">
              <a:extLst>
                <a:ext uri="{FF2B5EF4-FFF2-40B4-BE49-F238E27FC236}">
                  <a16:creationId xmlns="" xmlns:a16="http://schemas.microsoft.com/office/drawing/2014/main" id="{22930207-2CC5-48BB-A24B-3D986DB2616C}"/>
                </a:ext>
              </a:extLst>
            </p:cNvPr>
            <p:cNvSpPr/>
            <p:nvPr/>
          </p:nvSpPr>
          <p:spPr>
            <a:xfrm>
              <a:off x="7309713" y="1821858"/>
              <a:ext cx="5652" cy="6244"/>
            </a:xfrm>
            <a:custGeom>
              <a:avLst/>
              <a:gdLst/>
              <a:ahLst/>
              <a:cxnLst/>
              <a:rect l="l" t="t" r="r" b="b"/>
              <a:pathLst>
                <a:path w="267" h="295" extrusionOk="0">
                  <a:moveTo>
                    <a:pt x="137" y="1"/>
                  </a:moveTo>
                  <a:cubicBezTo>
                    <a:pt x="125" y="1"/>
                    <a:pt x="112" y="4"/>
                    <a:pt x="100" y="10"/>
                  </a:cubicBezTo>
                  <a:cubicBezTo>
                    <a:pt x="33" y="10"/>
                    <a:pt x="0" y="77"/>
                    <a:pt x="0" y="143"/>
                  </a:cubicBezTo>
                  <a:lnTo>
                    <a:pt x="0" y="210"/>
                  </a:lnTo>
                  <a:cubicBezTo>
                    <a:pt x="15" y="268"/>
                    <a:pt x="68" y="295"/>
                    <a:pt x="123" y="295"/>
                  </a:cubicBezTo>
                  <a:cubicBezTo>
                    <a:pt x="193" y="295"/>
                    <a:pt x="267" y="252"/>
                    <a:pt x="267" y="177"/>
                  </a:cubicBezTo>
                  <a:lnTo>
                    <a:pt x="267" y="110"/>
                  </a:lnTo>
                  <a:cubicBezTo>
                    <a:pt x="240" y="55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968;p51">
              <a:extLst>
                <a:ext uri="{FF2B5EF4-FFF2-40B4-BE49-F238E27FC236}">
                  <a16:creationId xmlns="" xmlns:a16="http://schemas.microsoft.com/office/drawing/2014/main" id="{FBE76991-9F3F-4215-B60E-F6CBB7C92DCA}"/>
                </a:ext>
              </a:extLst>
            </p:cNvPr>
            <p:cNvSpPr/>
            <p:nvPr/>
          </p:nvSpPr>
          <p:spPr>
            <a:xfrm>
              <a:off x="7332997" y="1601568"/>
              <a:ext cx="5673" cy="6774"/>
            </a:xfrm>
            <a:custGeom>
              <a:avLst/>
              <a:gdLst/>
              <a:ahLst/>
              <a:cxnLst/>
              <a:rect l="l" t="t" r="r" b="b"/>
              <a:pathLst>
                <a:path w="268" h="320" extrusionOk="0">
                  <a:moveTo>
                    <a:pt x="140" y="1"/>
                  </a:moveTo>
                  <a:cubicBezTo>
                    <a:pt x="127" y="1"/>
                    <a:pt x="113" y="3"/>
                    <a:pt x="101" y="9"/>
                  </a:cubicBezTo>
                  <a:cubicBezTo>
                    <a:pt x="34" y="9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16" y="285"/>
                    <a:pt x="72" y="319"/>
                    <a:pt x="128" y="319"/>
                  </a:cubicBezTo>
                  <a:cubicBezTo>
                    <a:pt x="197" y="319"/>
                    <a:pt x="268" y="268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01" y="1"/>
                    <a:pt x="14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969;p51">
              <a:extLst>
                <a:ext uri="{FF2B5EF4-FFF2-40B4-BE49-F238E27FC236}">
                  <a16:creationId xmlns="" xmlns:a16="http://schemas.microsoft.com/office/drawing/2014/main" id="{1A61078C-1C2B-4D8B-BE7A-A4312C15A957}"/>
                </a:ext>
              </a:extLst>
            </p:cNvPr>
            <p:cNvSpPr/>
            <p:nvPr/>
          </p:nvSpPr>
          <p:spPr>
            <a:xfrm>
              <a:off x="7324530" y="1548797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34" y="1"/>
                  </a:moveTo>
                  <a:cubicBezTo>
                    <a:pt x="34" y="34"/>
                    <a:pt x="1" y="101"/>
                    <a:pt x="1" y="167"/>
                  </a:cubicBezTo>
                  <a:lnTo>
                    <a:pt x="1" y="201"/>
                  </a:lnTo>
                  <a:cubicBezTo>
                    <a:pt x="31" y="276"/>
                    <a:pt x="88" y="310"/>
                    <a:pt x="141" y="310"/>
                  </a:cubicBezTo>
                  <a:cubicBezTo>
                    <a:pt x="207" y="310"/>
                    <a:pt x="267" y="259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970;p51">
              <a:extLst>
                <a:ext uri="{FF2B5EF4-FFF2-40B4-BE49-F238E27FC236}">
                  <a16:creationId xmlns="" xmlns:a16="http://schemas.microsoft.com/office/drawing/2014/main" id="{06197F0E-AF5F-42FC-ACB0-16F979DD71DD}"/>
                </a:ext>
              </a:extLst>
            </p:cNvPr>
            <p:cNvSpPr/>
            <p:nvPr/>
          </p:nvSpPr>
          <p:spPr>
            <a:xfrm>
              <a:off x="7341485" y="1654529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7" y="0"/>
                  </a:moveTo>
                  <a:cubicBezTo>
                    <a:pt x="125" y="0"/>
                    <a:pt x="112" y="3"/>
                    <a:pt x="100" y="9"/>
                  </a:cubicBezTo>
                  <a:cubicBezTo>
                    <a:pt x="33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0" y="276"/>
                    <a:pt x="67" y="309"/>
                    <a:pt x="134" y="309"/>
                  </a:cubicBezTo>
                  <a:cubicBezTo>
                    <a:pt x="234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190" y="0"/>
                    <a:pt x="13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971;p51">
              <a:extLst>
                <a:ext uri="{FF2B5EF4-FFF2-40B4-BE49-F238E27FC236}">
                  <a16:creationId xmlns="" xmlns:a16="http://schemas.microsoft.com/office/drawing/2014/main" id="{3900E9A8-0BD5-4E28-9ED3-848F7BBBD349}"/>
                </a:ext>
              </a:extLst>
            </p:cNvPr>
            <p:cNvSpPr/>
            <p:nvPr/>
          </p:nvSpPr>
          <p:spPr>
            <a:xfrm>
              <a:off x="7357720" y="1759922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34" y="67"/>
                    <a:pt x="34" y="100"/>
                  </a:cubicBezTo>
                  <a:cubicBezTo>
                    <a:pt x="0" y="134"/>
                    <a:pt x="0" y="134"/>
                    <a:pt x="34" y="167"/>
                  </a:cubicBezTo>
                  <a:lnTo>
                    <a:pt x="34" y="201"/>
                  </a:lnTo>
                  <a:cubicBezTo>
                    <a:pt x="34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67" y="0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972;p51">
              <a:extLst>
                <a:ext uri="{FF2B5EF4-FFF2-40B4-BE49-F238E27FC236}">
                  <a16:creationId xmlns="" xmlns:a16="http://schemas.microsoft.com/office/drawing/2014/main" id="{8F62D9ED-B801-40B1-9646-1A5D8E813514}"/>
                </a:ext>
              </a:extLst>
            </p:cNvPr>
            <p:cNvSpPr/>
            <p:nvPr/>
          </p:nvSpPr>
          <p:spPr>
            <a:xfrm>
              <a:off x="7374654" y="1865654"/>
              <a:ext cx="6393" cy="6752"/>
            </a:xfrm>
            <a:custGeom>
              <a:avLst/>
              <a:gdLst/>
              <a:ahLst/>
              <a:cxnLst/>
              <a:rect l="l" t="t" r="r" b="b"/>
              <a:pathLst>
                <a:path w="302" h="319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68" y="9"/>
                    <a:pt x="1" y="76"/>
                    <a:pt x="1" y="142"/>
                  </a:cubicBezTo>
                  <a:lnTo>
                    <a:pt x="1" y="209"/>
                  </a:lnTo>
                  <a:cubicBezTo>
                    <a:pt x="31" y="284"/>
                    <a:pt x="95" y="319"/>
                    <a:pt x="156" y="319"/>
                  </a:cubicBezTo>
                  <a:cubicBezTo>
                    <a:pt x="231" y="319"/>
                    <a:pt x="301" y="267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973;p51">
              <a:extLst>
                <a:ext uri="{FF2B5EF4-FFF2-40B4-BE49-F238E27FC236}">
                  <a16:creationId xmlns="" xmlns:a16="http://schemas.microsoft.com/office/drawing/2014/main" id="{29C2B23F-62D7-461F-BBB9-4FA36CD19036}"/>
                </a:ext>
              </a:extLst>
            </p:cNvPr>
            <p:cNvSpPr/>
            <p:nvPr/>
          </p:nvSpPr>
          <p:spPr>
            <a:xfrm>
              <a:off x="7366187" y="1812693"/>
              <a:ext cx="6371" cy="6752"/>
            </a:xfrm>
            <a:custGeom>
              <a:avLst/>
              <a:gdLst/>
              <a:ahLst/>
              <a:cxnLst/>
              <a:rect l="l" t="t" r="r" b="b"/>
              <a:pathLst>
                <a:path w="301" h="319" extrusionOk="0">
                  <a:moveTo>
                    <a:pt x="171" y="0"/>
                  </a:moveTo>
                  <a:cubicBezTo>
                    <a:pt x="159" y="0"/>
                    <a:pt x="146" y="3"/>
                    <a:pt x="134" y="9"/>
                  </a:cubicBezTo>
                  <a:cubicBezTo>
                    <a:pt x="67" y="9"/>
                    <a:pt x="1" y="76"/>
                    <a:pt x="34" y="143"/>
                  </a:cubicBezTo>
                  <a:lnTo>
                    <a:pt x="34" y="209"/>
                  </a:lnTo>
                  <a:cubicBezTo>
                    <a:pt x="49" y="284"/>
                    <a:pt x="105" y="319"/>
                    <a:pt x="161" y="319"/>
                  </a:cubicBezTo>
                  <a:cubicBezTo>
                    <a:pt x="230" y="319"/>
                    <a:pt x="301" y="268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974;p51">
              <a:extLst>
                <a:ext uri="{FF2B5EF4-FFF2-40B4-BE49-F238E27FC236}">
                  <a16:creationId xmlns="" xmlns:a16="http://schemas.microsoft.com/office/drawing/2014/main" id="{72DAA949-BE4D-441A-B424-EBF05C7D67A4}"/>
                </a:ext>
              </a:extLst>
            </p:cNvPr>
            <p:cNvSpPr/>
            <p:nvPr/>
          </p:nvSpPr>
          <p:spPr>
            <a:xfrm>
              <a:off x="7397960" y="1645533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30" y="259"/>
                    <a:pt x="85" y="286"/>
                    <a:pt x="137" y="286"/>
                  </a:cubicBezTo>
                  <a:cubicBezTo>
                    <a:pt x="204" y="286"/>
                    <a:pt x="268" y="242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975;p51">
              <a:extLst>
                <a:ext uri="{FF2B5EF4-FFF2-40B4-BE49-F238E27FC236}">
                  <a16:creationId xmlns="" xmlns:a16="http://schemas.microsoft.com/office/drawing/2014/main" id="{7751790C-C566-4459-A9F8-CA9A7DE7DC6D}"/>
                </a:ext>
              </a:extLst>
            </p:cNvPr>
            <p:cNvSpPr/>
            <p:nvPr/>
          </p:nvSpPr>
          <p:spPr>
            <a:xfrm>
              <a:off x="7389493" y="1592572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34"/>
                    <a:pt x="0" y="67"/>
                    <a:pt x="34" y="168"/>
                  </a:cubicBezTo>
                  <a:lnTo>
                    <a:pt x="34" y="201"/>
                  </a:lnTo>
                  <a:cubicBezTo>
                    <a:pt x="34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8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976;p51">
              <a:extLst>
                <a:ext uri="{FF2B5EF4-FFF2-40B4-BE49-F238E27FC236}">
                  <a16:creationId xmlns="" xmlns:a16="http://schemas.microsoft.com/office/drawing/2014/main" id="{01B66B03-7DD9-4D14-AD1D-D5B67265FB57}"/>
                </a:ext>
              </a:extLst>
            </p:cNvPr>
            <p:cNvSpPr/>
            <p:nvPr/>
          </p:nvSpPr>
          <p:spPr>
            <a:xfrm>
              <a:off x="7431849" y="1856467"/>
              <a:ext cx="5673" cy="6244"/>
            </a:xfrm>
            <a:custGeom>
              <a:avLst/>
              <a:gdLst/>
              <a:ahLst/>
              <a:cxnLst/>
              <a:rect l="l" t="t" r="r" b="b"/>
              <a:pathLst>
                <a:path w="268" h="295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34" y="9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30" y="268"/>
                    <a:pt x="85" y="294"/>
                    <a:pt x="137" y="294"/>
                  </a:cubicBezTo>
                  <a:cubicBezTo>
                    <a:pt x="205" y="294"/>
                    <a:pt x="268" y="251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977;p51">
              <a:extLst>
                <a:ext uri="{FF2B5EF4-FFF2-40B4-BE49-F238E27FC236}">
                  <a16:creationId xmlns="" xmlns:a16="http://schemas.microsoft.com/office/drawing/2014/main" id="{0EE7D284-ECC0-4D8D-BA7A-E3AB614C61BB}"/>
                </a:ext>
              </a:extLst>
            </p:cNvPr>
            <p:cNvSpPr/>
            <p:nvPr/>
          </p:nvSpPr>
          <p:spPr>
            <a:xfrm>
              <a:off x="7381026" y="1540055"/>
              <a:ext cx="6371" cy="6266"/>
            </a:xfrm>
            <a:custGeom>
              <a:avLst/>
              <a:gdLst/>
              <a:ahLst/>
              <a:cxnLst/>
              <a:rect l="l" t="t" r="r" b="b"/>
              <a:pathLst>
                <a:path w="301" h="296" extrusionOk="0">
                  <a:moveTo>
                    <a:pt x="183" y="1"/>
                  </a:moveTo>
                  <a:cubicBezTo>
                    <a:pt x="167" y="1"/>
                    <a:pt x="150" y="5"/>
                    <a:pt x="134" y="13"/>
                  </a:cubicBezTo>
                  <a:cubicBezTo>
                    <a:pt x="67" y="13"/>
                    <a:pt x="0" y="80"/>
                    <a:pt x="33" y="147"/>
                  </a:cubicBezTo>
                  <a:lnTo>
                    <a:pt x="33" y="213"/>
                  </a:lnTo>
                  <a:cubicBezTo>
                    <a:pt x="47" y="269"/>
                    <a:pt x="96" y="296"/>
                    <a:pt x="148" y="296"/>
                  </a:cubicBezTo>
                  <a:cubicBezTo>
                    <a:pt x="221" y="296"/>
                    <a:pt x="300" y="244"/>
                    <a:pt x="300" y="147"/>
                  </a:cubicBezTo>
                  <a:lnTo>
                    <a:pt x="300" y="113"/>
                  </a:lnTo>
                  <a:cubicBezTo>
                    <a:pt x="275" y="38"/>
                    <a:pt x="232" y="1"/>
                    <a:pt x="18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978;p51">
              <a:extLst>
                <a:ext uri="{FF2B5EF4-FFF2-40B4-BE49-F238E27FC236}">
                  <a16:creationId xmlns="" xmlns:a16="http://schemas.microsoft.com/office/drawing/2014/main" id="{474A2335-719F-4D89-AEBA-FF67A11D059F}"/>
                </a:ext>
              </a:extLst>
            </p:cNvPr>
            <p:cNvSpPr/>
            <p:nvPr/>
          </p:nvSpPr>
          <p:spPr>
            <a:xfrm>
              <a:off x="7423382" y="1803696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28" y="255"/>
                    <a:pt x="77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979;p51">
              <a:extLst>
                <a:ext uri="{FF2B5EF4-FFF2-40B4-BE49-F238E27FC236}">
                  <a16:creationId xmlns="" xmlns:a16="http://schemas.microsoft.com/office/drawing/2014/main" id="{04452F02-EF93-40A1-A234-2D7243373B18}"/>
                </a:ext>
              </a:extLst>
            </p:cNvPr>
            <p:cNvSpPr/>
            <p:nvPr/>
          </p:nvSpPr>
          <p:spPr>
            <a:xfrm>
              <a:off x="7414915" y="1750735"/>
              <a:ext cx="6371" cy="7091"/>
            </a:xfrm>
            <a:custGeom>
              <a:avLst/>
              <a:gdLst/>
              <a:ahLst/>
              <a:cxnLst/>
              <a:rect l="l" t="t" r="r" b="b"/>
              <a:pathLst>
                <a:path w="301" h="335" extrusionOk="0">
                  <a:moveTo>
                    <a:pt x="134" y="1"/>
                  </a:moveTo>
                  <a:cubicBezTo>
                    <a:pt x="67" y="34"/>
                    <a:pt x="34" y="67"/>
                    <a:pt x="0" y="101"/>
                  </a:cubicBezTo>
                  <a:cubicBezTo>
                    <a:pt x="0" y="134"/>
                    <a:pt x="0" y="134"/>
                    <a:pt x="0" y="168"/>
                  </a:cubicBezTo>
                  <a:lnTo>
                    <a:pt x="0" y="201"/>
                  </a:lnTo>
                  <a:cubicBezTo>
                    <a:pt x="34" y="301"/>
                    <a:pt x="100" y="334"/>
                    <a:pt x="167" y="334"/>
                  </a:cubicBezTo>
                  <a:cubicBezTo>
                    <a:pt x="234" y="301"/>
                    <a:pt x="300" y="234"/>
                    <a:pt x="300" y="168"/>
                  </a:cubicBezTo>
                  <a:lnTo>
                    <a:pt x="300" y="101"/>
                  </a:lnTo>
                  <a:cubicBezTo>
                    <a:pt x="267" y="101"/>
                    <a:pt x="267" y="67"/>
                    <a:pt x="267" y="67"/>
                  </a:cubicBezTo>
                  <a:cubicBezTo>
                    <a:pt x="234" y="34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980;p51">
              <a:extLst>
                <a:ext uri="{FF2B5EF4-FFF2-40B4-BE49-F238E27FC236}">
                  <a16:creationId xmlns="" xmlns:a16="http://schemas.microsoft.com/office/drawing/2014/main" id="{D3BB3BAB-9835-46B6-BBD3-48100DFA02DA}"/>
                </a:ext>
              </a:extLst>
            </p:cNvPr>
            <p:cNvSpPr/>
            <p:nvPr/>
          </p:nvSpPr>
          <p:spPr>
            <a:xfrm>
              <a:off x="7438220" y="1530953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4"/>
                    <a:pt x="133" y="10"/>
                  </a:cubicBezTo>
                  <a:cubicBezTo>
                    <a:pt x="67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33" y="277"/>
                    <a:pt x="100" y="310"/>
                    <a:pt x="167" y="310"/>
                  </a:cubicBezTo>
                  <a:cubicBezTo>
                    <a:pt x="234" y="277"/>
                    <a:pt x="300" y="210"/>
                    <a:pt x="267" y="143"/>
                  </a:cubicBezTo>
                  <a:lnTo>
                    <a:pt x="267" y="110"/>
                  </a:lnTo>
                  <a:cubicBezTo>
                    <a:pt x="267" y="55"/>
                    <a:pt x="222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981;p51">
              <a:extLst>
                <a:ext uri="{FF2B5EF4-FFF2-40B4-BE49-F238E27FC236}">
                  <a16:creationId xmlns="" xmlns:a16="http://schemas.microsoft.com/office/drawing/2014/main" id="{3FC89380-B53B-4A15-86F3-4A69047ECA42}"/>
                </a:ext>
              </a:extLst>
            </p:cNvPr>
            <p:cNvSpPr/>
            <p:nvPr/>
          </p:nvSpPr>
          <p:spPr>
            <a:xfrm>
              <a:off x="7455154" y="1636346"/>
              <a:ext cx="6054" cy="6583"/>
            </a:xfrm>
            <a:custGeom>
              <a:avLst/>
              <a:gdLst/>
              <a:ahLst/>
              <a:cxnLst/>
              <a:rect l="l" t="t" r="r" b="b"/>
              <a:pathLst>
                <a:path w="286" h="311" extrusionOk="0">
                  <a:moveTo>
                    <a:pt x="134" y="1"/>
                  </a:moveTo>
                  <a:cubicBezTo>
                    <a:pt x="34" y="1"/>
                    <a:pt x="1" y="68"/>
                    <a:pt x="1" y="134"/>
                  </a:cubicBezTo>
                  <a:lnTo>
                    <a:pt x="1" y="201"/>
                  </a:lnTo>
                  <a:cubicBezTo>
                    <a:pt x="16" y="276"/>
                    <a:pt x="78" y="311"/>
                    <a:pt x="139" y="311"/>
                  </a:cubicBezTo>
                  <a:cubicBezTo>
                    <a:pt x="213" y="311"/>
                    <a:pt x="286" y="259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982;p51">
              <a:extLst>
                <a:ext uri="{FF2B5EF4-FFF2-40B4-BE49-F238E27FC236}">
                  <a16:creationId xmlns="" xmlns:a16="http://schemas.microsoft.com/office/drawing/2014/main" id="{3327E0FA-68AB-421A-B98D-A55B34E91A83}"/>
                </a:ext>
              </a:extLst>
            </p:cNvPr>
            <p:cNvSpPr/>
            <p:nvPr/>
          </p:nvSpPr>
          <p:spPr>
            <a:xfrm>
              <a:off x="7446687" y="1583406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34" y="33"/>
                    <a:pt x="0" y="100"/>
                    <a:pt x="0" y="167"/>
                  </a:cubicBezTo>
                  <a:lnTo>
                    <a:pt x="0" y="200"/>
                  </a:lnTo>
                  <a:cubicBezTo>
                    <a:pt x="28" y="255"/>
                    <a:pt x="77" y="309"/>
                    <a:pt x="131" y="309"/>
                  </a:cubicBezTo>
                  <a:cubicBezTo>
                    <a:pt x="143" y="309"/>
                    <a:pt x="155" y="306"/>
                    <a:pt x="167" y="300"/>
                  </a:cubicBezTo>
                  <a:cubicBezTo>
                    <a:pt x="234" y="300"/>
                    <a:pt x="301" y="234"/>
                    <a:pt x="267" y="167"/>
                  </a:cubicBezTo>
                  <a:lnTo>
                    <a:pt x="267" y="100"/>
                  </a:lnTo>
                  <a:cubicBezTo>
                    <a:pt x="267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983;p51">
              <a:extLst>
                <a:ext uri="{FF2B5EF4-FFF2-40B4-BE49-F238E27FC236}">
                  <a16:creationId xmlns="" xmlns:a16="http://schemas.microsoft.com/office/drawing/2014/main" id="{5F913311-FF81-48CE-AAD7-84D72B9B2616}"/>
                </a:ext>
              </a:extLst>
            </p:cNvPr>
            <p:cNvSpPr/>
            <p:nvPr/>
          </p:nvSpPr>
          <p:spPr>
            <a:xfrm>
              <a:off x="7472110" y="1741972"/>
              <a:ext cx="5673" cy="6668"/>
            </a:xfrm>
            <a:custGeom>
              <a:avLst/>
              <a:gdLst/>
              <a:ahLst/>
              <a:cxnLst/>
              <a:rect l="l" t="t" r="r" b="b"/>
              <a:pathLst>
                <a:path w="268" h="315" extrusionOk="0">
                  <a:moveTo>
                    <a:pt x="158" y="1"/>
                  </a:moveTo>
                  <a:cubicBezTo>
                    <a:pt x="139" y="1"/>
                    <a:pt x="120" y="5"/>
                    <a:pt x="100" y="14"/>
                  </a:cubicBezTo>
                  <a:cubicBezTo>
                    <a:pt x="67" y="14"/>
                    <a:pt x="0" y="48"/>
                    <a:pt x="0" y="81"/>
                  </a:cubicBezTo>
                  <a:cubicBezTo>
                    <a:pt x="0" y="115"/>
                    <a:pt x="0" y="115"/>
                    <a:pt x="0" y="148"/>
                  </a:cubicBezTo>
                  <a:lnTo>
                    <a:pt x="0" y="215"/>
                  </a:lnTo>
                  <a:cubicBezTo>
                    <a:pt x="0" y="281"/>
                    <a:pt x="100" y="315"/>
                    <a:pt x="167" y="315"/>
                  </a:cubicBezTo>
                  <a:cubicBezTo>
                    <a:pt x="234" y="281"/>
                    <a:pt x="267" y="215"/>
                    <a:pt x="267" y="148"/>
                  </a:cubicBezTo>
                  <a:lnTo>
                    <a:pt x="267" y="115"/>
                  </a:lnTo>
                  <a:cubicBezTo>
                    <a:pt x="267" y="81"/>
                    <a:pt x="267" y="81"/>
                    <a:pt x="267" y="48"/>
                  </a:cubicBezTo>
                  <a:cubicBezTo>
                    <a:pt x="243" y="24"/>
                    <a:pt x="203" y="1"/>
                    <a:pt x="15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984;p51">
              <a:extLst>
                <a:ext uri="{FF2B5EF4-FFF2-40B4-BE49-F238E27FC236}">
                  <a16:creationId xmlns="" xmlns:a16="http://schemas.microsoft.com/office/drawing/2014/main" id="{DA9285C0-DFC6-4DB4-9AD2-436640072CA8}"/>
                </a:ext>
              </a:extLst>
            </p:cNvPr>
            <p:cNvSpPr/>
            <p:nvPr/>
          </p:nvSpPr>
          <p:spPr>
            <a:xfrm>
              <a:off x="7480577" y="1794510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01" y="1"/>
                  </a:moveTo>
                  <a:cubicBezTo>
                    <a:pt x="34" y="1"/>
                    <a:pt x="0" y="68"/>
                    <a:pt x="0" y="168"/>
                  </a:cubicBezTo>
                  <a:lnTo>
                    <a:pt x="0" y="201"/>
                  </a:lnTo>
                  <a:cubicBezTo>
                    <a:pt x="0" y="256"/>
                    <a:pt x="45" y="310"/>
                    <a:pt x="116" y="310"/>
                  </a:cubicBezTo>
                  <a:cubicBezTo>
                    <a:pt x="132" y="310"/>
                    <a:pt x="149" y="307"/>
                    <a:pt x="167" y="301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985;p51">
              <a:extLst>
                <a:ext uri="{FF2B5EF4-FFF2-40B4-BE49-F238E27FC236}">
                  <a16:creationId xmlns="" xmlns:a16="http://schemas.microsoft.com/office/drawing/2014/main" id="{65374B25-B30F-43CD-BFE3-3682FED9630C}"/>
                </a:ext>
              </a:extLst>
            </p:cNvPr>
            <p:cNvSpPr/>
            <p:nvPr/>
          </p:nvSpPr>
          <p:spPr>
            <a:xfrm>
              <a:off x="7489044" y="1847280"/>
              <a:ext cx="5673" cy="6774"/>
            </a:xfrm>
            <a:custGeom>
              <a:avLst/>
              <a:gdLst/>
              <a:ahLst/>
              <a:cxnLst/>
              <a:rect l="l" t="t" r="r" b="b"/>
              <a:pathLst>
                <a:path w="268" h="320" extrusionOk="0">
                  <a:moveTo>
                    <a:pt x="140" y="1"/>
                  </a:moveTo>
                  <a:cubicBezTo>
                    <a:pt x="126" y="1"/>
                    <a:pt x="113" y="4"/>
                    <a:pt x="101" y="10"/>
                  </a:cubicBezTo>
                  <a:cubicBezTo>
                    <a:pt x="34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16" y="285"/>
                    <a:pt x="71" y="320"/>
                    <a:pt x="128" y="320"/>
                  </a:cubicBezTo>
                  <a:cubicBezTo>
                    <a:pt x="197" y="320"/>
                    <a:pt x="268" y="268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01" y="1"/>
                    <a:pt x="14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986;p51">
              <a:extLst>
                <a:ext uri="{FF2B5EF4-FFF2-40B4-BE49-F238E27FC236}">
                  <a16:creationId xmlns="" xmlns:a16="http://schemas.microsoft.com/office/drawing/2014/main" id="{B9D58CD0-6CF4-4383-BDDD-5E1EF521B991}"/>
                </a:ext>
              </a:extLst>
            </p:cNvPr>
            <p:cNvSpPr/>
            <p:nvPr/>
          </p:nvSpPr>
          <p:spPr>
            <a:xfrm>
              <a:off x="7529304" y="1732806"/>
              <a:ext cx="5652" cy="6795"/>
            </a:xfrm>
            <a:custGeom>
              <a:avLst/>
              <a:gdLst/>
              <a:ahLst/>
              <a:cxnLst/>
              <a:rect l="l" t="t" r="r" b="b"/>
              <a:pathLst>
                <a:path w="267" h="321" extrusionOk="0">
                  <a:moveTo>
                    <a:pt x="158" y="0"/>
                  </a:moveTo>
                  <a:cubicBezTo>
                    <a:pt x="139" y="0"/>
                    <a:pt x="120" y="4"/>
                    <a:pt x="100" y="14"/>
                  </a:cubicBezTo>
                  <a:cubicBezTo>
                    <a:pt x="33" y="14"/>
                    <a:pt x="0" y="47"/>
                    <a:pt x="0" y="114"/>
                  </a:cubicBezTo>
                  <a:cubicBezTo>
                    <a:pt x="0" y="114"/>
                    <a:pt x="0" y="147"/>
                    <a:pt x="0" y="147"/>
                  </a:cubicBezTo>
                  <a:lnTo>
                    <a:pt x="0" y="214"/>
                  </a:lnTo>
                  <a:cubicBezTo>
                    <a:pt x="15" y="286"/>
                    <a:pt x="66" y="321"/>
                    <a:pt x="121" y="321"/>
                  </a:cubicBezTo>
                  <a:cubicBezTo>
                    <a:pt x="192" y="321"/>
                    <a:pt x="267" y="261"/>
                    <a:pt x="267" y="147"/>
                  </a:cubicBezTo>
                  <a:lnTo>
                    <a:pt x="267" y="114"/>
                  </a:lnTo>
                  <a:cubicBezTo>
                    <a:pt x="267" y="81"/>
                    <a:pt x="267" y="81"/>
                    <a:pt x="267" y="47"/>
                  </a:cubicBezTo>
                  <a:cubicBezTo>
                    <a:pt x="243" y="24"/>
                    <a:pt x="203" y="0"/>
                    <a:pt x="15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987;p51">
              <a:extLst>
                <a:ext uri="{FF2B5EF4-FFF2-40B4-BE49-F238E27FC236}">
                  <a16:creationId xmlns="" xmlns:a16="http://schemas.microsoft.com/office/drawing/2014/main" id="{1B0FCC9F-1984-44F6-B9F8-1D74A8CBF914}"/>
                </a:ext>
              </a:extLst>
            </p:cNvPr>
            <p:cNvSpPr/>
            <p:nvPr/>
          </p:nvSpPr>
          <p:spPr>
            <a:xfrm>
              <a:off x="7495394" y="152178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53" y="0"/>
                  </a:moveTo>
                  <a:cubicBezTo>
                    <a:pt x="137" y="0"/>
                    <a:pt x="119" y="3"/>
                    <a:pt x="101" y="9"/>
                  </a:cubicBezTo>
                  <a:cubicBezTo>
                    <a:pt x="34" y="9"/>
                    <a:pt x="1" y="76"/>
                    <a:pt x="1" y="142"/>
                  </a:cubicBezTo>
                  <a:lnTo>
                    <a:pt x="1" y="209"/>
                  </a:lnTo>
                  <a:cubicBezTo>
                    <a:pt x="1" y="276"/>
                    <a:pt x="101" y="309"/>
                    <a:pt x="168" y="309"/>
                  </a:cubicBezTo>
                  <a:cubicBezTo>
                    <a:pt x="234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5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988;p51">
              <a:extLst>
                <a:ext uri="{FF2B5EF4-FFF2-40B4-BE49-F238E27FC236}">
                  <a16:creationId xmlns="" xmlns:a16="http://schemas.microsoft.com/office/drawing/2014/main" id="{2B678C06-2C89-4BEB-AC7C-9D43EF134317}"/>
                </a:ext>
              </a:extLst>
            </p:cNvPr>
            <p:cNvSpPr/>
            <p:nvPr/>
          </p:nvSpPr>
          <p:spPr>
            <a:xfrm>
              <a:off x="7503882" y="1574664"/>
              <a:ext cx="5673" cy="6139"/>
            </a:xfrm>
            <a:custGeom>
              <a:avLst/>
              <a:gdLst/>
              <a:ahLst/>
              <a:cxnLst/>
              <a:rect l="l" t="t" r="r" b="b"/>
              <a:pathLst>
                <a:path w="268" h="290" extrusionOk="0">
                  <a:moveTo>
                    <a:pt x="155" y="0"/>
                  </a:moveTo>
                  <a:cubicBezTo>
                    <a:pt x="136" y="0"/>
                    <a:pt x="117" y="4"/>
                    <a:pt x="100" y="13"/>
                  </a:cubicBezTo>
                  <a:cubicBezTo>
                    <a:pt x="34" y="13"/>
                    <a:pt x="0" y="80"/>
                    <a:pt x="0" y="146"/>
                  </a:cubicBezTo>
                  <a:lnTo>
                    <a:pt x="0" y="180"/>
                  </a:lnTo>
                  <a:cubicBezTo>
                    <a:pt x="15" y="255"/>
                    <a:pt x="71" y="289"/>
                    <a:pt x="128" y="289"/>
                  </a:cubicBezTo>
                  <a:cubicBezTo>
                    <a:pt x="197" y="289"/>
                    <a:pt x="267" y="238"/>
                    <a:pt x="267" y="146"/>
                  </a:cubicBezTo>
                  <a:lnTo>
                    <a:pt x="267" y="113"/>
                  </a:lnTo>
                  <a:cubicBezTo>
                    <a:pt x="267" y="38"/>
                    <a:pt x="211" y="0"/>
                    <a:pt x="155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989;p51">
              <a:extLst>
                <a:ext uri="{FF2B5EF4-FFF2-40B4-BE49-F238E27FC236}">
                  <a16:creationId xmlns="" xmlns:a16="http://schemas.microsoft.com/office/drawing/2014/main" id="{6A0908AD-D489-4693-BDF4-E51640F5E417}"/>
                </a:ext>
              </a:extLst>
            </p:cNvPr>
            <p:cNvSpPr/>
            <p:nvPr/>
          </p:nvSpPr>
          <p:spPr>
            <a:xfrm>
              <a:off x="7545540" y="1838305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0" y="67"/>
                    <a:pt x="0" y="167"/>
                  </a:cubicBezTo>
                  <a:lnTo>
                    <a:pt x="0" y="200"/>
                  </a:lnTo>
                  <a:cubicBezTo>
                    <a:pt x="28" y="255"/>
                    <a:pt x="77" y="309"/>
                    <a:pt x="131" y="309"/>
                  </a:cubicBezTo>
                  <a:cubicBezTo>
                    <a:pt x="143" y="309"/>
                    <a:pt x="155" y="306"/>
                    <a:pt x="167" y="300"/>
                  </a:cubicBezTo>
                  <a:cubicBezTo>
                    <a:pt x="234" y="300"/>
                    <a:pt x="301" y="234"/>
                    <a:pt x="267" y="167"/>
                  </a:cubicBezTo>
                  <a:lnTo>
                    <a:pt x="267" y="100"/>
                  </a:lnTo>
                  <a:cubicBezTo>
                    <a:pt x="267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990;p51">
              <a:extLst>
                <a:ext uri="{FF2B5EF4-FFF2-40B4-BE49-F238E27FC236}">
                  <a16:creationId xmlns="" xmlns:a16="http://schemas.microsoft.com/office/drawing/2014/main" id="{1623F84C-BCCF-496C-A87A-B3094212A234}"/>
                </a:ext>
              </a:extLst>
            </p:cNvPr>
            <p:cNvSpPr/>
            <p:nvPr/>
          </p:nvSpPr>
          <p:spPr>
            <a:xfrm>
              <a:off x="7537073" y="1785344"/>
              <a:ext cx="6371" cy="6625"/>
            </a:xfrm>
            <a:custGeom>
              <a:avLst/>
              <a:gdLst/>
              <a:ahLst/>
              <a:cxnLst/>
              <a:rect l="l" t="t" r="r" b="b"/>
              <a:pathLst>
                <a:path w="301" h="313" extrusionOk="0">
                  <a:moveTo>
                    <a:pt x="133" y="0"/>
                  </a:moveTo>
                  <a:cubicBezTo>
                    <a:pt x="67" y="34"/>
                    <a:pt x="0" y="100"/>
                    <a:pt x="33" y="167"/>
                  </a:cubicBezTo>
                  <a:lnTo>
                    <a:pt x="33" y="200"/>
                  </a:lnTo>
                  <a:cubicBezTo>
                    <a:pt x="33" y="275"/>
                    <a:pt x="71" y="313"/>
                    <a:pt x="118" y="313"/>
                  </a:cubicBezTo>
                  <a:cubicBezTo>
                    <a:pt x="133" y="313"/>
                    <a:pt x="150" y="309"/>
                    <a:pt x="167" y="300"/>
                  </a:cubicBezTo>
                  <a:cubicBezTo>
                    <a:pt x="234" y="300"/>
                    <a:pt x="300" y="234"/>
                    <a:pt x="300" y="167"/>
                  </a:cubicBezTo>
                  <a:lnTo>
                    <a:pt x="300" y="100"/>
                  </a:lnTo>
                  <a:cubicBezTo>
                    <a:pt x="267" y="34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991;p51">
              <a:extLst>
                <a:ext uri="{FF2B5EF4-FFF2-40B4-BE49-F238E27FC236}">
                  <a16:creationId xmlns="" xmlns:a16="http://schemas.microsoft.com/office/drawing/2014/main" id="{3E1EF2A2-9808-4368-9461-277C11A612E3}"/>
                </a:ext>
              </a:extLst>
            </p:cNvPr>
            <p:cNvSpPr/>
            <p:nvPr/>
          </p:nvSpPr>
          <p:spPr>
            <a:xfrm>
              <a:off x="7512349" y="162718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0"/>
                  </a:moveTo>
                  <a:cubicBezTo>
                    <a:pt x="34" y="34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55"/>
                    <a:pt x="45" y="309"/>
                    <a:pt x="98" y="309"/>
                  </a:cubicBezTo>
                  <a:cubicBezTo>
                    <a:pt x="110" y="309"/>
                    <a:pt x="122" y="307"/>
                    <a:pt x="134" y="300"/>
                  </a:cubicBezTo>
                  <a:cubicBezTo>
                    <a:pt x="201" y="300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34" y="34"/>
                    <a:pt x="167" y="0"/>
                    <a:pt x="10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992;p51">
              <a:extLst>
                <a:ext uri="{FF2B5EF4-FFF2-40B4-BE49-F238E27FC236}">
                  <a16:creationId xmlns="" xmlns:a16="http://schemas.microsoft.com/office/drawing/2014/main" id="{B92218E2-7813-43E1-AB19-CD9D3096863F}"/>
                </a:ext>
              </a:extLst>
            </p:cNvPr>
            <p:cNvSpPr/>
            <p:nvPr/>
          </p:nvSpPr>
          <p:spPr>
            <a:xfrm>
              <a:off x="7594246" y="1776157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1"/>
                  </a:moveTo>
                  <a:cubicBezTo>
                    <a:pt x="34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28" y="255"/>
                    <a:pt x="78" y="310"/>
                    <a:pt x="131" y="310"/>
                  </a:cubicBezTo>
                  <a:cubicBezTo>
                    <a:pt x="143" y="310"/>
                    <a:pt x="156" y="307"/>
                    <a:pt x="168" y="301"/>
                  </a:cubicBezTo>
                  <a:cubicBezTo>
                    <a:pt x="234" y="301"/>
                    <a:pt x="301" y="234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993;p51">
              <a:extLst>
                <a:ext uri="{FF2B5EF4-FFF2-40B4-BE49-F238E27FC236}">
                  <a16:creationId xmlns="" xmlns:a16="http://schemas.microsoft.com/office/drawing/2014/main" id="{8FD7F48F-5E79-42E2-9E18-6CC7D2941989}"/>
                </a:ext>
              </a:extLst>
            </p:cNvPr>
            <p:cNvSpPr/>
            <p:nvPr/>
          </p:nvSpPr>
          <p:spPr>
            <a:xfrm>
              <a:off x="7568845" y="1617994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34" y="1"/>
                  </a:moveTo>
                  <a:cubicBezTo>
                    <a:pt x="67" y="34"/>
                    <a:pt x="0" y="101"/>
                    <a:pt x="33" y="167"/>
                  </a:cubicBezTo>
                  <a:lnTo>
                    <a:pt x="33" y="201"/>
                  </a:lnTo>
                  <a:cubicBezTo>
                    <a:pt x="49" y="276"/>
                    <a:pt x="104" y="310"/>
                    <a:pt x="161" y="310"/>
                  </a:cubicBezTo>
                  <a:cubicBezTo>
                    <a:pt x="230" y="310"/>
                    <a:pt x="300" y="259"/>
                    <a:pt x="300" y="167"/>
                  </a:cubicBezTo>
                  <a:lnTo>
                    <a:pt x="300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994;p51">
              <a:extLst>
                <a:ext uri="{FF2B5EF4-FFF2-40B4-BE49-F238E27FC236}">
                  <a16:creationId xmlns="" xmlns:a16="http://schemas.microsoft.com/office/drawing/2014/main" id="{6C7AD81E-606D-4559-A502-37837A88F4EB}"/>
                </a:ext>
              </a:extLst>
            </p:cNvPr>
            <p:cNvSpPr/>
            <p:nvPr/>
          </p:nvSpPr>
          <p:spPr>
            <a:xfrm>
              <a:off x="7560357" y="1565562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68" y="9"/>
                    <a:pt x="1" y="76"/>
                    <a:pt x="34" y="143"/>
                  </a:cubicBezTo>
                  <a:lnTo>
                    <a:pt x="34" y="209"/>
                  </a:lnTo>
                  <a:cubicBezTo>
                    <a:pt x="34" y="276"/>
                    <a:pt x="101" y="309"/>
                    <a:pt x="168" y="309"/>
                  </a:cubicBezTo>
                  <a:cubicBezTo>
                    <a:pt x="234" y="276"/>
                    <a:pt x="301" y="243"/>
                    <a:pt x="301" y="143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995;p51">
              <a:extLst>
                <a:ext uri="{FF2B5EF4-FFF2-40B4-BE49-F238E27FC236}">
                  <a16:creationId xmlns="" xmlns:a16="http://schemas.microsoft.com/office/drawing/2014/main" id="{E253D32B-9C8D-46E1-8D0E-6DA508D6B4E3}"/>
                </a:ext>
              </a:extLst>
            </p:cNvPr>
            <p:cNvSpPr/>
            <p:nvPr/>
          </p:nvSpPr>
          <p:spPr>
            <a:xfrm>
              <a:off x="7602734" y="1828928"/>
              <a:ext cx="5673" cy="6752"/>
            </a:xfrm>
            <a:custGeom>
              <a:avLst/>
              <a:gdLst/>
              <a:ahLst/>
              <a:cxnLst/>
              <a:rect l="l" t="t" r="r" b="b"/>
              <a:pathLst>
                <a:path w="268" h="319" extrusionOk="0">
                  <a:moveTo>
                    <a:pt x="170" y="1"/>
                  </a:moveTo>
                  <a:cubicBezTo>
                    <a:pt x="158" y="1"/>
                    <a:pt x="146" y="3"/>
                    <a:pt x="134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28" y="264"/>
                    <a:pt x="77" y="319"/>
                    <a:pt x="131" y="319"/>
                  </a:cubicBezTo>
                  <a:cubicBezTo>
                    <a:pt x="143" y="319"/>
                    <a:pt x="155" y="316"/>
                    <a:pt x="167" y="310"/>
                  </a:cubicBezTo>
                  <a:cubicBezTo>
                    <a:pt x="234" y="310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996;p51">
              <a:extLst>
                <a:ext uri="{FF2B5EF4-FFF2-40B4-BE49-F238E27FC236}">
                  <a16:creationId xmlns="" xmlns:a16="http://schemas.microsoft.com/office/drawing/2014/main" id="{97E6B1F0-AE95-425A-BAAF-65F704356AA7}"/>
                </a:ext>
              </a:extLst>
            </p:cNvPr>
            <p:cNvSpPr/>
            <p:nvPr/>
          </p:nvSpPr>
          <p:spPr>
            <a:xfrm>
              <a:off x="7551890" y="1512601"/>
              <a:ext cx="6371" cy="6774"/>
            </a:xfrm>
            <a:custGeom>
              <a:avLst/>
              <a:gdLst/>
              <a:ahLst/>
              <a:cxnLst/>
              <a:rect l="l" t="t" r="r" b="b"/>
              <a:pathLst>
                <a:path w="301" h="320" extrusionOk="0">
                  <a:moveTo>
                    <a:pt x="171" y="1"/>
                  </a:moveTo>
                  <a:cubicBezTo>
                    <a:pt x="158" y="1"/>
                    <a:pt x="146" y="3"/>
                    <a:pt x="134" y="9"/>
                  </a:cubicBezTo>
                  <a:cubicBezTo>
                    <a:pt x="67" y="9"/>
                    <a:pt x="1" y="76"/>
                    <a:pt x="34" y="143"/>
                  </a:cubicBezTo>
                  <a:lnTo>
                    <a:pt x="34" y="210"/>
                  </a:lnTo>
                  <a:cubicBezTo>
                    <a:pt x="49" y="285"/>
                    <a:pt x="105" y="319"/>
                    <a:pt x="161" y="319"/>
                  </a:cubicBezTo>
                  <a:cubicBezTo>
                    <a:pt x="230" y="319"/>
                    <a:pt x="301" y="268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997;p51">
              <a:extLst>
                <a:ext uri="{FF2B5EF4-FFF2-40B4-BE49-F238E27FC236}">
                  <a16:creationId xmlns="" xmlns:a16="http://schemas.microsoft.com/office/drawing/2014/main" id="{ED0E4C56-58D0-48E5-9453-98792CEF4595}"/>
                </a:ext>
              </a:extLst>
            </p:cNvPr>
            <p:cNvSpPr/>
            <p:nvPr/>
          </p:nvSpPr>
          <p:spPr>
            <a:xfrm>
              <a:off x="7585779" y="1723620"/>
              <a:ext cx="6371" cy="6668"/>
            </a:xfrm>
            <a:custGeom>
              <a:avLst/>
              <a:gdLst/>
              <a:ahLst/>
              <a:cxnLst/>
              <a:rect l="l" t="t" r="r" b="b"/>
              <a:pathLst>
                <a:path w="301" h="315" extrusionOk="0">
                  <a:moveTo>
                    <a:pt x="170" y="0"/>
                  </a:moveTo>
                  <a:cubicBezTo>
                    <a:pt x="157" y="0"/>
                    <a:pt x="144" y="4"/>
                    <a:pt x="134" y="14"/>
                  </a:cubicBezTo>
                  <a:cubicBezTo>
                    <a:pt x="67" y="14"/>
                    <a:pt x="34" y="48"/>
                    <a:pt x="1" y="114"/>
                  </a:cubicBezTo>
                  <a:cubicBezTo>
                    <a:pt x="1" y="114"/>
                    <a:pt x="1" y="148"/>
                    <a:pt x="1" y="148"/>
                  </a:cubicBezTo>
                  <a:lnTo>
                    <a:pt x="1" y="214"/>
                  </a:lnTo>
                  <a:cubicBezTo>
                    <a:pt x="34" y="281"/>
                    <a:pt x="101" y="314"/>
                    <a:pt x="167" y="314"/>
                  </a:cubicBezTo>
                  <a:cubicBezTo>
                    <a:pt x="234" y="314"/>
                    <a:pt x="301" y="248"/>
                    <a:pt x="268" y="181"/>
                  </a:cubicBezTo>
                  <a:lnTo>
                    <a:pt x="268" y="114"/>
                  </a:lnTo>
                  <a:cubicBezTo>
                    <a:pt x="268" y="81"/>
                    <a:pt x="268" y="81"/>
                    <a:pt x="268" y="48"/>
                  </a:cubicBezTo>
                  <a:cubicBezTo>
                    <a:pt x="244" y="24"/>
                    <a:pt x="204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98;p51">
              <a:extLst>
                <a:ext uri="{FF2B5EF4-FFF2-40B4-BE49-F238E27FC236}">
                  <a16:creationId xmlns="" xmlns:a16="http://schemas.microsoft.com/office/drawing/2014/main" id="{38A6FDFB-7459-4A54-B6BC-CDD7A09564BC}"/>
                </a:ext>
              </a:extLst>
            </p:cNvPr>
            <p:cNvSpPr/>
            <p:nvPr/>
          </p:nvSpPr>
          <p:spPr>
            <a:xfrm>
              <a:off x="7617552" y="1556375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1" y="1"/>
                  </a:moveTo>
                  <a:cubicBezTo>
                    <a:pt x="159" y="1"/>
                    <a:pt x="146" y="3"/>
                    <a:pt x="134" y="10"/>
                  </a:cubicBezTo>
                  <a:cubicBezTo>
                    <a:pt x="67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34" y="276"/>
                    <a:pt x="101" y="310"/>
                    <a:pt x="168" y="310"/>
                  </a:cubicBezTo>
                  <a:cubicBezTo>
                    <a:pt x="234" y="310"/>
                    <a:pt x="301" y="243"/>
                    <a:pt x="268" y="143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99;p51">
              <a:extLst>
                <a:ext uri="{FF2B5EF4-FFF2-40B4-BE49-F238E27FC236}">
                  <a16:creationId xmlns="" xmlns:a16="http://schemas.microsoft.com/office/drawing/2014/main" id="{B982A360-5AF1-4D82-AF05-68BF5D0B7C2F}"/>
                </a:ext>
              </a:extLst>
            </p:cNvPr>
            <p:cNvSpPr/>
            <p:nvPr/>
          </p:nvSpPr>
          <p:spPr>
            <a:xfrm>
              <a:off x="7609085" y="1503605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28" y="255"/>
                    <a:pt x="77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000;p51">
              <a:extLst>
                <a:ext uri="{FF2B5EF4-FFF2-40B4-BE49-F238E27FC236}">
                  <a16:creationId xmlns="" xmlns:a16="http://schemas.microsoft.com/office/drawing/2014/main" id="{3737353F-F058-4541-AFD9-6EAAE8F2EA53}"/>
                </a:ext>
              </a:extLst>
            </p:cNvPr>
            <p:cNvSpPr/>
            <p:nvPr/>
          </p:nvSpPr>
          <p:spPr>
            <a:xfrm>
              <a:off x="7626040" y="1609252"/>
              <a:ext cx="5652" cy="6647"/>
            </a:xfrm>
            <a:custGeom>
              <a:avLst/>
              <a:gdLst/>
              <a:ahLst/>
              <a:cxnLst/>
              <a:rect l="l" t="t" r="r" b="b"/>
              <a:pathLst>
                <a:path w="267" h="314" extrusionOk="0">
                  <a:moveTo>
                    <a:pt x="182" y="1"/>
                  </a:moveTo>
                  <a:cubicBezTo>
                    <a:pt x="167" y="1"/>
                    <a:pt x="150" y="5"/>
                    <a:pt x="133" y="13"/>
                  </a:cubicBezTo>
                  <a:cubicBezTo>
                    <a:pt x="67" y="13"/>
                    <a:pt x="0" y="80"/>
                    <a:pt x="0" y="147"/>
                  </a:cubicBezTo>
                  <a:lnTo>
                    <a:pt x="0" y="213"/>
                  </a:lnTo>
                  <a:cubicBezTo>
                    <a:pt x="33" y="280"/>
                    <a:pt x="100" y="314"/>
                    <a:pt x="167" y="314"/>
                  </a:cubicBezTo>
                  <a:cubicBezTo>
                    <a:pt x="234" y="280"/>
                    <a:pt x="267" y="213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29" y="1"/>
                    <a:pt x="182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001;p51">
              <a:extLst>
                <a:ext uri="{FF2B5EF4-FFF2-40B4-BE49-F238E27FC236}">
                  <a16:creationId xmlns="" xmlns:a16="http://schemas.microsoft.com/office/drawing/2014/main" id="{5D4815A1-0E6C-4F88-9822-6D5A869B5F9B}"/>
                </a:ext>
              </a:extLst>
            </p:cNvPr>
            <p:cNvSpPr/>
            <p:nvPr/>
          </p:nvSpPr>
          <p:spPr>
            <a:xfrm>
              <a:off x="7136711" y="1470859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3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213"/>
                  </a:lnTo>
                  <a:cubicBezTo>
                    <a:pt x="34" y="280"/>
                    <a:pt x="101" y="314"/>
                    <a:pt x="167" y="314"/>
                  </a:cubicBezTo>
                  <a:cubicBezTo>
                    <a:pt x="234" y="280"/>
                    <a:pt x="267" y="213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30" y="1"/>
                    <a:pt x="18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002;p51">
              <a:extLst>
                <a:ext uri="{FF2B5EF4-FFF2-40B4-BE49-F238E27FC236}">
                  <a16:creationId xmlns="" xmlns:a16="http://schemas.microsoft.com/office/drawing/2014/main" id="{BDACF272-146B-453B-920A-BE4F0BFD0B5C}"/>
                </a:ext>
              </a:extLst>
            </p:cNvPr>
            <p:cNvSpPr/>
            <p:nvPr/>
          </p:nvSpPr>
          <p:spPr>
            <a:xfrm>
              <a:off x="7600618" y="1450644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34" y="1"/>
                  </a:moveTo>
                  <a:cubicBezTo>
                    <a:pt x="67" y="34"/>
                    <a:pt x="0" y="68"/>
                    <a:pt x="0" y="168"/>
                  </a:cubicBezTo>
                  <a:lnTo>
                    <a:pt x="0" y="201"/>
                  </a:lnTo>
                  <a:cubicBezTo>
                    <a:pt x="30" y="276"/>
                    <a:pt x="87" y="311"/>
                    <a:pt x="141" y="311"/>
                  </a:cubicBezTo>
                  <a:cubicBezTo>
                    <a:pt x="207" y="311"/>
                    <a:pt x="267" y="259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003;p51">
              <a:extLst>
                <a:ext uri="{FF2B5EF4-FFF2-40B4-BE49-F238E27FC236}">
                  <a16:creationId xmlns="" xmlns:a16="http://schemas.microsoft.com/office/drawing/2014/main" id="{85099EE0-2535-4253-8ECF-ECFDC4927239}"/>
                </a:ext>
              </a:extLst>
            </p:cNvPr>
            <p:cNvSpPr/>
            <p:nvPr/>
          </p:nvSpPr>
          <p:spPr>
            <a:xfrm>
              <a:off x="7659929" y="182046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0" y="276"/>
                    <a:pt x="100" y="309"/>
                    <a:pt x="167" y="309"/>
                  </a:cubicBezTo>
                  <a:cubicBezTo>
                    <a:pt x="234" y="276"/>
                    <a:pt x="267" y="243"/>
                    <a:pt x="267" y="143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004;p51">
              <a:extLst>
                <a:ext uri="{FF2B5EF4-FFF2-40B4-BE49-F238E27FC236}">
                  <a16:creationId xmlns="" xmlns:a16="http://schemas.microsoft.com/office/drawing/2014/main" id="{055D3834-810B-4C9B-9600-4E3F34AB953D}"/>
                </a:ext>
              </a:extLst>
            </p:cNvPr>
            <p:cNvSpPr/>
            <p:nvPr/>
          </p:nvSpPr>
          <p:spPr>
            <a:xfrm>
              <a:off x="7592129" y="1398212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71" y="1"/>
                  </a:moveTo>
                  <a:cubicBezTo>
                    <a:pt x="159" y="1"/>
                    <a:pt x="147" y="3"/>
                    <a:pt x="134" y="10"/>
                  </a:cubicBezTo>
                  <a:cubicBezTo>
                    <a:pt x="68" y="10"/>
                    <a:pt x="1" y="76"/>
                    <a:pt x="34" y="143"/>
                  </a:cubicBezTo>
                  <a:lnTo>
                    <a:pt x="34" y="210"/>
                  </a:lnTo>
                  <a:cubicBezTo>
                    <a:pt x="34" y="276"/>
                    <a:pt x="101" y="310"/>
                    <a:pt x="168" y="310"/>
                  </a:cubicBezTo>
                  <a:cubicBezTo>
                    <a:pt x="234" y="276"/>
                    <a:pt x="301" y="243"/>
                    <a:pt x="301" y="143"/>
                  </a:cubicBezTo>
                  <a:lnTo>
                    <a:pt x="301" y="110"/>
                  </a:lnTo>
                  <a:cubicBezTo>
                    <a:pt x="274" y="55"/>
                    <a:pt x="224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005;p51">
              <a:extLst>
                <a:ext uri="{FF2B5EF4-FFF2-40B4-BE49-F238E27FC236}">
                  <a16:creationId xmlns="" xmlns:a16="http://schemas.microsoft.com/office/drawing/2014/main" id="{9ACF564C-CFA0-40CF-A7B0-350C82410237}"/>
                </a:ext>
              </a:extLst>
            </p:cNvPr>
            <p:cNvSpPr/>
            <p:nvPr/>
          </p:nvSpPr>
          <p:spPr>
            <a:xfrm>
              <a:off x="7642974" y="1714433"/>
              <a:ext cx="5673" cy="6668"/>
            </a:xfrm>
            <a:custGeom>
              <a:avLst/>
              <a:gdLst/>
              <a:ahLst/>
              <a:cxnLst/>
              <a:rect l="l" t="t" r="r" b="b"/>
              <a:pathLst>
                <a:path w="268" h="315" extrusionOk="0">
                  <a:moveTo>
                    <a:pt x="158" y="1"/>
                  </a:moveTo>
                  <a:cubicBezTo>
                    <a:pt x="140" y="1"/>
                    <a:pt x="120" y="5"/>
                    <a:pt x="101" y="15"/>
                  </a:cubicBezTo>
                  <a:cubicBezTo>
                    <a:pt x="67" y="15"/>
                    <a:pt x="34" y="48"/>
                    <a:pt x="1" y="81"/>
                  </a:cubicBezTo>
                  <a:cubicBezTo>
                    <a:pt x="1" y="115"/>
                    <a:pt x="1" y="115"/>
                    <a:pt x="1" y="148"/>
                  </a:cubicBezTo>
                  <a:lnTo>
                    <a:pt x="1" y="181"/>
                  </a:lnTo>
                  <a:cubicBezTo>
                    <a:pt x="1" y="281"/>
                    <a:pt x="101" y="315"/>
                    <a:pt x="167" y="315"/>
                  </a:cubicBezTo>
                  <a:cubicBezTo>
                    <a:pt x="234" y="281"/>
                    <a:pt x="267" y="215"/>
                    <a:pt x="267" y="148"/>
                  </a:cubicBezTo>
                  <a:lnTo>
                    <a:pt x="267" y="115"/>
                  </a:lnTo>
                  <a:cubicBezTo>
                    <a:pt x="267" y="81"/>
                    <a:pt x="267" y="81"/>
                    <a:pt x="267" y="48"/>
                  </a:cubicBezTo>
                  <a:cubicBezTo>
                    <a:pt x="244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006;p51">
              <a:extLst>
                <a:ext uri="{FF2B5EF4-FFF2-40B4-BE49-F238E27FC236}">
                  <a16:creationId xmlns="" xmlns:a16="http://schemas.microsoft.com/office/drawing/2014/main" id="{D43104CE-8D75-47BA-9BF1-028C2549506C}"/>
                </a:ext>
              </a:extLst>
            </p:cNvPr>
            <p:cNvSpPr/>
            <p:nvPr/>
          </p:nvSpPr>
          <p:spPr>
            <a:xfrm>
              <a:off x="7650742" y="1767415"/>
              <a:ext cx="6371" cy="6139"/>
            </a:xfrm>
            <a:custGeom>
              <a:avLst/>
              <a:gdLst/>
              <a:ahLst/>
              <a:cxnLst/>
              <a:rect l="l" t="t" r="r" b="b"/>
              <a:pathLst>
                <a:path w="301" h="290" extrusionOk="0">
                  <a:moveTo>
                    <a:pt x="184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67" y="13"/>
                    <a:pt x="1" y="80"/>
                    <a:pt x="34" y="147"/>
                  </a:cubicBezTo>
                  <a:lnTo>
                    <a:pt x="34" y="180"/>
                  </a:lnTo>
                  <a:cubicBezTo>
                    <a:pt x="49" y="255"/>
                    <a:pt x="105" y="290"/>
                    <a:pt x="161" y="290"/>
                  </a:cubicBezTo>
                  <a:cubicBezTo>
                    <a:pt x="230" y="290"/>
                    <a:pt x="301" y="238"/>
                    <a:pt x="301" y="147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007;p51">
              <a:extLst>
                <a:ext uri="{FF2B5EF4-FFF2-40B4-BE49-F238E27FC236}">
                  <a16:creationId xmlns="" xmlns:a16="http://schemas.microsoft.com/office/drawing/2014/main" id="{43331439-0BC9-4F75-8749-7A289963500C}"/>
                </a:ext>
              </a:extLst>
            </p:cNvPr>
            <p:cNvSpPr/>
            <p:nvPr/>
          </p:nvSpPr>
          <p:spPr>
            <a:xfrm>
              <a:off x="7535654" y="1407314"/>
              <a:ext cx="5673" cy="6266"/>
            </a:xfrm>
            <a:custGeom>
              <a:avLst/>
              <a:gdLst/>
              <a:ahLst/>
              <a:cxnLst/>
              <a:rect l="l" t="t" r="r" b="b"/>
              <a:pathLst>
                <a:path w="268" h="296" extrusionOk="0">
                  <a:moveTo>
                    <a:pt x="155" y="1"/>
                  </a:moveTo>
                  <a:cubicBezTo>
                    <a:pt x="136" y="1"/>
                    <a:pt x="117" y="5"/>
                    <a:pt x="100" y="13"/>
                  </a:cubicBezTo>
                  <a:cubicBezTo>
                    <a:pt x="34" y="13"/>
                    <a:pt x="0" y="80"/>
                    <a:pt x="0" y="147"/>
                  </a:cubicBezTo>
                  <a:lnTo>
                    <a:pt x="0" y="213"/>
                  </a:lnTo>
                  <a:cubicBezTo>
                    <a:pt x="14" y="269"/>
                    <a:pt x="63" y="296"/>
                    <a:pt x="115" y="296"/>
                  </a:cubicBezTo>
                  <a:cubicBezTo>
                    <a:pt x="188" y="296"/>
                    <a:pt x="267" y="244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11" y="1"/>
                    <a:pt x="155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8;p51">
              <a:extLst>
                <a:ext uri="{FF2B5EF4-FFF2-40B4-BE49-F238E27FC236}">
                  <a16:creationId xmlns="" xmlns:a16="http://schemas.microsoft.com/office/drawing/2014/main" id="{6ABDB84D-D2C0-43F5-839C-EAF226A9D304}"/>
                </a:ext>
              </a:extLst>
            </p:cNvPr>
            <p:cNvSpPr/>
            <p:nvPr/>
          </p:nvSpPr>
          <p:spPr>
            <a:xfrm>
              <a:off x="7079516" y="147960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34"/>
                    <a:pt x="1" y="67"/>
                    <a:pt x="1" y="167"/>
                  </a:cubicBezTo>
                  <a:lnTo>
                    <a:pt x="1" y="201"/>
                  </a:lnTo>
                  <a:cubicBezTo>
                    <a:pt x="28" y="255"/>
                    <a:pt x="77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09;p51">
              <a:extLst>
                <a:ext uri="{FF2B5EF4-FFF2-40B4-BE49-F238E27FC236}">
                  <a16:creationId xmlns="" xmlns:a16="http://schemas.microsoft.com/office/drawing/2014/main" id="{924E2559-7C8A-4E64-9729-4B434242956B}"/>
                </a:ext>
              </a:extLst>
            </p:cNvPr>
            <p:cNvSpPr/>
            <p:nvPr/>
          </p:nvSpPr>
          <p:spPr>
            <a:xfrm>
              <a:off x="7307575" y="1443404"/>
              <a:ext cx="6075" cy="6774"/>
            </a:xfrm>
            <a:custGeom>
              <a:avLst/>
              <a:gdLst/>
              <a:ahLst/>
              <a:cxnLst/>
              <a:rect l="l" t="t" r="r" b="b"/>
              <a:pathLst>
                <a:path w="287" h="320" extrusionOk="0">
                  <a:moveTo>
                    <a:pt x="171" y="1"/>
                  </a:moveTo>
                  <a:cubicBezTo>
                    <a:pt x="159" y="1"/>
                    <a:pt x="147" y="3"/>
                    <a:pt x="134" y="9"/>
                  </a:cubicBezTo>
                  <a:cubicBezTo>
                    <a:pt x="34" y="9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16" y="285"/>
                    <a:pt x="78" y="319"/>
                    <a:pt x="139" y="319"/>
                  </a:cubicBezTo>
                  <a:cubicBezTo>
                    <a:pt x="214" y="319"/>
                    <a:pt x="286" y="268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10;p51">
              <a:extLst>
                <a:ext uri="{FF2B5EF4-FFF2-40B4-BE49-F238E27FC236}">
                  <a16:creationId xmlns="" xmlns:a16="http://schemas.microsoft.com/office/drawing/2014/main" id="{61BF5FC4-508B-4504-BD04-4A28E9E00CA3}"/>
                </a:ext>
              </a:extLst>
            </p:cNvPr>
            <p:cNvSpPr/>
            <p:nvPr/>
          </p:nvSpPr>
          <p:spPr>
            <a:xfrm>
              <a:off x="7478460" y="141605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34" y="34"/>
                    <a:pt x="0" y="67"/>
                    <a:pt x="0" y="167"/>
                  </a:cubicBezTo>
                  <a:lnTo>
                    <a:pt x="0" y="201"/>
                  </a:lnTo>
                  <a:cubicBezTo>
                    <a:pt x="28" y="255"/>
                    <a:pt x="77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11;p51">
              <a:extLst>
                <a:ext uri="{FF2B5EF4-FFF2-40B4-BE49-F238E27FC236}">
                  <a16:creationId xmlns="" xmlns:a16="http://schemas.microsoft.com/office/drawing/2014/main" id="{BD9AECBE-31EB-43D0-AA12-E1C591A71D70}"/>
                </a:ext>
              </a:extLst>
            </p:cNvPr>
            <p:cNvSpPr/>
            <p:nvPr/>
          </p:nvSpPr>
          <p:spPr>
            <a:xfrm>
              <a:off x="7421265" y="1425243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0" y="67"/>
                    <a:pt x="34" y="167"/>
                  </a:cubicBezTo>
                  <a:lnTo>
                    <a:pt x="34" y="200"/>
                  </a:lnTo>
                  <a:cubicBezTo>
                    <a:pt x="34" y="255"/>
                    <a:pt x="78" y="309"/>
                    <a:pt x="131" y="309"/>
                  </a:cubicBezTo>
                  <a:cubicBezTo>
                    <a:pt x="143" y="309"/>
                    <a:pt x="155" y="306"/>
                    <a:pt x="167" y="300"/>
                  </a:cubicBezTo>
                  <a:cubicBezTo>
                    <a:pt x="234" y="300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7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12;p51">
              <a:extLst>
                <a:ext uri="{FF2B5EF4-FFF2-40B4-BE49-F238E27FC236}">
                  <a16:creationId xmlns="" xmlns:a16="http://schemas.microsoft.com/office/drawing/2014/main" id="{19331367-6405-4725-9FD9-3EE57AAE6402}"/>
                </a:ext>
              </a:extLst>
            </p:cNvPr>
            <p:cNvSpPr/>
            <p:nvPr/>
          </p:nvSpPr>
          <p:spPr>
            <a:xfrm>
              <a:off x="7250401" y="145259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3" y="9"/>
                  </a:cubicBezTo>
                  <a:cubicBezTo>
                    <a:pt x="67" y="9"/>
                    <a:pt x="0" y="76"/>
                    <a:pt x="33" y="142"/>
                  </a:cubicBezTo>
                  <a:lnTo>
                    <a:pt x="33" y="209"/>
                  </a:lnTo>
                  <a:cubicBezTo>
                    <a:pt x="33" y="276"/>
                    <a:pt x="100" y="309"/>
                    <a:pt x="167" y="309"/>
                  </a:cubicBezTo>
                  <a:cubicBezTo>
                    <a:pt x="234" y="309"/>
                    <a:pt x="300" y="243"/>
                    <a:pt x="300" y="176"/>
                  </a:cubicBezTo>
                  <a:lnTo>
                    <a:pt x="300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13;p51">
              <a:extLst>
                <a:ext uri="{FF2B5EF4-FFF2-40B4-BE49-F238E27FC236}">
                  <a16:creationId xmlns="" xmlns:a16="http://schemas.microsoft.com/office/drawing/2014/main" id="{EE2DF335-46C6-4631-B810-AB14039B5B3F}"/>
                </a:ext>
              </a:extLst>
            </p:cNvPr>
            <p:cNvSpPr/>
            <p:nvPr/>
          </p:nvSpPr>
          <p:spPr>
            <a:xfrm>
              <a:off x="7364769" y="1434408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01" y="1"/>
                  </a:moveTo>
                  <a:cubicBezTo>
                    <a:pt x="34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6" y="259"/>
                    <a:pt x="69" y="286"/>
                    <a:pt x="124" y="286"/>
                  </a:cubicBezTo>
                  <a:cubicBezTo>
                    <a:pt x="194" y="286"/>
                    <a:pt x="268" y="242"/>
                    <a:pt x="268" y="168"/>
                  </a:cubicBezTo>
                  <a:lnTo>
                    <a:pt x="268" y="101"/>
                  </a:lnTo>
                  <a:cubicBezTo>
                    <a:pt x="234" y="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14;p51">
              <a:extLst>
                <a:ext uri="{FF2B5EF4-FFF2-40B4-BE49-F238E27FC236}">
                  <a16:creationId xmlns="" xmlns:a16="http://schemas.microsoft.com/office/drawing/2014/main" id="{9C2DC8C2-69DB-4793-B61A-0A032ABCCA81}"/>
                </a:ext>
              </a:extLst>
            </p:cNvPr>
            <p:cNvSpPr/>
            <p:nvPr/>
          </p:nvSpPr>
          <p:spPr>
            <a:xfrm>
              <a:off x="7087983" y="1532562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28" y="255"/>
                    <a:pt x="78" y="309"/>
                    <a:pt x="131" y="309"/>
                  </a:cubicBezTo>
                  <a:cubicBezTo>
                    <a:pt x="143" y="309"/>
                    <a:pt x="155" y="307"/>
                    <a:pt x="168" y="301"/>
                  </a:cubicBezTo>
                  <a:cubicBezTo>
                    <a:pt x="234" y="301"/>
                    <a:pt x="301" y="234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15;p51">
              <a:extLst>
                <a:ext uri="{FF2B5EF4-FFF2-40B4-BE49-F238E27FC236}">
                  <a16:creationId xmlns="" xmlns:a16="http://schemas.microsoft.com/office/drawing/2014/main" id="{A36B0C17-14B9-4F84-A2BC-0B8403D9B668}"/>
                </a:ext>
              </a:extLst>
            </p:cNvPr>
            <p:cNvSpPr/>
            <p:nvPr/>
          </p:nvSpPr>
          <p:spPr>
            <a:xfrm>
              <a:off x="7145178" y="152337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34" y="1"/>
                    <a:pt x="1" y="67"/>
                    <a:pt x="1" y="168"/>
                  </a:cubicBezTo>
                  <a:lnTo>
                    <a:pt x="1" y="201"/>
                  </a:lnTo>
                  <a:cubicBezTo>
                    <a:pt x="1" y="255"/>
                    <a:pt x="68" y="310"/>
                    <a:pt x="128" y="310"/>
                  </a:cubicBezTo>
                  <a:cubicBezTo>
                    <a:pt x="142" y="310"/>
                    <a:pt x="155" y="307"/>
                    <a:pt x="168" y="301"/>
                  </a:cubicBezTo>
                  <a:cubicBezTo>
                    <a:pt x="234" y="301"/>
                    <a:pt x="268" y="234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16;p51">
              <a:extLst>
                <a:ext uri="{FF2B5EF4-FFF2-40B4-BE49-F238E27FC236}">
                  <a16:creationId xmlns="" xmlns:a16="http://schemas.microsoft.com/office/drawing/2014/main" id="{5041EE7B-1F82-4182-A24D-B277B035F18E}"/>
                </a:ext>
              </a:extLst>
            </p:cNvPr>
            <p:cNvSpPr/>
            <p:nvPr/>
          </p:nvSpPr>
          <p:spPr>
            <a:xfrm>
              <a:off x="7258868" y="1505467"/>
              <a:ext cx="6371" cy="6266"/>
            </a:xfrm>
            <a:custGeom>
              <a:avLst/>
              <a:gdLst/>
              <a:ahLst/>
              <a:cxnLst/>
              <a:rect l="l" t="t" r="r" b="b"/>
              <a:pathLst>
                <a:path w="301" h="296" extrusionOk="0">
                  <a:moveTo>
                    <a:pt x="183" y="0"/>
                  </a:moveTo>
                  <a:cubicBezTo>
                    <a:pt x="167" y="0"/>
                    <a:pt x="150" y="4"/>
                    <a:pt x="134" y="13"/>
                  </a:cubicBezTo>
                  <a:cubicBezTo>
                    <a:pt x="67" y="13"/>
                    <a:pt x="0" y="80"/>
                    <a:pt x="0" y="146"/>
                  </a:cubicBezTo>
                  <a:lnTo>
                    <a:pt x="0" y="213"/>
                  </a:lnTo>
                  <a:cubicBezTo>
                    <a:pt x="28" y="269"/>
                    <a:pt x="85" y="295"/>
                    <a:pt x="142" y="295"/>
                  </a:cubicBezTo>
                  <a:cubicBezTo>
                    <a:pt x="221" y="295"/>
                    <a:pt x="301" y="243"/>
                    <a:pt x="301" y="146"/>
                  </a:cubicBezTo>
                  <a:lnTo>
                    <a:pt x="301" y="113"/>
                  </a:lnTo>
                  <a:cubicBezTo>
                    <a:pt x="276" y="38"/>
                    <a:pt x="232" y="0"/>
                    <a:pt x="18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17;p51">
              <a:extLst>
                <a:ext uri="{FF2B5EF4-FFF2-40B4-BE49-F238E27FC236}">
                  <a16:creationId xmlns="" xmlns:a16="http://schemas.microsoft.com/office/drawing/2014/main" id="{C87FDB26-86DE-48F4-A2BC-26B97A604144}"/>
                </a:ext>
              </a:extLst>
            </p:cNvPr>
            <p:cNvSpPr/>
            <p:nvPr/>
          </p:nvSpPr>
          <p:spPr>
            <a:xfrm>
              <a:off x="7315343" y="1496365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68" y="9"/>
                    <a:pt x="1" y="76"/>
                    <a:pt x="34" y="143"/>
                  </a:cubicBezTo>
                  <a:lnTo>
                    <a:pt x="34" y="209"/>
                  </a:lnTo>
                  <a:cubicBezTo>
                    <a:pt x="34" y="276"/>
                    <a:pt x="101" y="309"/>
                    <a:pt x="168" y="309"/>
                  </a:cubicBezTo>
                  <a:cubicBezTo>
                    <a:pt x="234" y="276"/>
                    <a:pt x="301" y="243"/>
                    <a:pt x="301" y="143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018;p51">
              <a:extLst>
                <a:ext uri="{FF2B5EF4-FFF2-40B4-BE49-F238E27FC236}">
                  <a16:creationId xmlns="" xmlns:a16="http://schemas.microsoft.com/office/drawing/2014/main" id="{DADFBFC3-E1F2-42F8-AC46-5318D5F25741}"/>
                </a:ext>
              </a:extLst>
            </p:cNvPr>
            <p:cNvSpPr/>
            <p:nvPr/>
          </p:nvSpPr>
          <p:spPr>
            <a:xfrm>
              <a:off x="7373257" y="1487179"/>
              <a:ext cx="5673" cy="6774"/>
            </a:xfrm>
            <a:custGeom>
              <a:avLst/>
              <a:gdLst/>
              <a:ahLst/>
              <a:cxnLst/>
              <a:rect l="l" t="t" r="r" b="b"/>
              <a:pathLst>
                <a:path w="268" h="320" extrusionOk="0">
                  <a:moveTo>
                    <a:pt x="137" y="1"/>
                  </a:moveTo>
                  <a:cubicBezTo>
                    <a:pt x="125" y="1"/>
                    <a:pt x="113" y="3"/>
                    <a:pt x="100" y="10"/>
                  </a:cubicBezTo>
                  <a:cubicBezTo>
                    <a:pt x="34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15" y="285"/>
                    <a:pt x="71" y="319"/>
                    <a:pt x="127" y="319"/>
                  </a:cubicBezTo>
                  <a:cubicBezTo>
                    <a:pt x="197" y="319"/>
                    <a:pt x="267" y="268"/>
                    <a:pt x="267" y="176"/>
                  </a:cubicBezTo>
                  <a:lnTo>
                    <a:pt x="267" y="110"/>
                  </a:lnTo>
                  <a:cubicBezTo>
                    <a:pt x="240" y="55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019;p51">
              <a:extLst>
                <a:ext uri="{FF2B5EF4-FFF2-40B4-BE49-F238E27FC236}">
                  <a16:creationId xmlns="" xmlns:a16="http://schemas.microsoft.com/office/drawing/2014/main" id="{BA284911-20A4-442C-A820-A95A20A99B0C}"/>
                </a:ext>
              </a:extLst>
            </p:cNvPr>
            <p:cNvSpPr/>
            <p:nvPr/>
          </p:nvSpPr>
          <p:spPr>
            <a:xfrm>
              <a:off x="7430452" y="1478013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33" y="9"/>
                    <a:pt x="0" y="76"/>
                    <a:pt x="0" y="142"/>
                  </a:cubicBezTo>
                  <a:lnTo>
                    <a:pt x="0" y="209"/>
                  </a:lnTo>
                  <a:cubicBezTo>
                    <a:pt x="0" y="276"/>
                    <a:pt x="100" y="309"/>
                    <a:pt x="167" y="309"/>
                  </a:cubicBezTo>
                  <a:cubicBezTo>
                    <a:pt x="234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4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020;p51">
              <a:extLst>
                <a:ext uri="{FF2B5EF4-FFF2-40B4-BE49-F238E27FC236}">
                  <a16:creationId xmlns="" xmlns:a16="http://schemas.microsoft.com/office/drawing/2014/main" id="{5107947C-F328-44AD-B261-F9AD1AE83321}"/>
                </a:ext>
              </a:extLst>
            </p:cNvPr>
            <p:cNvSpPr/>
            <p:nvPr/>
          </p:nvSpPr>
          <p:spPr>
            <a:xfrm>
              <a:off x="7486927" y="1469017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34" y="0"/>
                  </a:moveTo>
                  <a:cubicBezTo>
                    <a:pt x="34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30" y="259"/>
                    <a:pt x="85" y="285"/>
                    <a:pt x="137" y="285"/>
                  </a:cubicBezTo>
                  <a:cubicBezTo>
                    <a:pt x="204" y="285"/>
                    <a:pt x="268" y="242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021;p51">
              <a:extLst>
                <a:ext uri="{FF2B5EF4-FFF2-40B4-BE49-F238E27FC236}">
                  <a16:creationId xmlns="" xmlns:a16="http://schemas.microsoft.com/office/drawing/2014/main" id="{BAC70CB5-6429-4B61-911A-4241BD0DEEF3}"/>
                </a:ext>
              </a:extLst>
            </p:cNvPr>
            <p:cNvSpPr/>
            <p:nvPr/>
          </p:nvSpPr>
          <p:spPr>
            <a:xfrm>
              <a:off x="7544121" y="1459830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01" y="1"/>
                  </a:moveTo>
                  <a:cubicBezTo>
                    <a:pt x="34" y="1"/>
                    <a:pt x="1" y="67"/>
                    <a:pt x="1" y="167"/>
                  </a:cubicBezTo>
                  <a:lnTo>
                    <a:pt x="1" y="201"/>
                  </a:lnTo>
                  <a:cubicBezTo>
                    <a:pt x="16" y="276"/>
                    <a:pt x="71" y="310"/>
                    <a:pt x="128" y="310"/>
                  </a:cubicBezTo>
                  <a:cubicBezTo>
                    <a:pt x="197" y="310"/>
                    <a:pt x="267" y="259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022;p51">
              <a:extLst>
                <a:ext uri="{FF2B5EF4-FFF2-40B4-BE49-F238E27FC236}">
                  <a16:creationId xmlns="" xmlns:a16="http://schemas.microsoft.com/office/drawing/2014/main" id="{A22BE81E-B62B-44A9-98FE-BB4F9ADD6774}"/>
                </a:ext>
              </a:extLst>
            </p:cNvPr>
            <p:cNvSpPr/>
            <p:nvPr/>
          </p:nvSpPr>
          <p:spPr>
            <a:xfrm>
              <a:off x="6851457" y="1343113"/>
              <a:ext cx="896740" cy="894369"/>
            </a:xfrm>
            <a:custGeom>
              <a:avLst/>
              <a:gdLst/>
              <a:ahLst/>
              <a:cxnLst/>
              <a:rect l="l" t="t" r="r" b="b"/>
              <a:pathLst>
                <a:path w="42364" h="42252" extrusionOk="0">
                  <a:moveTo>
                    <a:pt x="35982" y="0"/>
                  </a:moveTo>
                  <a:cubicBezTo>
                    <a:pt x="35942" y="0"/>
                    <a:pt x="35901" y="4"/>
                    <a:pt x="35859" y="11"/>
                  </a:cubicBezTo>
                  <a:lnTo>
                    <a:pt x="634" y="5615"/>
                  </a:lnTo>
                  <a:cubicBezTo>
                    <a:pt x="267" y="5681"/>
                    <a:pt x="0" y="6048"/>
                    <a:pt x="67" y="6415"/>
                  </a:cubicBezTo>
                  <a:lnTo>
                    <a:pt x="5671" y="41674"/>
                  </a:lnTo>
                  <a:cubicBezTo>
                    <a:pt x="5731" y="42003"/>
                    <a:pt x="6005" y="42251"/>
                    <a:pt x="6349" y="42251"/>
                  </a:cubicBezTo>
                  <a:cubicBezTo>
                    <a:pt x="6389" y="42251"/>
                    <a:pt x="6430" y="42248"/>
                    <a:pt x="6472" y="42241"/>
                  </a:cubicBezTo>
                  <a:lnTo>
                    <a:pt x="41697" y="36637"/>
                  </a:lnTo>
                  <a:cubicBezTo>
                    <a:pt x="42097" y="36570"/>
                    <a:pt x="42364" y="36203"/>
                    <a:pt x="42297" y="35836"/>
                  </a:cubicBezTo>
                  <a:lnTo>
                    <a:pt x="36693" y="578"/>
                  </a:lnTo>
                  <a:cubicBezTo>
                    <a:pt x="36633" y="249"/>
                    <a:pt x="36332" y="0"/>
                    <a:pt x="359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023;p51">
              <a:extLst>
                <a:ext uri="{FF2B5EF4-FFF2-40B4-BE49-F238E27FC236}">
                  <a16:creationId xmlns="" xmlns:a16="http://schemas.microsoft.com/office/drawing/2014/main" id="{29D03798-E32D-4979-A01D-1E7E4BFF862D}"/>
                </a:ext>
              </a:extLst>
            </p:cNvPr>
            <p:cNvSpPr/>
            <p:nvPr/>
          </p:nvSpPr>
          <p:spPr>
            <a:xfrm>
              <a:off x="6975732" y="1973163"/>
              <a:ext cx="6054" cy="6583"/>
            </a:xfrm>
            <a:custGeom>
              <a:avLst/>
              <a:gdLst/>
              <a:ahLst/>
              <a:cxnLst/>
              <a:rect l="l" t="t" r="r" b="b"/>
              <a:pathLst>
                <a:path w="286" h="311" extrusionOk="0">
                  <a:moveTo>
                    <a:pt x="134" y="0"/>
                  </a:moveTo>
                  <a:cubicBezTo>
                    <a:pt x="67" y="0"/>
                    <a:pt x="0" y="67"/>
                    <a:pt x="0" y="167"/>
                  </a:cubicBezTo>
                  <a:lnTo>
                    <a:pt x="0" y="200"/>
                  </a:lnTo>
                  <a:cubicBezTo>
                    <a:pt x="15" y="276"/>
                    <a:pt x="78" y="310"/>
                    <a:pt x="139" y="310"/>
                  </a:cubicBezTo>
                  <a:cubicBezTo>
                    <a:pt x="213" y="310"/>
                    <a:pt x="285" y="259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024;p51">
              <a:extLst>
                <a:ext uri="{FF2B5EF4-FFF2-40B4-BE49-F238E27FC236}">
                  <a16:creationId xmlns="" xmlns:a16="http://schemas.microsoft.com/office/drawing/2014/main" id="{49E98A79-90CE-480B-88A8-8DA2F52691B8}"/>
                </a:ext>
              </a:extLst>
            </p:cNvPr>
            <p:cNvSpPr/>
            <p:nvPr/>
          </p:nvSpPr>
          <p:spPr>
            <a:xfrm>
              <a:off x="6984199" y="202593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34" y="276"/>
                    <a:pt x="100" y="309"/>
                    <a:pt x="167" y="309"/>
                  </a:cubicBezTo>
                  <a:cubicBezTo>
                    <a:pt x="234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025;p51">
              <a:extLst>
                <a:ext uri="{FF2B5EF4-FFF2-40B4-BE49-F238E27FC236}">
                  <a16:creationId xmlns="" xmlns:a16="http://schemas.microsoft.com/office/drawing/2014/main" id="{7A1AE93D-BDEA-49B4-BE50-A505B2CFAB1A}"/>
                </a:ext>
              </a:extLst>
            </p:cNvPr>
            <p:cNvSpPr/>
            <p:nvPr/>
          </p:nvSpPr>
          <p:spPr>
            <a:xfrm>
              <a:off x="7009621" y="218428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0" y="0"/>
                  </a:moveTo>
                  <a:cubicBezTo>
                    <a:pt x="34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55"/>
                    <a:pt x="45" y="309"/>
                    <a:pt x="116" y="309"/>
                  </a:cubicBezTo>
                  <a:cubicBezTo>
                    <a:pt x="131" y="309"/>
                    <a:pt x="149" y="306"/>
                    <a:pt x="167" y="300"/>
                  </a:cubicBezTo>
                  <a:cubicBezTo>
                    <a:pt x="234" y="300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67" y="33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026;p51">
              <a:extLst>
                <a:ext uri="{FF2B5EF4-FFF2-40B4-BE49-F238E27FC236}">
                  <a16:creationId xmlns="" xmlns:a16="http://schemas.microsoft.com/office/drawing/2014/main" id="{CBDC3848-3EA7-45CC-9E82-76310A4E0935}"/>
                </a:ext>
              </a:extLst>
            </p:cNvPr>
            <p:cNvSpPr/>
            <p:nvPr/>
          </p:nvSpPr>
          <p:spPr>
            <a:xfrm>
              <a:off x="6992666" y="207889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52" y="0"/>
                  </a:moveTo>
                  <a:cubicBezTo>
                    <a:pt x="136" y="0"/>
                    <a:pt x="119" y="3"/>
                    <a:pt x="101" y="9"/>
                  </a:cubicBezTo>
                  <a:cubicBezTo>
                    <a:pt x="34" y="9"/>
                    <a:pt x="1" y="76"/>
                    <a:pt x="1" y="142"/>
                  </a:cubicBezTo>
                  <a:lnTo>
                    <a:pt x="1" y="209"/>
                  </a:lnTo>
                  <a:cubicBezTo>
                    <a:pt x="34" y="276"/>
                    <a:pt x="101" y="309"/>
                    <a:pt x="167" y="309"/>
                  </a:cubicBezTo>
                  <a:cubicBezTo>
                    <a:pt x="234" y="276"/>
                    <a:pt x="268" y="209"/>
                    <a:pt x="268" y="142"/>
                  </a:cubicBezTo>
                  <a:lnTo>
                    <a:pt x="268" y="109"/>
                  </a:lnTo>
                  <a:cubicBezTo>
                    <a:pt x="268" y="54"/>
                    <a:pt x="223" y="0"/>
                    <a:pt x="152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027;p51">
              <a:extLst>
                <a:ext uri="{FF2B5EF4-FFF2-40B4-BE49-F238E27FC236}">
                  <a16:creationId xmlns="" xmlns:a16="http://schemas.microsoft.com/office/drawing/2014/main" id="{7998ECAC-0F9C-4A61-87D9-F20EE9F8C1BE}"/>
                </a:ext>
              </a:extLst>
            </p:cNvPr>
            <p:cNvSpPr/>
            <p:nvPr/>
          </p:nvSpPr>
          <p:spPr>
            <a:xfrm>
              <a:off x="7041393" y="2016747"/>
              <a:ext cx="5673" cy="6752"/>
            </a:xfrm>
            <a:custGeom>
              <a:avLst/>
              <a:gdLst/>
              <a:ahLst/>
              <a:cxnLst/>
              <a:rect l="l" t="t" r="r" b="b"/>
              <a:pathLst>
                <a:path w="268" h="319" extrusionOk="0">
                  <a:moveTo>
                    <a:pt x="140" y="1"/>
                  </a:moveTo>
                  <a:cubicBezTo>
                    <a:pt x="126" y="1"/>
                    <a:pt x="113" y="3"/>
                    <a:pt x="100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0" y="264"/>
                    <a:pt x="45" y="319"/>
                    <a:pt x="116" y="319"/>
                  </a:cubicBezTo>
                  <a:cubicBezTo>
                    <a:pt x="132" y="319"/>
                    <a:pt x="149" y="316"/>
                    <a:pt x="167" y="310"/>
                  </a:cubicBezTo>
                  <a:cubicBezTo>
                    <a:pt x="234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00" y="1"/>
                    <a:pt x="14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028;p51">
              <a:extLst>
                <a:ext uri="{FF2B5EF4-FFF2-40B4-BE49-F238E27FC236}">
                  <a16:creationId xmlns="" xmlns:a16="http://schemas.microsoft.com/office/drawing/2014/main" id="{B58FD21A-7C3A-4412-BFC7-327087D53672}"/>
                </a:ext>
              </a:extLst>
            </p:cNvPr>
            <p:cNvSpPr/>
            <p:nvPr/>
          </p:nvSpPr>
          <p:spPr>
            <a:xfrm>
              <a:off x="7032926" y="1963977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3" y="1"/>
                  </a:moveTo>
                  <a:cubicBezTo>
                    <a:pt x="67" y="34"/>
                    <a:pt x="0" y="67"/>
                    <a:pt x="33" y="167"/>
                  </a:cubicBezTo>
                  <a:lnTo>
                    <a:pt x="33" y="201"/>
                  </a:lnTo>
                  <a:cubicBezTo>
                    <a:pt x="33" y="255"/>
                    <a:pt x="78" y="310"/>
                    <a:pt x="131" y="310"/>
                  </a:cubicBezTo>
                  <a:cubicBezTo>
                    <a:pt x="142" y="310"/>
                    <a:pt x="155" y="307"/>
                    <a:pt x="167" y="301"/>
                  </a:cubicBezTo>
                  <a:cubicBezTo>
                    <a:pt x="234" y="301"/>
                    <a:pt x="300" y="234"/>
                    <a:pt x="300" y="167"/>
                  </a:cubicBezTo>
                  <a:lnTo>
                    <a:pt x="300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029;p51">
              <a:extLst>
                <a:ext uri="{FF2B5EF4-FFF2-40B4-BE49-F238E27FC236}">
                  <a16:creationId xmlns="" xmlns:a16="http://schemas.microsoft.com/office/drawing/2014/main" id="{FA530178-DD04-47B1-8306-BC83217F7A1F}"/>
                </a:ext>
              </a:extLst>
            </p:cNvPr>
            <p:cNvSpPr/>
            <p:nvPr/>
          </p:nvSpPr>
          <p:spPr>
            <a:xfrm>
              <a:off x="7066096" y="2175101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0"/>
                  </a:moveTo>
                  <a:cubicBezTo>
                    <a:pt x="68" y="0"/>
                    <a:pt x="1" y="67"/>
                    <a:pt x="34" y="167"/>
                  </a:cubicBezTo>
                  <a:lnTo>
                    <a:pt x="34" y="201"/>
                  </a:lnTo>
                  <a:cubicBezTo>
                    <a:pt x="34" y="255"/>
                    <a:pt x="79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030;p51">
              <a:extLst>
                <a:ext uri="{FF2B5EF4-FFF2-40B4-BE49-F238E27FC236}">
                  <a16:creationId xmlns="" xmlns:a16="http://schemas.microsoft.com/office/drawing/2014/main" id="{A0CCE93D-B289-480B-88B0-51DC13C43BA9}"/>
                </a:ext>
              </a:extLst>
            </p:cNvPr>
            <p:cNvSpPr/>
            <p:nvPr/>
          </p:nvSpPr>
          <p:spPr>
            <a:xfrm>
              <a:off x="7049860" y="206970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7" y="0"/>
                  </a:moveTo>
                  <a:cubicBezTo>
                    <a:pt x="125" y="0"/>
                    <a:pt x="113" y="3"/>
                    <a:pt x="101" y="9"/>
                  </a:cubicBezTo>
                  <a:cubicBezTo>
                    <a:pt x="34" y="9"/>
                    <a:pt x="1" y="76"/>
                    <a:pt x="1" y="143"/>
                  </a:cubicBezTo>
                  <a:lnTo>
                    <a:pt x="1" y="209"/>
                  </a:lnTo>
                  <a:cubicBezTo>
                    <a:pt x="1" y="276"/>
                    <a:pt x="67" y="309"/>
                    <a:pt x="134" y="309"/>
                  </a:cubicBezTo>
                  <a:cubicBezTo>
                    <a:pt x="234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191" y="0"/>
                    <a:pt x="13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031;p51">
              <a:extLst>
                <a:ext uri="{FF2B5EF4-FFF2-40B4-BE49-F238E27FC236}">
                  <a16:creationId xmlns="" xmlns:a16="http://schemas.microsoft.com/office/drawing/2014/main" id="{D503D419-4831-472A-848A-67ED308C50AE}"/>
                </a:ext>
              </a:extLst>
            </p:cNvPr>
            <p:cNvSpPr/>
            <p:nvPr/>
          </p:nvSpPr>
          <p:spPr>
            <a:xfrm>
              <a:off x="7057629" y="2122585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67" y="13"/>
                    <a:pt x="1" y="80"/>
                    <a:pt x="34" y="146"/>
                  </a:cubicBezTo>
                  <a:lnTo>
                    <a:pt x="34" y="213"/>
                  </a:lnTo>
                  <a:cubicBezTo>
                    <a:pt x="34" y="280"/>
                    <a:pt x="101" y="313"/>
                    <a:pt x="167" y="313"/>
                  </a:cubicBezTo>
                  <a:cubicBezTo>
                    <a:pt x="234" y="280"/>
                    <a:pt x="301" y="213"/>
                    <a:pt x="301" y="146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032;p51">
              <a:extLst>
                <a:ext uri="{FF2B5EF4-FFF2-40B4-BE49-F238E27FC236}">
                  <a16:creationId xmlns="" xmlns:a16="http://schemas.microsoft.com/office/drawing/2014/main" id="{05052D35-213C-477B-ADDF-00E4888FF1DE}"/>
                </a:ext>
              </a:extLst>
            </p:cNvPr>
            <p:cNvSpPr/>
            <p:nvPr/>
          </p:nvSpPr>
          <p:spPr>
            <a:xfrm>
              <a:off x="7097868" y="2007751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1"/>
                  </a:moveTo>
                  <a:cubicBezTo>
                    <a:pt x="68" y="1"/>
                    <a:pt x="1" y="68"/>
                    <a:pt x="34" y="168"/>
                  </a:cubicBezTo>
                  <a:lnTo>
                    <a:pt x="34" y="201"/>
                  </a:lnTo>
                  <a:cubicBezTo>
                    <a:pt x="34" y="255"/>
                    <a:pt x="79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301" y="234"/>
                    <a:pt x="301" y="168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033;p51">
              <a:extLst>
                <a:ext uri="{FF2B5EF4-FFF2-40B4-BE49-F238E27FC236}">
                  <a16:creationId xmlns="" xmlns:a16="http://schemas.microsoft.com/office/drawing/2014/main" id="{3DC60FFD-5E03-4CE8-98B8-F927F98EF7FB}"/>
                </a:ext>
              </a:extLst>
            </p:cNvPr>
            <p:cNvSpPr/>
            <p:nvPr/>
          </p:nvSpPr>
          <p:spPr>
            <a:xfrm>
              <a:off x="7089401" y="1955235"/>
              <a:ext cx="6371" cy="6266"/>
            </a:xfrm>
            <a:custGeom>
              <a:avLst/>
              <a:gdLst/>
              <a:ahLst/>
              <a:cxnLst/>
              <a:rect l="l" t="t" r="r" b="b"/>
              <a:pathLst>
                <a:path w="301" h="296" extrusionOk="0">
                  <a:moveTo>
                    <a:pt x="184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67" y="13"/>
                    <a:pt x="1" y="80"/>
                    <a:pt x="34" y="147"/>
                  </a:cubicBezTo>
                  <a:lnTo>
                    <a:pt x="34" y="214"/>
                  </a:lnTo>
                  <a:cubicBezTo>
                    <a:pt x="48" y="269"/>
                    <a:pt x="97" y="296"/>
                    <a:pt x="149" y="296"/>
                  </a:cubicBezTo>
                  <a:cubicBezTo>
                    <a:pt x="222" y="296"/>
                    <a:pt x="301" y="244"/>
                    <a:pt x="301" y="147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034;p51">
              <a:extLst>
                <a:ext uri="{FF2B5EF4-FFF2-40B4-BE49-F238E27FC236}">
                  <a16:creationId xmlns="" xmlns:a16="http://schemas.microsoft.com/office/drawing/2014/main" id="{F14B2D15-DBDA-4CDB-A7A8-FCBB06523800}"/>
                </a:ext>
              </a:extLst>
            </p:cNvPr>
            <p:cNvSpPr/>
            <p:nvPr/>
          </p:nvSpPr>
          <p:spPr>
            <a:xfrm>
              <a:off x="7114823" y="2113398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67" y="13"/>
                    <a:pt x="0" y="80"/>
                    <a:pt x="0" y="147"/>
                  </a:cubicBezTo>
                  <a:lnTo>
                    <a:pt x="0" y="214"/>
                  </a:lnTo>
                  <a:cubicBezTo>
                    <a:pt x="34" y="280"/>
                    <a:pt x="101" y="314"/>
                    <a:pt x="167" y="314"/>
                  </a:cubicBezTo>
                  <a:cubicBezTo>
                    <a:pt x="234" y="280"/>
                    <a:pt x="301" y="247"/>
                    <a:pt x="301" y="147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035;p51">
              <a:extLst>
                <a:ext uri="{FF2B5EF4-FFF2-40B4-BE49-F238E27FC236}">
                  <a16:creationId xmlns="" xmlns:a16="http://schemas.microsoft.com/office/drawing/2014/main" id="{9DB74132-253A-442B-BB1C-F513ADE8B435}"/>
                </a:ext>
              </a:extLst>
            </p:cNvPr>
            <p:cNvSpPr/>
            <p:nvPr/>
          </p:nvSpPr>
          <p:spPr>
            <a:xfrm>
              <a:off x="7106356" y="2060522"/>
              <a:ext cx="6371" cy="6244"/>
            </a:xfrm>
            <a:custGeom>
              <a:avLst/>
              <a:gdLst/>
              <a:ahLst/>
              <a:cxnLst/>
              <a:rect l="l" t="t" r="r" b="b"/>
              <a:pathLst>
                <a:path w="301" h="295" extrusionOk="0">
                  <a:moveTo>
                    <a:pt x="170" y="1"/>
                  </a:moveTo>
                  <a:cubicBezTo>
                    <a:pt x="158" y="1"/>
                    <a:pt x="146" y="3"/>
                    <a:pt x="134" y="10"/>
                  </a:cubicBezTo>
                  <a:cubicBezTo>
                    <a:pt x="67" y="10"/>
                    <a:pt x="0" y="76"/>
                    <a:pt x="34" y="143"/>
                  </a:cubicBezTo>
                  <a:lnTo>
                    <a:pt x="34" y="210"/>
                  </a:lnTo>
                  <a:cubicBezTo>
                    <a:pt x="48" y="268"/>
                    <a:pt x="95" y="295"/>
                    <a:pt x="146" y="295"/>
                  </a:cubicBezTo>
                  <a:cubicBezTo>
                    <a:pt x="210" y="295"/>
                    <a:pt x="282" y="251"/>
                    <a:pt x="300" y="176"/>
                  </a:cubicBezTo>
                  <a:lnTo>
                    <a:pt x="300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036;p51">
              <a:extLst>
                <a:ext uri="{FF2B5EF4-FFF2-40B4-BE49-F238E27FC236}">
                  <a16:creationId xmlns="" xmlns:a16="http://schemas.microsoft.com/office/drawing/2014/main" id="{BAAC33D5-0336-4E3F-B248-C23FA759874D}"/>
                </a:ext>
              </a:extLst>
            </p:cNvPr>
            <p:cNvSpPr/>
            <p:nvPr/>
          </p:nvSpPr>
          <p:spPr>
            <a:xfrm>
              <a:off x="7123290" y="2165915"/>
              <a:ext cx="6054" cy="6583"/>
            </a:xfrm>
            <a:custGeom>
              <a:avLst/>
              <a:gdLst/>
              <a:ahLst/>
              <a:cxnLst/>
              <a:rect l="l" t="t" r="r" b="b"/>
              <a:pathLst>
                <a:path w="286" h="311" extrusionOk="0">
                  <a:moveTo>
                    <a:pt x="134" y="1"/>
                  </a:moveTo>
                  <a:cubicBezTo>
                    <a:pt x="67" y="34"/>
                    <a:pt x="1" y="68"/>
                    <a:pt x="1" y="168"/>
                  </a:cubicBezTo>
                  <a:lnTo>
                    <a:pt x="1" y="201"/>
                  </a:lnTo>
                  <a:cubicBezTo>
                    <a:pt x="16" y="276"/>
                    <a:pt x="78" y="311"/>
                    <a:pt x="139" y="311"/>
                  </a:cubicBezTo>
                  <a:cubicBezTo>
                    <a:pt x="214" y="311"/>
                    <a:pt x="286" y="259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037;p51">
              <a:extLst>
                <a:ext uri="{FF2B5EF4-FFF2-40B4-BE49-F238E27FC236}">
                  <a16:creationId xmlns="" xmlns:a16="http://schemas.microsoft.com/office/drawing/2014/main" id="{A4B91158-ACC1-4FA3-ACA9-9D552972DE18}"/>
                </a:ext>
              </a:extLst>
            </p:cNvPr>
            <p:cNvSpPr/>
            <p:nvPr/>
          </p:nvSpPr>
          <p:spPr>
            <a:xfrm>
              <a:off x="7260286" y="1927971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3" y="0"/>
                  </a:moveTo>
                  <a:cubicBezTo>
                    <a:pt x="67" y="0"/>
                    <a:pt x="0" y="67"/>
                    <a:pt x="33" y="134"/>
                  </a:cubicBezTo>
                  <a:lnTo>
                    <a:pt x="33" y="201"/>
                  </a:lnTo>
                  <a:cubicBezTo>
                    <a:pt x="33" y="267"/>
                    <a:pt x="100" y="301"/>
                    <a:pt x="167" y="301"/>
                  </a:cubicBezTo>
                  <a:cubicBezTo>
                    <a:pt x="234" y="301"/>
                    <a:pt x="300" y="234"/>
                    <a:pt x="300" y="167"/>
                  </a:cubicBezTo>
                  <a:lnTo>
                    <a:pt x="300" y="101"/>
                  </a:lnTo>
                  <a:cubicBezTo>
                    <a:pt x="267" y="34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038;p51">
              <a:extLst>
                <a:ext uri="{FF2B5EF4-FFF2-40B4-BE49-F238E27FC236}">
                  <a16:creationId xmlns="" xmlns:a16="http://schemas.microsoft.com/office/drawing/2014/main" id="{739F423D-6F7F-49C4-B585-6DB779EA1C9A}"/>
                </a:ext>
              </a:extLst>
            </p:cNvPr>
            <p:cNvSpPr/>
            <p:nvPr/>
          </p:nvSpPr>
          <p:spPr>
            <a:xfrm>
              <a:off x="7268753" y="198074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34" y="143"/>
                  </a:cubicBezTo>
                  <a:lnTo>
                    <a:pt x="34" y="209"/>
                  </a:lnTo>
                  <a:cubicBezTo>
                    <a:pt x="34" y="276"/>
                    <a:pt x="100" y="309"/>
                    <a:pt x="167" y="309"/>
                  </a:cubicBezTo>
                  <a:cubicBezTo>
                    <a:pt x="234" y="276"/>
                    <a:pt x="301" y="209"/>
                    <a:pt x="301" y="143"/>
                  </a:cubicBezTo>
                  <a:lnTo>
                    <a:pt x="301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039;p51">
              <a:extLst>
                <a:ext uri="{FF2B5EF4-FFF2-40B4-BE49-F238E27FC236}">
                  <a16:creationId xmlns="" xmlns:a16="http://schemas.microsoft.com/office/drawing/2014/main" id="{C330B794-103A-4254-A56B-7BFE3B06F446}"/>
                </a:ext>
              </a:extLst>
            </p:cNvPr>
            <p:cNvSpPr/>
            <p:nvPr/>
          </p:nvSpPr>
          <p:spPr>
            <a:xfrm>
              <a:off x="7294176" y="213909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34" y="267"/>
                    <a:pt x="100" y="300"/>
                    <a:pt x="167" y="300"/>
                  </a:cubicBezTo>
                  <a:cubicBezTo>
                    <a:pt x="234" y="300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040;p51">
              <a:extLst>
                <a:ext uri="{FF2B5EF4-FFF2-40B4-BE49-F238E27FC236}">
                  <a16:creationId xmlns="" xmlns:a16="http://schemas.microsoft.com/office/drawing/2014/main" id="{A12C66E6-276D-4FC7-9035-A5ADE4396BFD}"/>
                </a:ext>
              </a:extLst>
            </p:cNvPr>
            <p:cNvSpPr/>
            <p:nvPr/>
          </p:nvSpPr>
          <p:spPr>
            <a:xfrm>
              <a:off x="7285687" y="2086134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28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041;p51">
              <a:extLst>
                <a:ext uri="{FF2B5EF4-FFF2-40B4-BE49-F238E27FC236}">
                  <a16:creationId xmlns="" xmlns:a16="http://schemas.microsoft.com/office/drawing/2014/main" id="{180AE199-6CEE-4ACE-87D0-7DE4AB447CAB}"/>
                </a:ext>
              </a:extLst>
            </p:cNvPr>
            <p:cNvSpPr/>
            <p:nvPr/>
          </p:nvSpPr>
          <p:spPr>
            <a:xfrm>
              <a:off x="7277220" y="2033173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34"/>
                    <a:pt x="1" y="101"/>
                    <a:pt x="34" y="167"/>
                  </a:cubicBezTo>
                  <a:lnTo>
                    <a:pt x="34" y="201"/>
                  </a:lnTo>
                  <a:cubicBezTo>
                    <a:pt x="34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042;p51">
              <a:extLst>
                <a:ext uri="{FF2B5EF4-FFF2-40B4-BE49-F238E27FC236}">
                  <a16:creationId xmlns="" xmlns:a16="http://schemas.microsoft.com/office/drawing/2014/main" id="{275F962F-6B25-47B7-A626-1B5461B1B254}"/>
                </a:ext>
              </a:extLst>
            </p:cNvPr>
            <p:cNvSpPr/>
            <p:nvPr/>
          </p:nvSpPr>
          <p:spPr>
            <a:xfrm>
              <a:off x="6999016" y="1752852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1"/>
                  </a:moveTo>
                  <a:cubicBezTo>
                    <a:pt x="68" y="34"/>
                    <a:pt x="1" y="101"/>
                    <a:pt x="1" y="168"/>
                  </a:cubicBezTo>
                  <a:lnTo>
                    <a:pt x="1" y="201"/>
                  </a:lnTo>
                  <a:cubicBezTo>
                    <a:pt x="28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301" y="234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043;p51">
              <a:extLst>
                <a:ext uri="{FF2B5EF4-FFF2-40B4-BE49-F238E27FC236}">
                  <a16:creationId xmlns="" xmlns:a16="http://schemas.microsoft.com/office/drawing/2014/main" id="{9E4FF15A-D0A7-40E2-AE85-B4A64449D478}"/>
                </a:ext>
              </a:extLst>
            </p:cNvPr>
            <p:cNvSpPr/>
            <p:nvPr/>
          </p:nvSpPr>
          <p:spPr>
            <a:xfrm>
              <a:off x="6941821" y="1762039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0"/>
                  </a:moveTo>
                  <a:cubicBezTo>
                    <a:pt x="68" y="34"/>
                    <a:pt x="1" y="67"/>
                    <a:pt x="34" y="167"/>
                  </a:cubicBezTo>
                  <a:lnTo>
                    <a:pt x="34" y="201"/>
                  </a:lnTo>
                  <a:cubicBezTo>
                    <a:pt x="34" y="255"/>
                    <a:pt x="79" y="310"/>
                    <a:pt x="131" y="310"/>
                  </a:cubicBezTo>
                  <a:cubicBezTo>
                    <a:pt x="143" y="310"/>
                    <a:pt x="156" y="307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044;p51">
              <a:extLst>
                <a:ext uri="{FF2B5EF4-FFF2-40B4-BE49-F238E27FC236}">
                  <a16:creationId xmlns="" xmlns:a16="http://schemas.microsoft.com/office/drawing/2014/main" id="{D87EC007-AA2A-4BFF-946A-2A2832196663}"/>
                </a:ext>
              </a:extLst>
            </p:cNvPr>
            <p:cNvSpPr/>
            <p:nvPr/>
          </p:nvSpPr>
          <p:spPr>
            <a:xfrm>
              <a:off x="7227096" y="1716846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1"/>
                  </a:moveTo>
                  <a:cubicBezTo>
                    <a:pt x="67" y="1"/>
                    <a:pt x="0" y="67"/>
                    <a:pt x="34" y="134"/>
                  </a:cubicBezTo>
                  <a:lnTo>
                    <a:pt x="34" y="201"/>
                  </a:lnTo>
                  <a:cubicBezTo>
                    <a:pt x="34" y="267"/>
                    <a:pt x="100" y="301"/>
                    <a:pt x="167" y="301"/>
                  </a:cubicBezTo>
                  <a:cubicBezTo>
                    <a:pt x="234" y="301"/>
                    <a:pt x="300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045;p51">
              <a:extLst>
                <a:ext uri="{FF2B5EF4-FFF2-40B4-BE49-F238E27FC236}">
                  <a16:creationId xmlns="" xmlns:a16="http://schemas.microsoft.com/office/drawing/2014/main" id="{324F74EF-E4D9-41CF-B427-FF77C43315E3}"/>
                </a:ext>
              </a:extLst>
            </p:cNvPr>
            <p:cNvSpPr/>
            <p:nvPr/>
          </p:nvSpPr>
          <p:spPr>
            <a:xfrm>
              <a:off x="7056211" y="1744131"/>
              <a:ext cx="5673" cy="6625"/>
            </a:xfrm>
            <a:custGeom>
              <a:avLst/>
              <a:gdLst/>
              <a:ahLst/>
              <a:cxnLst/>
              <a:rect l="l" t="t" r="r" b="b"/>
              <a:pathLst>
                <a:path w="268" h="313" extrusionOk="0">
                  <a:moveTo>
                    <a:pt x="183" y="0"/>
                  </a:moveTo>
                  <a:cubicBezTo>
                    <a:pt x="168" y="0"/>
                    <a:pt x="151" y="4"/>
                    <a:pt x="134" y="13"/>
                  </a:cubicBezTo>
                  <a:cubicBezTo>
                    <a:pt x="34" y="13"/>
                    <a:pt x="1" y="79"/>
                    <a:pt x="1" y="146"/>
                  </a:cubicBezTo>
                  <a:lnTo>
                    <a:pt x="1" y="213"/>
                  </a:lnTo>
                  <a:cubicBezTo>
                    <a:pt x="1" y="279"/>
                    <a:pt x="101" y="313"/>
                    <a:pt x="168" y="313"/>
                  </a:cubicBezTo>
                  <a:cubicBezTo>
                    <a:pt x="234" y="279"/>
                    <a:pt x="268" y="213"/>
                    <a:pt x="268" y="146"/>
                  </a:cubicBezTo>
                  <a:lnTo>
                    <a:pt x="268" y="113"/>
                  </a:lnTo>
                  <a:cubicBezTo>
                    <a:pt x="268" y="38"/>
                    <a:pt x="230" y="0"/>
                    <a:pt x="18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046;p51">
              <a:extLst>
                <a:ext uri="{FF2B5EF4-FFF2-40B4-BE49-F238E27FC236}">
                  <a16:creationId xmlns="" xmlns:a16="http://schemas.microsoft.com/office/drawing/2014/main" id="{9977AB34-632E-44E2-BA0B-607393B78075}"/>
                </a:ext>
              </a:extLst>
            </p:cNvPr>
            <p:cNvSpPr/>
            <p:nvPr/>
          </p:nvSpPr>
          <p:spPr>
            <a:xfrm>
              <a:off x="7146596" y="194613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67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28" y="266"/>
                    <a:pt x="80" y="292"/>
                    <a:pt x="130" y="292"/>
                  </a:cubicBezTo>
                  <a:cubicBezTo>
                    <a:pt x="199" y="292"/>
                    <a:pt x="267" y="240"/>
                    <a:pt x="267" y="143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047;p51">
              <a:extLst>
                <a:ext uri="{FF2B5EF4-FFF2-40B4-BE49-F238E27FC236}">
                  <a16:creationId xmlns="" xmlns:a16="http://schemas.microsoft.com/office/drawing/2014/main" id="{96325178-3C3E-4D94-9D98-ED1273BDC169}"/>
                </a:ext>
              </a:extLst>
            </p:cNvPr>
            <p:cNvSpPr/>
            <p:nvPr/>
          </p:nvSpPr>
          <p:spPr>
            <a:xfrm>
              <a:off x="7155063" y="1998586"/>
              <a:ext cx="6075" cy="6562"/>
            </a:xfrm>
            <a:custGeom>
              <a:avLst/>
              <a:gdLst/>
              <a:ahLst/>
              <a:cxnLst/>
              <a:rect l="l" t="t" r="r" b="b"/>
              <a:pathLst>
                <a:path w="287" h="310" extrusionOk="0">
                  <a:moveTo>
                    <a:pt x="134" y="0"/>
                  </a:moveTo>
                  <a:cubicBezTo>
                    <a:pt x="34" y="34"/>
                    <a:pt x="1" y="100"/>
                    <a:pt x="1" y="167"/>
                  </a:cubicBezTo>
                  <a:lnTo>
                    <a:pt x="1" y="200"/>
                  </a:lnTo>
                  <a:cubicBezTo>
                    <a:pt x="16" y="275"/>
                    <a:pt x="78" y="310"/>
                    <a:pt x="139" y="310"/>
                  </a:cubicBezTo>
                  <a:cubicBezTo>
                    <a:pt x="214" y="310"/>
                    <a:pt x="286" y="259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048;p51">
              <a:extLst>
                <a:ext uri="{FF2B5EF4-FFF2-40B4-BE49-F238E27FC236}">
                  <a16:creationId xmlns="" xmlns:a16="http://schemas.microsoft.com/office/drawing/2014/main" id="{41327C17-1FCD-4E66-9203-AF72C6BCAA2A}"/>
                </a:ext>
              </a:extLst>
            </p:cNvPr>
            <p:cNvSpPr/>
            <p:nvPr/>
          </p:nvSpPr>
          <p:spPr>
            <a:xfrm>
              <a:off x="7180485" y="2157194"/>
              <a:ext cx="5673" cy="6625"/>
            </a:xfrm>
            <a:custGeom>
              <a:avLst/>
              <a:gdLst/>
              <a:ahLst/>
              <a:cxnLst/>
              <a:rect l="l" t="t" r="r" b="b"/>
              <a:pathLst>
                <a:path w="268" h="313" extrusionOk="0">
                  <a:moveTo>
                    <a:pt x="155" y="0"/>
                  </a:moveTo>
                  <a:cubicBezTo>
                    <a:pt x="136" y="0"/>
                    <a:pt x="117" y="4"/>
                    <a:pt x="101" y="13"/>
                  </a:cubicBezTo>
                  <a:cubicBezTo>
                    <a:pt x="34" y="13"/>
                    <a:pt x="1" y="79"/>
                    <a:pt x="1" y="146"/>
                  </a:cubicBezTo>
                  <a:lnTo>
                    <a:pt x="1" y="213"/>
                  </a:lnTo>
                  <a:cubicBezTo>
                    <a:pt x="1" y="279"/>
                    <a:pt x="67" y="313"/>
                    <a:pt x="167" y="313"/>
                  </a:cubicBezTo>
                  <a:cubicBezTo>
                    <a:pt x="234" y="279"/>
                    <a:pt x="268" y="213"/>
                    <a:pt x="268" y="146"/>
                  </a:cubicBezTo>
                  <a:lnTo>
                    <a:pt x="268" y="113"/>
                  </a:lnTo>
                  <a:cubicBezTo>
                    <a:pt x="268" y="38"/>
                    <a:pt x="211" y="0"/>
                    <a:pt x="155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049;p51">
              <a:extLst>
                <a:ext uri="{FF2B5EF4-FFF2-40B4-BE49-F238E27FC236}">
                  <a16:creationId xmlns="" xmlns:a16="http://schemas.microsoft.com/office/drawing/2014/main" id="{E1484197-BB85-4D5D-ADED-6EF8623BDF55}"/>
                </a:ext>
              </a:extLst>
            </p:cNvPr>
            <p:cNvSpPr/>
            <p:nvPr/>
          </p:nvSpPr>
          <p:spPr>
            <a:xfrm>
              <a:off x="7163551" y="2051525"/>
              <a:ext cx="6054" cy="6583"/>
            </a:xfrm>
            <a:custGeom>
              <a:avLst/>
              <a:gdLst/>
              <a:ahLst/>
              <a:cxnLst/>
              <a:rect l="l" t="t" r="r" b="b"/>
              <a:pathLst>
                <a:path w="286" h="311" extrusionOk="0">
                  <a:moveTo>
                    <a:pt x="134" y="1"/>
                  </a:moveTo>
                  <a:cubicBezTo>
                    <a:pt x="33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5" y="276"/>
                    <a:pt x="78" y="311"/>
                    <a:pt x="139" y="311"/>
                  </a:cubicBezTo>
                  <a:cubicBezTo>
                    <a:pt x="213" y="311"/>
                    <a:pt x="285" y="259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050;p51">
              <a:extLst>
                <a:ext uri="{FF2B5EF4-FFF2-40B4-BE49-F238E27FC236}">
                  <a16:creationId xmlns="" xmlns:a16="http://schemas.microsoft.com/office/drawing/2014/main" id="{99A807C5-1BBA-4A94-889D-B6BDAE1A48CD}"/>
                </a:ext>
              </a:extLst>
            </p:cNvPr>
            <p:cNvSpPr/>
            <p:nvPr/>
          </p:nvSpPr>
          <p:spPr>
            <a:xfrm>
              <a:off x="7172018" y="2104296"/>
              <a:ext cx="6075" cy="6710"/>
            </a:xfrm>
            <a:custGeom>
              <a:avLst/>
              <a:gdLst/>
              <a:ahLst/>
              <a:cxnLst/>
              <a:rect l="l" t="t" r="r" b="b"/>
              <a:pathLst>
                <a:path w="287" h="317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34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15" y="282"/>
                    <a:pt x="73" y="317"/>
                    <a:pt x="131" y="317"/>
                  </a:cubicBezTo>
                  <a:cubicBezTo>
                    <a:pt x="208" y="317"/>
                    <a:pt x="286" y="257"/>
                    <a:pt x="267" y="143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051;p51">
              <a:extLst>
                <a:ext uri="{FF2B5EF4-FFF2-40B4-BE49-F238E27FC236}">
                  <a16:creationId xmlns="" xmlns:a16="http://schemas.microsoft.com/office/drawing/2014/main" id="{E24E6661-F390-49DB-9595-B01518D531BC}"/>
                </a:ext>
              </a:extLst>
            </p:cNvPr>
            <p:cNvSpPr/>
            <p:nvPr/>
          </p:nvSpPr>
          <p:spPr>
            <a:xfrm>
              <a:off x="7212257" y="1989843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55" y="0"/>
                  </a:moveTo>
                  <a:cubicBezTo>
                    <a:pt x="136" y="0"/>
                    <a:pt x="118" y="5"/>
                    <a:pt x="101" y="13"/>
                  </a:cubicBezTo>
                  <a:cubicBezTo>
                    <a:pt x="34" y="13"/>
                    <a:pt x="1" y="80"/>
                    <a:pt x="1" y="146"/>
                  </a:cubicBezTo>
                  <a:lnTo>
                    <a:pt x="1" y="180"/>
                  </a:lnTo>
                  <a:cubicBezTo>
                    <a:pt x="1" y="280"/>
                    <a:pt x="67" y="313"/>
                    <a:pt x="168" y="313"/>
                  </a:cubicBezTo>
                  <a:cubicBezTo>
                    <a:pt x="234" y="280"/>
                    <a:pt x="268" y="213"/>
                    <a:pt x="268" y="146"/>
                  </a:cubicBezTo>
                  <a:lnTo>
                    <a:pt x="268" y="113"/>
                  </a:lnTo>
                  <a:cubicBezTo>
                    <a:pt x="268" y="38"/>
                    <a:pt x="211" y="0"/>
                    <a:pt x="155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052;p51">
              <a:extLst>
                <a:ext uri="{FF2B5EF4-FFF2-40B4-BE49-F238E27FC236}">
                  <a16:creationId xmlns="" xmlns:a16="http://schemas.microsoft.com/office/drawing/2014/main" id="{AE948040-33C1-42CA-93AB-068F27DE9F84}"/>
                </a:ext>
              </a:extLst>
            </p:cNvPr>
            <p:cNvSpPr/>
            <p:nvPr/>
          </p:nvSpPr>
          <p:spPr>
            <a:xfrm>
              <a:off x="7203790" y="1936967"/>
              <a:ext cx="5673" cy="6752"/>
            </a:xfrm>
            <a:custGeom>
              <a:avLst/>
              <a:gdLst/>
              <a:ahLst/>
              <a:cxnLst/>
              <a:rect l="l" t="t" r="r" b="b"/>
              <a:pathLst>
                <a:path w="268" h="319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16" y="284"/>
                    <a:pt x="71" y="319"/>
                    <a:pt x="128" y="319"/>
                  </a:cubicBezTo>
                  <a:cubicBezTo>
                    <a:pt x="197" y="319"/>
                    <a:pt x="267" y="268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053;p51">
              <a:extLst>
                <a:ext uri="{FF2B5EF4-FFF2-40B4-BE49-F238E27FC236}">
                  <a16:creationId xmlns="" xmlns:a16="http://schemas.microsoft.com/office/drawing/2014/main" id="{EB07BE3F-68AD-4919-8074-AC809F0229E2}"/>
                </a:ext>
              </a:extLst>
            </p:cNvPr>
            <p:cNvSpPr/>
            <p:nvPr/>
          </p:nvSpPr>
          <p:spPr>
            <a:xfrm>
              <a:off x="7236981" y="2148007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0"/>
                  </a:moveTo>
                  <a:cubicBezTo>
                    <a:pt x="167" y="0"/>
                    <a:pt x="150" y="5"/>
                    <a:pt x="134" y="13"/>
                  </a:cubicBezTo>
                  <a:cubicBezTo>
                    <a:pt x="67" y="13"/>
                    <a:pt x="0" y="80"/>
                    <a:pt x="34" y="146"/>
                  </a:cubicBezTo>
                  <a:lnTo>
                    <a:pt x="34" y="213"/>
                  </a:lnTo>
                  <a:cubicBezTo>
                    <a:pt x="34" y="280"/>
                    <a:pt x="100" y="313"/>
                    <a:pt x="167" y="313"/>
                  </a:cubicBezTo>
                  <a:cubicBezTo>
                    <a:pt x="234" y="280"/>
                    <a:pt x="300" y="246"/>
                    <a:pt x="300" y="146"/>
                  </a:cubicBezTo>
                  <a:lnTo>
                    <a:pt x="300" y="113"/>
                  </a:lnTo>
                  <a:cubicBezTo>
                    <a:pt x="275" y="38"/>
                    <a:pt x="232" y="0"/>
                    <a:pt x="18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054;p51">
              <a:extLst>
                <a:ext uri="{FF2B5EF4-FFF2-40B4-BE49-F238E27FC236}">
                  <a16:creationId xmlns="" xmlns:a16="http://schemas.microsoft.com/office/drawing/2014/main" id="{582E2DAE-9CDA-47FF-9BE1-0D57E7B4340E}"/>
                </a:ext>
              </a:extLst>
            </p:cNvPr>
            <p:cNvSpPr/>
            <p:nvPr/>
          </p:nvSpPr>
          <p:spPr>
            <a:xfrm>
              <a:off x="7220746" y="2042360"/>
              <a:ext cx="5652" cy="6583"/>
            </a:xfrm>
            <a:custGeom>
              <a:avLst/>
              <a:gdLst/>
              <a:ahLst/>
              <a:cxnLst/>
              <a:rect l="l" t="t" r="r" b="b"/>
              <a:pathLst>
                <a:path w="267" h="311" extrusionOk="0">
                  <a:moveTo>
                    <a:pt x="100" y="0"/>
                  </a:moveTo>
                  <a:cubicBezTo>
                    <a:pt x="33" y="0"/>
                    <a:pt x="0" y="67"/>
                    <a:pt x="0" y="167"/>
                  </a:cubicBezTo>
                  <a:lnTo>
                    <a:pt x="0" y="200"/>
                  </a:lnTo>
                  <a:cubicBezTo>
                    <a:pt x="15" y="276"/>
                    <a:pt x="71" y="310"/>
                    <a:pt x="127" y="310"/>
                  </a:cubicBezTo>
                  <a:cubicBezTo>
                    <a:pt x="196" y="310"/>
                    <a:pt x="267" y="259"/>
                    <a:pt x="267" y="167"/>
                  </a:cubicBezTo>
                  <a:lnTo>
                    <a:pt x="267" y="100"/>
                  </a:lnTo>
                  <a:cubicBezTo>
                    <a:pt x="234" y="34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055;p51">
              <a:extLst>
                <a:ext uri="{FF2B5EF4-FFF2-40B4-BE49-F238E27FC236}">
                  <a16:creationId xmlns="" xmlns:a16="http://schemas.microsoft.com/office/drawing/2014/main" id="{89C9FBB9-C451-43F9-950D-0C02022F0B75}"/>
                </a:ext>
              </a:extLst>
            </p:cNvPr>
            <p:cNvSpPr/>
            <p:nvPr/>
          </p:nvSpPr>
          <p:spPr>
            <a:xfrm>
              <a:off x="7228493" y="2095131"/>
              <a:ext cx="6393" cy="6244"/>
            </a:xfrm>
            <a:custGeom>
              <a:avLst/>
              <a:gdLst/>
              <a:ahLst/>
              <a:cxnLst/>
              <a:rect l="l" t="t" r="r" b="b"/>
              <a:pathLst>
                <a:path w="302" h="295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68" y="9"/>
                    <a:pt x="1" y="76"/>
                    <a:pt x="34" y="143"/>
                  </a:cubicBezTo>
                  <a:lnTo>
                    <a:pt x="34" y="209"/>
                  </a:lnTo>
                  <a:cubicBezTo>
                    <a:pt x="49" y="268"/>
                    <a:pt x="102" y="294"/>
                    <a:pt x="157" y="294"/>
                  </a:cubicBezTo>
                  <a:cubicBezTo>
                    <a:pt x="228" y="294"/>
                    <a:pt x="301" y="251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056;p51">
              <a:extLst>
                <a:ext uri="{FF2B5EF4-FFF2-40B4-BE49-F238E27FC236}">
                  <a16:creationId xmlns="" xmlns:a16="http://schemas.microsoft.com/office/drawing/2014/main" id="{F8F0A659-F367-438B-BD0D-A4985D74A2E2}"/>
                </a:ext>
              </a:extLst>
            </p:cNvPr>
            <p:cNvSpPr/>
            <p:nvPr/>
          </p:nvSpPr>
          <p:spPr>
            <a:xfrm>
              <a:off x="7317460" y="1918594"/>
              <a:ext cx="6393" cy="6752"/>
            </a:xfrm>
            <a:custGeom>
              <a:avLst/>
              <a:gdLst/>
              <a:ahLst/>
              <a:cxnLst/>
              <a:rect l="l" t="t" r="r" b="b"/>
              <a:pathLst>
                <a:path w="302" h="319" extrusionOk="0">
                  <a:moveTo>
                    <a:pt x="171" y="1"/>
                  </a:moveTo>
                  <a:cubicBezTo>
                    <a:pt x="159" y="1"/>
                    <a:pt x="147" y="4"/>
                    <a:pt x="134" y="10"/>
                  </a:cubicBezTo>
                  <a:cubicBezTo>
                    <a:pt x="68" y="10"/>
                    <a:pt x="1" y="77"/>
                    <a:pt x="1" y="143"/>
                  </a:cubicBezTo>
                  <a:lnTo>
                    <a:pt x="1" y="210"/>
                  </a:lnTo>
                  <a:cubicBezTo>
                    <a:pt x="28" y="264"/>
                    <a:pt x="78" y="319"/>
                    <a:pt x="131" y="319"/>
                  </a:cubicBezTo>
                  <a:cubicBezTo>
                    <a:pt x="143" y="319"/>
                    <a:pt x="156" y="316"/>
                    <a:pt x="168" y="310"/>
                  </a:cubicBezTo>
                  <a:cubicBezTo>
                    <a:pt x="234" y="310"/>
                    <a:pt x="301" y="243"/>
                    <a:pt x="301" y="177"/>
                  </a:cubicBezTo>
                  <a:lnTo>
                    <a:pt x="301" y="110"/>
                  </a:lnTo>
                  <a:cubicBezTo>
                    <a:pt x="274" y="55"/>
                    <a:pt x="224" y="1"/>
                    <a:pt x="171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057;p51">
              <a:extLst>
                <a:ext uri="{FF2B5EF4-FFF2-40B4-BE49-F238E27FC236}">
                  <a16:creationId xmlns="" xmlns:a16="http://schemas.microsoft.com/office/drawing/2014/main" id="{82D346ED-6FD8-49B3-823B-5B2867651F5E}"/>
                </a:ext>
              </a:extLst>
            </p:cNvPr>
            <p:cNvSpPr/>
            <p:nvPr/>
          </p:nvSpPr>
          <p:spPr>
            <a:xfrm>
              <a:off x="7325948" y="1971555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3"/>
                    <a:pt x="134" y="10"/>
                  </a:cubicBezTo>
                  <a:cubicBezTo>
                    <a:pt x="67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34" y="276"/>
                    <a:pt x="100" y="310"/>
                    <a:pt x="167" y="310"/>
                  </a:cubicBezTo>
                  <a:cubicBezTo>
                    <a:pt x="234" y="310"/>
                    <a:pt x="300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058;p51">
              <a:extLst>
                <a:ext uri="{FF2B5EF4-FFF2-40B4-BE49-F238E27FC236}">
                  <a16:creationId xmlns="" xmlns:a16="http://schemas.microsoft.com/office/drawing/2014/main" id="{9BE7809D-1679-47DB-97B5-FB2FFB6B0BCF}"/>
                </a:ext>
              </a:extLst>
            </p:cNvPr>
            <p:cNvSpPr/>
            <p:nvPr/>
          </p:nvSpPr>
          <p:spPr>
            <a:xfrm>
              <a:off x="7350651" y="2129718"/>
              <a:ext cx="6371" cy="6774"/>
            </a:xfrm>
            <a:custGeom>
              <a:avLst/>
              <a:gdLst/>
              <a:ahLst/>
              <a:cxnLst/>
              <a:rect l="l" t="t" r="r" b="b"/>
              <a:pathLst>
                <a:path w="301" h="320" extrusionOk="0">
                  <a:moveTo>
                    <a:pt x="171" y="1"/>
                  </a:moveTo>
                  <a:cubicBezTo>
                    <a:pt x="159" y="1"/>
                    <a:pt x="146" y="3"/>
                    <a:pt x="134" y="10"/>
                  </a:cubicBezTo>
                  <a:cubicBezTo>
                    <a:pt x="67" y="10"/>
                    <a:pt x="1" y="76"/>
                    <a:pt x="34" y="143"/>
                  </a:cubicBezTo>
                  <a:lnTo>
                    <a:pt x="34" y="210"/>
                  </a:lnTo>
                  <a:cubicBezTo>
                    <a:pt x="49" y="285"/>
                    <a:pt x="105" y="319"/>
                    <a:pt x="161" y="319"/>
                  </a:cubicBezTo>
                  <a:cubicBezTo>
                    <a:pt x="230" y="319"/>
                    <a:pt x="301" y="268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24" y="1"/>
                    <a:pt x="171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059;p51">
              <a:extLst>
                <a:ext uri="{FF2B5EF4-FFF2-40B4-BE49-F238E27FC236}">
                  <a16:creationId xmlns="" xmlns:a16="http://schemas.microsoft.com/office/drawing/2014/main" id="{3D6DF0C5-A862-4C5D-8FAC-32DD3A4B7074}"/>
                </a:ext>
              </a:extLst>
            </p:cNvPr>
            <p:cNvSpPr/>
            <p:nvPr/>
          </p:nvSpPr>
          <p:spPr>
            <a:xfrm>
              <a:off x="7334415" y="2024431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3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67" y="13"/>
                    <a:pt x="1" y="80"/>
                    <a:pt x="1" y="147"/>
                  </a:cubicBezTo>
                  <a:lnTo>
                    <a:pt x="1" y="214"/>
                  </a:lnTo>
                  <a:cubicBezTo>
                    <a:pt x="34" y="280"/>
                    <a:pt x="101" y="314"/>
                    <a:pt x="167" y="314"/>
                  </a:cubicBezTo>
                  <a:cubicBezTo>
                    <a:pt x="234" y="280"/>
                    <a:pt x="267" y="214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30" y="1"/>
                    <a:pt x="18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060;p51">
              <a:extLst>
                <a:ext uri="{FF2B5EF4-FFF2-40B4-BE49-F238E27FC236}">
                  <a16:creationId xmlns="" xmlns:a16="http://schemas.microsoft.com/office/drawing/2014/main" id="{CCC22596-A784-4E9C-AE34-5EA849D820E7}"/>
                </a:ext>
              </a:extLst>
            </p:cNvPr>
            <p:cNvSpPr/>
            <p:nvPr/>
          </p:nvSpPr>
          <p:spPr>
            <a:xfrm>
              <a:off x="7342882" y="207694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34" y="1"/>
                    <a:pt x="1" y="68"/>
                    <a:pt x="1" y="168"/>
                  </a:cubicBezTo>
                  <a:lnTo>
                    <a:pt x="1" y="201"/>
                  </a:lnTo>
                  <a:cubicBezTo>
                    <a:pt x="28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268" y="234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061;p51">
              <a:extLst>
                <a:ext uri="{FF2B5EF4-FFF2-40B4-BE49-F238E27FC236}">
                  <a16:creationId xmlns="" xmlns:a16="http://schemas.microsoft.com/office/drawing/2014/main" id="{663EDBC2-5A3A-423D-ADFE-8322171F5C95}"/>
                </a:ext>
              </a:extLst>
            </p:cNvPr>
            <p:cNvSpPr/>
            <p:nvPr/>
          </p:nvSpPr>
          <p:spPr>
            <a:xfrm>
              <a:off x="7383143" y="196238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7" y="0"/>
                  </a:moveTo>
                  <a:cubicBezTo>
                    <a:pt x="125" y="0"/>
                    <a:pt x="113" y="3"/>
                    <a:pt x="100" y="9"/>
                  </a:cubicBezTo>
                  <a:cubicBezTo>
                    <a:pt x="34" y="9"/>
                    <a:pt x="0" y="76"/>
                    <a:pt x="0" y="142"/>
                  </a:cubicBezTo>
                  <a:lnTo>
                    <a:pt x="0" y="209"/>
                  </a:lnTo>
                  <a:cubicBezTo>
                    <a:pt x="0" y="276"/>
                    <a:pt x="67" y="309"/>
                    <a:pt x="167" y="309"/>
                  </a:cubicBezTo>
                  <a:cubicBezTo>
                    <a:pt x="234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190" y="0"/>
                    <a:pt x="13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062;p51">
              <a:extLst>
                <a:ext uri="{FF2B5EF4-FFF2-40B4-BE49-F238E27FC236}">
                  <a16:creationId xmlns="" xmlns:a16="http://schemas.microsoft.com/office/drawing/2014/main" id="{196C7DD8-5C8C-4EA8-BB74-58D49158394F}"/>
                </a:ext>
              </a:extLst>
            </p:cNvPr>
            <p:cNvSpPr/>
            <p:nvPr/>
          </p:nvSpPr>
          <p:spPr>
            <a:xfrm>
              <a:off x="7374654" y="190961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34" y="0"/>
                    <a:pt x="1" y="67"/>
                    <a:pt x="1" y="167"/>
                  </a:cubicBezTo>
                  <a:lnTo>
                    <a:pt x="1" y="200"/>
                  </a:lnTo>
                  <a:cubicBezTo>
                    <a:pt x="1" y="255"/>
                    <a:pt x="68" y="309"/>
                    <a:pt x="128" y="309"/>
                  </a:cubicBezTo>
                  <a:cubicBezTo>
                    <a:pt x="142" y="309"/>
                    <a:pt x="155" y="306"/>
                    <a:pt x="168" y="300"/>
                  </a:cubicBezTo>
                  <a:cubicBezTo>
                    <a:pt x="234" y="300"/>
                    <a:pt x="268" y="234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063;p51">
              <a:extLst>
                <a:ext uri="{FF2B5EF4-FFF2-40B4-BE49-F238E27FC236}">
                  <a16:creationId xmlns="" xmlns:a16="http://schemas.microsoft.com/office/drawing/2014/main" id="{448EFC3E-80DB-426E-9793-70B4F29F1894}"/>
                </a:ext>
              </a:extLst>
            </p:cNvPr>
            <p:cNvSpPr/>
            <p:nvPr/>
          </p:nvSpPr>
          <p:spPr>
            <a:xfrm>
              <a:off x="7391610" y="2015266"/>
              <a:ext cx="5673" cy="6625"/>
            </a:xfrm>
            <a:custGeom>
              <a:avLst/>
              <a:gdLst/>
              <a:ahLst/>
              <a:cxnLst/>
              <a:rect l="l" t="t" r="r" b="b"/>
              <a:pathLst>
                <a:path w="268" h="313" extrusionOk="0">
                  <a:moveTo>
                    <a:pt x="155" y="0"/>
                  </a:moveTo>
                  <a:cubicBezTo>
                    <a:pt x="136" y="0"/>
                    <a:pt x="117" y="4"/>
                    <a:pt x="101" y="13"/>
                  </a:cubicBezTo>
                  <a:cubicBezTo>
                    <a:pt x="34" y="13"/>
                    <a:pt x="0" y="79"/>
                    <a:pt x="0" y="146"/>
                  </a:cubicBezTo>
                  <a:lnTo>
                    <a:pt x="0" y="213"/>
                  </a:lnTo>
                  <a:cubicBezTo>
                    <a:pt x="0" y="280"/>
                    <a:pt x="67" y="313"/>
                    <a:pt x="167" y="313"/>
                  </a:cubicBezTo>
                  <a:cubicBezTo>
                    <a:pt x="234" y="280"/>
                    <a:pt x="267" y="246"/>
                    <a:pt x="267" y="146"/>
                  </a:cubicBezTo>
                  <a:lnTo>
                    <a:pt x="267" y="113"/>
                  </a:lnTo>
                  <a:cubicBezTo>
                    <a:pt x="267" y="38"/>
                    <a:pt x="211" y="0"/>
                    <a:pt x="155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064;p51">
              <a:extLst>
                <a:ext uri="{FF2B5EF4-FFF2-40B4-BE49-F238E27FC236}">
                  <a16:creationId xmlns="" xmlns:a16="http://schemas.microsoft.com/office/drawing/2014/main" id="{A876F65F-0784-402A-B271-687464752869}"/>
                </a:ext>
              </a:extLst>
            </p:cNvPr>
            <p:cNvSpPr/>
            <p:nvPr/>
          </p:nvSpPr>
          <p:spPr>
            <a:xfrm>
              <a:off x="7407845" y="2120722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34" y="1"/>
                  </a:moveTo>
                  <a:cubicBezTo>
                    <a:pt x="67" y="1"/>
                    <a:pt x="1" y="68"/>
                    <a:pt x="34" y="134"/>
                  </a:cubicBezTo>
                  <a:lnTo>
                    <a:pt x="34" y="201"/>
                  </a:lnTo>
                  <a:cubicBezTo>
                    <a:pt x="34" y="256"/>
                    <a:pt x="79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8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065;p51">
              <a:extLst>
                <a:ext uri="{FF2B5EF4-FFF2-40B4-BE49-F238E27FC236}">
                  <a16:creationId xmlns="" xmlns:a16="http://schemas.microsoft.com/office/drawing/2014/main" id="{20E95B7E-1F8D-4077-AF71-A3751B64B4CA}"/>
                </a:ext>
              </a:extLst>
            </p:cNvPr>
            <p:cNvSpPr/>
            <p:nvPr/>
          </p:nvSpPr>
          <p:spPr>
            <a:xfrm>
              <a:off x="7400077" y="206778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0"/>
                  </a:moveTo>
                  <a:cubicBezTo>
                    <a:pt x="34" y="34"/>
                    <a:pt x="1" y="67"/>
                    <a:pt x="1" y="167"/>
                  </a:cubicBezTo>
                  <a:lnTo>
                    <a:pt x="1" y="200"/>
                  </a:lnTo>
                  <a:cubicBezTo>
                    <a:pt x="16" y="275"/>
                    <a:pt x="71" y="310"/>
                    <a:pt x="128" y="310"/>
                  </a:cubicBezTo>
                  <a:cubicBezTo>
                    <a:pt x="197" y="310"/>
                    <a:pt x="268" y="259"/>
                    <a:pt x="268" y="167"/>
                  </a:cubicBezTo>
                  <a:lnTo>
                    <a:pt x="268" y="100"/>
                  </a:lnTo>
                  <a:cubicBezTo>
                    <a:pt x="234" y="34"/>
                    <a:pt x="168" y="0"/>
                    <a:pt x="10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066;p51">
              <a:extLst>
                <a:ext uri="{FF2B5EF4-FFF2-40B4-BE49-F238E27FC236}">
                  <a16:creationId xmlns="" xmlns:a16="http://schemas.microsoft.com/office/drawing/2014/main" id="{EAAB2C95-44CA-4604-806A-2837E4C4BFA2}"/>
                </a:ext>
              </a:extLst>
            </p:cNvPr>
            <p:cNvSpPr/>
            <p:nvPr/>
          </p:nvSpPr>
          <p:spPr>
            <a:xfrm>
              <a:off x="7431151" y="1900432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34"/>
                    <a:pt x="0" y="101"/>
                    <a:pt x="34" y="167"/>
                  </a:cubicBezTo>
                  <a:lnTo>
                    <a:pt x="34" y="201"/>
                  </a:lnTo>
                  <a:cubicBezTo>
                    <a:pt x="34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67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067;p51">
              <a:extLst>
                <a:ext uri="{FF2B5EF4-FFF2-40B4-BE49-F238E27FC236}">
                  <a16:creationId xmlns="" xmlns:a16="http://schemas.microsoft.com/office/drawing/2014/main" id="{85C5E4C8-A6FC-41D8-A61A-3611FC6FDFCD}"/>
                </a:ext>
              </a:extLst>
            </p:cNvPr>
            <p:cNvSpPr/>
            <p:nvPr/>
          </p:nvSpPr>
          <p:spPr>
            <a:xfrm>
              <a:off x="7439618" y="1953393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1" y="67"/>
                    <a:pt x="34" y="134"/>
                  </a:cubicBezTo>
                  <a:lnTo>
                    <a:pt x="34" y="200"/>
                  </a:lnTo>
                  <a:cubicBezTo>
                    <a:pt x="34" y="255"/>
                    <a:pt x="79" y="309"/>
                    <a:pt x="131" y="309"/>
                  </a:cubicBezTo>
                  <a:cubicBezTo>
                    <a:pt x="143" y="309"/>
                    <a:pt x="155" y="307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068;p51">
              <a:extLst>
                <a:ext uri="{FF2B5EF4-FFF2-40B4-BE49-F238E27FC236}">
                  <a16:creationId xmlns="" xmlns:a16="http://schemas.microsoft.com/office/drawing/2014/main" id="{5E27CFE8-8A9E-4D05-BB8A-2F2F0B4EA84F}"/>
                </a:ext>
              </a:extLst>
            </p:cNvPr>
            <p:cNvSpPr/>
            <p:nvPr/>
          </p:nvSpPr>
          <p:spPr>
            <a:xfrm>
              <a:off x="7465040" y="2111366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1" y="0"/>
                  </a:moveTo>
                  <a:cubicBezTo>
                    <a:pt x="159" y="0"/>
                    <a:pt x="146" y="3"/>
                    <a:pt x="134" y="9"/>
                  </a:cubicBezTo>
                  <a:cubicBezTo>
                    <a:pt x="67" y="9"/>
                    <a:pt x="1" y="76"/>
                    <a:pt x="1" y="143"/>
                  </a:cubicBezTo>
                  <a:lnTo>
                    <a:pt x="1" y="209"/>
                  </a:lnTo>
                  <a:cubicBezTo>
                    <a:pt x="34" y="276"/>
                    <a:pt x="101" y="310"/>
                    <a:pt x="167" y="310"/>
                  </a:cubicBezTo>
                  <a:cubicBezTo>
                    <a:pt x="234" y="310"/>
                    <a:pt x="301" y="243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069;p51">
              <a:extLst>
                <a:ext uri="{FF2B5EF4-FFF2-40B4-BE49-F238E27FC236}">
                  <a16:creationId xmlns="" xmlns:a16="http://schemas.microsoft.com/office/drawing/2014/main" id="{6637E67E-AAEC-4A82-840C-49A78D9B59BA}"/>
                </a:ext>
              </a:extLst>
            </p:cNvPr>
            <p:cNvSpPr/>
            <p:nvPr/>
          </p:nvSpPr>
          <p:spPr>
            <a:xfrm>
              <a:off x="7456573" y="2058595"/>
              <a:ext cx="6371" cy="6054"/>
            </a:xfrm>
            <a:custGeom>
              <a:avLst/>
              <a:gdLst/>
              <a:ahLst/>
              <a:cxnLst/>
              <a:rect l="l" t="t" r="r" b="b"/>
              <a:pathLst>
                <a:path w="301" h="286" extrusionOk="0">
                  <a:moveTo>
                    <a:pt x="134" y="1"/>
                  </a:moveTo>
                  <a:cubicBezTo>
                    <a:pt x="67" y="1"/>
                    <a:pt x="0" y="67"/>
                    <a:pt x="34" y="134"/>
                  </a:cubicBezTo>
                  <a:lnTo>
                    <a:pt x="34" y="201"/>
                  </a:lnTo>
                  <a:cubicBezTo>
                    <a:pt x="48" y="259"/>
                    <a:pt x="95" y="286"/>
                    <a:pt x="146" y="286"/>
                  </a:cubicBezTo>
                  <a:cubicBezTo>
                    <a:pt x="211" y="286"/>
                    <a:pt x="282" y="242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070;p51">
              <a:extLst>
                <a:ext uri="{FF2B5EF4-FFF2-40B4-BE49-F238E27FC236}">
                  <a16:creationId xmlns="" xmlns:a16="http://schemas.microsoft.com/office/drawing/2014/main" id="{80950D00-E637-4512-A6B4-4D46A1A489B2}"/>
                </a:ext>
              </a:extLst>
            </p:cNvPr>
            <p:cNvSpPr/>
            <p:nvPr/>
          </p:nvSpPr>
          <p:spPr>
            <a:xfrm>
              <a:off x="7448106" y="2006164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70" y="0"/>
                  </a:moveTo>
                  <a:cubicBezTo>
                    <a:pt x="158" y="0"/>
                    <a:pt x="146" y="3"/>
                    <a:pt x="133" y="9"/>
                  </a:cubicBezTo>
                  <a:cubicBezTo>
                    <a:pt x="33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33" y="276"/>
                    <a:pt x="100" y="309"/>
                    <a:pt x="167" y="309"/>
                  </a:cubicBezTo>
                  <a:cubicBezTo>
                    <a:pt x="234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2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071;p51">
              <a:extLst>
                <a:ext uri="{FF2B5EF4-FFF2-40B4-BE49-F238E27FC236}">
                  <a16:creationId xmlns="" xmlns:a16="http://schemas.microsoft.com/office/drawing/2014/main" id="{84502899-4EDD-496D-8626-97B548DCA79F}"/>
                </a:ext>
              </a:extLst>
            </p:cNvPr>
            <p:cNvSpPr/>
            <p:nvPr/>
          </p:nvSpPr>
          <p:spPr>
            <a:xfrm>
              <a:off x="7488345" y="1891690"/>
              <a:ext cx="6371" cy="6266"/>
            </a:xfrm>
            <a:custGeom>
              <a:avLst/>
              <a:gdLst/>
              <a:ahLst/>
              <a:cxnLst/>
              <a:rect l="l" t="t" r="r" b="b"/>
              <a:pathLst>
                <a:path w="301" h="296" extrusionOk="0">
                  <a:moveTo>
                    <a:pt x="183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67" y="13"/>
                    <a:pt x="0" y="80"/>
                    <a:pt x="0" y="147"/>
                  </a:cubicBezTo>
                  <a:lnTo>
                    <a:pt x="0" y="213"/>
                  </a:lnTo>
                  <a:cubicBezTo>
                    <a:pt x="28" y="269"/>
                    <a:pt x="85" y="296"/>
                    <a:pt x="142" y="296"/>
                  </a:cubicBezTo>
                  <a:cubicBezTo>
                    <a:pt x="221" y="296"/>
                    <a:pt x="301" y="244"/>
                    <a:pt x="301" y="147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072;p51">
              <a:extLst>
                <a:ext uri="{FF2B5EF4-FFF2-40B4-BE49-F238E27FC236}">
                  <a16:creationId xmlns="" xmlns:a16="http://schemas.microsoft.com/office/drawing/2014/main" id="{B4DE15C5-618E-44A0-AE95-F0C291C05C82}"/>
                </a:ext>
              </a:extLst>
            </p:cNvPr>
            <p:cNvSpPr/>
            <p:nvPr/>
          </p:nvSpPr>
          <p:spPr>
            <a:xfrm>
              <a:off x="7496812" y="194420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34" y="1"/>
                  </a:moveTo>
                  <a:cubicBezTo>
                    <a:pt x="67" y="1"/>
                    <a:pt x="1" y="67"/>
                    <a:pt x="1" y="167"/>
                  </a:cubicBezTo>
                  <a:lnTo>
                    <a:pt x="1" y="201"/>
                  </a:lnTo>
                  <a:cubicBezTo>
                    <a:pt x="31" y="276"/>
                    <a:pt x="88" y="310"/>
                    <a:pt x="142" y="310"/>
                  </a:cubicBezTo>
                  <a:cubicBezTo>
                    <a:pt x="207" y="310"/>
                    <a:pt x="268" y="259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073;p51">
              <a:extLst>
                <a:ext uri="{FF2B5EF4-FFF2-40B4-BE49-F238E27FC236}">
                  <a16:creationId xmlns="" xmlns:a16="http://schemas.microsoft.com/office/drawing/2014/main" id="{248A2EDE-5382-4118-ADA1-2A1F1299CD4A}"/>
                </a:ext>
              </a:extLst>
            </p:cNvPr>
            <p:cNvSpPr/>
            <p:nvPr/>
          </p:nvSpPr>
          <p:spPr>
            <a:xfrm>
              <a:off x="7505279" y="1996892"/>
              <a:ext cx="5673" cy="6266"/>
            </a:xfrm>
            <a:custGeom>
              <a:avLst/>
              <a:gdLst/>
              <a:ahLst/>
              <a:cxnLst/>
              <a:rect l="l" t="t" r="r" b="b"/>
              <a:pathLst>
                <a:path w="268" h="296" extrusionOk="0">
                  <a:moveTo>
                    <a:pt x="187" y="0"/>
                  </a:moveTo>
                  <a:cubicBezTo>
                    <a:pt x="170" y="0"/>
                    <a:pt x="152" y="5"/>
                    <a:pt x="134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214"/>
                  </a:lnTo>
                  <a:cubicBezTo>
                    <a:pt x="29" y="269"/>
                    <a:pt x="80" y="296"/>
                    <a:pt x="130" y="296"/>
                  </a:cubicBezTo>
                  <a:cubicBezTo>
                    <a:pt x="200" y="296"/>
                    <a:pt x="268" y="244"/>
                    <a:pt x="268" y="147"/>
                  </a:cubicBezTo>
                  <a:lnTo>
                    <a:pt x="268" y="80"/>
                  </a:lnTo>
                  <a:cubicBezTo>
                    <a:pt x="268" y="31"/>
                    <a:pt x="232" y="0"/>
                    <a:pt x="18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074;p51">
              <a:extLst>
                <a:ext uri="{FF2B5EF4-FFF2-40B4-BE49-F238E27FC236}">
                  <a16:creationId xmlns="" xmlns:a16="http://schemas.microsoft.com/office/drawing/2014/main" id="{8ED41F4E-CF77-4D36-B848-DEC1AB951BE8}"/>
                </a:ext>
              </a:extLst>
            </p:cNvPr>
            <p:cNvSpPr/>
            <p:nvPr/>
          </p:nvSpPr>
          <p:spPr>
            <a:xfrm>
              <a:off x="7513767" y="2049853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3" y="1"/>
                  </a:moveTo>
                  <a:cubicBezTo>
                    <a:pt x="167" y="1"/>
                    <a:pt x="150" y="5"/>
                    <a:pt x="134" y="13"/>
                  </a:cubicBezTo>
                  <a:cubicBezTo>
                    <a:pt x="34" y="13"/>
                    <a:pt x="0" y="80"/>
                    <a:pt x="0" y="147"/>
                  </a:cubicBezTo>
                  <a:lnTo>
                    <a:pt x="0" y="213"/>
                  </a:lnTo>
                  <a:cubicBezTo>
                    <a:pt x="34" y="280"/>
                    <a:pt x="100" y="313"/>
                    <a:pt x="167" y="313"/>
                  </a:cubicBezTo>
                  <a:cubicBezTo>
                    <a:pt x="234" y="280"/>
                    <a:pt x="267" y="213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30" y="1"/>
                    <a:pt x="18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075;p51">
              <a:extLst>
                <a:ext uri="{FF2B5EF4-FFF2-40B4-BE49-F238E27FC236}">
                  <a16:creationId xmlns="" xmlns:a16="http://schemas.microsoft.com/office/drawing/2014/main" id="{C566129C-1DA8-4980-A2BA-53ADA69A6A19}"/>
                </a:ext>
              </a:extLst>
            </p:cNvPr>
            <p:cNvSpPr/>
            <p:nvPr/>
          </p:nvSpPr>
          <p:spPr>
            <a:xfrm>
              <a:off x="7522234" y="2102814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3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34" y="13"/>
                    <a:pt x="1" y="80"/>
                    <a:pt x="1" y="146"/>
                  </a:cubicBezTo>
                  <a:lnTo>
                    <a:pt x="1" y="213"/>
                  </a:lnTo>
                  <a:cubicBezTo>
                    <a:pt x="1" y="280"/>
                    <a:pt x="101" y="313"/>
                    <a:pt x="167" y="313"/>
                  </a:cubicBezTo>
                  <a:cubicBezTo>
                    <a:pt x="234" y="280"/>
                    <a:pt x="267" y="213"/>
                    <a:pt x="267" y="146"/>
                  </a:cubicBezTo>
                  <a:lnTo>
                    <a:pt x="267" y="113"/>
                  </a:lnTo>
                  <a:cubicBezTo>
                    <a:pt x="267" y="38"/>
                    <a:pt x="230" y="1"/>
                    <a:pt x="18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076;p51">
              <a:extLst>
                <a:ext uri="{FF2B5EF4-FFF2-40B4-BE49-F238E27FC236}">
                  <a16:creationId xmlns="" xmlns:a16="http://schemas.microsoft.com/office/drawing/2014/main" id="{7FC350E0-0BBE-4C43-8D8D-F5FD303D9B69}"/>
                </a:ext>
              </a:extLst>
            </p:cNvPr>
            <p:cNvSpPr/>
            <p:nvPr/>
          </p:nvSpPr>
          <p:spPr>
            <a:xfrm>
              <a:off x="7562474" y="1987981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34" y="1"/>
                  </a:moveTo>
                  <a:cubicBezTo>
                    <a:pt x="68" y="1"/>
                    <a:pt x="1" y="68"/>
                    <a:pt x="34" y="134"/>
                  </a:cubicBezTo>
                  <a:lnTo>
                    <a:pt x="34" y="201"/>
                  </a:lnTo>
                  <a:cubicBezTo>
                    <a:pt x="49" y="276"/>
                    <a:pt x="105" y="311"/>
                    <a:pt x="162" y="311"/>
                  </a:cubicBezTo>
                  <a:cubicBezTo>
                    <a:pt x="231" y="311"/>
                    <a:pt x="301" y="259"/>
                    <a:pt x="301" y="168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077;p51">
              <a:extLst>
                <a:ext uri="{FF2B5EF4-FFF2-40B4-BE49-F238E27FC236}">
                  <a16:creationId xmlns="" xmlns:a16="http://schemas.microsoft.com/office/drawing/2014/main" id="{D559E2D8-0C29-45D6-A511-6BBAE5E76EAF}"/>
                </a:ext>
              </a:extLst>
            </p:cNvPr>
            <p:cNvSpPr/>
            <p:nvPr/>
          </p:nvSpPr>
          <p:spPr>
            <a:xfrm>
              <a:off x="7554007" y="1934850"/>
              <a:ext cx="6054" cy="6752"/>
            </a:xfrm>
            <a:custGeom>
              <a:avLst/>
              <a:gdLst/>
              <a:ahLst/>
              <a:cxnLst/>
              <a:rect l="l" t="t" r="r" b="b"/>
              <a:pathLst>
                <a:path w="286" h="319" extrusionOk="0">
                  <a:moveTo>
                    <a:pt x="170" y="0"/>
                  </a:moveTo>
                  <a:cubicBezTo>
                    <a:pt x="159" y="0"/>
                    <a:pt x="146" y="3"/>
                    <a:pt x="134" y="9"/>
                  </a:cubicBezTo>
                  <a:cubicBezTo>
                    <a:pt x="34" y="9"/>
                    <a:pt x="1" y="76"/>
                    <a:pt x="1" y="142"/>
                  </a:cubicBezTo>
                  <a:lnTo>
                    <a:pt x="1" y="209"/>
                  </a:lnTo>
                  <a:cubicBezTo>
                    <a:pt x="16" y="284"/>
                    <a:pt x="78" y="319"/>
                    <a:pt x="139" y="319"/>
                  </a:cubicBezTo>
                  <a:cubicBezTo>
                    <a:pt x="213" y="319"/>
                    <a:pt x="286" y="267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078;p51">
              <a:extLst>
                <a:ext uri="{FF2B5EF4-FFF2-40B4-BE49-F238E27FC236}">
                  <a16:creationId xmlns="" xmlns:a16="http://schemas.microsoft.com/office/drawing/2014/main" id="{9945D687-3730-403C-A955-FEBF5CDEEAD3}"/>
                </a:ext>
              </a:extLst>
            </p:cNvPr>
            <p:cNvSpPr/>
            <p:nvPr/>
          </p:nvSpPr>
          <p:spPr>
            <a:xfrm>
              <a:off x="7578730" y="2093903"/>
              <a:ext cx="6371" cy="6054"/>
            </a:xfrm>
            <a:custGeom>
              <a:avLst/>
              <a:gdLst/>
              <a:ahLst/>
              <a:cxnLst/>
              <a:rect l="l" t="t" r="r" b="b"/>
              <a:pathLst>
                <a:path w="301" h="286" extrusionOk="0">
                  <a:moveTo>
                    <a:pt x="134" y="0"/>
                  </a:moveTo>
                  <a:cubicBezTo>
                    <a:pt x="67" y="0"/>
                    <a:pt x="0" y="67"/>
                    <a:pt x="33" y="134"/>
                  </a:cubicBezTo>
                  <a:lnTo>
                    <a:pt x="33" y="201"/>
                  </a:lnTo>
                  <a:cubicBezTo>
                    <a:pt x="48" y="259"/>
                    <a:pt x="101" y="285"/>
                    <a:pt x="156" y="285"/>
                  </a:cubicBezTo>
                  <a:cubicBezTo>
                    <a:pt x="227" y="285"/>
                    <a:pt x="300" y="242"/>
                    <a:pt x="300" y="167"/>
                  </a:cubicBezTo>
                  <a:lnTo>
                    <a:pt x="300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079;p51">
              <a:extLst>
                <a:ext uri="{FF2B5EF4-FFF2-40B4-BE49-F238E27FC236}">
                  <a16:creationId xmlns="" xmlns:a16="http://schemas.microsoft.com/office/drawing/2014/main" id="{3BC304F0-F4F2-40D8-9240-4DC212CCAD89}"/>
                </a:ext>
              </a:extLst>
            </p:cNvPr>
            <p:cNvSpPr/>
            <p:nvPr/>
          </p:nvSpPr>
          <p:spPr>
            <a:xfrm>
              <a:off x="7570962" y="204094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0" y="1"/>
                  </a:moveTo>
                  <a:cubicBezTo>
                    <a:pt x="34" y="1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0" y="255"/>
                    <a:pt x="45" y="310"/>
                    <a:pt x="97" y="310"/>
                  </a:cubicBezTo>
                  <a:cubicBezTo>
                    <a:pt x="109" y="310"/>
                    <a:pt x="121" y="307"/>
                    <a:pt x="134" y="301"/>
                  </a:cubicBezTo>
                  <a:cubicBezTo>
                    <a:pt x="234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080;p51">
              <a:extLst>
                <a:ext uri="{FF2B5EF4-FFF2-40B4-BE49-F238E27FC236}">
                  <a16:creationId xmlns="" xmlns:a16="http://schemas.microsoft.com/office/drawing/2014/main" id="{915C2607-378E-4B08-91E1-48686FFD1582}"/>
                </a:ext>
              </a:extLst>
            </p:cNvPr>
            <p:cNvSpPr/>
            <p:nvPr/>
          </p:nvSpPr>
          <p:spPr>
            <a:xfrm>
              <a:off x="7544820" y="1882588"/>
              <a:ext cx="6393" cy="6202"/>
            </a:xfrm>
            <a:custGeom>
              <a:avLst/>
              <a:gdLst/>
              <a:ahLst/>
              <a:cxnLst/>
              <a:rect l="l" t="t" r="r" b="b"/>
              <a:pathLst>
                <a:path w="302" h="293" extrusionOk="0">
                  <a:moveTo>
                    <a:pt x="171" y="1"/>
                  </a:moveTo>
                  <a:cubicBezTo>
                    <a:pt x="159" y="1"/>
                    <a:pt x="147" y="3"/>
                    <a:pt x="134" y="10"/>
                  </a:cubicBezTo>
                  <a:cubicBezTo>
                    <a:pt x="68" y="10"/>
                    <a:pt x="1" y="76"/>
                    <a:pt x="34" y="143"/>
                  </a:cubicBezTo>
                  <a:lnTo>
                    <a:pt x="34" y="210"/>
                  </a:lnTo>
                  <a:cubicBezTo>
                    <a:pt x="48" y="265"/>
                    <a:pt x="91" y="292"/>
                    <a:pt x="139" y="292"/>
                  </a:cubicBezTo>
                  <a:cubicBezTo>
                    <a:pt x="206" y="292"/>
                    <a:pt x="282" y="240"/>
                    <a:pt x="301" y="143"/>
                  </a:cubicBezTo>
                  <a:lnTo>
                    <a:pt x="301" y="110"/>
                  </a:lnTo>
                  <a:cubicBezTo>
                    <a:pt x="274" y="55"/>
                    <a:pt x="224" y="1"/>
                    <a:pt x="171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081;p51">
              <a:extLst>
                <a:ext uri="{FF2B5EF4-FFF2-40B4-BE49-F238E27FC236}">
                  <a16:creationId xmlns="" xmlns:a16="http://schemas.microsoft.com/office/drawing/2014/main" id="{B54A6C81-2696-4BA6-8358-87CF34B76078}"/>
                </a:ext>
              </a:extLst>
            </p:cNvPr>
            <p:cNvSpPr/>
            <p:nvPr/>
          </p:nvSpPr>
          <p:spPr>
            <a:xfrm>
              <a:off x="7627437" y="2032200"/>
              <a:ext cx="6371" cy="6266"/>
            </a:xfrm>
            <a:custGeom>
              <a:avLst/>
              <a:gdLst/>
              <a:ahLst/>
              <a:cxnLst/>
              <a:rect l="l" t="t" r="r" b="b"/>
              <a:pathLst>
                <a:path w="301" h="296" extrusionOk="0">
                  <a:moveTo>
                    <a:pt x="184" y="1"/>
                  </a:moveTo>
                  <a:cubicBezTo>
                    <a:pt x="168" y="1"/>
                    <a:pt x="151" y="5"/>
                    <a:pt x="134" y="13"/>
                  </a:cubicBezTo>
                  <a:cubicBezTo>
                    <a:pt x="67" y="13"/>
                    <a:pt x="1" y="80"/>
                    <a:pt x="34" y="147"/>
                  </a:cubicBezTo>
                  <a:lnTo>
                    <a:pt x="34" y="213"/>
                  </a:lnTo>
                  <a:cubicBezTo>
                    <a:pt x="48" y="269"/>
                    <a:pt x="97" y="296"/>
                    <a:pt x="149" y="296"/>
                  </a:cubicBezTo>
                  <a:cubicBezTo>
                    <a:pt x="222" y="296"/>
                    <a:pt x="301" y="244"/>
                    <a:pt x="301" y="147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082;p51">
              <a:extLst>
                <a:ext uri="{FF2B5EF4-FFF2-40B4-BE49-F238E27FC236}">
                  <a16:creationId xmlns="" xmlns:a16="http://schemas.microsoft.com/office/drawing/2014/main" id="{40F29C57-455C-455A-B3F0-50D18D5C2185}"/>
                </a:ext>
              </a:extLst>
            </p:cNvPr>
            <p:cNvSpPr/>
            <p:nvPr/>
          </p:nvSpPr>
          <p:spPr>
            <a:xfrm>
              <a:off x="7610503" y="1926299"/>
              <a:ext cx="6371" cy="6625"/>
            </a:xfrm>
            <a:custGeom>
              <a:avLst/>
              <a:gdLst/>
              <a:ahLst/>
              <a:cxnLst/>
              <a:rect l="l" t="t" r="r" b="b"/>
              <a:pathLst>
                <a:path w="301" h="313" extrusionOk="0">
                  <a:moveTo>
                    <a:pt x="183" y="0"/>
                  </a:moveTo>
                  <a:cubicBezTo>
                    <a:pt x="167" y="0"/>
                    <a:pt x="150" y="4"/>
                    <a:pt x="134" y="13"/>
                  </a:cubicBezTo>
                  <a:cubicBezTo>
                    <a:pt x="67" y="13"/>
                    <a:pt x="0" y="79"/>
                    <a:pt x="34" y="146"/>
                  </a:cubicBezTo>
                  <a:lnTo>
                    <a:pt x="34" y="213"/>
                  </a:lnTo>
                  <a:cubicBezTo>
                    <a:pt x="34" y="280"/>
                    <a:pt x="100" y="313"/>
                    <a:pt x="167" y="313"/>
                  </a:cubicBezTo>
                  <a:cubicBezTo>
                    <a:pt x="234" y="280"/>
                    <a:pt x="300" y="213"/>
                    <a:pt x="300" y="146"/>
                  </a:cubicBezTo>
                  <a:lnTo>
                    <a:pt x="300" y="113"/>
                  </a:lnTo>
                  <a:cubicBezTo>
                    <a:pt x="275" y="38"/>
                    <a:pt x="232" y="0"/>
                    <a:pt x="18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083;p51">
              <a:extLst>
                <a:ext uri="{FF2B5EF4-FFF2-40B4-BE49-F238E27FC236}">
                  <a16:creationId xmlns="" xmlns:a16="http://schemas.microsoft.com/office/drawing/2014/main" id="{91E1DBB2-A977-400A-BE6E-941E3A6B66D0}"/>
                </a:ext>
              </a:extLst>
            </p:cNvPr>
            <p:cNvSpPr/>
            <p:nvPr/>
          </p:nvSpPr>
          <p:spPr>
            <a:xfrm>
              <a:off x="7602734" y="187333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50" y="0"/>
                  </a:moveTo>
                  <a:cubicBezTo>
                    <a:pt x="134" y="0"/>
                    <a:pt x="117" y="5"/>
                    <a:pt x="100" y="13"/>
                  </a:cubicBezTo>
                  <a:cubicBezTo>
                    <a:pt x="34" y="13"/>
                    <a:pt x="0" y="80"/>
                    <a:pt x="0" y="146"/>
                  </a:cubicBezTo>
                  <a:lnTo>
                    <a:pt x="0" y="213"/>
                  </a:lnTo>
                  <a:cubicBezTo>
                    <a:pt x="0" y="280"/>
                    <a:pt x="67" y="313"/>
                    <a:pt x="134" y="313"/>
                  </a:cubicBezTo>
                  <a:cubicBezTo>
                    <a:pt x="234" y="280"/>
                    <a:pt x="267" y="213"/>
                    <a:pt x="267" y="146"/>
                  </a:cubicBezTo>
                  <a:lnTo>
                    <a:pt x="267" y="113"/>
                  </a:lnTo>
                  <a:cubicBezTo>
                    <a:pt x="242" y="38"/>
                    <a:pt x="198" y="0"/>
                    <a:pt x="15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084;p51">
              <a:extLst>
                <a:ext uri="{FF2B5EF4-FFF2-40B4-BE49-F238E27FC236}">
                  <a16:creationId xmlns="" xmlns:a16="http://schemas.microsoft.com/office/drawing/2014/main" id="{7F691CE7-8D6C-4E6F-89D6-5A479D0352C2}"/>
                </a:ext>
              </a:extLst>
            </p:cNvPr>
            <p:cNvSpPr/>
            <p:nvPr/>
          </p:nvSpPr>
          <p:spPr>
            <a:xfrm>
              <a:off x="7635925" y="2084526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4"/>
                    <a:pt x="133" y="10"/>
                  </a:cubicBezTo>
                  <a:cubicBezTo>
                    <a:pt x="67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33" y="277"/>
                    <a:pt x="100" y="310"/>
                    <a:pt x="167" y="310"/>
                  </a:cubicBezTo>
                  <a:cubicBezTo>
                    <a:pt x="234" y="277"/>
                    <a:pt x="300" y="243"/>
                    <a:pt x="300" y="143"/>
                  </a:cubicBezTo>
                  <a:lnTo>
                    <a:pt x="300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085;p51">
              <a:extLst>
                <a:ext uri="{FF2B5EF4-FFF2-40B4-BE49-F238E27FC236}">
                  <a16:creationId xmlns="" xmlns:a16="http://schemas.microsoft.com/office/drawing/2014/main" id="{BF8F8C9C-8E52-48D4-869D-2B26EF86C435}"/>
                </a:ext>
              </a:extLst>
            </p:cNvPr>
            <p:cNvSpPr/>
            <p:nvPr/>
          </p:nvSpPr>
          <p:spPr>
            <a:xfrm>
              <a:off x="7618970" y="1979260"/>
              <a:ext cx="6371" cy="6244"/>
            </a:xfrm>
            <a:custGeom>
              <a:avLst/>
              <a:gdLst/>
              <a:ahLst/>
              <a:cxnLst/>
              <a:rect l="l" t="t" r="r" b="b"/>
              <a:pathLst>
                <a:path w="301" h="295" extrusionOk="0">
                  <a:moveTo>
                    <a:pt x="183" y="0"/>
                  </a:moveTo>
                  <a:cubicBezTo>
                    <a:pt x="167" y="0"/>
                    <a:pt x="151" y="4"/>
                    <a:pt x="134" y="13"/>
                  </a:cubicBezTo>
                  <a:cubicBezTo>
                    <a:pt x="67" y="13"/>
                    <a:pt x="0" y="79"/>
                    <a:pt x="34" y="146"/>
                  </a:cubicBezTo>
                  <a:lnTo>
                    <a:pt x="34" y="213"/>
                  </a:lnTo>
                  <a:cubicBezTo>
                    <a:pt x="48" y="268"/>
                    <a:pt x="91" y="295"/>
                    <a:pt x="139" y="295"/>
                  </a:cubicBezTo>
                  <a:cubicBezTo>
                    <a:pt x="205" y="295"/>
                    <a:pt x="281" y="243"/>
                    <a:pt x="301" y="146"/>
                  </a:cubicBezTo>
                  <a:lnTo>
                    <a:pt x="301" y="113"/>
                  </a:lnTo>
                  <a:cubicBezTo>
                    <a:pt x="276" y="38"/>
                    <a:pt x="232" y="0"/>
                    <a:pt x="18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086;p51">
              <a:extLst>
                <a:ext uri="{FF2B5EF4-FFF2-40B4-BE49-F238E27FC236}">
                  <a16:creationId xmlns="" xmlns:a16="http://schemas.microsoft.com/office/drawing/2014/main" id="{EAD82A37-4DD1-409A-A92B-F7A30A2FC859}"/>
                </a:ext>
              </a:extLst>
            </p:cNvPr>
            <p:cNvSpPr/>
            <p:nvPr/>
          </p:nvSpPr>
          <p:spPr>
            <a:xfrm>
              <a:off x="7659929" y="1864426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34" y="0"/>
                  </a:moveTo>
                  <a:cubicBezTo>
                    <a:pt x="34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29" y="259"/>
                    <a:pt x="84" y="285"/>
                    <a:pt x="137" y="285"/>
                  </a:cubicBezTo>
                  <a:cubicBezTo>
                    <a:pt x="204" y="285"/>
                    <a:pt x="267" y="242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087;p51">
              <a:extLst>
                <a:ext uri="{FF2B5EF4-FFF2-40B4-BE49-F238E27FC236}">
                  <a16:creationId xmlns="" xmlns:a16="http://schemas.microsoft.com/office/drawing/2014/main" id="{E92F873F-4230-4E3E-A6A8-33F11906236B}"/>
                </a:ext>
              </a:extLst>
            </p:cNvPr>
            <p:cNvSpPr/>
            <p:nvPr/>
          </p:nvSpPr>
          <p:spPr>
            <a:xfrm>
              <a:off x="7169901" y="1725842"/>
              <a:ext cx="6371" cy="6774"/>
            </a:xfrm>
            <a:custGeom>
              <a:avLst/>
              <a:gdLst/>
              <a:ahLst/>
              <a:cxnLst/>
              <a:rect l="l" t="t" r="r" b="b"/>
              <a:pathLst>
                <a:path w="301" h="32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30" y="285"/>
                    <a:pt x="94" y="319"/>
                    <a:pt x="155" y="319"/>
                  </a:cubicBezTo>
                  <a:cubicBezTo>
                    <a:pt x="230" y="319"/>
                    <a:pt x="301" y="268"/>
                    <a:pt x="301" y="176"/>
                  </a:cubicBezTo>
                  <a:lnTo>
                    <a:pt x="301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088;p51">
              <a:extLst>
                <a:ext uri="{FF2B5EF4-FFF2-40B4-BE49-F238E27FC236}">
                  <a16:creationId xmlns="" xmlns:a16="http://schemas.microsoft.com/office/drawing/2014/main" id="{F0EB259B-C316-4082-AF0F-D76326030A3C}"/>
                </a:ext>
              </a:extLst>
            </p:cNvPr>
            <p:cNvSpPr/>
            <p:nvPr/>
          </p:nvSpPr>
          <p:spPr>
            <a:xfrm>
              <a:off x="7693098" y="2075360"/>
              <a:ext cx="5673" cy="6244"/>
            </a:xfrm>
            <a:custGeom>
              <a:avLst/>
              <a:gdLst/>
              <a:ahLst/>
              <a:cxnLst/>
              <a:rect l="l" t="t" r="r" b="b"/>
              <a:pathLst>
                <a:path w="268" h="295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34" y="9"/>
                    <a:pt x="1" y="76"/>
                    <a:pt x="1" y="143"/>
                  </a:cubicBezTo>
                  <a:lnTo>
                    <a:pt x="1" y="209"/>
                  </a:lnTo>
                  <a:cubicBezTo>
                    <a:pt x="30" y="268"/>
                    <a:pt x="85" y="294"/>
                    <a:pt x="138" y="294"/>
                  </a:cubicBezTo>
                  <a:cubicBezTo>
                    <a:pt x="205" y="294"/>
                    <a:pt x="268" y="251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089;p51">
              <a:extLst>
                <a:ext uri="{FF2B5EF4-FFF2-40B4-BE49-F238E27FC236}">
                  <a16:creationId xmlns="" xmlns:a16="http://schemas.microsoft.com/office/drawing/2014/main" id="{4E2BAA22-B115-4BB6-83D6-EA2AC387982F}"/>
                </a:ext>
              </a:extLst>
            </p:cNvPr>
            <p:cNvSpPr/>
            <p:nvPr/>
          </p:nvSpPr>
          <p:spPr>
            <a:xfrm>
              <a:off x="7626040" y="1653301"/>
              <a:ext cx="5652" cy="6054"/>
            </a:xfrm>
            <a:custGeom>
              <a:avLst/>
              <a:gdLst/>
              <a:ahLst/>
              <a:cxnLst/>
              <a:rect l="l" t="t" r="r" b="b"/>
              <a:pathLst>
                <a:path w="267" h="286" extrusionOk="0">
                  <a:moveTo>
                    <a:pt x="100" y="0"/>
                  </a:moveTo>
                  <a:cubicBezTo>
                    <a:pt x="33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15" y="259"/>
                    <a:pt x="68" y="286"/>
                    <a:pt x="123" y="286"/>
                  </a:cubicBezTo>
                  <a:cubicBezTo>
                    <a:pt x="193" y="286"/>
                    <a:pt x="267" y="242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090;p51">
              <a:extLst>
                <a:ext uri="{FF2B5EF4-FFF2-40B4-BE49-F238E27FC236}">
                  <a16:creationId xmlns="" xmlns:a16="http://schemas.microsoft.com/office/drawing/2014/main" id="{572F3003-2880-4CBD-9727-1F2F45FE250B}"/>
                </a:ext>
              </a:extLst>
            </p:cNvPr>
            <p:cNvSpPr/>
            <p:nvPr/>
          </p:nvSpPr>
          <p:spPr>
            <a:xfrm>
              <a:off x="7676164" y="1970136"/>
              <a:ext cx="6054" cy="6774"/>
            </a:xfrm>
            <a:custGeom>
              <a:avLst/>
              <a:gdLst/>
              <a:ahLst/>
              <a:cxnLst/>
              <a:rect l="l" t="t" r="r" b="b"/>
              <a:pathLst>
                <a:path w="286" h="320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67" y="10"/>
                    <a:pt x="0" y="77"/>
                    <a:pt x="0" y="143"/>
                  </a:cubicBezTo>
                  <a:lnTo>
                    <a:pt x="0" y="210"/>
                  </a:lnTo>
                  <a:cubicBezTo>
                    <a:pt x="15" y="285"/>
                    <a:pt x="78" y="320"/>
                    <a:pt x="139" y="320"/>
                  </a:cubicBezTo>
                  <a:cubicBezTo>
                    <a:pt x="213" y="320"/>
                    <a:pt x="286" y="268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091;p51">
              <a:extLst>
                <a:ext uri="{FF2B5EF4-FFF2-40B4-BE49-F238E27FC236}">
                  <a16:creationId xmlns="" xmlns:a16="http://schemas.microsoft.com/office/drawing/2014/main" id="{1A825E4E-FD1F-46D6-A41C-6275493B80DF}"/>
                </a:ext>
              </a:extLst>
            </p:cNvPr>
            <p:cNvSpPr/>
            <p:nvPr/>
          </p:nvSpPr>
          <p:spPr>
            <a:xfrm>
              <a:off x="7684631" y="202258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28" y="255"/>
                    <a:pt x="77" y="309"/>
                    <a:pt x="131" y="309"/>
                  </a:cubicBezTo>
                  <a:cubicBezTo>
                    <a:pt x="143" y="309"/>
                    <a:pt x="155" y="307"/>
                    <a:pt x="167" y="301"/>
                  </a:cubicBezTo>
                  <a:cubicBezTo>
                    <a:pt x="234" y="301"/>
                    <a:pt x="268" y="234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092;p51">
              <a:extLst>
                <a:ext uri="{FF2B5EF4-FFF2-40B4-BE49-F238E27FC236}">
                  <a16:creationId xmlns="" xmlns:a16="http://schemas.microsoft.com/office/drawing/2014/main" id="{B6BEB8A1-75B2-4401-BAB5-48887D442F1C}"/>
                </a:ext>
              </a:extLst>
            </p:cNvPr>
            <p:cNvSpPr/>
            <p:nvPr/>
          </p:nvSpPr>
          <p:spPr>
            <a:xfrm>
              <a:off x="7667697" y="1917387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27" y="255"/>
                    <a:pt x="77" y="309"/>
                    <a:pt x="130" y="309"/>
                  </a:cubicBezTo>
                  <a:cubicBezTo>
                    <a:pt x="142" y="309"/>
                    <a:pt x="155" y="306"/>
                    <a:pt x="167" y="300"/>
                  </a:cubicBezTo>
                  <a:cubicBezTo>
                    <a:pt x="234" y="300"/>
                    <a:pt x="300" y="234"/>
                    <a:pt x="267" y="167"/>
                  </a:cubicBezTo>
                  <a:lnTo>
                    <a:pt x="267" y="100"/>
                  </a:lnTo>
                  <a:cubicBezTo>
                    <a:pt x="267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093;p51">
              <a:extLst>
                <a:ext uri="{FF2B5EF4-FFF2-40B4-BE49-F238E27FC236}">
                  <a16:creationId xmlns="" xmlns:a16="http://schemas.microsoft.com/office/drawing/2014/main" id="{699E6357-EB41-4477-B407-B0E431BEE4E9}"/>
                </a:ext>
              </a:extLst>
            </p:cNvPr>
            <p:cNvSpPr/>
            <p:nvPr/>
          </p:nvSpPr>
          <p:spPr>
            <a:xfrm>
              <a:off x="7568845" y="1662297"/>
              <a:ext cx="6054" cy="6752"/>
            </a:xfrm>
            <a:custGeom>
              <a:avLst/>
              <a:gdLst/>
              <a:ahLst/>
              <a:cxnLst/>
              <a:rect l="l" t="t" r="r" b="b"/>
              <a:pathLst>
                <a:path w="286" h="319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33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15" y="284"/>
                    <a:pt x="78" y="319"/>
                    <a:pt x="139" y="319"/>
                  </a:cubicBezTo>
                  <a:cubicBezTo>
                    <a:pt x="213" y="319"/>
                    <a:pt x="285" y="268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094;p51">
              <a:extLst>
                <a:ext uri="{FF2B5EF4-FFF2-40B4-BE49-F238E27FC236}">
                  <a16:creationId xmlns="" xmlns:a16="http://schemas.microsoft.com/office/drawing/2014/main" id="{1A950D11-1BFE-44C4-A91B-3AD2E75FE933}"/>
                </a:ext>
              </a:extLst>
            </p:cNvPr>
            <p:cNvSpPr/>
            <p:nvPr/>
          </p:nvSpPr>
          <p:spPr>
            <a:xfrm>
              <a:off x="7112707" y="1735029"/>
              <a:ext cx="6371" cy="6223"/>
            </a:xfrm>
            <a:custGeom>
              <a:avLst/>
              <a:gdLst/>
              <a:ahLst/>
              <a:cxnLst/>
              <a:rect l="l" t="t" r="r" b="b"/>
              <a:pathLst>
                <a:path w="301" h="294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34" y="142"/>
                  </a:cubicBezTo>
                  <a:lnTo>
                    <a:pt x="34" y="209"/>
                  </a:lnTo>
                  <a:cubicBezTo>
                    <a:pt x="48" y="268"/>
                    <a:pt x="95" y="294"/>
                    <a:pt x="146" y="294"/>
                  </a:cubicBezTo>
                  <a:cubicBezTo>
                    <a:pt x="211" y="294"/>
                    <a:pt x="282" y="251"/>
                    <a:pt x="301" y="176"/>
                  </a:cubicBezTo>
                  <a:lnTo>
                    <a:pt x="301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095;p51">
              <a:extLst>
                <a:ext uri="{FF2B5EF4-FFF2-40B4-BE49-F238E27FC236}">
                  <a16:creationId xmlns="" xmlns:a16="http://schemas.microsoft.com/office/drawing/2014/main" id="{E3A85142-4473-4AAE-BF84-7F671787E38F}"/>
                </a:ext>
              </a:extLst>
            </p:cNvPr>
            <p:cNvSpPr/>
            <p:nvPr/>
          </p:nvSpPr>
          <p:spPr>
            <a:xfrm>
              <a:off x="7340765" y="1698494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34"/>
                    <a:pt x="1" y="67"/>
                    <a:pt x="1" y="167"/>
                  </a:cubicBezTo>
                  <a:lnTo>
                    <a:pt x="1" y="200"/>
                  </a:lnTo>
                  <a:cubicBezTo>
                    <a:pt x="28" y="255"/>
                    <a:pt x="77" y="309"/>
                    <a:pt x="131" y="309"/>
                  </a:cubicBezTo>
                  <a:cubicBezTo>
                    <a:pt x="143" y="309"/>
                    <a:pt x="155" y="307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096;p51">
              <a:extLst>
                <a:ext uri="{FF2B5EF4-FFF2-40B4-BE49-F238E27FC236}">
                  <a16:creationId xmlns="" xmlns:a16="http://schemas.microsoft.com/office/drawing/2014/main" id="{A9EEAF66-2D56-4211-BF54-9ED48142C760}"/>
                </a:ext>
              </a:extLst>
            </p:cNvPr>
            <p:cNvSpPr/>
            <p:nvPr/>
          </p:nvSpPr>
          <p:spPr>
            <a:xfrm>
              <a:off x="7511651" y="1671463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67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28" y="266"/>
                    <a:pt x="79" y="292"/>
                    <a:pt x="129" y="292"/>
                  </a:cubicBezTo>
                  <a:cubicBezTo>
                    <a:pt x="199" y="292"/>
                    <a:pt x="267" y="240"/>
                    <a:pt x="267" y="143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097;p51">
              <a:extLst>
                <a:ext uri="{FF2B5EF4-FFF2-40B4-BE49-F238E27FC236}">
                  <a16:creationId xmlns="" xmlns:a16="http://schemas.microsoft.com/office/drawing/2014/main" id="{24058AEB-8C30-4CBE-8840-BD8B1E71C7AA}"/>
                </a:ext>
              </a:extLst>
            </p:cNvPr>
            <p:cNvSpPr/>
            <p:nvPr/>
          </p:nvSpPr>
          <p:spPr>
            <a:xfrm>
              <a:off x="7455154" y="1680565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50" y="1"/>
                  </a:moveTo>
                  <a:cubicBezTo>
                    <a:pt x="134" y="1"/>
                    <a:pt x="117" y="5"/>
                    <a:pt x="101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214"/>
                  </a:lnTo>
                  <a:cubicBezTo>
                    <a:pt x="1" y="280"/>
                    <a:pt x="67" y="314"/>
                    <a:pt x="134" y="314"/>
                  </a:cubicBezTo>
                  <a:cubicBezTo>
                    <a:pt x="234" y="280"/>
                    <a:pt x="267" y="214"/>
                    <a:pt x="267" y="147"/>
                  </a:cubicBezTo>
                  <a:lnTo>
                    <a:pt x="267" y="113"/>
                  </a:lnTo>
                  <a:cubicBezTo>
                    <a:pt x="242" y="38"/>
                    <a:pt x="199" y="1"/>
                    <a:pt x="15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098;p51">
              <a:extLst>
                <a:ext uri="{FF2B5EF4-FFF2-40B4-BE49-F238E27FC236}">
                  <a16:creationId xmlns="" xmlns:a16="http://schemas.microsoft.com/office/drawing/2014/main" id="{2B29B739-3DAC-49E5-AD88-1D4E2FDC8E07}"/>
                </a:ext>
              </a:extLst>
            </p:cNvPr>
            <p:cNvSpPr/>
            <p:nvPr/>
          </p:nvSpPr>
          <p:spPr>
            <a:xfrm>
              <a:off x="7284290" y="1707659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00" y="1"/>
                  </a:moveTo>
                  <a:cubicBezTo>
                    <a:pt x="34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5" y="276"/>
                    <a:pt x="71" y="311"/>
                    <a:pt x="127" y="311"/>
                  </a:cubicBezTo>
                  <a:cubicBezTo>
                    <a:pt x="197" y="311"/>
                    <a:pt x="267" y="259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099;p51">
              <a:extLst>
                <a:ext uri="{FF2B5EF4-FFF2-40B4-BE49-F238E27FC236}">
                  <a16:creationId xmlns="" xmlns:a16="http://schemas.microsoft.com/office/drawing/2014/main" id="{C4790C78-3715-4777-B54E-D7AFA7F17FDC}"/>
                </a:ext>
              </a:extLst>
            </p:cNvPr>
            <p:cNvSpPr/>
            <p:nvPr/>
          </p:nvSpPr>
          <p:spPr>
            <a:xfrm>
              <a:off x="7397960" y="168930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34" y="1"/>
                  </a:moveTo>
                  <a:cubicBezTo>
                    <a:pt x="34" y="34"/>
                    <a:pt x="1" y="101"/>
                    <a:pt x="1" y="167"/>
                  </a:cubicBezTo>
                  <a:lnTo>
                    <a:pt x="1" y="201"/>
                  </a:lnTo>
                  <a:cubicBezTo>
                    <a:pt x="26" y="276"/>
                    <a:pt x="70" y="313"/>
                    <a:pt x="118" y="313"/>
                  </a:cubicBezTo>
                  <a:cubicBezTo>
                    <a:pt x="134" y="313"/>
                    <a:pt x="151" y="309"/>
                    <a:pt x="167" y="301"/>
                  </a:cubicBezTo>
                  <a:cubicBezTo>
                    <a:pt x="234" y="301"/>
                    <a:pt x="268" y="234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100;p51">
              <a:extLst>
                <a:ext uri="{FF2B5EF4-FFF2-40B4-BE49-F238E27FC236}">
                  <a16:creationId xmlns="" xmlns:a16="http://schemas.microsoft.com/office/drawing/2014/main" id="{325976B2-4816-4818-8656-5CB313E69DE6}"/>
                </a:ext>
              </a:extLst>
            </p:cNvPr>
            <p:cNvSpPr/>
            <p:nvPr/>
          </p:nvSpPr>
          <p:spPr>
            <a:xfrm>
              <a:off x="6934074" y="1709522"/>
              <a:ext cx="5652" cy="6647"/>
            </a:xfrm>
            <a:custGeom>
              <a:avLst/>
              <a:gdLst/>
              <a:ahLst/>
              <a:cxnLst/>
              <a:rect l="l" t="t" r="r" b="b"/>
              <a:pathLst>
                <a:path w="267" h="314" extrusionOk="0">
                  <a:moveTo>
                    <a:pt x="154" y="1"/>
                  </a:moveTo>
                  <a:cubicBezTo>
                    <a:pt x="136" y="1"/>
                    <a:pt x="117" y="5"/>
                    <a:pt x="100" y="13"/>
                  </a:cubicBezTo>
                  <a:cubicBezTo>
                    <a:pt x="33" y="13"/>
                    <a:pt x="0" y="80"/>
                    <a:pt x="0" y="146"/>
                  </a:cubicBezTo>
                  <a:lnTo>
                    <a:pt x="0" y="180"/>
                  </a:lnTo>
                  <a:cubicBezTo>
                    <a:pt x="0" y="280"/>
                    <a:pt x="67" y="313"/>
                    <a:pt x="133" y="313"/>
                  </a:cubicBezTo>
                  <a:cubicBezTo>
                    <a:pt x="234" y="280"/>
                    <a:pt x="267" y="213"/>
                    <a:pt x="267" y="146"/>
                  </a:cubicBezTo>
                  <a:lnTo>
                    <a:pt x="267" y="113"/>
                  </a:lnTo>
                  <a:cubicBezTo>
                    <a:pt x="267" y="38"/>
                    <a:pt x="211" y="1"/>
                    <a:pt x="15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101;p51">
              <a:extLst>
                <a:ext uri="{FF2B5EF4-FFF2-40B4-BE49-F238E27FC236}">
                  <a16:creationId xmlns="" xmlns:a16="http://schemas.microsoft.com/office/drawing/2014/main" id="{F8E83AAB-6F93-4AB6-9C2C-10C23AB4A88E}"/>
                </a:ext>
              </a:extLst>
            </p:cNvPr>
            <p:cNvSpPr/>
            <p:nvPr/>
          </p:nvSpPr>
          <p:spPr>
            <a:xfrm>
              <a:off x="6925586" y="1656646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7" y="0"/>
                  </a:moveTo>
                  <a:cubicBezTo>
                    <a:pt x="125" y="0"/>
                    <a:pt x="113" y="3"/>
                    <a:pt x="101" y="9"/>
                  </a:cubicBezTo>
                  <a:cubicBezTo>
                    <a:pt x="34" y="9"/>
                    <a:pt x="1" y="76"/>
                    <a:pt x="1" y="143"/>
                  </a:cubicBezTo>
                  <a:lnTo>
                    <a:pt x="1" y="209"/>
                  </a:lnTo>
                  <a:cubicBezTo>
                    <a:pt x="15" y="265"/>
                    <a:pt x="63" y="292"/>
                    <a:pt x="116" y="292"/>
                  </a:cubicBezTo>
                  <a:cubicBezTo>
                    <a:pt x="188" y="292"/>
                    <a:pt x="268" y="240"/>
                    <a:pt x="268" y="143"/>
                  </a:cubicBezTo>
                  <a:lnTo>
                    <a:pt x="268" y="109"/>
                  </a:lnTo>
                  <a:cubicBezTo>
                    <a:pt x="240" y="55"/>
                    <a:pt x="191" y="0"/>
                    <a:pt x="13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102;p51">
              <a:extLst>
                <a:ext uri="{FF2B5EF4-FFF2-40B4-BE49-F238E27FC236}">
                  <a16:creationId xmlns="" xmlns:a16="http://schemas.microsoft.com/office/drawing/2014/main" id="{56566882-4E31-4200-BF9D-3BC77D3ECBA7}"/>
                </a:ext>
              </a:extLst>
            </p:cNvPr>
            <p:cNvSpPr/>
            <p:nvPr/>
          </p:nvSpPr>
          <p:spPr>
            <a:xfrm>
              <a:off x="6917119" y="1603875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01" y="0"/>
                  </a:moveTo>
                  <a:cubicBezTo>
                    <a:pt x="34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15" y="259"/>
                    <a:pt x="68" y="286"/>
                    <a:pt x="123" y="286"/>
                  </a:cubicBezTo>
                  <a:cubicBezTo>
                    <a:pt x="194" y="286"/>
                    <a:pt x="267" y="242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167" y="0"/>
                    <a:pt x="10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103;p51">
              <a:extLst>
                <a:ext uri="{FF2B5EF4-FFF2-40B4-BE49-F238E27FC236}">
                  <a16:creationId xmlns="" xmlns:a16="http://schemas.microsoft.com/office/drawing/2014/main" id="{B6C94DBD-7F6A-4BC8-903A-0B15EFAF3E08}"/>
                </a:ext>
              </a:extLst>
            </p:cNvPr>
            <p:cNvSpPr/>
            <p:nvPr/>
          </p:nvSpPr>
          <p:spPr>
            <a:xfrm>
              <a:off x="6967244" y="1920202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34" y="1"/>
                  </a:moveTo>
                  <a:cubicBezTo>
                    <a:pt x="68" y="34"/>
                    <a:pt x="1" y="101"/>
                    <a:pt x="1" y="167"/>
                  </a:cubicBezTo>
                  <a:lnTo>
                    <a:pt x="1" y="201"/>
                  </a:lnTo>
                  <a:cubicBezTo>
                    <a:pt x="31" y="276"/>
                    <a:pt x="95" y="310"/>
                    <a:pt x="156" y="310"/>
                  </a:cubicBezTo>
                  <a:cubicBezTo>
                    <a:pt x="231" y="310"/>
                    <a:pt x="301" y="259"/>
                    <a:pt x="301" y="167"/>
                  </a:cubicBezTo>
                  <a:lnTo>
                    <a:pt x="301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104;p51">
              <a:extLst>
                <a:ext uri="{FF2B5EF4-FFF2-40B4-BE49-F238E27FC236}">
                  <a16:creationId xmlns="" xmlns:a16="http://schemas.microsoft.com/office/drawing/2014/main" id="{E5C9F552-2A7B-477E-AC86-1DCB18237487}"/>
                </a:ext>
              </a:extLst>
            </p:cNvPr>
            <p:cNvSpPr/>
            <p:nvPr/>
          </p:nvSpPr>
          <p:spPr>
            <a:xfrm>
              <a:off x="6951008" y="1815000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01" y="0"/>
                  </a:moveTo>
                  <a:cubicBezTo>
                    <a:pt x="34" y="0"/>
                    <a:pt x="1" y="34"/>
                    <a:pt x="1" y="100"/>
                  </a:cubicBezTo>
                  <a:cubicBezTo>
                    <a:pt x="1" y="100"/>
                    <a:pt x="1" y="134"/>
                    <a:pt x="1" y="134"/>
                  </a:cubicBezTo>
                  <a:lnTo>
                    <a:pt x="1" y="200"/>
                  </a:lnTo>
                  <a:cubicBezTo>
                    <a:pt x="15" y="259"/>
                    <a:pt x="62" y="285"/>
                    <a:pt x="113" y="285"/>
                  </a:cubicBezTo>
                  <a:cubicBezTo>
                    <a:pt x="177" y="285"/>
                    <a:pt x="249" y="242"/>
                    <a:pt x="267" y="167"/>
                  </a:cubicBezTo>
                  <a:lnTo>
                    <a:pt x="267" y="100"/>
                  </a:lnTo>
                  <a:cubicBezTo>
                    <a:pt x="267" y="100"/>
                    <a:pt x="267" y="67"/>
                    <a:pt x="267" y="67"/>
                  </a:cubicBezTo>
                  <a:cubicBezTo>
                    <a:pt x="234" y="0"/>
                    <a:pt x="167" y="0"/>
                    <a:pt x="10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105;p51">
              <a:extLst>
                <a:ext uri="{FF2B5EF4-FFF2-40B4-BE49-F238E27FC236}">
                  <a16:creationId xmlns="" xmlns:a16="http://schemas.microsoft.com/office/drawing/2014/main" id="{930D1391-5387-4984-8B5E-77A88E8A84EE}"/>
                </a:ext>
              </a:extLst>
            </p:cNvPr>
            <p:cNvSpPr/>
            <p:nvPr/>
          </p:nvSpPr>
          <p:spPr>
            <a:xfrm>
              <a:off x="6958777" y="186777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1" y="76"/>
                    <a:pt x="34" y="143"/>
                  </a:cubicBezTo>
                  <a:lnTo>
                    <a:pt x="34" y="209"/>
                  </a:lnTo>
                  <a:cubicBezTo>
                    <a:pt x="34" y="276"/>
                    <a:pt x="101" y="309"/>
                    <a:pt x="167" y="309"/>
                  </a:cubicBezTo>
                  <a:cubicBezTo>
                    <a:pt x="234" y="309"/>
                    <a:pt x="30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106;p51">
              <a:extLst>
                <a:ext uri="{FF2B5EF4-FFF2-40B4-BE49-F238E27FC236}">
                  <a16:creationId xmlns="" xmlns:a16="http://schemas.microsoft.com/office/drawing/2014/main" id="{2F9FF239-431E-4CE6-927D-61F0EC1ED860}"/>
                </a:ext>
              </a:extLst>
            </p:cNvPr>
            <p:cNvSpPr/>
            <p:nvPr/>
          </p:nvSpPr>
          <p:spPr>
            <a:xfrm>
              <a:off x="6990549" y="170042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9" y="1"/>
                    <a:pt x="146" y="3"/>
                    <a:pt x="134" y="9"/>
                  </a:cubicBezTo>
                  <a:cubicBezTo>
                    <a:pt x="67" y="9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34" y="276"/>
                    <a:pt x="101" y="310"/>
                    <a:pt x="167" y="310"/>
                  </a:cubicBezTo>
                  <a:cubicBezTo>
                    <a:pt x="234" y="276"/>
                    <a:pt x="301" y="243"/>
                    <a:pt x="267" y="143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107;p51">
              <a:extLst>
                <a:ext uri="{FF2B5EF4-FFF2-40B4-BE49-F238E27FC236}">
                  <a16:creationId xmlns="" xmlns:a16="http://schemas.microsoft.com/office/drawing/2014/main" id="{5A988D2F-C0AF-4E27-BCD9-E0CB7565927E}"/>
                </a:ext>
              </a:extLst>
            </p:cNvPr>
            <p:cNvSpPr/>
            <p:nvPr/>
          </p:nvSpPr>
          <p:spPr>
            <a:xfrm>
              <a:off x="6982082" y="1647459"/>
              <a:ext cx="6371" cy="6774"/>
            </a:xfrm>
            <a:custGeom>
              <a:avLst/>
              <a:gdLst/>
              <a:ahLst/>
              <a:cxnLst/>
              <a:rect l="l" t="t" r="r" b="b"/>
              <a:pathLst>
                <a:path w="301" h="320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67" y="10"/>
                    <a:pt x="0" y="76"/>
                    <a:pt x="34" y="143"/>
                  </a:cubicBezTo>
                  <a:lnTo>
                    <a:pt x="34" y="210"/>
                  </a:lnTo>
                  <a:cubicBezTo>
                    <a:pt x="49" y="285"/>
                    <a:pt x="104" y="319"/>
                    <a:pt x="161" y="319"/>
                  </a:cubicBezTo>
                  <a:cubicBezTo>
                    <a:pt x="230" y="319"/>
                    <a:pt x="301" y="268"/>
                    <a:pt x="301" y="176"/>
                  </a:cubicBezTo>
                  <a:lnTo>
                    <a:pt x="301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108;p51">
              <a:extLst>
                <a:ext uri="{FF2B5EF4-FFF2-40B4-BE49-F238E27FC236}">
                  <a16:creationId xmlns="" xmlns:a16="http://schemas.microsoft.com/office/drawing/2014/main" id="{F187F0C8-A740-4980-AC98-D4126E8C7C0D}"/>
                </a:ext>
              </a:extLst>
            </p:cNvPr>
            <p:cNvSpPr/>
            <p:nvPr/>
          </p:nvSpPr>
          <p:spPr>
            <a:xfrm>
              <a:off x="6973615" y="1594688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33" y="1"/>
                  </a:moveTo>
                  <a:cubicBezTo>
                    <a:pt x="67" y="1"/>
                    <a:pt x="0" y="68"/>
                    <a:pt x="33" y="168"/>
                  </a:cubicBezTo>
                  <a:lnTo>
                    <a:pt x="33" y="201"/>
                  </a:lnTo>
                  <a:cubicBezTo>
                    <a:pt x="48" y="276"/>
                    <a:pt x="104" y="311"/>
                    <a:pt x="161" y="311"/>
                  </a:cubicBezTo>
                  <a:cubicBezTo>
                    <a:pt x="230" y="311"/>
                    <a:pt x="300" y="259"/>
                    <a:pt x="300" y="168"/>
                  </a:cubicBezTo>
                  <a:lnTo>
                    <a:pt x="300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109;p51">
              <a:extLst>
                <a:ext uri="{FF2B5EF4-FFF2-40B4-BE49-F238E27FC236}">
                  <a16:creationId xmlns="" xmlns:a16="http://schemas.microsoft.com/office/drawing/2014/main" id="{04A0D3FE-6A99-4FFD-9241-EDC89BC0B605}"/>
                </a:ext>
              </a:extLst>
            </p:cNvPr>
            <p:cNvSpPr/>
            <p:nvPr/>
          </p:nvSpPr>
          <p:spPr>
            <a:xfrm>
              <a:off x="7024438" y="1911545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71" y="0"/>
                  </a:moveTo>
                  <a:cubicBezTo>
                    <a:pt x="159" y="0"/>
                    <a:pt x="146" y="3"/>
                    <a:pt x="134" y="9"/>
                  </a:cubicBezTo>
                  <a:cubicBezTo>
                    <a:pt x="34" y="9"/>
                    <a:pt x="1" y="76"/>
                    <a:pt x="1" y="143"/>
                  </a:cubicBezTo>
                  <a:lnTo>
                    <a:pt x="1" y="209"/>
                  </a:lnTo>
                  <a:cubicBezTo>
                    <a:pt x="29" y="265"/>
                    <a:pt x="80" y="292"/>
                    <a:pt x="130" y="292"/>
                  </a:cubicBezTo>
                  <a:cubicBezTo>
                    <a:pt x="200" y="292"/>
                    <a:pt x="268" y="240"/>
                    <a:pt x="268" y="143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110;p51">
              <a:extLst>
                <a:ext uri="{FF2B5EF4-FFF2-40B4-BE49-F238E27FC236}">
                  <a16:creationId xmlns="" xmlns:a16="http://schemas.microsoft.com/office/drawing/2014/main" id="{975F76AD-53D4-4F1C-9619-E5562013E00D}"/>
                </a:ext>
              </a:extLst>
            </p:cNvPr>
            <p:cNvSpPr/>
            <p:nvPr/>
          </p:nvSpPr>
          <p:spPr>
            <a:xfrm>
              <a:off x="7007504" y="1805538"/>
              <a:ext cx="6371" cy="6858"/>
            </a:xfrm>
            <a:custGeom>
              <a:avLst/>
              <a:gdLst/>
              <a:ahLst/>
              <a:cxnLst/>
              <a:rect l="l" t="t" r="r" b="b"/>
              <a:pathLst>
                <a:path w="301" h="324" extrusionOk="0">
                  <a:moveTo>
                    <a:pt x="166" y="1"/>
                  </a:moveTo>
                  <a:cubicBezTo>
                    <a:pt x="154" y="1"/>
                    <a:pt x="143" y="5"/>
                    <a:pt x="134" y="14"/>
                  </a:cubicBezTo>
                  <a:cubicBezTo>
                    <a:pt x="67" y="14"/>
                    <a:pt x="34" y="47"/>
                    <a:pt x="0" y="114"/>
                  </a:cubicBezTo>
                  <a:cubicBezTo>
                    <a:pt x="0" y="114"/>
                    <a:pt x="0" y="147"/>
                    <a:pt x="0" y="147"/>
                  </a:cubicBezTo>
                  <a:lnTo>
                    <a:pt x="0" y="214"/>
                  </a:lnTo>
                  <a:cubicBezTo>
                    <a:pt x="30" y="289"/>
                    <a:pt x="94" y="323"/>
                    <a:pt x="152" y="323"/>
                  </a:cubicBezTo>
                  <a:cubicBezTo>
                    <a:pt x="223" y="323"/>
                    <a:pt x="285" y="272"/>
                    <a:pt x="267" y="180"/>
                  </a:cubicBezTo>
                  <a:lnTo>
                    <a:pt x="267" y="114"/>
                  </a:lnTo>
                  <a:cubicBezTo>
                    <a:pt x="300" y="114"/>
                    <a:pt x="300" y="80"/>
                    <a:pt x="267" y="80"/>
                  </a:cubicBezTo>
                  <a:cubicBezTo>
                    <a:pt x="243" y="32"/>
                    <a:pt x="200" y="1"/>
                    <a:pt x="166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111;p51">
              <a:extLst>
                <a:ext uri="{FF2B5EF4-FFF2-40B4-BE49-F238E27FC236}">
                  <a16:creationId xmlns="" xmlns:a16="http://schemas.microsoft.com/office/drawing/2014/main" id="{2BB4E9A7-9F5B-480D-8627-679D65CDF8CE}"/>
                </a:ext>
              </a:extLst>
            </p:cNvPr>
            <p:cNvSpPr/>
            <p:nvPr/>
          </p:nvSpPr>
          <p:spPr>
            <a:xfrm>
              <a:off x="7015971" y="1858584"/>
              <a:ext cx="6054" cy="6774"/>
            </a:xfrm>
            <a:custGeom>
              <a:avLst/>
              <a:gdLst/>
              <a:ahLst/>
              <a:cxnLst/>
              <a:rect l="l" t="t" r="r" b="b"/>
              <a:pathLst>
                <a:path w="286" h="320" extrusionOk="0">
                  <a:moveTo>
                    <a:pt x="170" y="1"/>
                  </a:moveTo>
                  <a:cubicBezTo>
                    <a:pt x="158" y="1"/>
                    <a:pt x="146" y="3"/>
                    <a:pt x="134" y="9"/>
                  </a:cubicBezTo>
                  <a:cubicBezTo>
                    <a:pt x="67" y="9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16" y="285"/>
                    <a:pt x="78" y="319"/>
                    <a:pt x="139" y="319"/>
                  </a:cubicBezTo>
                  <a:cubicBezTo>
                    <a:pt x="213" y="319"/>
                    <a:pt x="286" y="268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112;p51">
              <a:extLst>
                <a:ext uri="{FF2B5EF4-FFF2-40B4-BE49-F238E27FC236}">
                  <a16:creationId xmlns="" xmlns:a16="http://schemas.microsoft.com/office/drawing/2014/main" id="{5E4BF17D-251D-4018-8C5D-5A74CF8B15C4}"/>
                </a:ext>
              </a:extLst>
            </p:cNvPr>
            <p:cNvSpPr/>
            <p:nvPr/>
          </p:nvSpPr>
          <p:spPr>
            <a:xfrm>
              <a:off x="7039277" y="1638463"/>
              <a:ext cx="5673" cy="6075"/>
            </a:xfrm>
            <a:custGeom>
              <a:avLst/>
              <a:gdLst/>
              <a:ahLst/>
              <a:cxnLst/>
              <a:rect l="l" t="t" r="r" b="b"/>
              <a:pathLst>
                <a:path w="268" h="287" extrusionOk="0">
                  <a:moveTo>
                    <a:pt x="134" y="1"/>
                  </a:moveTo>
                  <a:cubicBezTo>
                    <a:pt x="34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30" y="260"/>
                    <a:pt x="84" y="286"/>
                    <a:pt x="137" y="286"/>
                  </a:cubicBezTo>
                  <a:cubicBezTo>
                    <a:pt x="204" y="286"/>
                    <a:pt x="267" y="243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113;p51">
              <a:extLst>
                <a:ext uri="{FF2B5EF4-FFF2-40B4-BE49-F238E27FC236}">
                  <a16:creationId xmlns="" xmlns:a16="http://schemas.microsoft.com/office/drawing/2014/main" id="{0E424065-B002-4270-B5D9-59D89C3DB143}"/>
                </a:ext>
              </a:extLst>
            </p:cNvPr>
            <p:cNvSpPr/>
            <p:nvPr/>
          </p:nvSpPr>
          <p:spPr>
            <a:xfrm>
              <a:off x="7047744" y="1691233"/>
              <a:ext cx="6054" cy="6774"/>
            </a:xfrm>
            <a:custGeom>
              <a:avLst/>
              <a:gdLst/>
              <a:ahLst/>
              <a:cxnLst/>
              <a:rect l="l" t="t" r="r" b="b"/>
              <a:pathLst>
                <a:path w="286" h="320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34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16" y="285"/>
                    <a:pt x="78" y="320"/>
                    <a:pt x="139" y="320"/>
                  </a:cubicBezTo>
                  <a:cubicBezTo>
                    <a:pt x="213" y="320"/>
                    <a:pt x="286" y="268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114;p51">
              <a:extLst>
                <a:ext uri="{FF2B5EF4-FFF2-40B4-BE49-F238E27FC236}">
                  <a16:creationId xmlns="" xmlns:a16="http://schemas.microsoft.com/office/drawing/2014/main" id="{F1F16E93-45ED-4D7A-8E16-F90846B44321}"/>
                </a:ext>
              </a:extLst>
            </p:cNvPr>
            <p:cNvSpPr/>
            <p:nvPr/>
          </p:nvSpPr>
          <p:spPr>
            <a:xfrm>
              <a:off x="7030788" y="158552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0"/>
                  </a:moveTo>
                  <a:cubicBezTo>
                    <a:pt x="68" y="34"/>
                    <a:pt x="1" y="100"/>
                    <a:pt x="1" y="167"/>
                  </a:cubicBezTo>
                  <a:lnTo>
                    <a:pt x="1" y="200"/>
                  </a:lnTo>
                  <a:cubicBezTo>
                    <a:pt x="28" y="255"/>
                    <a:pt x="78" y="309"/>
                    <a:pt x="131" y="309"/>
                  </a:cubicBezTo>
                  <a:cubicBezTo>
                    <a:pt x="143" y="309"/>
                    <a:pt x="156" y="307"/>
                    <a:pt x="168" y="300"/>
                  </a:cubicBezTo>
                  <a:cubicBezTo>
                    <a:pt x="234" y="300"/>
                    <a:pt x="301" y="234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2115;p51">
              <a:extLst>
                <a:ext uri="{FF2B5EF4-FFF2-40B4-BE49-F238E27FC236}">
                  <a16:creationId xmlns="" xmlns:a16="http://schemas.microsoft.com/office/drawing/2014/main" id="{138A3795-8633-4662-B5E5-C6733D35393A}"/>
                </a:ext>
              </a:extLst>
            </p:cNvPr>
            <p:cNvSpPr/>
            <p:nvPr/>
          </p:nvSpPr>
          <p:spPr>
            <a:xfrm>
              <a:off x="7073166" y="184958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00" y="1"/>
                  </a:moveTo>
                  <a:cubicBezTo>
                    <a:pt x="34" y="1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116;p51">
              <a:extLst>
                <a:ext uri="{FF2B5EF4-FFF2-40B4-BE49-F238E27FC236}">
                  <a16:creationId xmlns="" xmlns:a16="http://schemas.microsoft.com/office/drawing/2014/main" id="{0503776A-A520-4394-8871-34D259DFE55D}"/>
                </a:ext>
              </a:extLst>
            </p:cNvPr>
            <p:cNvSpPr/>
            <p:nvPr/>
          </p:nvSpPr>
          <p:spPr>
            <a:xfrm>
              <a:off x="7064699" y="1796626"/>
              <a:ext cx="5652" cy="6583"/>
            </a:xfrm>
            <a:custGeom>
              <a:avLst/>
              <a:gdLst/>
              <a:ahLst/>
              <a:cxnLst/>
              <a:rect l="l" t="t" r="r" b="b"/>
              <a:pathLst>
                <a:path w="267" h="311" extrusionOk="0">
                  <a:moveTo>
                    <a:pt x="100" y="1"/>
                  </a:moveTo>
                  <a:cubicBezTo>
                    <a:pt x="67" y="1"/>
                    <a:pt x="0" y="68"/>
                    <a:pt x="0" y="101"/>
                  </a:cubicBezTo>
                  <a:cubicBezTo>
                    <a:pt x="0" y="134"/>
                    <a:pt x="0" y="134"/>
                    <a:pt x="0" y="168"/>
                  </a:cubicBezTo>
                  <a:lnTo>
                    <a:pt x="0" y="201"/>
                  </a:lnTo>
                  <a:cubicBezTo>
                    <a:pt x="0" y="256"/>
                    <a:pt x="67" y="310"/>
                    <a:pt x="128" y="310"/>
                  </a:cubicBezTo>
                  <a:cubicBezTo>
                    <a:pt x="141" y="310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67" y="101"/>
                    <a:pt x="267" y="68"/>
                    <a:pt x="267" y="68"/>
                  </a:cubicBezTo>
                  <a:cubicBezTo>
                    <a:pt x="234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117;p51">
              <a:extLst>
                <a:ext uri="{FF2B5EF4-FFF2-40B4-BE49-F238E27FC236}">
                  <a16:creationId xmlns="" xmlns:a16="http://schemas.microsoft.com/office/drawing/2014/main" id="{8275B0F5-10DD-4B06-A40C-77F41C2F1F93}"/>
                </a:ext>
              </a:extLst>
            </p:cNvPr>
            <p:cNvSpPr/>
            <p:nvPr/>
          </p:nvSpPr>
          <p:spPr>
            <a:xfrm>
              <a:off x="7081633" y="1902358"/>
              <a:ext cx="5673" cy="6774"/>
            </a:xfrm>
            <a:custGeom>
              <a:avLst/>
              <a:gdLst/>
              <a:ahLst/>
              <a:cxnLst/>
              <a:rect l="l" t="t" r="r" b="b"/>
              <a:pathLst>
                <a:path w="268" h="320" extrusionOk="0">
                  <a:moveTo>
                    <a:pt x="137" y="1"/>
                  </a:moveTo>
                  <a:cubicBezTo>
                    <a:pt x="125" y="1"/>
                    <a:pt x="113" y="3"/>
                    <a:pt x="101" y="10"/>
                  </a:cubicBezTo>
                  <a:cubicBezTo>
                    <a:pt x="34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16" y="285"/>
                    <a:pt x="71" y="319"/>
                    <a:pt x="128" y="319"/>
                  </a:cubicBezTo>
                  <a:cubicBezTo>
                    <a:pt x="197" y="319"/>
                    <a:pt x="268" y="268"/>
                    <a:pt x="268" y="176"/>
                  </a:cubicBezTo>
                  <a:lnTo>
                    <a:pt x="268" y="110"/>
                  </a:lnTo>
                  <a:cubicBezTo>
                    <a:pt x="240" y="55"/>
                    <a:pt x="191" y="1"/>
                    <a:pt x="13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118;p51">
              <a:extLst>
                <a:ext uri="{FF2B5EF4-FFF2-40B4-BE49-F238E27FC236}">
                  <a16:creationId xmlns="" xmlns:a16="http://schemas.microsoft.com/office/drawing/2014/main" id="{E6596E2F-8A59-4410-8414-381410493864}"/>
                </a:ext>
              </a:extLst>
            </p:cNvPr>
            <p:cNvSpPr/>
            <p:nvPr/>
          </p:nvSpPr>
          <p:spPr>
            <a:xfrm>
              <a:off x="7218608" y="166388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34" y="1"/>
                    <a:pt x="1" y="68"/>
                    <a:pt x="1" y="168"/>
                  </a:cubicBezTo>
                  <a:lnTo>
                    <a:pt x="1" y="201"/>
                  </a:lnTo>
                  <a:cubicBezTo>
                    <a:pt x="1" y="255"/>
                    <a:pt x="68" y="310"/>
                    <a:pt x="128" y="310"/>
                  </a:cubicBezTo>
                  <a:cubicBezTo>
                    <a:pt x="142" y="310"/>
                    <a:pt x="156" y="307"/>
                    <a:pt x="168" y="301"/>
                  </a:cubicBezTo>
                  <a:cubicBezTo>
                    <a:pt x="234" y="301"/>
                    <a:pt x="268" y="234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2119;p51">
              <a:extLst>
                <a:ext uri="{FF2B5EF4-FFF2-40B4-BE49-F238E27FC236}">
                  <a16:creationId xmlns="" xmlns:a16="http://schemas.microsoft.com/office/drawing/2014/main" id="{9681A4AD-F37E-4C6C-8501-D1C181744867}"/>
                </a:ext>
              </a:extLst>
            </p:cNvPr>
            <p:cNvSpPr/>
            <p:nvPr/>
          </p:nvSpPr>
          <p:spPr>
            <a:xfrm>
              <a:off x="7210141" y="1611368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67" y="13"/>
                    <a:pt x="1" y="80"/>
                    <a:pt x="1" y="147"/>
                  </a:cubicBezTo>
                  <a:lnTo>
                    <a:pt x="1" y="180"/>
                  </a:lnTo>
                  <a:cubicBezTo>
                    <a:pt x="34" y="280"/>
                    <a:pt x="101" y="314"/>
                    <a:pt x="167" y="314"/>
                  </a:cubicBezTo>
                  <a:cubicBezTo>
                    <a:pt x="234" y="280"/>
                    <a:pt x="301" y="214"/>
                    <a:pt x="268" y="147"/>
                  </a:cubicBezTo>
                  <a:lnTo>
                    <a:pt x="268" y="113"/>
                  </a:lnTo>
                  <a:cubicBezTo>
                    <a:pt x="268" y="38"/>
                    <a:pt x="230" y="1"/>
                    <a:pt x="18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2120;p51">
              <a:extLst>
                <a:ext uri="{FF2B5EF4-FFF2-40B4-BE49-F238E27FC236}">
                  <a16:creationId xmlns="" xmlns:a16="http://schemas.microsoft.com/office/drawing/2014/main" id="{C2449BD8-73F6-4172-A2F8-A42DC8FF7404}"/>
                </a:ext>
              </a:extLst>
            </p:cNvPr>
            <p:cNvSpPr/>
            <p:nvPr/>
          </p:nvSpPr>
          <p:spPr>
            <a:xfrm>
              <a:off x="7252518" y="1875010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00" y="1"/>
                  </a:moveTo>
                  <a:cubicBezTo>
                    <a:pt x="33" y="1"/>
                    <a:pt x="0" y="67"/>
                    <a:pt x="0" y="167"/>
                  </a:cubicBezTo>
                  <a:lnTo>
                    <a:pt x="0" y="201"/>
                  </a:lnTo>
                  <a:cubicBezTo>
                    <a:pt x="0" y="255"/>
                    <a:pt x="45" y="310"/>
                    <a:pt x="97" y="310"/>
                  </a:cubicBezTo>
                  <a:cubicBezTo>
                    <a:pt x="109" y="310"/>
                    <a:pt x="121" y="307"/>
                    <a:pt x="134" y="301"/>
                  </a:cubicBezTo>
                  <a:cubicBezTo>
                    <a:pt x="234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2121;p51">
              <a:extLst>
                <a:ext uri="{FF2B5EF4-FFF2-40B4-BE49-F238E27FC236}">
                  <a16:creationId xmlns="" xmlns:a16="http://schemas.microsoft.com/office/drawing/2014/main" id="{ABA3F986-B0B0-4C92-96C5-1850417C7CEC}"/>
                </a:ext>
              </a:extLst>
            </p:cNvPr>
            <p:cNvSpPr/>
            <p:nvPr/>
          </p:nvSpPr>
          <p:spPr>
            <a:xfrm>
              <a:off x="7201674" y="1558492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3"/>
                    <a:pt x="134" y="10"/>
                  </a:cubicBezTo>
                  <a:cubicBezTo>
                    <a:pt x="67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34" y="276"/>
                    <a:pt x="100" y="310"/>
                    <a:pt x="167" y="310"/>
                  </a:cubicBezTo>
                  <a:cubicBezTo>
                    <a:pt x="234" y="310"/>
                    <a:pt x="301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2122;p51">
              <a:extLst>
                <a:ext uri="{FF2B5EF4-FFF2-40B4-BE49-F238E27FC236}">
                  <a16:creationId xmlns="" xmlns:a16="http://schemas.microsoft.com/office/drawing/2014/main" id="{B2DD109C-CE8A-4737-9A18-0A012E642A96}"/>
                </a:ext>
              </a:extLst>
            </p:cNvPr>
            <p:cNvSpPr/>
            <p:nvPr/>
          </p:nvSpPr>
          <p:spPr>
            <a:xfrm>
              <a:off x="7244030" y="1822049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01" y="1"/>
                  </a:moveTo>
                  <a:cubicBezTo>
                    <a:pt x="34" y="34"/>
                    <a:pt x="1" y="101"/>
                    <a:pt x="1" y="168"/>
                  </a:cubicBezTo>
                  <a:lnTo>
                    <a:pt x="1" y="201"/>
                  </a:lnTo>
                  <a:cubicBezTo>
                    <a:pt x="1" y="276"/>
                    <a:pt x="38" y="314"/>
                    <a:pt x="99" y="314"/>
                  </a:cubicBezTo>
                  <a:cubicBezTo>
                    <a:pt x="120" y="314"/>
                    <a:pt x="143" y="309"/>
                    <a:pt x="168" y="301"/>
                  </a:cubicBezTo>
                  <a:cubicBezTo>
                    <a:pt x="234" y="301"/>
                    <a:pt x="268" y="234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2123;p51">
              <a:extLst>
                <a:ext uri="{FF2B5EF4-FFF2-40B4-BE49-F238E27FC236}">
                  <a16:creationId xmlns="" xmlns:a16="http://schemas.microsoft.com/office/drawing/2014/main" id="{CF6F4A3D-EF1F-420A-AA72-685C5B48FE13}"/>
                </a:ext>
              </a:extLst>
            </p:cNvPr>
            <p:cNvSpPr/>
            <p:nvPr/>
          </p:nvSpPr>
          <p:spPr>
            <a:xfrm>
              <a:off x="7235563" y="1769511"/>
              <a:ext cx="5673" cy="6668"/>
            </a:xfrm>
            <a:custGeom>
              <a:avLst/>
              <a:gdLst/>
              <a:ahLst/>
              <a:cxnLst/>
              <a:rect l="l" t="t" r="r" b="b"/>
              <a:pathLst>
                <a:path w="268" h="315" extrusionOk="0">
                  <a:moveTo>
                    <a:pt x="158" y="1"/>
                  </a:moveTo>
                  <a:cubicBezTo>
                    <a:pt x="140" y="1"/>
                    <a:pt x="120" y="5"/>
                    <a:pt x="101" y="14"/>
                  </a:cubicBezTo>
                  <a:cubicBezTo>
                    <a:pt x="67" y="14"/>
                    <a:pt x="34" y="48"/>
                    <a:pt x="1" y="81"/>
                  </a:cubicBezTo>
                  <a:cubicBezTo>
                    <a:pt x="1" y="114"/>
                    <a:pt x="1" y="148"/>
                    <a:pt x="1" y="148"/>
                  </a:cubicBezTo>
                  <a:lnTo>
                    <a:pt x="1" y="215"/>
                  </a:lnTo>
                  <a:cubicBezTo>
                    <a:pt x="1" y="281"/>
                    <a:pt x="101" y="315"/>
                    <a:pt x="167" y="315"/>
                  </a:cubicBezTo>
                  <a:cubicBezTo>
                    <a:pt x="234" y="315"/>
                    <a:pt x="267" y="248"/>
                    <a:pt x="267" y="148"/>
                  </a:cubicBezTo>
                  <a:lnTo>
                    <a:pt x="267" y="114"/>
                  </a:lnTo>
                  <a:cubicBezTo>
                    <a:pt x="267" y="81"/>
                    <a:pt x="267" y="81"/>
                    <a:pt x="267" y="48"/>
                  </a:cubicBezTo>
                  <a:cubicBezTo>
                    <a:pt x="244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2124;p51">
              <a:extLst>
                <a:ext uri="{FF2B5EF4-FFF2-40B4-BE49-F238E27FC236}">
                  <a16:creationId xmlns="" xmlns:a16="http://schemas.microsoft.com/office/drawing/2014/main" id="{C921B61F-A764-443F-A2B5-A87BF02B026F}"/>
                </a:ext>
              </a:extLst>
            </p:cNvPr>
            <p:cNvSpPr/>
            <p:nvPr/>
          </p:nvSpPr>
          <p:spPr>
            <a:xfrm>
              <a:off x="6957358" y="1489295"/>
              <a:ext cx="5673" cy="6244"/>
            </a:xfrm>
            <a:custGeom>
              <a:avLst/>
              <a:gdLst/>
              <a:ahLst/>
              <a:cxnLst/>
              <a:rect l="l" t="t" r="r" b="b"/>
              <a:pathLst>
                <a:path w="268" h="295" extrusionOk="0">
                  <a:moveTo>
                    <a:pt x="137" y="1"/>
                  </a:moveTo>
                  <a:cubicBezTo>
                    <a:pt x="125" y="1"/>
                    <a:pt x="113" y="3"/>
                    <a:pt x="101" y="10"/>
                  </a:cubicBezTo>
                  <a:cubicBezTo>
                    <a:pt x="34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15" y="268"/>
                    <a:pt x="69" y="295"/>
                    <a:pt x="124" y="295"/>
                  </a:cubicBezTo>
                  <a:cubicBezTo>
                    <a:pt x="194" y="295"/>
                    <a:pt x="268" y="251"/>
                    <a:pt x="268" y="176"/>
                  </a:cubicBezTo>
                  <a:lnTo>
                    <a:pt x="268" y="110"/>
                  </a:lnTo>
                  <a:cubicBezTo>
                    <a:pt x="240" y="55"/>
                    <a:pt x="191" y="1"/>
                    <a:pt x="13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2125;p51">
              <a:extLst>
                <a:ext uri="{FF2B5EF4-FFF2-40B4-BE49-F238E27FC236}">
                  <a16:creationId xmlns="" xmlns:a16="http://schemas.microsoft.com/office/drawing/2014/main" id="{46C1486A-E1B3-4D3D-ABED-5EC000216E0A}"/>
                </a:ext>
              </a:extLst>
            </p:cNvPr>
            <p:cNvSpPr/>
            <p:nvPr/>
          </p:nvSpPr>
          <p:spPr>
            <a:xfrm>
              <a:off x="6900164" y="1498398"/>
              <a:ext cx="6096" cy="6562"/>
            </a:xfrm>
            <a:custGeom>
              <a:avLst/>
              <a:gdLst/>
              <a:ahLst/>
              <a:cxnLst/>
              <a:rect l="l" t="t" r="r" b="b"/>
              <a:pathLst>
                <a:path w="288" h="310" extrusionOk="0">
                  <a:moveTo>
                    <a:pt x="183" y="1"/>
                  </a:moveTo>
                  <a:cubicBezTo>
                    <a:pt x="168" y="1"/>
                    <a:pt x="151" y="5"/>
                    <a:pt x="134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213"/>
                  </a:lnTo>
                  <a:cubicBezTo>
                    <a:pt x="14" y="281"/>
                    <a:pt x="66" y="310"/>
                    <a:pt x="120" y="310"/>
                  </a:cubicBezTo>
                  <a:cubicBezTo>
                    <a:pt x="201" y="310"/>
                    <a:pt x="288" y="246"/>
                    <a:pt x="268" y="147"/>
                  </a:cubicBezTo>
                  <a:lnTo>
                    <a:pt x="268" y="113"/>
                  </a:lnTo>
                  <a:cubicBezTo>
                    <a:pt x="268" y="38"/>
                    <a:pt x="230" y="1"/>
                    <a:pt x="18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2126;p51">
              <a:extLst>
                <a:ext uri="{FF2B5EF4-FFF2-40B4-BE49-F238E27FC236}">
                  <a16:creationId xmlns="" xmlns:a16="http://schemas.microsoft.com/office/drawing/2014/main" id="{75D5653F-0640-4C26-9F44-7DF44CE620C2}"/>
                </a:ext>
              </a:extLst>
            </p:cNvPr>
            <p:cNvSpPr/>
            <p:nvPr/>
          </p:nvSpPr>
          <p:spPr>
            <a:xfrm>
              <a:off x="7184719" y="1452782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0"/>
                  </a:moveTo>
                  <a:cubicBezTo>
                    <a:pt x="68" y="33"/>
                    <a:pt x="1" y="67"/>
                    <a:pt x="34" y="167"/>
                  </a:cubicBezTo>
                  <a:lnTo>
                    <a:pt x="34" y="200"/>
                  </a:lnTo>
                  <a:cubicBezTo>
                    <a:pt x="34" y="255"/>
                    <a:pt x="79" y="309"/>
                    <a:pt x="131" y="309"/>
                  </a:cubicBezTo>
                  <a:cubicBezTo>
                    <a:pt x="143" y="309"/>
                    <a:pt x="155" y="306"/>
                    <a:pt x="168" y="300"/>
                  </a:cubicBezTo>
                  <a:cubicBezTo>
                    <a:pt x="234" y="300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8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2127;p51">
              <a:extLst>
                <a:ext uri="{FF2B5EF4-FFF2-40B4-BE49-F238E27FC236}">
                  <a16:creationId xmlns="" xmlns:a16="http://schemas.microsoft.com/office/drawing/2014/main" id="{356C7DC9-94C1-4F3F-8F59-38BA2DB49AE2}"/>
                </a:ext>
              </a:extLst>
            </p:cNvPr>
            <p:cNvSpPr/>
            <p:nvPr/>
          </p:nvSpPr>
          <p:spPr>
            <a:xfrm>
              <a:off x="7013854" y="148013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34" y="142"/>
                  </a:cubicBezTo>
                  <a:lnTo>
                    <a:pt x="34" y="209"/>
                  </a:lnTo>
                  <a:cubicBezTo>
                    <a:pt x="34" y="276"/>
                    <a:pt x="100" y="309"/>
                    <a:pt x="167" y="309"/>
                  </a:cubicBezTo>
                  <a:cubicBezTo>
                    <a:pt x="234" y="309"/>
                    <a:pt x="301" y="242"/>
                    <a:pt x="301" y="176"/>
                  </a:cubicBezTo>
                  <a:lnTo>
                    <a:pt x="301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2128;p51">
              <a:extLst>
                <a:ext uri="{FF2B5EF4-FFF2-40B4-BE49-F238E27FC236}">
                  <a16:creationId xmlns="" xmlns:a16="http://schemas.microsoft.com/office/drawing/2014/main" id="{0B2F6698-DFB8-456D-9302-247D86BAC8F5}"/>
                </a:ext>
              </a:extLst>
            </p:cNvPr>
            <p:cNvSpPr/>
            <p:nvPr/>
          </p:nvSpPr>
          <p:spPr>
            <a:xfrm>
              <a:off x="6908652" y="155091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34" y="34"/>
                    <a:pt x="0" y="67"/>
                    <a:pt x="0" y="167"/>
                  </a:cubicBezTo>
                  <a:lnTo>
                    <a:pt x="0" y="201"/>
                  </a:lnTo>
                  <a:cubicBezTo>
                    <a:pt x="0" y="255"/>
                    <a:pt x="67" y="310"/>
                    <a:pt x="128" y="310"/>
                  </a:cubicBezTo>
                  <a:cubicBezTo>
                    <a:pt x="141" y="310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2129;p51">
              <a:extLst>
                <a:ext uri="{FF2B5EF4-FFF2-40B4-BE49-F238E27FC236}">
                  <a16:creationId xmlns="" xmlns:a16="http://schemas.microsoft.com/office/drawing/2014/main" id="{359A5448-6C75-4295-AFE3-A794CF45A1BF}"/>
                </a:ext>
              </a:extLst>
            </p:cNvPr>
            <p:cNvSpPr/>
            <p:nvPr/>
          </p:nvSpPr>
          <p:spPr>
            <a:xfrm>
              <a:off x="6965127" y="1542172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4" y="1"/>
                  </a:moveTo>
                  <a:cubicBezTo>
                    <a:pt x="168" y="1"/>
                    <a:pt x="151" y="5"/>
                    <a:pt x="134" y="13"/>
                  </a:cubicBezTo>
                  <a:cubicBezTo>
                    <a:pt x="67" y="13"/>
                    <a:pt x="1" y="80"/>
                    <a:pt x="34" y="147"/>
                  </a:cubicBezTo>
                  <a:lnTo>
                    <a:pt x="34" y="214"/>
                  </a:lnTo>
                  <a:cubicBezTo>
                    <a:pt x="34" y="280"/>
                    <a:pt x="101" y="314"/>
                    <a:pt x="168" y="314"/>
                  </a:cubicBezTo>
                  <a:cubicBezTo>
                    <a:pt x="268" y="280"/>
                    <a:pt x="301" y="214"/>
                    <a:pt x="301" y="147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130;p51">
              <a:extLst>
                <a:ext uri="{FF2B5EF4-FFF2-40B4-BE49-F238E27FC236}">
                  <a16:creationId xmlns="" xmlns:a16="http://schemas.microsoft.com/office/drawing/2014/main" id="{4FA3FA37-7879-43FD-B6F8-97AA9919012C}"/>
                </a:ext>
              </a:extLst>
            </p:cNvPr>
            <p:cNvSpPr/>
            <p:nvPr/>
          </p:nvSpPr>
          <p:spPr>
            <a:xfrm>
              <a:off x="7022321" y="1533070"/>
              <a:ext cx="6371" cy="6498"/>
            </a:xfrm>
            <a:custGeom>
              <a:avLst/>
              <a:gdLst/>
              <a:ahLst/>
              <a:cxnLst/>
              <a:rect l="l" t="t" r="r" b="b"/>
              <a:pathLst>
                <a:path w="301" h="307" extrusionOk="0">
                  <a:moveTo>
                    <a:pt x="171" y="1"/>
                  </a:moveTo>
                  <a:cubicBezTo>
                    <a:pt x="159" y="1"/>
                    <a:pt x="146" y="4"/>
                    <a:pt x="134" y="10"/>
                  </a:cubicBezTo>
                  <a:cubicBezTo>
                    <a:pt x="67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28" y="277"/>
                    <a:pt x="82" y="307"/>
                    <a:pt x="137" y="307"/>
                  </a:cubicBezTo>
                  <a:cubicBezTo>
                    <a:pt x="218" y="307"/>
                    <a:pt x="301" y="243"/>
                    <a:pt x="301" y="143"/>
                  </a:cubicBezTo>
                  <a:lnTo>
                    <a:pt x="301" y="110"/>
                  </a:lnTo>
                  <a:cubicBezTo>
                    <a:pt x="274" y="55"/>
                    <a:pt x="224" y="1"/>
                    <a:pt x="171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131;p51">
              <a:extLst>
                <a:ext uri="{FF2B5EF4-FFF2-40B4-BE49-F238E27FC236}">
                  <a16:creationId xmlns="" xmlns:a16="http://schemas.microsoft.com/office/drawing/2014/main" id="{161AA785-3C27-4B3E-B6EA-163F9A44BF2C}"/>
                </a:ext>
              </a:extLst>
            </p:cNvPr>
            <p:cNvSpPr/>
            <p:nvPr/>
          </p:nvSpPr>
          <p:spPr>
            <a:xfrm>
              <a:off x="7193207" y="150572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27" y="255"/>
                    <a:pt x="77" y="310"/>
                    <a:pt x="130" y="310"/>
                  </a:cubicBezTo>
                  <a:cubicBezTo>
                    <a:pt x="142" y="310"/>
                    <a:pt x="155" y="307"/>
                    <a:pt x="167" y="301"/>
                  </a:cubicBezTo>
                  <a:cubicBezTo>
                    <a:pt x="234" y="301"/>
                    <a:pt x="300" y="234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2132;p51">
              <a:extLst>
                <a:ext uri="{FF2B5EF4-FFF2-40B4-BE49-F238E27FC236}">
                  <a16:creationId xmlns="" xmlns:a16="http://schemas.microsoft.com/office/drawing/2014/main" id="{3573A4EE-AAFE-4684-B023-C132E9BA9A89}"/>
                </a:ext>
              </a:extLst>
            </p:cNvPr>
            <p:cNvSpPr/>
            <p:nvPr/>
          </p:nvSpPr>
          <p:spPr>
            <a:xfrm>
              <a:off x="7104938" y="16822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01" y="0"/>
                  </a:moveTo>
                  <a:cubicBezTo>
                    <a:pt x="34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234" y="300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34" y="33"/>
                    <a:pt x="167" y="0"/>
                    <a:pt x="10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2133;p51">
              <a:extLst>
                <a:ext uri="{FF2B5EF4-FFF2-40B4-BE49-F238E27FC236}">
                  <a16:creationId xmlns="" xmlns:a16="http://schemas.microsoft.com/office/drawing/2014/main" id="{DA47C11F-35C9-41EB-896A-105BBC5EDBED}"/>
                </a:ext>
              </a:extLst>
            </p:cNvPr>
            <p:cNvSpPr/>
            <p:nvPr/>
          </p:nvSpPr>
          <p:spPr>
            <a:xfrm>
              <a:off x="7096471" y="1629297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00" y="0"/>
                  </a:moveTo>
                  <a:cubicBezTo>
                    <a:pt x="34" y="0"/>
                    <a:pt x="0" y="67"/>
                    <a:pt x="0" y="167"/>
                  </a:cubicBezTo>
                  <a:lnTo>
                    <a:pt x="0" y="200"/>
                  </a:lnTo>
                  <a:cubicBezTo>
                    <a:pt x="15" y="276"/>
                    <a:pt x="71" y="310"/>
                    <a:pt x="127" y="310"/>
                  </a:cubicBezTo>
                  <a:cubicBezTo>
                    <a:pt x="197" y="310"/>
                    <a:pt x="267" y="259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2134;p51">
              <a:extLst>
                <a:ext uri="{FF2B5EF4-FFF2-40B4-BE49-F238E27FC236}">
                  <a16:creationId xmlns="" xmlns:a16="http://schemas.microsoft.com/office/drawing/2014/main" id="{AECF7D7D-122C-47AF-A391-B8866D3E8BA8}"/>
                </a:ext>
              </a:extLst>
            </p:cNvPr>
            <p:cNvSpPr/>
            <p:nvPr/>
          </p:nvSpPr>
          <p:spPr>
            <a:xfrm>
              <a:off x="7087983" y="1576781"/>
              <a:ext cx="5673" cy="6266"/>
            </a:xfrm>
            <a:custGeom>
              <a:avLst/>
              <a:gdLst/>
              <a:ahLst/>
              <a:cxnLst/>
              <a:rect l="l" t="t" r="r" b="b"/>
              <a:pathLst>
                <a:path w="268" h="296" extrusionOk="0">
                  <a:moveTo>
                    <a:pt x="169" y="0"/>
                  </a:moveTo>
                  <a:cubicBezTo>
                    <a:pt x="149" y="0"/>
                    <a:pt x="126" y="5"/>
                    <a:pt x="101" y="13"/>
                  </a:cubicBezTo>
                  <a:cubicBezTo>
                    <a:pt x="34" y="13"/>
                    <a:pt x="1" y="80"/>
                    <a:pt x="1" y="146"/>
                  </a:cubicBezTo>
                  <a:lnTo>
                    <a:pt x="1" y="213"/>
                  </a:lnTo>
                  <a:cubicBezTo>
                    <a:pt x="15" y="269"/>
                    <a:pt x="64" y="295"/>
                    <a:pt x="116" y="295"/>
                  </a:cubicBezTo>
                  <a:cubicBezTo>
                    <a:pt x="189" y="295"/>
                    <a:pt x="268" y="243"/>
                    <a:pt x="268" y="146"/>
                  </a:cubicBezTo>
                  <a:lnTo>
                    <a:pt x="268" y="113"/>
                  </a:lnTo>
                  <a:cubicBezTo>
                    <a:pt x="268" y="38"/>
                    <a:pt x="230" y="0"/>
                    <a:pt x="169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135;p51">
              <a:extLst>
                <a:ext uri="{FF2B5EF4-FFF2-40B4-BE49-F238E27FC236}">
                  <a16:creationId xmlns="" xmlns:a16="http://schemas.microsoft.com/office/drawing/2014/main" id="{65E3AC4A-59F7-4976-BC49-B3CBED623B43}"/>
                </a:ext>
              </a:extLst>
            </p:cNvPr>
            <p:cNvSpPr/>
            <p:nvPr/>
          </p:nvSpPr>
          <p:spPr>
            <a:xfrm>
              <a:off x="7138129" y="1893193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0" y="142"/>
                  </a:cubicBezTo>
                  <a:lnTo>
                    <a:pt x="0" y="209"/>
                  </a:lnTo>
                  <a:cubicBezTo>
                    <a:pt x="34" y="276"/>
                    <a:pt x="100" y="309"/>
                    <a:pt x="167" y="309"/>
                  </a:cubicBezTo>
                  <a:cubicBezTo>
                    <a:pt x="234" y="309"/>
                    <a:pt x="300" y="242"/>
                    <a:pt x="300" y="176"/>
                  </a:cubicBezTo>
                  <a:lnTo>
                    <a:pt x="300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2136;p51">
              <a:extLst>
                <a:ext uri="{FF2B5EF4-FFF2-40B4-BE49-F238E27FC236}">
                  <a16:creationId xmlns="" xmlns:a16="http://schemas.microsoft.com/office/drawing/2014/main" id="{49CFFC34-072D-4BAE-8531-CB3104D90464}"/>
                </a:ext>
              </a:extLst>
            </p:cNvPr>
            <p:cNvSpPr/>
            <p:nvPr/>
          </p:nvSpPr>
          <p:spPr>
            <a:xfrm>
              <a:off x="7121174" y="1787461"/>
              <a:ext cx="6371" cy="7070"/>
            </a:xfrm>
            <a:custGeom>
              <a:avLst/>
              <a:gdLst/>
              <a:ahLst/>
              <a:cxnLst/>
              <a:rect l="l" t="t" r="r" b="b"/>
              <a:pathLst>
                <a:path w="301" h="334" extrusionOk="0">
                  <a:moveTo>
                    <a:pt x="134" y="0"/>
                  </a:moveTo>
                  <a:cubicBezTo>
                    <a:pt x="67" y="34"/>
                    <a:pt x="34" y="67"/>
                    <a:pt x="34" y="100"/>
                  </a:cubicBezTo>
                  <a:cubicBezTo>
                    <a:pt x="1" y="134"/>
                    <a:pt x="1" y="134"/>
                    <a:pt x="34" y="167"/>
                  </a:cubicBezTo>
                  <a:lnTo>
                    <a:pt x="34" y="200"/>
                  </a:lnTo>
                  <a:cubicBezTo>
                    <a:pt x="34" y="301"/>
                    <a:pt x="101" y="334"/>
                    <a:pt x="167" y="334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137;p51">
              <a:extLst>
                <a:ext uri="{FF2B5EF4-FFF2-40B4-BE49-F238E27FC236}">
                  <a16:creationId xmlns="" xmlns:a16="http://schemas.microsoft.com/office/drawing/2014/main" id="{6E98D11A-1442-4F79-9995-9CA06393E198}"/>
                </a:ext>
              </a:extLst>
            </p:cNvPr>
            <p:cNvSpPr/>
            <p:nvPr/>
          </p:nvSpPr>
          <p:spPr>
            <a:xfrm>
              <a:off x="7130360" y="184042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34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55"/>
                    <a:pt x="45" y="309"/>
                    <a:pt x="116" y="309"/>
                  </a:cubicBezTo>
                  <a:cubicBezTo>
                    <a:pt x="132" y="309"/>
                    <a:pt x="149" y="306"/>
                    <a:pt x="167" y="300"/>
                  </a:cubicBezTo>
                  <a:cubicBezTo>
                    <a:pt x="234" y="300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67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138;p51">
              <a:extLst>
                <a:ext uri="{FF2B5EF4-FFF2-40B4-BE49-F238E27FC236}">
                  <a16:creationId xmlns="" xmlns:a16="http://schemas.microsoft.com/office/drawing/2014/main" id="{0FEF485B-724B-4B56-BB37-FA6DBD6845A2}"/>
                </a:ext>
              </a:extLst>
            </p:cNvPr>
            <p:cNvSpPr/>
            <p:nvPr/>
          </p:nvSpPr>
          <p:spPr>
            <a:xfrm>
              <a:off x="7161434" y="1673072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3" y="0"/>
                  </a:moveTo>
                  <a:cubicBezTo>
                    <a:pt x="67" y="0"/>
                    <a:pt x="0" y="67"/>
                    <a:pt x="33" y="134"/>
                  </a:cubicBezTo>
                  <a:lnTo>
                    <a:pt x="33" y="201"/>
                  </a:lnTo>
                  <a:cubicBezTo>
                    <a:pt x="33" y="255"/>
                    <a:pt x="78" y="310"/>
                    <a:pt x="131" y="310"/>
                  </a:cubicBezTo>
                  <a:cubicBezTo>
                    <a:pt x="142" y="310"/>
                    <a:pt x="155" y="307"/>
                    <a:pt x="167" y="301"/>
                  </a:cubicBezTo>
                  <a:cubicBezTo>
                    <a:pt x="234" y="301"/>
                    <a:pt x="300" y="234"/>
                    <a:pt x="300" y="167"/>
                  </a:cubicBezTo>
                  <a:lnTo>
                    <a:pt x="300" y="101"/>
                  </a:lnTo>
                  <a:cubicBezTo>
                    <a:pt x="267" y="34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2139;p51">
              <a:extLst>
                <a:ext uri="{FF2B5EF4-FFF2-40B4-BE49-F238E27FC236}">
                  <a16:creationId xmlns="" xmlns:a16="http://schemas.microsoft.com/office/drawing/2014/main" id="{F8F34472-5E0C-4FA9-B9C3-8C9E329AFB88}"/>
                </a:ext>
              </a:extLst>
            </p:cNvPr>
            <p:cNvSpPr/>
            <p:nvPr/>
          </p:nvSpPr>
          <p:spPr>
            <a:xfrm>
              <a:off x="7152946" y="162011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34"/>
                    <a:pt x="1" y="101"/>
                    <a:pt x="34" y="167"/>
                  </a:cubicBezTo>
                  <a:lnTo>
                    <a:pt x="34" y="201"/>
                  </a:lnTo>
                  <a:cubicBezTo>
                    <a:pt x="34" y="255"/>
                    <a:pt x="79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2140;p51">
              <a:extLst>
                <a:ext uri="{FF2B5EF4-FFF2-40B4-BE49-F238E27FC236}">
                  <a16:creationId xmlns="" xmlns:a16="http://schemas.microsoft.com/office/drawing/2014/main" id="{755E587E-1348-438D-94DC-A887AB4C2958}"/>
                </a:ext>
              </a:extLst>
            </p:cNvPr>
            <p:cNvSpPr/>
            <p:nvPr/>
          </p:nvSpPr>
          <p:spPr>
            <a:xfrm>
              <a:off x="7144479" y="1567679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34" y="143"/>
                  </a:cubicBezTo>
                  <a:lnTo>
                    <a:pt x="34" y="209"/>
                  </a:lnTo>
                  <a:cubicBezTo>
                    <a:pt x="34" y="276"/>
                    <a:pt x="101" y="309"/>
                    <a:pt x="167" y="309"/>
                  </a:cubicBezTo>
                  <a:cubicBezTo>
                    <a:pt x="234" y="276"/>
                    <a:pt x="301" y="243"/>
                    <a:pt x="301" y="143"/>
                  </a:cubicBezTo>
                  <a:lnTo>
                    <a:pt x="301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2141;p51">
              <a:extLst>
                <a:ext uri="{FF2B5EF4-FFF2-40B4-BE49-F238E27FC236}">
                  <a16:creationId xmlns="" xmlns:a16="http://schemas.microsoft.com/office/drawing/2014/main" id="{30529CF9-32A8-463F-AAC3-E525FEE7260C}"/>
                </a:ext>
              </a:extLst>
            </p:cNvPr>
            <p:cNvSpPr/>
            <p:nvPr/>
          </p:nvSpPr>
          <p:spPr>
            <a:xfrm>
              <a:off x="7195323" y="188419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34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27" y="255"/>
                    <a:pt x="77" y="309"/>
                    <a:pt x="130" y="309"/>
                  </a:cubicBezTo>
                  <a:cubicBezTo>
                    <a:pt x="143" y="309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2142;p51">
              <a:extLst>
                <a:ext uri="{FF2B5EF4-FFF2-40B4-BE49-F238E27FC236}">
                  <a16:creationId xmlns="" xmlns:a16="http://schemas.microsoft.com/office/drawing/2014/main" id="{9F7622E6-3C57-4920-8778-91C47C24F3B3}"/>
                </a:ext>
              </a:extLst>
            </p:cNvPr>
            <p:cNvSpPr/>
            <p:nvPr/>
          </p:nvSpPr>
          <p:spPr>
            <a:xfrm>
              <a:off x="7178368" y="1778698"/>
              <a:ext cx="6371" cy="6668"/>
            </a:xfrm>
            <a:custGeom>
              <a:avLst/>
              <a:gdLst/>
              <a:ahLst/>
              <a:cxnLst/>
              <a:rect l="l" t="t" r="r" b="b"/>
              <a:pathLst>
                <a:path w="301" h="315" extrusionOk="0">
                  <a:moveTo>
                    <a:pt x="170" y="0"/>
                  </a:moveTo>
                  <a:cubicBezTo>
                    <a:pt x="156" y="0"/>
                    <a:pt x="144" y="4"/>
                    <a:pt x="134" y="14"/>
                  </a:cubicBezTo>
                  <a:cubicBezTo>
                    <a:pt x="67" y="14"/>
                    <a:pt x="34" y="47"/>
                    <a:pt x="1" y="81"/>
                  </a:cubicBezTo>
                  <a:cubicBezTo>
                    <a:pt x="1" y="114"/>
                    <a:pt x="1" y="114"/>
                    <a:pt x="1" y="147"/>
                  </a:cubicBezTo>
                  <a:lnTo>
                    <a:pt x="1" y="214"/>
                  </a:lnTo>
                  <a:cubicBezTo>
                    <a:pt x="34" y="281"/>
                    <a:pt x="101" y="314"/>
                    <a:pt x="167" y="314"/>
                  </a:cubicBezTo>
                  <a:cubicBezTo>
                    <a:pt x="234" y="281"/>
                    <a:pt x="301" y="214"/>
                    <a:pt x="301" y="147"/>
                  </a:cubicBezTo>
                  <a:lnTo>
                    <a:pt x="301" y="114"/>
                  </a:lnTo>
                  <a:cubicBezTo>
                    <a:pt x="267" y="81"/>
                    <a:pt x="267" y="81"/>
                    <a:pt x="267" y="47"/>
                  </a:cubicBezTo>
                  <a:cubicBezTo>
                    <a:pt x="244" y="24"/>
                    <a:pt x="204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2143;p51">
              <a:extLst>
                <a:ext uri="{FF2B5EF4-FFF2-40B4-BE49-F238E27FC236}">
                  <a16:creationId xmlns="" xmlns:a16="http://schemas.microsoft.com/office/drawing/2014/main" id="{3E81EA67-76E6-4825-92F7-B632DD7A3577}"/>
                </a:ext>
              </a:extLst>
            </p:cNvPr>
            <p:cNvSpPr/>
            <p:nvPr/>
          </p:nvSpPr>
          <p:spPr>
            <a:xfrm>
              <a:off x="7186835" y="183123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34" y="34"/>
                    <a:pt x="1" y="67"/>
                    <a:pt x="1" y="167"/>
                  </a:cubicBezTo>
                  <a:lnTo>
                    <a:pt x="1" y="201"/>
                  </a:lnTo>
                  <a:cubicBezTo>
                    <a:pt x="28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268" y="234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2144;p51">
              <a:extLst>
                <a:ext uri="{FF2B5EF4-FFF2-40B4-BE49-F238E27FC236}">
                  <a16:creationId xmlns="" xmlns:a16="http://schemas.microsoft.com/office/drawing/2014/main" id="{188C60B9-252E-4942-A389-A3C69522F9AA}"/>
                </a:ext>
              </a:extLst>
            </p:cNvPr>
            <p:cNvSpPr/>
            <p:nvPr/>
          </p:nvSpPr>
          <p:spPr>
            <a:xfrm>
              <a:off x="7267335" y="1602266"/>
              <a:ext cx="6075" cy="6710"/>
            </a:xfrm>
            <a:custGeom>
              <a:avLst/>
              <a:gdLst/>
              <a:ahLst/>
              <a:cxnLst/>
              <a:rect l="l" t="t" r="r" b="b"/>
              <a:pathLst>
                <a:path w="287" h="317" extrusionOk="0">
                  <a:moveTo>
                    <a:pt x="140" y="1"/>
                  </a:moveTo>
                  <a:cubicBezTo>
                    <a:pt x="126" y="1"/>
                    <a:pt x="113" y="4"/>
                    <a:pt x="101" y="10"/>
                  </a:cubicBezTo>
                  <a:cubicBezTo>
                    <a:pt x="34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15" y="282"/>
                    <a:pt x="73" y="317"/>
                    <a:pt x="132" y="317"/>
                  </a:cubicBezTo>
                  <a:cubicBezTo>
                    <a:pt x="209" y="317"/>
                    <a:pt x="286" y="257"/>
                    <a:pt x="267" y="143"/>
                  </a:cubicBezTo>
                  <a:lnTo>
                    <a:pt x="267" y="110"/>
                  </a:lnTo>
                  <a:cubicBezTo>
                    <a:pt x="267" y="55"/>
                    <a:pt x="201" y="1"/>
                    <a:pt x="14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2145;p51">
              <a:extLst>
                <a:ext uri="{FF2B5EF4-FFF2-40B4-BE49-F238E27FC236}">
                  <a16:creationId xmlns="" xmlns:a16="http://schemas.microsoft.com/office/drawing/2014/main" id="{820A24F9-B293-45DD-ABD3-A8D099B6CC7D}"/>
                </a:ext>
              </a:extLst>
            </p:cNvPr>
            <p:cNvSpPr/>
            <p:nvPr/>
          </p:nvSpPr>
          <p:spPr>
            <a:xfrm>
              <a:off x="7275802" y="1654720"/>
              <a:ext cx="5673" cy="7070"/>
            </a:xfrm>
            <a:custGeom>
              <a:avLst/>
              <a:gdLst/>
              <a:ahLst/>
              <a:cxnLst/>
              <a:rect l="l" t="t" r="r" b="b"/>
              <a:pathLst>
                <a:path w="268" h="334" extrusionOk="0">
                  <a:moveTo>
                    <a:pt x="101" y="0"/>
                  </a:moveTo>
                  <a:cubicBezTo>
                    <a:pt x="34" y="34"/>
                    <a:pt x="1" y="100"/>
                    <a:pt x="1" y="167"/>
                  </a:cubicBezTo>
                  <a:lnTo>
                    <a:pt x="1" y="200"/>
                  </a:lnTo>
                  <a:cubicBezTo>
                    <a:pt x="1" y="267"/>
                    <a:pt x="68" y="334"/>
                    <a:pt x="168" y="334"/>
                  </a:cubicBezTo>
                  <a:cubicBezTo>
                    <a:pt x="234" y="300"/>
                    <a:pt x="268" y="234"/>
                    <a:pt x="268" y="167"/>
                  </a:cubicBezTo>
                  <a:lnTo>
                    <a:pt x="268" y="100"/>
                  </a:lnTo>
                  <a:cubicBezTo>
                    <a:pt x="234" y="34"/>
                    <a:pt x="168" y="0"/>
                    <a:pt x="10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2146;p51">
              <a:extLst>
                <a:ext uri="{FF2B5EF4-FFF2-40B4-BE49-F238E27FC236}">
                  <a16:creationId xmlns="" xmlns:a16="http://schemas.microsoft.com/office/drawing/2014/main" id="{2D5DA514-F54D-44A9-8713-65F863F316AD}"/>
                </a:ext>
              </a:extLst>
            </p:cNvPr>
            <p:cNvSpPr/>
            <p:nvPr/>
          </p:nvSpPr>
          <p:spPr>
            <a:xfrm>
              <a:off x="7258868" y="1549496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34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100" y="301"/>
                    <a:pt x="167" y="301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2147;p51">
              <a:extLst>
                <a:ext uri="{FF2B5EF4-FFF2-40B4-BE49-F238E27FC236}">
                  <a16:creationId xmlns="" xmlns:a16="http://schemas.microsoft.com/office/drawing/2014/main" id="{7DE763E1-42E7-45F6-A612-B821254B88B5}"/>
                </a:ext>
              </a:extLst>
            </p:cNvPr>
            <p:cNvSpPr/>
            <p:nvPr/>
          </p:nvSpPr>
          <p:spPr>
            <a:xfrm>
              <a:off x="7308993" y="1865844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33"/>
                    <a:pt x="1" y="67"/>
                    <a:pt x="34" y="167"/>
                  </a:cubicBezTo>
                  <a:lnTo>
                    <a:pt x="34" y="200"/>
                  </a:lnTo>
                  <a:cubicBezTo>
                    <a:pt x="49" y="275"/>
                    <a:pt x="98" y="310"/>
                    <a:pt x="150" y="310"/>
                  </a:cubicBezTo>
                  <a:cubicBezTo>
                    <a:pt x="214" y="310"/>
                    <a:pt x="283" y="258"/>
                    <a:pt x="301" y="167"/>
                  </a:cubicBezTo>
                  <a:lnTo>
                    <a:pt x="301" y="100"/>
                  </a:lnTo>
                  <a:cubicBezTo>
                    <a:pt x="268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2148;p51">
              <a:extLst>
                <a:ext uri="{FF2B5EF4-FFF2-40B4-BE49-F238E27FC236}">
                  <a16:creationId xmlns="" xmlns:a16="http://schemas.microsoft.com/office/drawing/2014/main" id="{334B47DA-D85C-434A-B43A-1712BD69331A}"/>
                </a:ext>
              </a:extLst>
            </p:cNvPr>
            <p:cNvSpPr/>
            <p:nvPr/>
          </p:nvSpPr>
          <p:spPr>
            <a:xfrm>
              <a:off x="7292757" y="1760324"/>
              <a:ext cx="5673" cy="6879"/>
            </a:xfrm>
            <a:custGeom>
              <a:avLst/>
              <a:gdLst/>
              <a:ahLst/>
              <a:cxnLst/>
              <a:rect l="l" t="t" r="r" b="b"/>
              <a:pathLst>
                <a:path w="268" h="325" extrusionOk="0">
                  <a:moveTo>
                    <a:pt x="151" y="1"/>
                  </a:moveTo>
                  <a:cubicBezTo>
                    <a:pt x="137" y="1"/>
                    <a:pt x="120" y="5"/>
                    <a:pt x="101" y="15"/>
                  </a:cubicBezTo>
                  <a:cubicBezTo>
                    <a:pt x="67" y="15"/>
                    <a:pt x="0" y="48"/>
                    <a:pt x="0" y="115"/>
                  </a:cubicBezTo>
                  <a:cubicBezTo>
                    <a:pt x="0" y="115"/>
                    <a:pt x="0" y="148"/>
                    <a:pt x="0" y="148"/>
                  </a:cubicBezTo>
                  <a:lnTo>
                    <a:pt x="0" y="215"/>
                  </a:lnTo>
                  <a:cubicBezTo>
                    <a:pt x="16" y="290"/>
                    <a:pt x="71" y="325"/>
                    <a:pt x="128" y="325"/>
                  </a:cubicBezTo>
                  <a:cubicBezTo>
                    <a:pt x="197" y="325"/>
                    <a:pt x="267" y="273"/>
                    <a:pt x="267" y="182"/>
                  </a:cubicBezTo>
                  <a:lnTo>
                    <a:pt x="267" y="115"/>
                  </a:lnTo>
                  <a:cubicBezTo>
                    <a:pt x="267" y="81"/>
                    <a:pt x="267" y="81"/>
                    <a:pt x="234" y="48"/>
                  </a:cubicBezTo>
                  <a:cubicBezTo>
                    <a:pt x="210" y="25"/>
                    <a:pt x="187" y="1"/>
                    <a:pt x="151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2149;p51">
              <a:extLst>
                <a:ext uri="{FF2B5EF4-FFF2-40B4-BE49-F238E27FC236}">
                  <a16:creationId xmlns="" xmlns:a16="http://schemas.microsoft.com/office/drawing/2014/main" id="{AAB38A0F-0010-4BC7-A836-7C2A9D038379}"/>
                </a:ext>
              </a:extLst>
            </p:cNvPr>
            <p:cNvSpPr/>
            <p:nvPr/>
          </p:nvSpPr>
          <p:spPr>
            <a:xfrm>
              <a:off x="7300526" y="181339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3"/>
                    <a:pt x="134" y="10"/>
                  </a:cubicBezTo>
                  <a:cubicBezTo>
                    <a:pt x="67" y="10"/>
                    <a:pt x="0" y="76"/>
                    <a:pt x="34" y="143"/>
                  </a:cubicBezTo>
                  <a:lnTo>
                    <a:pt x="34" y="210"/>
                  </a:lnTo>
                  <a:cubicBezTo>
                    <a:pt x="34" y="276"/>
                    <a:pt x="100" y="310"/>
                    <a:pt x="167" y="310"/>
                  </a:cubicBezTo>
                  <a:cubicBezTo>
                    <a:pt x="234" y="276"/>
                    <a:pt x="301" y="243"/>
                    <a:pt x="301" y="143"/>
                  </a:cubicBezTo>
                  <a:lnTo>
                    <a:pt x="301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2150;p51">
              <a:extLst>
                <a:ext uri="{FF2B5EF4-FFF2-40B4-BE49-F238E27FC236}">
                  <a16:creationId xmlns="" xmlns:a16="http://schemas.microsoft.com/office/drawing/2014/main" id="{495FAAAA-FFDD-497E-A3AB-F3A7FC969C87}"/>
                </a:ext>
              </a:extLst>
            </p:cNvPr>
            <p:cNvSpPr/>
            <p:nvPr/>
          </p:nvSpPr>
          <p:spPr>
            <a:xfrm>
              <a:off x="7324530" y="1593101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34" y="9"/>
                    <a:pt x="1" y="76"/>
                    <a:pt x="1" y="143"/>
                  </a:cubicBezTo>
                  <a:lnTo>
                    <a:pt x="1" y="209"/>
                  </a:lnTo>
                  <a:cubicBezTo>
                    <a:pt x="28" y="265"/>
                    <a:pt x="80" y="292"/>
                    <a:pt x="130" y="292"/>
                  </a:cubicBezTo>
                  <a:cubicBezTo>
                    <a:pt x="199" y="292"/>
                    <a:pt x="267" y="240"/>
                    <a:pt x="267" y="143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2151;p51">
              <a:extLst>
                <a:ext uri="{FF2B5EF4-FFF2-40B4-BE49-F238E27FC236}">
                  <a16:creationId xmlns="" xmlns:a16="http://schemas.microsoft.com/office/drawing/2014/main" id="{D6F47A39-1F74-4DBA-A447-3B5907F0F9C6}"/>
                </a:ext>
              </a:extLst>
            </p:cNvPr>
            <p:cNvSpPr/>
            <p:nvPr/>
          </p:nvSpPr>
          <p:spPr>
            <a:xfrm>
              <a:off x="7315343" y="1540330"/>
              <a:ext cx="6393" cy="6054"/>
            </a:xfrm>
            <a:custGeom>
              <a:avLst/>
              <a:gdLst/>
              <a:ahLst/>
              <a:cxnLst/>
              <a:rect l="l" t="t" r="r" b="b"/>
              <a:pathLst>
                <a:path w="302" h="286" extrusionOk="0">
                  <a:moveTo>
                    <a:pt x="134" y="0"/>
                  </a:moveTo>
                  <a:cubicBezTo>
                    <a:pt x="68" y="0"/>
                    <a:pt x="1" y="67"/>
                    <a:pt x="34" y="134"/>
                  </a:cubicBezTo>
                  <a:lnTo>
                    <a:pt x="34" y="200"/>
                  </a:lnTo>
                  <a:cubicBezTo>
                    <a:pt x="49" y="259"/>
                    <a:pt x="96" y="285"/>
                    <a:pt x="146" y="285"/>
                  </a:cubicBezTo>
                  <a:cubicBezTo>
                    <a:pt x="211" y="285"/>
                    <a:pt x="282" y="242"/>
                    <a:pt x="301" y="167"/>
                  </a:cubicBezTo>
                  <a:lnTo>
                    <a:pt x="301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2152;p51">
              <a:extLst>
                <a:ext uri="{FF2B5EF4-FFF2-40B4-BE49-F238E27FC236}">
                  <a16:creationId xmlns="" xmlns:a16="http://schemas.microsoft.com/office/drawing/2014/main" id="{CB87A763-968E-46A2-B7F1-B103C42A5D3E}"/>
                </a:ext>
              </a:extLst>
            </p:cNvPr>
            <p:cNvSpPr/>
            <p:nvPr/>
          </p:nvSpPr>
          <p:spPr>
            <a:xfrm>
              <a:off x="7332298" y="1645977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0"/>
                  </a:moveTo>
                  <a:cubicBezTo>
                    <a:pt x="167" y="0"/>
                    <a:pt x="151" y="5"/>
                    <a:pt x="134" y="13"/>
                  </a:cubicBezTo>
                  <a:cubicBezTo>
                    <a:pt x="67" y="13"/>
                    <a:pt x="0" y="80"/>
                    <a:pt x="34" y="146"/>
                  </a:cubicBezTo>
                  <a:lnTo>
                    <a:pt x="34" y="213"/>
                  </a:lnTo>
                  <a:cubicBezTo>
                    <a:pt x="34" y="280"/>
                    <a:pt x="101" y="313"/>
                    <a:pt x="167" y="313"/>
                  </a:cubicBezTo>
                  <a:cubicBezTo>
                    <a:pt x="234" y="280"/>
                    <a:pt x="301" y="213"/>
                    <a:pt x="301" y="146"/>
                  </a:cubicBezTo>
                  <a:lnTo>
                    <a:pt x="301" y="113"/>
                  </a:lnTo>
                  <a:cubicBezTo>
                    <a:pt x="276" y="38"/>
                    <a:pt x="232" y="0"/>
                    <a:pt x="18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2153;p51">
              <a:extLst>
                <a:ext uri="{FF2B5EF4-FFF2-40B4-BE49-F238E27FC236}">
                  <a16:creationId xmlns="" xmlns:a16="http://schemas.microsoft.com/office/drawing/2014/main" id="{5C30833E-CE31-4AE2-9EA3-5C64A67D990A}"/>
                </a:ext>
              </a:extLst>
            </p:cNvPr>
            <p:cNvSpPr/>
            <p:nvPr/>
          </p:nvSpPr>
          <p:spPr>
            <a:xfrm>
              <a:off x="7349253" y="1751455"/>
              <a:ext cx="5652" cy="6054"/>
            </a:xfrm>
            <a:custGeom>
              <a:avLst/>
              <a:gdLst/>
              <a:ahLst/>
              <a:cxnLst/>
              <a:rect l="l" t="t" r="r" b="b"/>
              <a:pathLst>
                <a:path w="267" h="286" extrusionOk="0">
                  <a:moveTo>
                    <a:pt x="133" y="0"/>
                  </a:moveTo>
                  <a:cubicBezTo>
                    <a:pt x="67" y="0"/>
                    <a:pt x="33" y="33"/>
                    <a:pt x="0" y="100"/>
                  </a:cubicBezTo>
                  <a:cubicBezTo>
                    <a:pt x="0" y="100"/>
                    <a:pt x="0" y="134"/>
                    <a:pt x="0" y="134"/>
                  </a:cubicBezTo>
                  <a:lnTo>
                    <a:pt x="0" y="200"/>
                  </a:lnTo>
                  <a:cubicBezTo>
                    <a:pt x="29" y="259"/>
                    <a:pt x="84" y="285"/>
                    <a:pt x="137" y="285"/>
                  </a:cubicBezTo>
                  <a:cubicBezTo>
                    <a:pt x="204" y="285"/>
                    <a:pt x="267" y="242"/>
                    <a:pt x="267" y="167"/>
                  </a:cubicBezTo>
                  <a:lnTo>
                    <a:pt x="267" y="100"/>
                  </a:lnTo>
                  <a:cubicBezTo>
                    <a:pt x="267" y="100"/>
                    <a:pt x="267" y="67"/>
                    <a:pt x="267" y="67"/>
                  </a:cubicBezTo>
                  <a:cubicBezTo>
                    <a:pt x="234" y="0"/>
                    <a:pt x="167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2154;p51">
              <a:extLst>
                <a:ext uri="{FF2B5EF4-FFF2-40B4-BE49-F238E27FC236}">
                  <a16:creationId xmlns="" xmlns:a16="http://schemas.microsoft.com/office/drawing/2014/main" id="{D2455AE3-8266-4B1C-804D-5977EF7FA3AD}"/>
                </a:ext>
              </a:extLst>
            </p:cNvPr>
            <p:cNvSpPr/>
            <p:nvPr/>
          </p:nvSpPr>
          <p:spPr>
            <a:xfrm>
              <a:off x="7366187" y="1857102"/>
              <a:ext cx="6054" cy="6139"/>
            </a:xfrm>
            <a:custGeom>
              <a:avLst/>
              <a:gdLst/>
              <a:ahLst/>
              <a:cxnLst/>
              <a:rect l="l" t="t" r="r" b="b"/>
              <a:pathLst>
                <a:path w="286" h="290" extrusionOk="0">
                  <a:moveTo>
                    <a:pt x="183" y="0"/>
                  </a:moveTo>
                  <a:cubicBezTo>
                    <a:pt x="167" y="0"/>
                    <a:pt x="151" y="4"/>
                    <a:pt x="134" y="13"/>
                  </a:cubicBezTo>
                  <a:cubicBezTo>
                    <a:pt x="34" y="13"/>
                    <a:pt x="1" y="79"/>
                    <a:pt x="1" y="146"/>
                  </a:cubicBezTo>
                  <a:lnTo>
                    <a:pt x="1" y="180"/>
                  </a:lnTo>
                  <a:cubicBezTo>
                    <a:pt x="16" y="255"/>
                    <a:pt x="78" y="289"/>
                    <a:pt x="139" y="289"/>
                  </a:cubicBezTo>
                  <a:cubicBezTo>
                    <a:pt x="213" y="289"/>
                    <a:pt x="286" y="238"/>
                    <a:pt x="267" y="146"/>
                  </a:cubicBezTo>
                  <a:lnTo>
                    <a:pt x="267" y="113"/>
                  </a:lnTo>
                  <a:cubicBezTo>
                    <a:pt x="267" y="38"/>
                    <a:pt x="230" y="0"/>
                    <a:pt x="18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2155;p51">
              <a:extLst>
                <a:ext uri="{FF2B5EF4-FFF2-40B4-BE49-F238E27FC236}">
                  <a16:creationId xmlns="" xmlns:a16="http://schemas.microsoft.com/office/drawing/2014/main" id="{1710A6B6-E9BD-4D8B-A5E1-F2A881C4B893}"/>
                </a:ext>
              </a:extLst>
            </p:cNvPr>
            <p:cNvSpPr/>
            <p:nvPr/>
          </p:nvSpPr>
          <p:spPr>
            <a:xfrm>
              <a:off x="7357720" y="1804226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0" y="142"/>
                  </a:cubicBezTo>
                  <a:lnTo>
                    <a:pt x="0" y="209"/>
                  </a:lnTo>
                  <a:cubicBezTo>
                    <a:pt x="34" y="276"/>
                    <a:pt x="100" y="309"/>
                    <a:pt x="167" y="309"/>
                  </a:cubicBezTo>
                  <a:cubicBezTo>
                    <a:pt x="234" y="309"/>
                    <a:pt x="301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2156;p51">
              <a:extLst>
                <a:ext uri="{FF2B5EF4-FFF2-40B4-BE49-F238E27FC236}">
                  <a16:creationId xmlns="" xmlns:a16="http://schemas.microsoft.com/office/drawing/2014/main" id="{1E0B4ACF-B6FA-4533-9CC8-D4D250412ADC}"/>
                </a:ext>
              </a:extLst>
            </p:cNvPr>
            <p:cNvSpPr/>
            <p:nvPr/>
          </p:nvSpPr>
          <p:spPr>
            <a:xfrm>
              <a:off x="7389493" y="163687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34" y="276"/>
                    <a:pt x="100" y="309"/>
                    <a:pt x="167" y="309"/>
                  </a:cubicBezTo>
                  <a:cubicBezTo>
                    <a:pt x="234" y="276"/>
                    <a:pt x="267" y="243"/>
                    <a:pt x="267" y="143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2157;p51">
              <a:extLst>
                <a:ext uri="{FF2B5EF4-FFF2-40B4-BE49-F238E27FC236}">
                  <a16:creationId xmlns="" xmlns:a16="http://schemas.microsoft.com/office/drawing/2014/main" id="{27C370B6-4951-4BA7-8564-EBEF8E8D4CB2}"/>
                </a:ext>
              </a:extLst>
            </p:cNvPr>
            <p:cNvSpPr/>
            <p:nvPr/>
          </p:nvSpPr>
          <p:spPr>
            <a:xfrm>
              <a:off x="7381026" y="1584105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33" y="267"/>
                    <a:pt x="100" y="301"/>
                    <a:pt x="167" y="301"/>
                  </a:cubicBezTo>
                  <a:cubicBezTo>
                    <a:pt x="234" y="301"/>
                    <a:pt x="300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2158;p51">
              <a:extLst>
                <a:ext uri="{FF2B5EF4-FFF2-40B4-BE49-F238E27FC236}">
                  <a16:creationId xmlns="" xmlns:a16="http://schemas.microsoft.com/office/drawing/2014/main" id="{46DE01D7-86CB-47AF-ABDE-88920BF59E2D}"/>
                </a:ext>
              </a:extLst>
            </p:cNvPr>
            <p:cNvSpPr/>
            <p:nvPr/>
          </p:nvSpPr>
          <p:spPr>
            <a:xfrm>
              <a:off x="7423382" y="1848000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7" y="0"/>
                  </a:moveTo>
                  <a:cubicBezTo>
                    <a:pt x="125" y="0"/>
                    <a:pt x="113" y="3"/>
                    <a:pt x="101" y="9"/>
                  </a:cubicBezTo>
                  <a:cubicBezTo>
                    <a:pt x="34" y="9"/>
                    <a:pt x="1" y="76"/>
                    <a:pt x="1" y="142"/>
                  </a:cubicBezTo>
                  <a:lnTo>
                    <a:pt x="1" y="209"/>
                  </a:lnTo>
                  <a:cubicBezTo>
                    <a:pt x="14" y="265"/>
                    <a:pt x="63" y="292"/>
                    <a:pt x="115" y="292"/>
                  </a:cubicBezTo>
                  <a:cubicBezTo>
                    <a:pt x="188" y="292"/>
                    <a:pt x="267" y="240"/>
                    <a:pt x="267" y="142"/>
                  </a:cubicBezTo>
                  <a:lnTo>
                    <a:pt x="267" y="109"/>
                  </a:lnTo>
                  <a:cubicBezTo>
                    <a:pt x="240" y="55"/>
                    <a:pt x="191" y="0"/>
                    <a:pt x="13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2159;p51">
              <a:extLst>
                <a:ext uri="{FF2B5EF4-FFF2-40B4-BE49-F238E27FC236}">
                  <a16:creationId xmlns="" xmlns:a16="http://schemas.microsoft.com/office/drawing/2014/main" id="{CA2E513E-FE03-48A0-A9A8-BDB0C8B7DF97}"/>
                </a:ext>
              </a:extLst>
            </p:cNvPr>
            <p:cNvSpPr/>
            <p:nvPr/>
          </p:nvSpPr>
          <p:spPr>
            <a:xfrm>
              <a:off x="7372538" y="1531144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34" y="1"/>
                  </a:moveTo>
                  <a:cubicBezTo>
                    <a:pt x="68" y="1"/>
                    <a:pt x="1" y="67"/>
                    <a:pt x="1" y="167"/>
                  </a:cubicBezTo>
                  <a:lnTo>
                    <a:pt x="1" y="201"/>
                  </a:lnTo>
                  <a:cubicBezTo>
                    <a:pt x="31" y="276"/>
                    <a:pt x="95" y="310"/>
                    <a:pt x="156" y="310"/>
                  </a:cubicBezTo>
                  <a:cubicBezTo>
                    <a:pt x="231" y="310"/>
                    <a:pt x="301" y="259"/>
                    <a:pt x="301" y="167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2160;p51">
              <a:extLst>
                <a:ext uri="{FF2B5EF4-FFF2-40B4-BE49-F238E27FC236}">
                  <a16:creationId xmlns="" xmlns:a16="http://schemas.microsoft.com/office/drawing/2014/main" id="{B5DE1DE0-0E5F-4D39-B6CD-2231DCF27DB1}"/>
                </a:ext>
              </a:extLst>
            </p:cNvPr>
            <p:cNvSpPr/>
            <p:nvPr/>
          </p:nvSpPr>
          <p:spPr>
            <a:xfrm>
              <a:off x="7414915" y="17950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40" y="0"/>
                  </a:moveTo>
                  <a:cubicBezTo>
                    <a:pt x="126" y="0"/>
                    <a:pt x="113" y="3"/>
                    <a:pt x="100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0" y="276"/>
                    <a:pt x="67" y="309"/>
                    <a:pt x="167" y="309"/>
                  </a:cubicBezTo>
                  <a:cubicBezTo>
                    <a:pt x="234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00" y="0"/>
                    <a:pt x="14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2161;p51">
              <a:extLst>
                <a:ext uri="{FF2B5EF4-FFF2-40B4-BE49-F238E27FC236}">
                  <a16:creationId xmlns="" xmlns:a16="http://schemas.microsoft.com/office/drawing/2014/main" id="{5658CD40-A0ED-4C08-8C71-FA6EEF944FAA}"/>
                </a:ext>
              </a:extLst>
            </p:cNvPr>
            <p:cNvSpPr/>
            <p:nvPr/>
          </p:nvSpPr>
          <p:spPr>
            <a:xfrm>
              <a:off x="7406427" y="1741993"/>
              <a:ext cx="5673" cy="6837"/>
            </a:xfrm>
            <a:custGeom>
              <a:avLst/>
              <a:gdLst/>
              <a:ahLst/>
              <a:cxnLst/>
              <a:rect l="l" t="t" r="r" b="b"/>
              <a:pathLst>
                <a:path w="268" h="323" extrusionOk="0">
                  <a:moveTo>
                    <a:pt x="167" y="0"/>
                  </a:moveTo>
                  <a:cubicBezTo>
                    <a:pt x="155" y="0"/>
                    <a:pt x="143" y="5"/>
                    <a:pt x="134" y="13"/>
                  </a:cubicBezTo>
                  <a:cubicBezTo>
                    <a:pt x="68" y="13"/>
                    <a:pt x="34" y="47"/>
                    <a:pt x="1" y="114"/>
                  </a:cubicBezTo>
                  <a:cubicBezTo>
                    <a:pt x="1" y="114"/>
                    <a:pt x="1" y="147"/>
                    <a:pt x="1" y="147"/>
                  </a:cubicBezTo>
                  <a:lnTo>
                    <a:pt x="1" y="214"/>
                  </a:lnTo>
                  <a:cubicBezTo>
                    <a:pt x="28" y="268"/>
                    <a:pt x="78" y="323"/>
                    <a:pt x="131" y="323"/>
                  </a:cubicBezTo>
                  <a:cubicBezTo>
                    <a:pt x="143" y="323"/>
                    <a:pt x="156" y="320"/>
                    <a:pt x="168" y="314"/>
                  </a:cubicBezTo>
                  <a:cubicBezTo>
                    <a:pt x="234" y="314"/>
                    <a:pt x="268" y="247"/>
                    <a:pt x="268" y="180"/>
                  </a:cubicBezTo>
                  <a:lnTo>
                    <a:pt x="268" y="114"/>
                  </a:lnTo>
                  <a:cubicBezTo>
                    <a:pt x="268" y="114"/>
                    <a:pt x="268" y="80"/>
                    <a:pt x="268" y="80"/>
                  </a:cubicBezTo>
                  <a:cubicBezTo>
                    <a:pt x="243" y="31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2162;p51">
              <a:extLst>
                <a:ext uri="{FF2B5EF4-FFF2-40B4-BE49-F238E27FC236}">
                  <a16:creationId xmlns="" xmlns:a16="http://schemas.microsoft.com/office/drawing/2014/main" id="{B51C138D-57A5-4BB4-A563-4127FF1CFC55}"/>
                </a:ext>
              </a:extLst>
            </p:cNvPr>
            <p:cNvSpPr/>
            <p:nvPr/>
          </p:nvSpPr>
          <p:spPr>
            <a:xfrm>
              <a:off x="7429732" y="152197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34" y="33"/>
                    <a:pt x="1" y="100"/>
                    <a:pt x="1" y="167"/>
                  </a:cubicBezTo>
                  <a:lnTo>
                    <a:pt x="1" y="200"/>
                  </a:lnTo>
                  <a:cubicBezTo>
                    <a:pt x="1" y="255"/>
                    <a:pt x="45" y="309"/>
                    <a:pt x="116" y="309"/>
                  </a:cubicBezTo>
                  <a:cubicBezTo>
                    <a:pt x="132" y="309"/>
                    <a:pt x="149" y="306"/>
                    <a:pt x="168" y="300"/>
                  </a:cubicBezTo>
                  <a:cubicBezTo>
                    <a:pt x="234" y="300"/>
                    <a:pt x="268" y="234"/>
                    <a:pt x="268" y="167"/>
                  </a:cubicBezTo>
                  <a:lnTo>
                    <a:pt x="268" y="100"/>
                  </a:lnTo>
                  <a:cubicBezTo>
                    <a:pt x="268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2163;p51">
              <a:extLst>
                <a:ext uri="{FF2B5EF4-FFF2-40B4-BE49-F238E27FC236}">
                  <a16:creationId xmlns="" xmlns:a16="http://schemas.microsoft.com/office/drawing/2014/main" id="{7C3E0FF3-6783-4B90-8290-944948101684}"/>
                </a:ext>
              </a:extLst>
            </p:cNvPr>
            <p:cNvSpPr/>
            <p:nvPr/>
          </p:nvSpPr>
          <p:spPr>
            <a:xfrm>
              <a:off x="7446687" y="1627689"/>
              <a:ext cx="5673" cy="6774"/>
            </a:xfrm>
            <a:custGeom>
              <a:avLst/>
              <a:gdLst/>
              <a:ahLst/>
              <a:cxnLst/>
              <a:rect l="l" t="t" r="r" b="b"/>
              <a:pathLst>
                <a:path w="268" h="320" extrusionOk="0">
                  <a:moveTo>
                    <a:pt x="140" y="1"/>
                  </a:moveTo>
                  <a:cubicBezTo>
                    <a:pt x="126" y="1"/>
                    <a:pt x="113" y="3"/>
                    <a:pt x="100" y="10"/>
                  </a:cubicBezTo>
                  <a:cubicBezTo>
                    <a:pt x="34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15" y="285"/>
                    <a:pt x="71" y="319"/>
                    <a:pt x="128" y="319"/>
                  </a:cubicBezTo>
                  <a:cubicBezTo>
                    <a:pt x="197" y="319"/>
                    <a:pt x="267" y="268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00" y="1"/>
                    <a:pt x="14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2164;p51">
              <a:extLst>
                <a:ext uri="{FF2B5EF4-FFF2-40B4-BE49-F238E27FC236}">
                  <a16:creationId xmlns="" xmlns:a16="http://schemas.microsoft.com/office/drawing/2014/main" id="{06C70DBB-E1DB-4216-A1C9-3881018D96FB}"/>
                </a:ext>
              </a:extLst>
            </p:cNvPr>
            <p:cNvSpPr/>
            <p:nvPr/>
          </p:nvSpPr>
          <p:spPr>
            <a:xfrm>
              <a:off x="7438220" y="1574918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00" y="1"/>
                  </a:moveTo>
                  <a:cubicBezTo>
                    <a:pt x="33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55"/>
                    <a:pt x="67" y="310"/>
                    <a:pt x="128" y="310"/>
                  </a:cubicBezTo>
                  <a:cubicBezTo>
                    <a:pt x="141" y="310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2165;p51">
              <a:extLst>
                <a:ext uri="{FF2B5EF4-FFF2-40B4-BE49-F238E27FC236}">
                  <a16:creationId xmlns="" xmlns:a16="http://schemas.microsoft.com/office/drawing/2014/main" id="{9F88B7C5-6219-4AB9-8FEC-E143B22265E4}"/>
                </a:ext>
              </a:extLst>
            </p:cNvPr>
            <p:cNvSpPr/>
            <p:nvPr/>
          </p:nvSpPr>
          <p:spPr>
            <a:xfrm>
              <a:off x="7463621" y="173308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1"/>
                  </a:moveTo>
                  <a:cubicBezTo>
                    <a:pt x="68" y="1"/>
                    <a:pt x="1" y="68"/>
                    <a:pt x="1" y="101"/>
                  </a:cubicBezTo>
                  <a:cubicBezTo>
                    <a:pt x="1" y="134"/>
                    <a:pt x="1" y="134"/>
                    <a:pt x="1" y="168"/>
                  </a:cubicBezTo>
                  <a:lnTo>
                    <a:pt x="1" y="201"/>
                  </a:lnTo>
                  <a:cubicBezTo>
                    <a:pt x="1" y="255"/>
                    <a:pt x="45" y="310"/>
                    <a:pt x="98" y="310"/>
                  </a:cubicBezTo>
                  <a:cubicBezTo>
                    <a:pt x="110" y="310"/>
                    <a:pt x="122" y="307"/>
                    <a:pt x="134" y="301"/>
                  </a:cubicBezTo>
                  <a:cubicBezTo>
                    <a:pt x="201" y="301"/>
                    <a:pt x="268" y="234"/>
                    <a:pt x="268" y="168"/>
                  </a:cubicBezTo>
                  <a:lnTo>
                    <a:pt x="268" y="101"/>
                  </a:lnTo>
                  <a:cubicBezTo>
                    <a:pt x="268" y="101"/>
                    <a:pt x="268" y="68"/>
                    <a:pt x="268" y="68"/>
                  </a:cubicBezTo>
                  <a:cubicBezTo>
                    <a:pt x="234" y="1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2166;p51">
              <a:extLst>
                <a:ext uri="{FF2B5EF4-FFF2-40B4-BE49-F238E27FC236}">
                  <a16:creationId xmlns="" xmlns:a16="http://schemas.microsoft.com/office/drawing/2014/main" id="{72CB8DAB-065D-455B-A6B9-623F1BDDC40C}"/>
                </a:ext>
              </a:extLst>
            </p:cNvPr>
            <p:cNvSpPr/>
            <p:nvPr/>
          </p:nvSpPr>
          <p:spPr>
            <a:xfrm>
              <a:off x="7471390" y="178604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1"/>
                  </a:moveTo>
                  <a:cubicBezTo>
                    <a:pt x="68" y="1"/>
                    <a:pt x="1" y="67"/>
                    <a:pt x="34" y="134"/>
                  </a:cubicBezTo>
                  <a:lnTo>
                    <a:pt x="34" y="201"/>
                  </a:lnTo>
                  <a:cubicBezTo>
                    <a:pt x="34" y="255"/>
                    <a:pt x="79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2167;p51">
              <a:extLst>
                <a:ext uri="{FF2B5EF4-FFF2-40B4-BE49-F238E27FC236}">
                  <a16:creationId xmlns="" xmlns:a16="http://schemas.microsoft.com/office/drawing/2014/main" id="{FAC4C558-2580-4172-8072-F7E295C6C7A9}"/>
                </a:ext>
              </a:extLst>
            </p:cNvPr>
            <p:cNvSpPr/>
            <p:nvPr/>
          </p:nvSpPr>
          <p:spPr>
            <a:xfrm>
              <a:off x="7479878" y="1838813"/>
              <a:ext cx="6371" cy="6710"/>
            </a:xfrm>
            <a:custGeom>
              <a:avLst/>
              <a:gdLst/>
              <a:ahLst/>
              <a:cxnLst/>
              <a:rect l="l" t="t" r="r" b="b"/>
              <a:pathLst>
                <a:path w="301" h="317" extrusionOk="0">
                  <a:moveTo>
                    <a:pt x="170" y="1"/>
                  </a:moveTo>
                  <a:cubicBezTo>
                    <a:pt x="158" y="1"/>
                    <a:pt x="146" y="3"/>
                    <a:pt x="134" y="9"/>
                  </a:cubicBezTo>
                  <a:cubicBezTo>
                    <a:pt x="67" y="9"/>
                    <a:pt x="0" y="76"/>
                    <a:pt x="33" y="143"/>
                  </a:cubicBezTo>
                  <a:lnTo>
                    <a:pt x="33" y="210"/>
                  </a:lnTo>
                  <a:cubicBezTo>
                    <a:pt x="48" y="282"/>
                    <a:pt x="100" y="316"/>
                    <a:pt x="154" y="316"/>
                  </a:cubicBezTo>
                  <a:cubicBezTo>
                    <a:pt x="225" y="316"/>
                    <a:pt x="300" y="256"/>
                    <a:pt x="300" y="143"/>
                  </a:cubicBezTo>
                  <a:lnTo>
                    <a:pt x="300" y="109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2168;p51">
              <a:extLst>
                <a:ext uri="{FF2B5EF4-FFF2-40B4-BE49-F238E27FC236}">
                  <a16:creationId xmlns="" xmlns:a16="http://schemas.microsoft.com/office/drawing/2014/main" id="{C3F53F28-02E2-46C9-ADF2-D4EF8870E499}"/>
                </a:ext>
              </a:extLst>
            </p:cNvPr>
            <p:cNvSpPr/>
            <p:nvPr/>
          </p:nvSpPr>
          <p:spPr>
            <a:xfrm>
              <a:off x="7520118" y="1723916"/>
              <a:ext cx="6371" cy="7070"/>
            </a:xfrm>
            <a:custGeom>
              <a:avLst/>
              <a:gdLst/>
              <a:ahLst/>
              <a:cxnLst/>
              <a:rect l="l" t="t" r="r" b="b"/>
              <a:pathLst>
                <a:path w="301" h="334" extrusionOk="0">
                  <a:moveTo>
                    <a:pt x="134" y="0"/>
                  </a:moveTo>
                  <a:cubicBezTo>
                    <a:pt x="67" y="34"/>
                    <a:pt x="34" y="67"/>
                    <a:pt x="0" y="100"/>
                  </a:cubicBezTo>
                  <a:cubicBezTo>
                    <a:pt x="0" y="134"/>
                    <a:pt x="0" y="134"/>
                    <a:pt x="0" y="167"/>
                  </a:cubicBezTo>
                  <a:lnTo>
                    <a:pt x="0" y="234"/>
                  </a:lnTo>
                  <a:cubicBezTo>
                    <a:pt x="34" y="300"/>
                    <a:pt x="101" y="334"/>
                    <a:pt x="167" y="334"/>
                  </a:cubicBezTo>
                  <a:cubicBezTo>
                    <a:pt x="234" y="300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34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2169;p51">
              <a:extLst>
                <a:ext uri="{FF2B5EF4-FFF2-40B4-BE49-F238E27FC236}">
                  <a16:creationId xmlns="" xmlns:a16="http://schemas.microsoft.com/office/drawing/2014/main" id="{4E01C653-0287-4081-82DD-E4B75E6BCD28}"/>
                </a:ext>
              </a:extLst>
            </p:cNvPr>
            <p:cNvSpPr/>
            <p:nvPr/>
          </p:nvSpPr>
          <p:spPr>
            <a:xfrm>
              <a:off x="7486927" y="1513236"/>
              <a:ext cx="5673" cy="6625"/>
            </a:xfrm>
            <a:custGeom>
              <a:avLst/>
              <a:gdLst/>
              <a:ahLst/>
              <a:cxnLst/>
              <a:rect l="l" t="t" r="r" b="b"/>
              <a:pathLst>
                <a:path w="268" h="313" extrusionOk="0">
                  <a:moveTo>
                    <a:pt x="150" y="0"/>
                  </a:moveTo>
                  <a:cubicBezTo>
                    <a:pt x="134" y="0"/>
                    <a:pt x="117" y="4"/>
                    <a:pt x="101" y="13"/>
                  </a:cubicBezTo>
                  <a:cubicBezTo>
                    <a:pt x="34" y="13"/>
                    <a:pt x="1" y="79"/>
                    <a:pt x="1" y="146"/>
                  </a:cubicBezTo>
                  <a:lnTo>
                    <a:pt x="1" y="213"/>
                  </a:lnTo>
                  <a:cubicBezTo>
                    <a:pt x="1" y="280"/>
                    <a:pt x="67" y="313"/>
                    <a:pt x="134" y="313"/>
                  </a:cubicBezTo>
                  <a:cubicBezTo>
                    <a:pt x="234" y="280"/>
                    <a:pt x="268" y="213"/>
                    <a:pt x="268" y="146"/>
                  </a:cubicBezTo>
                  <a:lnTo>
                    <a:pt x="268" y="113"/>
                  </a:lnTo>
                  <a:cubicBezTo>
                    <a:pt x="243" y="38"/>
                    <a:pt x="199" y="0"/>
                    <a:pt x="15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2170;p51">
              <a:extLst>
                <a:ext uri="{FF2B5EF4-FFF2-40B4-BE49-F238E27FC236}">
                  <a16:creationId xmlns="" xmlns:a16="http://schemas.microsoft.com/office/drawing/2014/main" id="{FF7E9D55-37C2-475F-ABE1-698B1EE07197}"/>
                </a:ext>
              </a:extLst>
            </p:cNvPr>
            <p:cNvSpPr/>
            <p:nvPr/>
          </p:nvSpPr>
          <p:spPr>
            <a:xfrm>
              <a:off x="7494695" y="1565753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1" y="67"/>
                    <a:pt x="34" y="167"/>
                  </a:cubicBezTo>
                  <a:lnTo>
                    <a:pt x="34" y="200"/>
                  </a:lnTo>
                  <a:cubicBezTo>
                    <a:pt x="49" y="275"/>
                    <a:pt x="105" y="310"/>
                    <a:pt x="161" y="310"/>
                  </a:cubicBezTo>
                  <a:cubicBezTo>
                    <a:pt x="230" y="310"/>
                    <a:pt x="301" y="259"/>
                    <a:pt x="301" y="167"/>
                  </a:cubicBezTo>
                  <a:lnTo>
                    <a:pt x="301" y="100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2171;p51">
              <a:extLst>
                <a:ext uri="{FF2B5EF4-FFF2-40B4-BE49-F238E27FC236}">
                  <a16:creationId xmlns="" xmlns:a16="http://schemas.microsoft.com/office/drawing/2014/main" id="{588A283C-1890-42B6-9FE8-6FD4D208CCEB}"/>
                </a:ext>
              </a:extLst>
            </p:cNvPr>
            <p:cNvSpPr/>
            <p:nvPr/>
          </p:nvSpPr>
          <p:spPr>
            <a:xfrm>
              <a:off x="7537073" y="1829627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4"/>
                    <a:pt x="133" y="10"/>
                  </a:cubicBezTo>
                  <a:cubicBezTo>
                    <a:pt x="67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33" y="277"/>
                    <a:pt x="100" y="310"/>
                    <a:pt x="167" y="310"/>
                  </a:cubicBezTo>
                  <a:cubicBezTo>
                    <a:pt x="234" y="310"/>
                    <a:pt x="300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2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2172;p51">
              <a:extLst>
                <a:ext uri="{FF2B5EF4-FFF2-40B4-BE49-F238E27FC236}">
                  <a16:creationId xmlns="" xmlns:a16="http://schemas.microsoft.com/office/drawing/2014/main" id="{5A4EA011-A4AD-43FA-92CC-866249B2B959}"/>
                </a:ext>
              </a:extLst>
            </p:cNvPr>
            <p:cNvSpPr/>
            <p:nvPr/>
          </p:nvSpPr>
          <p:spPr>
            <a:xfrm>
              <a:off x="7528585" y="1776856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34" y="1"/>
                  </a:moveTo>
                  <a:cubicBezTo>
                    <a:pt x="67" y="1"/>
                    <a:pt x="1" y="68"/>
                    <a:pt x="1" y="168"/>
                  </a:cubicBezTo>
                  <a:lnTo>
                    <a:pt x="1" y="201"/>
                  </a:lnTo>
                  <a:cubicBezTo>
                    <a:pt x="28" y="256"/>
                    <a:pt x="77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301" y="234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2173;p51">
              <a:extLst>
                <a:ext uri="{FF2B5EF4-FFF2-40B4-BE49-F238E27FC236}">
                  <a16:creationId xmlns="" xmlns:a16="http://schemas.microsoft.com/office/drawing/2014/main" id="{5589F5FD-CF15-4006-BA1A-3E54EA6FC983}"/>
                </a:ext>
              </a:extLst>
            </p:cNvPr>
            <p:cNvSpPr/>
            <p:nvPr/>
          </p:nvSpPr>
          <p:spPr>
            <a:xfrm>
              <a:off x="7503162" y="1618692"/>
              <a:ext cx="6393" cy="6393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34" y="1"/>
                  </a:moveTo>
                  <a:cubicBezTo>
                    <a:pt x="68" y="1"/>
                    <a:pt x="1" y="68"/>
                    <a:pt x="34" y="134"/>
                  </a:cubicBezTo>
                  <a:lnTo>
                    <a:pt x="34" y="201"/>
                  </a:lnTo>
                  <a:cubicBezTo>
                    <a:pt x="34" y="268"/>
                    <a:pt x="101" y="301"/>
                    <a:pt x="168" y="301"/>
                  </a:cubicBezTo>
                  <a:cubicBezTo>
                    <a:pt x="234" y="301"/>
                    <a:pt x="301" y="234"/>
                    <a:pt x="301" y="168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2174;p51">
              <a:extLst>
                <a:ext uri="{FF2B5EF4-FFF2-40B4-BE49-F238E27FC236}">
                  <a16:creationId xmlns="" xmlns:a16="http://schemas.microsoft.com/office/drawing/2014/main" id="{5A439494-B2DD-44A0-B07F-F2EDACC9B731}"/>
                </a:ext>
              </a:extLst>
            </p:cNvPr>
            <p:cNvSpPr/>
            <p:nvPr/>
          </p:nvSpPr>
          <p:spPr>
            <a:xfrm>
              <a:off x="7585779" y="176769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0"/>
                  </a:moveTo>
                  <a:cubicBezTo>
                    <a:pt x="34" y="34"/>
                    <a:pt x="1" y="67"/>
                    <a:pt x="1" y="167"/>
                  </a:cubicBezTo>
                  <a:lnTo>
                    <a:pt x="1" y="200"/>
                  </a:lnTo>
                  <a:cubicBezTo>
                    <a:pt x="1" y="255"/>
                    <a:pt x="45" y="309"/>
                    <a:pt x="116" y="309"/>
                  </a:cubicBezTo>
                  <a:cubicBezTo>
                    <a:pt x="132" y="309"/>
                    <a:pt x="149" y="307"/>
                    <a:pt x="167" y="301"/>
                  </a:cubicBezTo>
                  <a:cubicBezTo>
                    <a:pt x="234" y="301"/>
                    <a:pt x="268" y="234"/>
                    <a:pt x="268" y="167"/>
                  </a:cubicBezTo>
                  <a:lnTo>
                    <a:pt x="268" y="100"/>
                  </a:lnTo>
                  <a:cubicBezTo>
                    <a:pt x="234" y="34"/>
                    <a:pt x="167" y="0"/>
                    <a:pt x="10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2175;p51">
              <a:extLst>
                <a:ext uri="{FF2B5EF4-FFF2-40B4-BE49-F238E27FC236}">
                  <a16:creationId xmlns="" xmlns:a16="http://schemas.microsoft.com/office/drawing/2014/main" id="{1772A20B-4BC2-43A3-9408-FE43B360F5FB}"/>
                </a:ext>
              </a:extLst>
            </p:cNvPr>
            <p:cNvSpPr/>
            <p:nvPr/>
          </p:nvSpPr>
          <p:spPr>
            <a:xfrm>
              <a:off x="7560357" y="1609527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28" y="255"/>
                    <a:pt x="78" y="309"/>
                    <a:pt x="131" y="309"/>
                  </a:cubicBezTo>
                  <a:cubicBezTo>
                    <a:pt x="143" y="309"/>
                    <a:pt x="155" y="307"/>
                    <a:pt x="168" y="301"/>
                  </a:cubicBezTo>
                  <a:cubicBezTo>
                    <a:pt x="234" y="301"/>
                    <a:pt x="301" y="234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2176;p51">
              <a:extLst>
                <a:ext uri="{FF2B5EF4-FFF2-40B4-BE49-F238E27FC236}">
                  <a16:creationId xmlns="" xmlns:a16="http://schemas.microsoft.com/office/drawing/2014/main" id="{77A159C2-7CA6-40C1-91C2-7BCE223A4C80}"/>
                </a:ext>
              </a:extLst>
            </p:cNvPr>
            <p:cNvSpPr/>
            <p:nvPr/>
          </p:nvSpPr>
          <p:spPr>
            <a:xfrm>
              <a:off x="7551890" y="155656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34" y="1"/>
                  </a:moveTo>
                  <a:cubicBezTo>
                    <a:pt x="67" y="34"/>
                    <a:pt x="1" y="101"/>
                    <a:pt x="1" y="167"/>
                  </a:cubicBezTo>
                  <a:lnTo>
                    <a:pt x="1" y="201"/>
                  </a:lnTo>
                  <a:cubicBezTo>
                    <a:pt x="31" y="276"/>
                    <a:pt x="88" y="310"/>
                    <a:pt x="141" y="310"/>
                  </a:cubicBezTo>
                  <a:cubicBezTo>
                    <a:pt x="207" y="310"/>
                    <a:pt x="267" y="259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2177;p51">
              <a:extLst>
                <a:ext uri="{FF2B5EF4-FFF2-40B4-BE49-F238E27FC236}">
                  <a16:creationId xmlns="" xmlns:a16="http://schemas.microsoft.com/office/drawing/2014/main" id="{71FEC77F-999B-4A05-8793-BC9E8AC18D65}"/>
                </a:ext>
              </a:extLst>
            </p:cNvPr>
            <p:cNvSpPr/>
            <p:nvPr/>
          </p:nvSpPr>
          <p:spPr>
            <a:xfrm>
              <a:off x="7594246" y="1820376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55" y="1"/>
                  </a:moveTo>
                  <a:cubicBezTo>
                    <a:pt x="137" y="1"/>
                    <a:pt x="118" y="5"/>
                    <a:pt x="101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213"/>
                  </a:lnTo>
                  <a:cubicBezTo>
                    <a:pt x="1" y="280"/>
                    <a:pt x="68" y="313"/>
                    <a:pt x="168" y="313"/>
                  </a:cubicBezTo>
                  <a:cubicBezTo>
                    <a:pt x="234" y="280"/>
                    <a:pt x="268" y="213"/>
                    <a:pt x="268" y="147"/>
                  </a:cubicBezTo>
                  <a:lnTo>
                    <a:pt x="268" y="113"/>
                  </a:lnTo>
                  <a:cubicBezTo>
                    <a:pt x="268" y="38"/>
                    <a:pt x="212" y="1"/>
                    <a:pt x="155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2178;p51">
              <a:extLst>
                <a:ext uri="{FF2B5EF4-FFF2-40B4-BE49-F238E27FC236}">
                  <a16:creationId xmlns="" xmlns:a16="http://schemas.microsoft.com/office/drawing/2014/main" id="{76030708-0249-4CE0-B7BD-33AF1957134A}"/>
                </a:ext>
              </a:extLst>
            </p:cNvPr>
            <p:cNvSpPr/>
            <p:nvPr/>
          </p:nvSpPr>
          <p:spPr>
            <a:xfrm>
              <a:off x="7543423" y="1504134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34" y="276"/>
                    <a:pt x="100" y="309"/>
                    <a:pt x="167" y="309"/>
                  </a:cubicBezTo>
                  <a:cubicBezTo>
                    <a:pt x="234" y="276"/>
                    <a:pt x="300" y="243"/>
                    <a:pt x="300" y="143"/>
                  </a:cubicBezTo>
                  <a:lnTo>
                    <a:pt x="300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2179;p51">
              <a:extLst>
                <a:ext uri="{FF2B5EF4-FFF2-40B4-BE49-F238E27FC236}">
                  <a16:creationId xmlns="" xmlns:a16="http://schemas.microsoft.com/office/drawing/2014/main" id="{CEFFF024-99C1-4C6A-B0B9-4F44BF0F7E73}"/>
                </a:ext>
              </a:extLst>
            </p:cNvPr>
            <p:cNvSpPr/>
            <p:nvPr/>
          </p:nvSpPr>
          <p:spPr>
            <a:xfrm>
              <a:off x="7577312" y="1715153"/>
              <a:ext cx="5673" cy="6668"/>
            </a:xfrm>
            <a:custGeom>
              <a:avLst/>
              <a:gdLst/>
              <a:ahLst/>
              <a:cxnLst/>
              <a:rect l="l" t="t" r="r" b="b"/>
              <a:pathLst>
                <a:path w="268" h="315" extrusionOk="0">
                  <a:moveTo>
                    <a:pt x="170" y="0"/>
                  </a:moveTo>
                  <a:cubicBezTo>
                    <a:pt x="156" y="0"/>
                    <a:pt x="144" y="4"/>
                    <a:pt x="134" y="14"/>
                  </a:cubicBezTo>
                  <a:cubicBezTo>
                    <a:pt x="67" y="14"/>
                    <a:pt x="34" y="47"/>
                    <a:pt x="0" y="81"/>
                  </a:cubicBezTo>
                  <a:cubicBezTo>
                    <a:pt x="0" y="114"/>
                    <a:pt x="0" y="114"/>
                    <a:pt x="0" y="147"/>
                  </a:cubicBezTo>
                  <a:lnTo>
                    <a:pt x="0" y="214"/>
                  </a:lnTo>
                  <a:cubicBezTo>
                    <a:pt x="34" y="281"/>
                    <a:pt x="100" y="314"/>
                    <a:pt x="167" y="314"/>
                  </a:cubicBezTo>
                  <a:cubicBezTo>
                    <a:pt x="234" y="281"/>
                    <a:pt x="267" y="247"/>
                    <a:pt x="267" y="147"/>
                  </a:cubicBezTo>
                  <a:lnTo>
                    <a:pt x="267" y="114"/>
                  </a:lnTo>
                  <a:cubicBezTo>
                    <a:pt x="267" y="81"/>
                    <a:pt x="267" y="81"/>
                    <a:pt x="267" y="47"/>
                  </a:cubicBezTo>
                  <a:cubicBezTo>
                    <a:pt x="244" y="24"/>
                    <a:pt x="20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2180;p51">
              <a:extLst>
                <a:ext uri="{FF2B5EF4-FFF2-40B4-BE49-F238E27FC236}">
                  <a16:creationId xmlns="" xmlns:a16="http://schemas.microsoft.com/office/drawing/2014/main" id="{E3539592-C9FB-4C67-91FB-688F1946860A}"/>
                </a:ext>
              </a:extLst>
            </p:cNvPr>
            <p:cNvSpPr/>
            <p:nvPr/>
          </p:nvSpPr>
          <p:spPr>
            <a:xfrm>
              <a:off x="7609085" y="1547824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69" y="1"/>
                  </a:moveTo>
                  <a:cubicBezTo>
                    <a:pt x="149" y="1"/>
                    <a:pt x="126" y="5"/>
                    <a:pt x="101" y="13"/>
                  </a:cubicBezTo>
                  <a:cubicBezTo>
                    <a:pt x="34" y="13"/>
                    <a:pt x="0" y="80"/>
                    <a:pt x="0" y="147"/>
                  </a:cubicBezTo>
                  <a:lnTo>
                    <a:pt x="0" y="213"/>
                  </a:lnTo>
                  <a:cubicBezTo>
                    <a:pt x="0" y="280"/>
                    <a:pt x="101" y="313"/>
                    <a:pt x="167" y="313"/>
                  </a:cubicBezTo>
                  <a:cubicBezTo>
                    <a:pt x="234" y="280"/>
                    <a:pt x="267" y="213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30" y="1"/>
                    <a:pt x="16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2181;p51">
              <a:extLst>
                <a:ext uri="{FF2B5EF4-FFF2-40B4-BE49-F238E27FC236}">
                  <a16:creationId xmlns="" xmlns:a16="http://schemas.microsoft.com/office/drawing/2014/main" id="{D6C95001-C2FD-4EB9-95EC-2BD958B4D778}"/>
                </a:ext>
              </a:extLst>
            </p:cNvPr>
            <p:cNvSpPr/>
            <p:nvPr/>
          </p:nvSpPr>
          <p:spPr>
            <a:xfrm>
              <a:off x="7600618" y="1494947"/>
              <a:ext cx="5673" cy="6244"/>
            </a:xfrm>
            <a:custGeom>
              <a:avLst/>
              <a:gdLst/>
              <a:ahLst/>
              <a:cxnLst/>
              <a:rect l="l" t="t" r="r" b="b"/>
              <a:pathLst>
                <a:path w="268" h="295" extrusionOk="0">
                  <a:moveTo>
                    <a:pt x="170" y="1"/>
                  </a:moveTo>
                  <a:cubicBezTo>
                    <a:pt x="158" y="1"/>
                    <a:pt x="146" y="3"/>
                    <a:pt x="134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29" y="268"/>
                    <a:pt x="84" y="295"/>
                    <a:pt x="137" y="295"/>
                  </a:cubicBezTo>
                  <a:cubicBezTo>
                    <a:pt x="204" y="295"/>
                    <a:pt x="267" y="251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2182;p51">
              <a:extLst>
                <a:ext uri="{FF2B5EF4-FFF2-40B4-BE49-F238E27FC236}">
                  <a16:creationId xmlns="" xmlns:a16="http://schemas.microsoft.com/office/drawing/2014/main" id="{5BB0D4EF-42F5-434E-8E04-AF4363897B2E}"/>
                </a:ext>
              </a:extLst>
            </p:cNvPr>
            <p:cNvSpPr/>
            <p:nvPr/>
          </p:nvSpPr>
          <p:spPr>
            <a:xfrm>
              <a:off x="7617552" y="160034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1"/>
                  </a:moveTo>
                  <a:cubicBezTo>
                    <a:pt x="34" y="34"/>
                    <a:pt x="1" y="67"/>
                    <a:pt x="1" y="167"/>
                  </a:cubicBezTo>
                  <a:lnTo>
                    <a:pt x="1" y="201"/>
                  </a:lnTo>
                  <a:cubicBezTo>
                    <a:pt x="1" y="255"/>
                    <a:pt x="45" y="310"/>
                    <a:pt x="116" y="310"/>
                  </a:cubicBezTo>
                  <a:cubicBezTo>
                    <a:pt x="132" y="310"/>
                    <a:pt x="149" y="307"/>
                    <a:pt x="168" y="301"/>
                  </a:cubicBezTo>
                  <a:cubicBezTo>
                    <a:pt x="234" y="301"/>
                    <a:pt x="268" y="234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2183;p51">
              <a:extLst>
                <a:ext uri="{FF2B5EF4-FFF2-40B4-BE49-F238E27FC236}">
                  <a16:creationId xmlns="" xmlns:a16="http://schemas.microsoft.com/office/drawing/2014/main" id="{8ECEC9B8-A5D8-4767-A0DA-20DCF9960EBA}"/>
                </a:ext>
              </a:extLst>
            </p:cNvPr>
            <p:cNvSpPr/>
            <p:nvPr/>
          </p:nvSpPr>
          <p:spPr>
            <a:xfrm>
              <a:off x="7128244" y="1461947"/>
              <a:ext cx="5673" cy="6350"/>
            </a:xfrm>
            <a:custGeom>
              <a:avLst/>
              <a:gdLst/>
              <a:ahLst/>
              <a:cxnLst/>
              <a:rect l="l" t="t" r="r" b="b"/>
              <a:pathLst>
                <a:path w="268" h="300" extrusionOk="0">
                  <a:moveTo>
                    <a:pt x="100" y="1"/>
                  </a:moveTo>
                  <a:cubicBezTo>
                    <a:pt x="34" y="1"/>
                    <a:pt x="0" y="67"/>
                    <a:pt x="0" y="167"/>
                  </a:cubicBezTo>
                  <a:lnTo>
                    <a:pt x="0" y="201"/>
                  </a:lnTo>
                  <a:cubicBezTo>
                    <a:pt x="14" y="271"/>
                    <a:pt x="64" y="300"/>
                    <a:pt x="116" y="300"/>
                  </a:cubicBezTo>
                  <a:cubicBezTo>
                    <a:pt x="189" y="300"/>
                    <a:pt x="267" y="245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2184;p51">
              <a:extLst>
                <a:ext uri="{FF2B5EF4-FFF2-40B4-BE49-F238E27FC236}">
                  <a16:creationId xmlns="" xmlns:a16="http://schemas.microsoft.com/office/drawing/2014/main" id="{16FD410A-CE75-4F31-B586-8E31BA5D34D1}"/>
                </a:ext>
              </a:extLst>
            </p:cNvPr>
            <p:cNvSpPr/>
            <p:nvPr/>
          </p:nvSpPr>
          <p:spPr>
            <a:xfrm>
              <a:off x="7592129" y="1442177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34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28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268" y="234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2185;p51">
              <a:extLst>
                <a:ext uri="{FF2B5EF4-FFF2-40B4-BE49-F238E27FC236}">
                  <a16:creationId xmlns="" xmlns:a16="http://schemas.microsoft.com/office/drawing/2014/main" id="{7245BD52-1562-4828-92E6-2C96DD2C7EB0}"/>
                </a:ext>
              </a:extLst>
            </p:cNvPr>
            <p:cNvSpPr/>
            <p:nvPr/>
          </p:nvSpPr>
          <p:spPr>
            <a:xfrm>
              <a:off x="7650742" y="1811465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1" y="67"/>
                    <a:pt x="34" y="134"/>
                  </a:cubicBezTo>
                  <a:lnTo>
                    <a:pt x="34" y="201"/>
                  </a:lnTo>
                  <a:cubicBezTo>
                    <a:pt x="34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2186;p51">
              <a:extLst>
                <a:ext uri="{FF2B5EF4-FFF2-40B4-BE49-F238E27FC236}">
                  <a16:creationId xmlns="" xmlns:a16="http://schemas.microsoft.com/office/drawing/2014/main" id="{FC6A928C-B4A2-494E-A40C-8A018A50D414}"/>
                </a:ext>
              </a:extLst>
            </p:cNvPr>
            <p:cNvSpPr/>
            <p:nvPr/>
          </p:nvSpPr>
          <p:spPr>
            <a:xfrm>
              <a:off x="7583662" y="1389216"/>
              <a:ext cx="6054" cy="6583"/>
            </a:xfrm>
            <a:custGeom>
              <a:avLst/>
              <a:gdLst/>
              <a:ahLst/>
              <a:cxnLst/>
              <a:rect l="l" t="t" r="r" b="b"/>
              <a:pathLst>
                <a:path w="286" h="311" extrusionOk="0">
                  <a:moveTo>
                    <a:pt x="134" y="1"/>
                  </a:moveTo>
                  <a:cubicBezTo>
                    <a:pt x="67" y="34"/>
                    <a:pt x="1" y="68"/>
                    <a:pt x="1" y="168"/>
                  </a:cubicBezTo>
                  <a:lnTo>
                    <a:pt x="1" y="201"/>
                  </a:lnTo>
                  <a:cubicBezTo>
                    <a:pt x="16" y="276"/>
                    <a:pt x="78" y="311"/>
                    <a:pt x="139" y="311"/>
                  </a:cubicBezTo>
                  <a:cubicBezTo>
                    <a:pt x="213" y="311"/>
                    <a:pt x="286" y="259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2187;p51">
              <a:extLst>
                <a:ext uri="{FF2B5EF4-FFF2-40B4-BE49-F238E27FC236}">
                  <a16:creationId xmlns="" xmlns:a16="http://schemas.microsoft.com/office/drawing/2014/main" id="{00E645A3-4182-418E-9FE4-2D84BEBC392C}"/>
                </a:ext>
              </a:extLst>
            </p:cNvPr>
            <p:cNvSpPr/>
            <p:nvPr/>
          </p:nvSpPr>
          <p:spPr>
            <a:xfrm>
              <a:off x="7634507" y="1705966"/>
              <a:ext cx="5673" cy="6668"/>
            </a:xfrm>
            <a:custGeom>
              <a:avLst/>
              <a:gdLst/>
              <a:ahLst/>
              <a:cxnLst/>
              <a:rect l="l" t="t" r="r" b="b"/>
              <a:pathLst>
                <a:path w="268" h="315" extrusionOk="0">
                  <a:moveTo>
                    <a:pt x="158" y="0"/>
                  </a:moveTo>
                  <a:cubicBezTo>
                    <a:pt x="140" y="0"/>
                    <a:pt x="120" y="5"/>
                    <a:pt x="100" y="14"/>
                  </a:cubicBezTo>
                  <a:cubicBezTo>
                    <a:pt x="67" y="14"/>
                    <a:pt x="0" y="48"/>
                    <a:pt x="0" y="114"/>
                  </a:cubicBezTo>
                  <a:cubicBezTo>
                    <a:pt x="0" y="114"/>
                    <a:pt x="0" y="148"/>
                    <a:pt x="0" y="148"/>
                  </a:cubicBezTo>
                  <a:lnTo>
                    <a:pt x="0" y="214"/>
                  </a:lnTo>
                  <a:cubicBezTo>
                    <a:pt x="0" y="281"/>
                    <a:pt x="67" y="314"/>
                    <a:pt x="134" y="314"/>
                  </a:cubicBezTo>
                  <a:cubicBezTo>
                    <a:pt x="234" y="314"/>
                    <a:pt x="267" y="248"/>
                    <a:pt x="267" y="181"/>
                  </a:cubicBezTo>
                  <a:lnTo>
                    <a:pt x="267" y="114"/>
                  </a:lnTo>
                  <a:cubicBezTo>
                    <a:pt x="267" y="81"/>
                    <a:pt x="267" y="81"/>
                    <a:pt x="267" y="48"/>
                  </a:cubicBezTo>
                  <a:cubicBezTo>
                    <a:pt x="244" y="24"/>
                    <a:pt x="203" y="0"/>
                    <a:pt x="15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2188;p51">
              <a:extLst>
                <a:ext uri="{FF2B5EF4-FFF2-40B4-BE49-F238E27FC236}">
                  <a16:creationId xmlns="" xmlns:a16="http://schemas.microsoft.com/office/drawing/2014/main" id="{ECC8FDE4-3A6E-436E-8165-FA6A03378B9B}"/>
                </a:ext>
              </a:extLst>
            </p:cNvPr>
            <p:cNvSpPr/>
            <p:nvPr/>
          </p:nvSpPr>
          <p:spPr>
            <a:xfrm>
              <a:off x="7642275" y="1758313"/>
              <a:ext cx="6054" cy="6774"/>
            </a:xfrm>
            <a:custGeom>
              <a:avLst/>
              <a:gdLst/>
              <a:ahLst/>
              <a:cxnLst/>
              <a:rect l="l" t="t" r="r" b="b"/>
              <a:pathLst>
                <a:path w="286" h="320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34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15" y="285"/>
                    <a:pt x="78" y="320"/>
                    <a:pt x="139" y="320"/>
                  </a:cubicBezTo>
                  <a:cubicBezTo>
                    <a:pt x="213" y="320"/>
                    <a:pt x="285" y="268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2189;p51">
              <a:extLst>
                <a:ext uri="{FF2B5EF4-FFF2-40B4-BE49-F238E27FC236}">
                  <a16:creationId xmlns="" xmlns:a16="http://schemas.microsoft.com/office/drawing/2014/main" id="{8F03FC2C-26E0-4604-B849-7AD186E9C485}"/>
                </a:ext>
              </a:extLst>
            </p:cNvPr>
            <p:cNvSpPr/>
            <p:nvPr/>
          </p:nvSpPr>
          <p:spPr>
            <a:xfrm>
              <a:off x="7526468" y="1398402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1"/>
                    <a:pt x="1" y="67"/>
                    <a:pt x="34" y="167"/>
                  </a:cubicBezTo>
                  <a:lnTo>
                    <a:pt x="34" y="201"/>
                  </a:lnTo>
                  <a:cubicBezTo>
                    <a:pt x="34" y="255"/>
                    <a:pt x="79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2190;p51">
              <a:extLst>
                <a:ext uri="{FF2B5EF4-FFF2-40B4-BE49-F238E27FC236}">
                  <a16:creationId xmlns="" xmlns:a16="http://schemas.microsoft.com/office/drawing/2014/main" id="{78E94D83-40F3-43AA-AEFC-87BF964B7DD2}"/>
                </a:ext>
              </a:extLst>
            </p:cNvPr>
            <p:cNvSpPr/>
            <p:nvPr/>
          </p:nvSpPr>
          <p:spPr>
            <a:xfrm>
              <a:off x="7071049" y="1471134"/>
              <a:ext cx="6054" cy="6583"/>
            </a:xfrm>
            <a:custGeom>
              <a:avLst/>
              <a:gdLst/>
              <a:ahLst/>
              <a:cxnLst/>
              <a:rect l="l" t="t" r="r" b="b"/>
              <a:pathLst>
                <a:path w="286" h="311" extrusionOk="0">
                  <a:moveTo>
                    <a:pt x="134" y="0"/>
                  </a:moveTo>
                  <a:cubicBezTo>
                    <a:pt x="34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15" y="276"/>
                    <a:pt x="78" y="310"/>
                    <a:pt x="139" y="310"/>
                  </a:cubicBezTo>
                  <a:cubicBezTo>
                    <a:pt x="213" y="310"/>
                    <a:pt x="286" y="259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2191;p51">
              <a:extLst>
                <a:ext uri="{FF2B5EF4-FFF2-40B4-BE49-F238E27FC236}">
                  <a16:creationId xmlns="" xmlns:a16="http://schemas.microsoft.com/office/drawing/2014/main" id="{43C5F8A3-7008-4419-9BC2-CF0765338ECC}"/>
                </a:ext>
              </a:extLst>
            </p:cNvPr>
            <p:cNvSpPr/>
            <p:nvPr/>
          </p:nvSpPr>
          <p:spPr>
            <a:xfrm>
              <a:off x="7299108" y="143485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55" y="1"/>
                  </a:moveTo>
                  <a:cubicBezTo>
                    <a:pt x="136" y="1"/>
                    <a:pt x="117" y="5"/>
                    <a:pt x="101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213"/>
                  </a:lnTo>
                  <a:cubicBezTo>
                    <a:pt x="14" y="281"/>
                    <a:pt x="60" y="310"/>
                    <a:pt x="110" y="310"/>
                  </a:cubicBezTo>
                  <a:cubicBezTo>
                    <a:pt x="185" y="310"/>
                    <a:pt x="268" y="246"/>
                    <a:pt x="268" y="147"/>
                  </a:cubicBezTo>
                  <a:lnTo>
                    <a:pt x="268" y="113"/>
                  </a:lnTo>
                  <a:cubicBezTo>
                    <a:pt x="268" y="38"/>
                    <a:pt x="211" y="1"/>
                    <a:pt x="155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2192;p51">
              <a:extLst>
                <a:ext uri="{FF2B5EF4-FFF2-40B4-BE49-F238E27FC236}">
                  <a16:creationId xmlns="" xmlns:a16="http://schemas.microsoft.com/office/drawing/2014/main" id="{367BCE8A-450B-4618-B9BA-BF048A12AAB8}"/>
                </a:ext>
              </a:extLst>
            </p:cNvPr>
            <p:cNvSpPr/>
            <p:nvPr/>
          </p:nvSpPr>
          <p:spPr>
            <a:xfrm>
              <a:off x="7469993" y="1407589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00" y="0"/>
                  </a:moveTo>
                  <a:cubicBezTo>
                    <a:pt x="33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55"/>
                    <a:pt x="45" y="309"/>
                    <a:pt x="115" y="309"/>
                  </a:cubicBezTo>
                  <a:cubicBezTo>
                    <a:pt x="131" y="309"/>
                    <a:pt x="149" y="307"/>
                    <a:pt x="167" y="300"/>
                  </a:cubicBezTo>
                  <a:cubicBezTo>
                    <a:pt x="234" y="300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2193;p51">
              <a:extLst>
                <a:ext uri="{FF2B5EF4-FFF2-40B4-BE49-F238E27FC236}">
                  <a16:creationId xmlns="" xmlns:a16="http://schemas.microsoft.com/office/drawing/2014/main" id="{6A8C2952-13E8-411B-B1FC-8F8DD14AC7D4}"/>
                </a:ext>
              </a:extLst>
            </p:cNvPr>
            <p:cNvSpPr/>
            <p:nvPr/>
          </p:nvSpPr>
          <p:spPr>
            <a:xfrm>
              <a:off x="7412798" y="1416564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34" y="10"/>
                    <a:pt x="0" y="77"/>
                    <a:pt x="0" y="143"/>
                  </a:cubicBezTo>
                  <a:lnTo>
                    <a:pt x="0" y="210"/>
                  </a:lnTo>
                  <a:cubicBezTo>
                    <a:pt x="34" y="277"/>
                    <a:pt x="100" y="310"/>
                    <a:pt x="167" y="310"/>
                  </a:cubicBezTo>
                  <a:cubicBezTo>
                    <a:pt x="234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2194;p51">
              <a:extLst>
                <a:ext uri="{FF2B5EF4-FFF2-40B4-BE49-F238E27FC236}">
                  <a16:creationId xmlns="" xmlns:a16="http://schemas.microsoft.com/office/drawing/2014/main" id="{C6FB127A-B22F-4FDB-8E84-09AC219EC616}"/>
                </a:ext>
              </a:extLst>
            </p:cNvPr>
            <p:cNvSpPr/>
            <p:nvPr/>
          </p:nvSpPr>
          <p:spPr>
            <a:xfrm>
              <a:off x="7241913" y="1444039"/>
              <a:ext cx="5673" cy="6266"/>
            </a:xfrm>
            <a:custGeom>
              <a:avLst/>
              <a:gdLst/>
              <a:ahLst/>
              <a:cxnLst/>
              <a:rect l="l" t="t" r="r" b="b"/>
              <a:pathLst>
                <a:path w="268" h="296" extrusionOk="0">
                  <a:moveTo>
                    <a:pt x="183" y="0"/>
                  </a:moveTo>
                  <a:cubicBezTo>
                    <a:pt x="168" y="0"/>
                    <a:pt x="151" y="4"/>
                    <a:pt x="134" y="13"/>
                  </a:cubicBezTo>
                  <a:cubicBezTo>
                    <a:pt x="67" y="13"/>
                    <a:pt x="1" y="79"/>
                    <a:pt x="1" y="146"/>
                  </a:cubicBezTo>
                  <a:lnTo>
                    <a:pt x="1" y="213"/>
                  </a:lnTo>
                  <a:cubicBezTo>
                    <a:pt x="29" y="269"/>
                    <a:pt x="80" y="295"/>
                    <a:pt x="130" y="295"/>
                  </a:cubicBezTo>
                  <a:cubicBezTo>
                    <a:pt x="200" y="295"/>
                    <a:pt x="268" y="243"/>
                    <a:pt x="268" y="146"/>
                  </a:cubicBezTo>
                  <a:lnTo>
                    <a:pt x="268" y="113"/>
                  </a:lnTo>
                  <a:cubicBezTo>
                    <a:pt x="268" y="38"/>
                    <a:pt x="230" y="0"/>
                    <a:pt x="18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2195;p51">
              <a:extLst>
                <a:ext uri="{FF2B5EF4-FFF2-40B4-BE49-F238E27FC236}">
                  <a16:creationId xmlns="" xmlns:a16="http://schemas.microsoft.com/office/drawing/2014/main" id="{A3342C1D-AD54-41C7-A6A7-973A6B61EFBF}"/>
                </a:ext>
              </a:extLst>
            </p:cNvPr>
            <p:cNvSpPr/>
            <p:nvPr/>
          </p:nvSpPr>
          <p:spPr>
            <a:xfrm>
              <a:off x="7355604" y="1425751"/>
              <a:ext cx="6371" cy="6244"/>
            </a:xfrm>
            <a:custGeom>
              <a:avLst/>
              <a:gdLst/>
              <a:ahLst/>
              <a:cxnLst/>
              <a:rect l="l" t="t" r="r" b="b"/>
              <a:pathLst>
                <a:path w="301" h="295" extrusionOk="0">
                  <a:moveTo>
                    <a:pt x="170" y="1"/>
                  </a:moveTo>
                  <a:cubicBezTo>
                    <a:pt x="158" y="1"/>
                    <a:pt x="146" y="3"/>
                    <a:pt x="134" y="9"/>
                  </a:cubicBezTo>
                  <a:cubicBezTo>
                    <a:pt x="67" y="9"/>
                    <a:pt x="0" y="76"/>
                    <a:pt x="34" y="143"/>
                  </a:cubicBezTo>
                  <a:lnTo>
                    <a:pt x="34" y="210"/>
                  </a:lnTo>
                  <a:cubicBezTo>
                    <a:pt x="48" y="268"/>
                    <a:pt x="95" y="295"/>
                    <a:pt x="146" y="295"/>
                  </a:cubicBezTo>
                  <a:cubicBezTo>
                    <a:pt x="210" y="295"/>
                    <a:pt x="282" y="251"/>
                    <a:pt x="300" y="176"/>
                  </a:cubicBezTo>
                  <a:lnTo>
                    <a:pt x="300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2196;p51">
              <a:extLst>
                <a:ext uri="{FF2B5EF4-FFF2-40B4-BE49-F238E27FC236}">
                  <a16:creationId xmlns="" xmlns:a16="http://schemas.microsoft.com/office/drawing/2014/main" id="{03F41523-9663-4F02-AA86-5D7437F9FE0B}"/>
                </a:ext>
              </a:extLst>
            </p:cNvPr>
            <p:cNvSpPr/>
            <p:nvPr/>
          </p:nvSpPr>
          <p:spPr>
            <a:xfrm>
              <a:off x="7079516" y="152390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70" y="0"/>
                  </a:moveTo>
                  <a:cubicBezTo>
                    <a:pt x="159" y="0"/>
                    <a:pt x="146" y="3"/>
                    <a:pt x="134" y="9"/>
                  </a:cubicBezTo>
                  <a:cubicBezTo>
                    <a:pt x="34" y="9"/>
                    <a:pt x="1" y="76"/>
                    <a:pt x="1" y="143"/>
                  </a:cubicBezTo>
                  <a:lnTo>
                    <a:pt x="1" y="209"/>
                  </a:lnTo>
                  <a:cubicBezTo>
                    <a:pt x="1" y="276"/>
                    <a:pt x="67" y="309"/>
                    <a:pt x="167" y="309"/>
                  </a:cubicBezTo>
                  <a:cubicBezTo>
                    <a:pt x="234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2197;p51">
              <a:extLst>
                <a:ext uri="{FF2B5EF4-FFF2-40B4-BE49-F238E27FC236}">
                  <a16:creationId xmlns="" xmlns:a16="http://schemas.microsoft.com/office/drawing/2014/main" id="{C7435BC2-7B3D-43AD-A0B6-58CF965FEF04}"/>
                </a:ext>
              </a:extLst>
            </p:cNvPr>
            <p:cNvSpPr/>
            <p:nvPr/>
          </p:nvSpPr>
          <p:spPr>
            <a:xfrm>
              <a:off x="7136012" y="1514718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3"/>
                    <a:pt x="134" y="9"/>
                  </a:cubicBezTo>
                  <a:cubicBezTo>
                    <a:pt x="67" y="9"/>
                    <a:pt x="0" y="76"/>
                    <a:pt x="34" y="143"/>
                  </a:cubicBezTo>
                  <a:lnTo>
                    <a:pt x="34" y="210"/>
                  </a:lnTo>
                  <a:cubicBezTo>
                    <a:pt x="34" y="276"/>
                    <a:pt x="100" y="310"/>
                    <a:pt x="167" y="310"/>
                  </a:cubicBezTo>
                  <a:cubicBezTo>
                    <a:pt x="267" y="310"/>
                    <a:pt x="300" y="243"/>
                    <a:pt x="300" y="176"/>
                  </a:cubicBezTo>
                  <a:lnTo>
                    <a:pt x="300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2198;p51">
              <a:extLst>
                <a:ext uri="{FF2B5EF4-FFF2-40B4-BE49-F238E27FC236}">
                  <a16:creationId xmlns="" xmlns:a16="http://schemas.microsoft.com/office/drawing/2014/main" id="{86FC7FAC-9562-4575-8AD7-9EFC731959DC}"/>
                </a:ext>
              </a:extLst>
            </p:cNvPr>
            <p:cNvSpPr/>
            <p:nvPr/>
          </p:nvSpPr>
          <p:spPr>
            <a:xfrm>
              <a:off x="7250401" y="1496556"/>
              <a:ext cx="6054" cy="6562"/>
            </a:xfrm>
            <a:custGeom>
              <a:avLst/>
              <a:gdLst/>
              <a:ahLst/>
              <a:cxnLst/>
              <a:rect l="l" t="t" r="r" b="b"/>
              <a:pathLst>
                <a:path w="286" h="310" extrusionOk="0">
                  <a:moveTo>
                    <a:pt x="133" y="0"/>
                  </a:moveTo>
                  <a:cubicBezTo>
                    <a:pt x="33" y="0"/>
                    <a:pt x="0" y="67"/>
                    <a:pt x="0" y="167"/>
                  </a:cubicBezTo>
                  <a:lnTo>
                    <a:pt x="0" y="200"/>
                  </a:lnTo>
                  <a:cubicBezTo>
                    <a:pt x="15" y="275"/>
                    <a:pt x="77" y="310"/>
                    <a:pt x="139" y="310"/>
                  </a:cubicBezTo>
                  <a:cubicBezTo>
                    <a:pt x="213" y="310"/>
                    <a:pt x="285" y="259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2199;p51">
              <a:extLst>
                <a:ext uri="{FF2B5EF4-FFF2-40B4-BE49-F238E27FC236}">
                  <a16:creationId xmlns="" xmlns:a16="http://schemas.microsoft.com/office/drawing/2014/main" id="{7B1DFB66-D7E3-4F8F-9FC9-24023088E200}"/>
                </a:ext>
              </a:extLst>
            </p:cNvPr>
            <p:cNvSpPr/>
            <p:nvPr/>
          </p:nvSpPr>
          <p:spPr>
            <a:xfrm>
              <a:off x="7307575" y="148736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1"/>
                  </a:moveTo>
                  <a:cubicBezTo>
                    <a:pt x="34" y="34"/>
                    <a:pt x="1" y="101"/>
                    <a:pt x="1" y="167"/>
                  </a:cubicBezTo>
                  <a:lnTo>
                    <a:pt x="1" y="201"/>
                  </a:lnTo>
                  <a:cubicBezTo>
                    <a:pt x="1" y="255"/>
                    <a:pt x="45" y="310"/>
                    <a:pt x="98" y="310"/>
                  </a:cubicBezTo>
                  <a:cubicBezTo>
                    <a:pt x="110" y="310"/>
                    <a:pt x="122" y="307"/>
                    <a:pt x="134" y="301"/>
                  </a:cubicBezTo>
                  <a:cubicBezTo>
                    <a:pt x="234" y="301"/>
                    <a:pt x="268" y="234"/>
                    <a:pt x="268" y="167"/>
                  </a:cubicBezTo>
                  <a:lnTo>
                    <a:pt x="268" y="101"/>
                  </a:lnTo>
                  <a:cubicBezTo>
                    <a:pt x="234" y="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2200;p51">
              <a:extLst>
                <a:ext uri="{FF2B5EF4-FFF2-40B4-BE49-F238E27FC236}">
                  <a16:creationId xmlns="" xmlns:a16="http://schemas.microsoft.com/office/drawing/2014/main" id="{D2EAC7AC-E7C2-4DD0-9425-02EDE0B1562E}"/>
                </a:ext>
              </a:extLst>
            </p:cNvPr>
            <p:cNvSpPr/>
            <p:nvPr/>
          </p:nvSpPr>
          <p:spPr>
            <a:xfrm>
              <a:off x="7364071" y="1478627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4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67" y="13"/>
                    <a:pt x="1" y="80"/>
                    <a:pt x="34" y="147"/>
                  </a:cubicBezTo>
                  <a:lnTo>
                    <a:pt x="34" y="213"/>
                  </a:lnTo>
                  <a:cubicBezTo>
                    <a:pt x="34" y="280"/>
                    <a:pt x="101" y="313"/>
                    <a:pt x="167" y="313"/>
                  </a:cubicBezTo>
                  <a:cubicBezTo>
                    <a:pt x="234" y="280"/>
                    <a:pt x="301" y="213"/>
                    <a:pt x="301" y="147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2201;p51">
              <a:extLst>
                <a:ext uri="{FF2B5EF4-FFF2-40B4-BE49-F238E27FC236}">
                  <a16:creationId xmlns="" xmlns:a16="http://schemas.microsoft.com/office/drawing/2014/main" id="{EF3F930B-7589-4E1A-A9F3-25F05D187B2F}"/>
                </a:ext>
              </a:extLst>
            </p:cNvPr>
            <p:cNvSpPr/>
            <p:nvPr/>
          </p:nvSpPr>
          <p:spPr>
            <a:xfrm>
              <a:off x="7421265" y="1469525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3"/>
                    <a:pt x="134" y="10"/>
                  </a:cubicBezTo>
                  <a:cubicBezTo>
                    <a:pt x="67" y="10"/>
                    <a:pt x="0" y="76"/>
                    <a:pt x="34" y="143"/>
                  </a:cubicBezTo>
                  <a:lnTo>
                    <a:pt x="34" y="210"/>
                  </a:lnTo>
                  <a:cubicBezTo>
                    <a:pt x="34" y="276"/>
                    <a:pt x="101" y="310"/>
                    <a:pt x="167" y="310"/>
                  </a:cubicBezTo>
                  <a:cubicBezTo>
                    <a:pt x="234" y="276"/>
                    <a:pt x="301" y="243"/>
                    <a:pt x="301" y="143"/>
                  </a:cubicBezTo>
                  <a:lnTo>
                    <a:pt x="301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2202;p51">
              <a:extLst>
                <a:ext uri="{FF2B5EF4-FFF2-40B4-BE49-F238E27FC236}">
                  <a16:creationId xmlns="" xmlns:a16="http://schemas.microsoft.com/office/drawing/2014/main" id="{14EF817D-C96B-44F1-8D2D-B4104877C809}"/>
                </a:ext>
              </a:extLst>
            </p:cNvPr>
            <p:cNvSpPr/>
            <p:nvPr/>
          </p:nvSpPr>
          <p:spPr>
            <a:xfrm>
              <a:off x="7478460" y="1460360"/>
              <a:ext cx="5673" cy="6244"/>
            </a:xfrm>
            <a:custGeom>
              <a:avLst/>
              <a:gdLst/>
              <a:ahLst/>
              <a:cxnLst/>
              <a:rect l="l" t="t" r="r" b="b"/>
              <a:pathLst>
                <a:path w="268" h="295" extrusionOk="0">
                  <a:moveTo>
                    <a:pt x="137" y="0"/>
                  </a:moveTo>
                  <a:cubicBezTo>
                    <a:pt x="125" y="0"/>
                    <a:pt x="113" y="3"/>
                    <a:pt x="100" y="9"/>
                  </a:cubicBezTo>
                  <a:cubicBezTo>
                    <a:pt x="34" y="9"/>
                    <a:pt x="0" y="76"/>
                    <a:pt x="0" y="142"/>
                  </a:cubicBezTo>
                  <a:lnTo>
                    <a:pt x="0" y="209"/>
                  </a:lnTo>
                  <a:cubicBezTo>
                    <a:pt x="15" y="268"/>
                    <a:pt x="68" y="294"/>
                    <a:pt x="123" y="294"/>
                  </a:cubicBezTo>
                  <a:cubicBezTo>
                    <a:pt x="194" y="294"/>
                    <a:pt x="267" y="251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191" y="0"/>
                    <a:pt x="13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2203;p51">
              <a:extLst>
                <a:ext uri="{FF2B5EF4-FFF2-40B4-BE49-F238E27FC236}">
                  <a16:creationId xmlns="" xmlns:a16="http://schemas.microsoft.com/office/drawing/2014/main" id="{650E5346-E28D-469C-9383-45B9470B0E11}"/>
                </a:ext>
              </a:extLst>
            </p:cNvPr>
            <p:cNvSpPr/>
            <p:nvPr/>
          </p:nvSpPr>
          <p:spPr>
            <a:xfrm>
              <a:off x="7534935" y="145117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68" y="9"/>
                    <a:pt x="1" y="76"/>
                    <a:pt x="34" y="143"/>
                  </a:cubicBezTo>
                  <a:lnTo>
                    <a:pt x="34" y="209"/>
                  </a:lnTo>
                  <a:cubicBezTo>
                    <a:pt x="34" y="276"/>
                    <a:pt x="101" y="310"/>
                    <a:pt x="168" y="310"/>
                  </a:cubicBezTo>
                  <a:cubicBezTo>
                    <a:pt x="234" y="310"/>
                    <a:pt x="301" y="243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6" name="Google Shape;2204;p51">
            <a:extLst>
              <a:ext uri="{FF2B5EF4-FFF2-40B4-BE49-F238E27FC236}">
                <a16:creationId xmlns="" xmlns:a16="http://schemas.microsoft.com/office/drawing/2014/main" id="{7D59A283-959D-4F5D-8E5A-9E4E608AC207}"/>
              </a:ext>
            </a:extLst>
          </p:cNvPr>
          <p:cNvSpPr/>
          <p:nvPr/>
        </p:nvSpPr>
        <p:spPr>
          <a:xfrm rot="-4609379">
            <a:off x="817789" y="290599"/>
            <a:ext cx="543355" cy="706876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7" name="Google Shape;2205;p51">
            <a:extLst>
              <a:ext uri="{FF2B5EF4-FFF2-40B4-BE49-F238E27FC236}">
                <a16:creationId xmlns="" xmlns:a16="http://schemas.microsoft.com/office/drawing/2014/main" id="{13B9788B-0043-4511-B30C-9833B9461FBF}"/>
              </a:ext>
            </a:extLst>
          </p:cNvPr>
          <p:cNvGrpSpPr/>
          <p:nvPr/>
        </p:nvGrpSpPr>
        <p:grpSpPr>
          <a:xfrm rot="-1816342" flipH="1">
            <a:off x="738521" y="2418776"/>
            <a:ext cx="330355" cy="489818"/>
            <a:chOff x="4508863" y="1528200"/>
            <a:chExt cx="318850" cy="472800"/>
          </a:xfrm>
        </p:grpSpPr>
        <p:sp>
          <p:nvSpPr>
            <p:cNvPr id="398" name="Google Shape;2206;p51">
              <a:extLst>
                <a:ext uri="{FF2B5EF4-FFF2-40B4-BE49-F238E27FC236}">
                  <a16:creationId xmlns="" xmlns:a16="http://schemas.microsoft.com/office/drawing/2014/main" id="{6895BE95-A679-4DFA-A2C5-3E3AA5100DF1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2207;p51">
              <a:extLst>
                <a:ext uri="{FF2B5EF4-FFF2-40B4-BE49-F238E27FC236}">
                  <a16:creationId xmlns="" xmlns:a16="http://schemas.microsoft.com/office/drawing/2014/main" id="{C80D3F21-0F5A-48AB-9750-1628EAF59084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2208;p51">
              <a:extLst>
                <a:ext uri="{FF2B5EF4-FFF2-40B4-BE49-F238E27FC236}">
                  <a16:creationId xmlns="" xmlns:a16="http://schemas.microsoft.com/office/drawing/2014/main" id="{DED312B8-2B15-4BD9-8BBF-4926985090B5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2209;p51">
              <a:extLst>
                <a:ext uri="{FF2B5EF4-FFF2-40B4-BE49-F238E27FC236}">
                  <a16:creationId xmlns="" xmlns:a16="http://schemas.microsoft.com/office/drawing/2014/main" id="{09DBF8EA-F6D9-4826-9F13-4C4DA9A1202D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" name="Google Shape;2210;p51">
            <a:extLst>
              <a:ext uri="{FF2B5EF4-FFF2-40B4-BE49-F238E27FC236}">
                <a16:creationId xmlns="" xmlns:a16="http://schemas.microsoft.com/office/drawing/2014/main" id="{4C987D86-B26E-43D9-BDBF-A74AB2FA310A}"/>
              </a:ext>
            </a:extLst>
          </p:cNvPr>
          <p:cNvGrpSpPr/>
          <p:nvPr/>
        </p:nvGrpSpPr>
        <p:grpSpPr>
          <a:xfrm>
            <a:off x="899686" y="3855409"/>
            <a:ext cx="705752" cy="863191"/>
            <a:chOff x="767327" y="3695683"/>
            <a:chExt cx="554662" cy="678396"/>
          </a:xfrm>
        </p:grpSpPr>
        <p:sp>
          <p:nvSpPr>
            <p:cNvPr id="403" name="Google Shape;2211;p51">
              <a:extLst>
                <a:ext uri="{FF2B5EF4-FFF2-40B4-BE49-F238E27FC236}">
                  <a16:creationId xmlns="" xmlns:a16="http://schemas.microsoft.com/office/drawing/2014/main" id="{74D08996-6883-43FB-984B-713A2B555C9D}"/>
                </a:ext>
              </a:extLst>
            </p:cNvPr>
            <p:cNvSpPr/>
            <p:nvPr/>
          </p:nvSpPr>
          <p:spPr>
            <a:xfrm>
              <a:off x="768196" y="3697421"/>
              <a:ext cx="419242" cy="658487"/>
            </a:xfrm>
            <a:custGeom>
              <a:avLst/>
              <a:gdLst/>
              <a:ahLst/>
              <a:cxnLst/>
              <a:rect l="l" t="t" r="r" b="b"/>
              <a:pathLst>
                <a:path w="32324" h="50770" extrusionOk="0">
                  <a:moveTo>
                    <a:pt x="30722" y="0"/>
                  </a:moveTo>
                  <a:lnTo>
                    <a:pt x="0" y="1501"/>
                  </a:lnTo>
                  <a:lnTo>
                    <a:pt x="1602" y="50770"/>
                  </a:lnTo>
                  <a:lnTo>
                    <a:pt x="32324" y="49269"/>
                  </a:lnTo>
                  <a:lnTo>
                    <a:pt x="3072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2212;p51">
              <a:extLst>
                <a:ext uri="{FF2B5EF4-FFF2-40B4-BE49-F238E27FC236}">
                  <a16:creationId xmlns="" xmlns:a16="http://schemas.microsoft.com/office/drawing/2014/main" id="{36C71FBB-9BAF-4DBC-9990-A52128CA081F}"/>
                </a:ext>
              </a:extLst>
            </p:cNvPr>
            <p:cNvSpPr/>
            <p:nvPr/>
          </p:nvSpPr>
          <p:spPr>
            <a:xfrm>
              <a:off x="767327" y="3695683"/>
              <a:ext cx="554662" cy="678396"/>
            </a:xfrm>
            <a:custGeom>
              <a:avLst/>
              <a:gdLst/>
              <a:ahLst/>
              <a:cxnLst/>
              <a:rect l="l" t="t" r="r" b="b"/>
              <a:pathLst>
                <a:path w="42765" h="52305" extrusionOk="0">
                  <a:moveTo>
                    <a:pt x="34425" y="1"/>
                  </a:moveTo>
                  <a:lnTo>
                    <a:pt x="67" y="1635"/>
                  </a:lnTo>
                  <a:cubicBezTo>
                    <a:pt x="67" y="1635"/>
                    <a:pt x="1" y="44433"/>
                    <a:pt x="8407" y="52305"/>
                  </a:cubicBezTo>
                  <a:lnTo>
                    <a:pt x="42765" y="50670"/>
                  </a:lnTo>
                  <a:cubicBezTo>
                    <a:pt x="34859" y="43232"/>
                    <a:pt x="34425" y="1"/>
                    <a:pt x="34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2213;p51">
              <a:extLst>
                <a:ext uri="{FF2B5EF4-FFF2-40B4-BE49-F238E27FC236}">
                  <a16:creationId xmlns="" xmlns:a16="http://schemas.microsoft.com/office/drawing/2014/main" id="{8F99A838-84A0-4162-BCEB-A11A3B968D77}"/>
                </a:ext>
              </a:extLst>
            </p:cNvPr>
            <p:cNvSpPr/>
            <p:nvPr/>
          </p:nvSpPr>
          <p:spPr>
            <a:xfrm>
              <a:off x="768196" y="3696124"/>
              <a:ext cx="449527" cy="136289"/>
            </a:xfrm>
            <a:custGeom>
              <a:avLst/>
              <a:gdLst/>
              <a:ahLst/>
              <a:cxnLst/>
              <a:rect l="l" t="t" r="r" b="b"/>
              <a:pathLst>
                <a:path w="34659" h="10508" extrusionOk="0">
                  <a:moveTo>
                    <a:pt x="34358" y="0"/>
                  </a:moveTo>
                  <a:lnTo>
                    <a:pt x="0" y="1601"/>
                  </a:lnTo>
                  <a:lnTo>
                    <a:pt x="267" y="10508"/>
                  </a:lnTo>
                  <a:lnTo>
                    <a:pt x="34659" y="8873"/>
                  </a:lnTo>
                  <a:lnTo>
                    <a:pt x="34358" y="0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" name="Google Shape;2214;p51">
            <a:extLst>
              <a:ext uri="{FF2B5EF4-FFF2-40B4-BE49-F238E27FC236}">
                <a16:creationId xmlns="" xmlns:a16="http://schemas.microsoft.com/office/drawing/2014/main" id="{B89618F2-D168-407A-AF1F-2F9B1393A7C0}"/>
              </a:ext>
            </a:extLst>
          </p:cNvPr>
          <p:cNvGrpSpPr/>
          <p:nvPr/>
        </p:nvGrpSpPr>
        <p:grpSpPr>
          <a:xfrm rot="696983">
            <a:off x="1855749" y="3793233"/>
            <a:ext cx="705730" cy="863164"/>
            <a:chOff x="767327" y="3695683"/>
            <a:chExt cx="554662" cy="678396"/>
          </a:xfrm>
        </p:grpSpPr>
        <p:sp>
          <p:nvSpPr>
            <p:cNvPr id="407" name="Google Shape;2215;p51">
              <a:extLst>
                <a:ext uri="{FF2B5EF4-FFF2-40B4-BE49-F238E27FC236}">
                  <a16:creationId xmlns="" xmlns:a16="http://schemas.microsoft.com/office/drawing/2014/main" id="{1CBEE391-8426-4A8B-8E94-9E12D7FB003A}"/>
                </a:ext>
              </a:extLst>
            </p:cNvPr>
            <p:cNvSpPr/>
            <p:nvPr/>
          </p:nvSpPr>
          <p:spPr>
            <a:xfrm>
              <a:off x="768196" y="3697421"/>
              <a:ext cx="419242" cy="658487"/>
            </a:xfrm>
            <a:custGeom>
              <a:avLst/>
              <a:gdLst/>
              <a:ahLst/>
              <a:cxnLst/>
              <a:rect l="l" t="t" r="r" b="b"/>
              <a:pathLst>
                <a:path w="32324" h="50770" extrusionOk="0">
                  <a:moveTo>
                    <a:pt x="30722" y="0"/>
                  </a:moveTo>
                  <a:lnTo>
                    <a:pt x="0" y="1501"/>
                  </a:lnTo>
                  <a:lnTo>
                    <a:pt x="1602" y="50770"/>
                  </a:lnTo>
                  <a:lnTo>
                    <a:pt x="32324" y="49269"/>
                  </a:lnTo>
                  <a:lnTo>
                    <a:pt x="3072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2216;p51">
              <a:extLst>
                <a:ext uri="{FF2B5EF4-FFF2-40B4-BE49-F238E27FC236}">
                  <a16:creationId xmlns="" xmlns:a16="http://schemas.microsoft.com/office/drawing/2014/main" id="{44AC3456-D79E-405D-91C8-8DFD682543EA}"/>
                </a:ext>
              </a:extLst>
            </p:cNvPr>
            <p:cNvSpPr/>
            <p:nvPr/>
          </p:nvSpPr>
          <p:spPr>
            <a:xfrm>
              <a:off x="767327" y="3695683"/>
              <a:ext cx="554662" cy="678396"/>
            </a:xfrm>
            <a:custGeom>
              <a:avLst/>
              <a:gdLst/>
              <a:ahLst/>
              <a:cxnLst/>
              <a:rect l="l" t="t" r="r" b="b"/>
              <a:pathLst>
                <a:path w="42765" h="52305" extrusionOk="0">
                  <a:moveTo>
                    <a:pt x="34425" y="1"/>
                  </a:moveTo>
                  <a:lnTo>
                    <a:pt x="67" y="1635"/>
                  </a:lnTo>
                  <a:cubicBezTo>
                    <a:pt x="67" y="1635"/>
                    <a:pt x="1" y="44433"/>
                    <a:pt x="8407" y="52305"/>
                  </a:cubicBezTo>
                  <a:lnTo>
                    <a:pt x="42765" y="50670"/>
                  </a:lnTo>
                  <a:cubicBezTo>
                    <a:pt x="34859" y="43232"/>
                    <a:pt x="34425" y="1"/>
                    <a:pt x="344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2217;p51">
              <a:extLst>
                <a:ext uri="{FF2B5EF4-FFF2-40B4-BE49-F238E27FC236}">
                  <a16:creationId xmlns="" xmlns:a16="http://schemas.microsoft.com/office/drawing/2014/main" id="{7A9FCD75-7A13-450B-B27F-A5B88EB9FBFD}"/>
                </a:ext>
              </a:extLst>
            </p:cNvPr>
            <p:cNvSpPr/>
            <p:nvPr/>
          </p:nvSpPr>
          <p:spPr>
            <a:xfrm>
              <a:off x="768196" y="3696124"/>
              <a:ext cx="449527" cy="136289"/>
            </a:xfrm>
            <a:custGeom>
              <a:avLst/>
              <a:gdLst/>
              <a:ahLst/>
              <a:cxnLst/>
              <a:rect l="l" t="t" r="r" b="b"/>
              <a:pathLst>
                <a:path w="34659" h="10508" extrusionOk="0">
                  <a:moveTo>
                    <a:pt x="34358" y="0"/>
                  </a:moveTo>
                  <a:lnTo>
                    <a:pt x="0" y="1601"/>
                  </a:lnTo>
                  <a:lnTo>
                    <a:pt x="267" y="10508"/>
                  </a:lnTo>
                  <a:lnTo>
                    <a:pt x="34659" y="8873"/>
                  </a:lnTo>
                  <a:lnTo>
                    <a:pt x="34358" y="0"/>
                  </a:lnTo>
                  <a:close/>
                </a:path>
              </a:pathLst>
            </a:custGeom>
            <a:solidFill>
              <a:srgbClr val="60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2218;p51">
            <a:extLst>
              <a:ext uri="{FF2B5EF4-FFF2-40B4-BE49-F238E27FC236}">
                <a16:creationId xmlns="" xmlns:a16="http://schemas.microsoft.com/office/drawing/2014/main" id="{0F5B5366-CF4E-4A8E-ABF2-4A23A8E3F82C}"/>
              </a:ext>
            </a:extLst>
          </p:cNvPr>
          <p:cNvGrpSpPr/>
          <p:nvPr/>
        </p:nvGrpSpPr>
        <p:grpSpPr>
          <a:xfrm>
            <a:off x="8195105" y="479883"/>
            <a:ext cx="343433" cy="509253"/>
            <a:chOff x="4508863" y="1528200"/>
            <a:chExt cx="318850" cy="472800"/>
          </a:xfrm>
        </p:grpSpPr>
        <p:sp>
          <p:nvSpPr>
            <p:cNvPr id="411" name="Google Shape;2219;p51">
              <a:extLst>
                <a:ext uri="{FF2B5EF4-FFF2-40B4-BE49-F238E27FC236}">
                  <a16:creationId xmlns="" xmlns:a16="http://schemas.microsoft.com/office/drawing/2014/main" id="{7890259F-1A5B-4341-B54A-86AEF3DE58A1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2220;p51">
              <a:extLst>
                <a:ext uri="{FF2B5EF4-FFF2-40B4-BE49-F238E27FC236}">
                  <a16:creationId xmlns="" xmlns:a16="http://schemas.microsoft.com/office/drawing/2014/main" id="{E26A8A64-188F-4337-B477-4FC4EE3BD971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2221;p51">
              <a:extLst>
                <a:ext uri="{FF2B5EF4-FFF2-40B4-BE49-F238E27FC236}">
                  <a16:creationId xmlns="" xmlns:a16="http://schemas.microsoft.com/office/drawing/2014/main" id="{04D0F6C3-9E45-4763-91D7-DB9688C237C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2222;p51">
              <a:extLst>
                <a:ext uri="{FF2B5EF4-FFF2-40B4-BE49-F238E27FC236}">
                  <a16:creationId xmlns="" xmlns:a16="http://schemas.microsoft.com/office/drawing/2014/main" id="{42433BE8-DECB-4CB0-B06A-0D46C301022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" name="Google Shape;2698;p52">
            <a:extLst>
              <a:ext uri="{FF2B5EF4-FFF2-40B4-BE49-F238E27FC236}">
                <a16:creationId xmlns="" xmlns:a16="http://schemas.microsoft.com/office/drawing/2014/main" id="{EAF0A3F9-FBAC-4D83-AF2B-18FBF3ED4B5C}"/>
              </a:ext>
            </a:extLst>
          </p:cNvPr>
          <p:cNvSpPr/>
          <p:nvPr/>
        </p:nvSpPr>
        <p:spPr>
          <a:xfrm>
            <a:off x="4105971" y="2873870"/>
            <a:ext cx="4406186" cy="739347"/>
          </a:xfrm>
          <a:custGeom>
            <a:avLst/>
            <a:gdLst/>
            <a:ahLst/>
            <a:cxnLst/>
            <a:rect l="l" t="t" r="r" b="b"/>
            <a:pathLst>
              <a:path w="120858" h="41445" fill="none" extrusionOk="0">
                <a:moveTo>
                  <a:pt x="66030" y="9613"/>
                </a:moveTo>
                <a:lnTo>
                  <a:pt x="84663" y="7617"/>
                </a:lnTo>
                <a:cubicBezTo>
                  <a:pt x="91687" y="6877"/>
                  <a:pt x="98971" y="6175"/>
                  <a:pt x="105551" y="8689"/>
                </a:cubicBezTo>
                <a:cubicBezTo>
                  <a:pt x="112132" y="11203"/>
                  <a:pt x="117641" y="18006"/>
                  <a:pt x="116162" y="24882"/>
                </a:cubicBezTo>
                <a:cubicBezTo>
                  <a:pt x="114683" y="32017"/>
                  <a:pt x="106919" y="35862"/>
                  <a:pt x="99858" y="37452"/>
                </a:cubicBezTo>
                <a:cubicBezTo>
                  <a:pt x="92464" y="39153"/>
                  <a:pt x="84848" y="39522"/>
                  <a:pt x="77306" y="39670"/>
                </a:cubicBezTo>
                <a:cubicBezTo>
                  <a:pt x="62148" y="39929"/>
                  <a:pt x="46879" y="39153"/>
                  <a:pt x="32202" y="35419"/>
                </a:cubicBezTo>
                <a:cubicBezTo>
                  <a:pt x="26249" y="33866"/>
                  <a:pt x="19964" y="32979"/>
                  <a:pt x="15639" y="28579"/>
                </a:cubicBezTo>
                <a:cubicBezTo>
                  <a:pt x="14049" y="26952"/>
                  <a:pt x="12829" y="23440"/>
                  <a:pt x="13457" y="21185"/>
                </a:cubicBezTo>
                <a:cubicBezTo>
                  <a:pt x="14086" y="18967"/>
                  <a:pt x="15417" y="14198"/>
                  <a:pt x="22220" y="11831"/>
                </a:cubicBezTo>
                <a:cubicBezTo>
                  <a:pt x="42479" y="4844"/>
                  <a:pt x="59190" y="2885"/>
                  <a:pt x="80559" y="925"/>
                </a:cubicBezTo>
                <a:cubicBezTo>
                  <a:pt x="89210" y="149"/>
                  <a:pt x="98231" y="1"/>
                  <a:pt x="106217" y="3439"/>
                </a:cubicBezTo>
                <a:cubicBezTo>
                  <a:pt x="114203" y="6877"/>
                  <a:pt x="120857" y="14604"/>
                  <a:pt x="120599" y="23292"/>
                </a:cubicBezTo>
                <a:cubicBezTo>
                  <a:pt x="120599" y="25622"/>
                  <a:pt x="119896" y="27877"/>
                  <a:pt x="118565" y="29799"/>
                </a:cubicBezTo>
                <a:cubicBezTo>
                  <a:pt x="117382" y="31426"/>
                  <a:pt x="115718" y="32572"/>
                  <a:pt x="113981" y="33607"/>
                </a:cubicBezTo>
                <a:cubicBezTo>
                  <a:pt x="109544" y="36047"/>
                  <a:pt x="104775" y="37748"/>
                  <a:pt x="99821" y="38672"/>
                </a:cubicBezTo>
                <a:cubicBezTo>
                  <a:pt x="91909" y="40299"/>
                  <a:pt x="83813" y="40447"/>
                  <a:pt x="75790" y="40632"/>
                </a:cubicBezTo>
                <a:cubicBezTo>
                  <a:pt x="56491" y="41038"/>
                  <a:pt x="37193" y="41445"/>
                  <a:pt x="18005" y="39929"/>
                </a:cubicBezTo>
                <a:cubicBezTo>
                  <a:pt x="13679" y="39596"/>
                  <a:pt x="9058" y="39042"/>
                  <a:pt x="5657" y="36343"/>
                </a:cubicBezTo>
                <a:cubicBezTo>
                  <a:pt x="148" y="31907"/>
                  <a:pt x="0" y="23034"/>
                  <a:pt x="3808" y="17081"/>
                </a:cubicBezTo>
                <a:cubicBezTo>
                  <a:pt x="7579" y="11092"/>
                  <a:pt x="14234" y="7580"/>
                  <a:pt x="20852" y="5177"/>
                </a:cubicBezTo>
                <a:cubicBezTo>
                  <a:pt x="27063" y="2958"/>
                  <a:pt x="33459" y="1480"/>
                  <a:pt x="40002" y="777"/>
                </a:cubicBezTo>
              </a:path>
            </a:pathLst>
          </a:custGeom>
          <a:noFill/>
          <a:ln w="19050" cap="flat" cmpd="sng">
            <a:solidFill>
              <a:srgbClr val="92D05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18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/>
          <p:nvPr/>
        </p:nvSpPr>
        <p:spPr>
          <a:xfrm>
            <a:off x="887873" y="3220729"/>
            <a:ext cx="3671086" cy="1162498"/>
          </a:xfrm>
          <a:custGeom>
            <a:avLst/>
            <a:gdLst/>
            <a:ahLst/>
            <a:cxnLst/>
            <a:rect l="l" t="t" r="r" b="b"/>
            <a:pathLst>
              <a:path w="73984" h="25776" extrusionOk="0">
                <a:moveTo>
                  <a:pt x="62038" y="0"/>
                </a:moveTo>
                <a:lnTo>
                  <a:pt x="0" y="1854"/>
                </a:lnTo>
                <a:lnTo>
                  <a:pt x="699" y="25776"/>
                </a:lnTo>
                <a:lnTo>
                  <a:pt x="62737" y="23922"/>
                </a:lnTo>
                <a:lnTo>
                  <a:pt x="73983" y="11824"/>
                </a:lnTo>
                <a:lnTo>
                  <a:pt x="62038" y="0"/>
                </a:lnTo>
                <a:close/>
              </a:path>
            </a:pathLst>
          </a:custGeom>
          <a:solidFill>
            <a:srgbClr val="89E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9"/>
          <p:cNvSpPr/>
          <p:nvPr/>
        </p:nvSpPr>
        <p:spPr>
          <a:xfrm>
            <a:off x="887875" y="3292800"/>
            <a:ext cx="423243" cy="1090425"/>
          </a:xfrm>
          <a:custGeom>
            <a:avLst/>
            <a:gdLst/>
            <a:ahLst/>
            <a:cxnLst/>
            <a:rect l="l" t="t" r="r" b="b"/>
            <a:pathLst>
              <a:path w="18859" h="43617" extrusionOk="0">
                <a:moveTo>
                  <a:pt x="0" y="368"/>
                </a:moveTo>
                <a:lnTo>
                  <a:pt x="17311" y="0"/>
                </a:lnTo>
                <a:lnTo>
                  <a:pt x="18859" y="43117"/>
                </a:lnTo>
                <a:lnTo>
                  <a:pt x="1333" y="43617"/>
                </a:lnTo>
                <a:close/>
              </a:path>
            </a:pathLst>
          </a:custGeom>
          <a:solidFill>
            <a:srgbClr val="60D6C0"/>
          </a:solidFill>
          <a:ln>
            <a:noFill/>
          </a:ln>
        </p:spPr>
      </p:sp>
      <p:grpSp>
        <p:nvGrpSpPr>
          <p:cNvPr id="235" name="Google Shape;235;p29"/>
          <p:cNvGrpSpPr/>
          <p:nvPr/>
        </p:nvGrpSpPr>
        <p:grpSpPr>
          <a:xfrm>
            <a:off x="4827673" y="1544304"/>
            <a:ext cx="3671086" cy="1162996"/>
            <a:chOff x="4827673" y="1544304"/>
            <a:chExt cx="3671086" cy="1162996"/>
          </a:xfrm>
        </p:grpSpPr>
        <p:sp>
          <p:nvSpPr>
            <p:cNvPr id="236" name="Google Shape;236;p29"/>
            <p:cNvSpPr/>
            <p:nvPr/>
          </p:nvSpPr>
          <p:spPr>
            <a:xfrm>
              <a:off x="4827673" y="1544304"/>
              <a:ext cx="3671086" cy="1162498"/>
            </a:xfrm>
            <a:custGeom>
              <a:avLst/>
              <a:gdLst/>
              <a:ahLst/>
              <a:cxnLst/>
              <a:rect l="l" t="t" r="r" b="b"/>
              <a:pathLst>
                <a:path w="73984" h="25776" extrusionOk="0">
                  <a:moveTo>
                    <a:pt x="62038" y="0"/>
                  </a:moveTo>
                  <a:lnTo>
                    <a:pt x="0" y="1854"/>
                  </a:lnTo>
                  <a:lnTo>
                    <a:pt x="699" y="25776"/>
                  </a:lnTo>
                  <a:lnTo>
                    <a:pt x="62737" y="23922"/>
                  </a:lnTo>
                  <a:lnTo>
                    <a:pt x="73983" y="11824"/>
                  </a:lnTo>
                  <a:lnTo>
                    <a:pt x="620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4828350" y="1616875"/>
              <a:ext cx="423243" cy="1090425"/>
            </a:xfrm>
            <a:custGeom>
              <a:avLst/>
              <a:gdLst/>
              <a:ahLst/>
              <a:cxnLst/>
              <a:rect l="l" t="t" r="r" b="b"/>
              <a:pathLst>
                <a:path w="18859" h="43617" extrusionOk="0">
                  <a:moveTo>
                    <a:pt x="0" y="368"/>
                  </a:moveTo>
                  <a:lnTo>
                    <a:pt x="17311" y="0"/>
                  </a:lnTo>
                  <a:lnTo>
                    <a:pt x="18859" y="43117"/>
                  </a:lnTo>
                  <a:lnTo>
                    <a:pt x="1333" y="43617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</p:sp>
      </p:grpSp>
      <p:grpSp>
        <p:nvGrpSpPr>
          <p:cNvPr id="238" name="Google Shape;238;p29"/>
          <p:cNvGrpSpPr/>
          <p:nvPr/>
        </p:nvGrpSpPr>
        <p:grpSpPr>
          <a:xfrm rot="542771">
            <a:off x="4746059" y="2946720"/>
            <a:ext cx="3510233" cy="1574375"/>
            <a:chOff x="3299945" y="2654755"/>
            <a:chExt cx="820937" cy="613509"/>
          </a:xfrm>
        </p:grpSpPr>
        <p:sp>
          <p:nvSpPr>
            <p:cNvPr id="239" name="Google Shape;239;p29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9"/>
            <p:cNvSpPr/>
            <p:nvPr/>
          </p:nvSpPr>
          <p:spPr>
            <a:xfrm rot="79888">
              <a:off x="3301860" y="2808196"/>
              <a:ext cx="136562" cy="458490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FFA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29"/>
          <p:cNvGrpSpPr/>
          <p:nvPr/>
        </p:nvGrpSpPr>
        <p:grpSpPr>
          <a:xfrm rot="542771">
            <a:off x="860334" y="1309045"/>
            <a:ext cx="3510233" cy="1574375"/>
            <a:chOff x="3299945" y="2654755"/>
            <a:chExt cx="820937" cy="613509"/>
          </a:xfrm>
        </p:grpSpPr>
        <p:sp>
          <p:nvSpPr>
            <p:cNvPr id="243" name="Google Shape;243;p29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rgbClr val="C7F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9"/>
            <p:cNvSpPr/>
            <p:nvPr/>
          </p:nvSpPr>
          <p:spPr>
            <a:xfrm rot="79888">
              <a:off x="3301860" y="2808196"/>
              <a:ext cx="136562" cy="458490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B9E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29"/>
          <p:cNvGrpSpPr/>
          <p:nvPr/>
        </p:nvGrpSpPr>
        <p:grpSpPr>
          <a:xfrm>
            <a:off x="563536" y="599142"/>
            <a:ext cx="3424063" cy="585711"/>
            <a:chOff x="611550" y="2773950"/>
            <a:chExt cx="2698875" cy="344475"/>
          </a:xfrm>
        </p:grpSpPr>
        <p:sp>
          <p:nvSpPr>
            <p:cNvPr id="247" name="Google Shape;247;p29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" name="Google Shape;249;p29"/>
          <p:cNvSpPr txBox="1">
            <a:spLocks noGrp="1"/>
          </p:cNvSpPr>
          <p:nvPr>
            <p:ph type="title" idx="15"/>
          </p:nvPr>
        </p:nvSpPr>
        <p:spPr>
          <a:xfrm>
            <a:off x="715900" y="605650"/>
            <a:ext cx="548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250" name="Google Shape;250;p29"/>
          <p:cNvSpPr txBox="1">
            <a:spLocks noGrp="1"/>
          </p:cNvSpPr>
          <p:nvPr>
            <p:ph type="subTitle" idx="1"/>
          </p:nvPr>
        </p:nvSpPr>
        <p:spPr>
          <a:xfrm>
            <a:off x="1932600" y="161325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Meeting people:</a:t>
            </a:r>
            <a:endParaRPr dirty="0"/>
          </a:p>
        </p:txBody>
      </p:sp>
      <p:sp>
        <p:nvSpPr>
          <p:cNvPr id="251" name="Google Shape;251;p29"/>
          <p:cNvSpPr txBox="1">
            <a:spLocks noGrp="1"/>
          </p:cNvSpPr>
          <p:nvPr>
            <p:ph type="subTitle" idx="2"/>
          </p:nvPr>
        </p:nvSpPr>
        <p:spPr>
          <a:xfrm>
            <a:off x="1932600" y="19882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ntroduce youself and others.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52" name="Google Shape;252;p29"/>
          <p:cNvSpPr txBox="1">
            <a:spLocks noGrp="1"/>
          </p:cNvSpPr>
          <p:nvPr>
            <p:ph type="subTitle" idx="3"/>
          </p:nvPr>
        </p:nvSpPr>
        <p:spPr>
          <a:xfrm>
            <a:off x="5922920" y="161325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Jobs in IT:</a:t>
            </a:r>
            <a:endParaRPr dirty="0"/>
          </a:p>
        </p:txBody>
      </p:sp>
      <p:sp>
        <p:nvSpPr>
          <p:cNvPr id="253" name="Google Shape;253;p29"/>
          <p:cNvSpPr txBox="1">
            <a:spLocks noGrp="1"/>
          </p:cNvSpPr>
          <p:nvPr>
            <p:ph type="subTitle" idx="4"/>
          </p:nvPr>
        </p:nvSpPr>
        <p:spPr>
          <a:xfrm>
            <a:off x="5922920" y="19882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D</a:t>
            </a:r>
            <a:r>
              <a:rPr lang="en" dirty="0">
                <a:solidFill>
                  <a:schemeClr val="dk1"/>
                </a:solidFill>
              </a:rPr>
              <a:t>escribing your job.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54" name="Google Shape;254;p29"/>
          <p:cNvSpPr txBox="1">
            <a:spLocks noGrp="1"/>
          </p:cNvSpPr>
          <p:nvPr>
            <p:ph type="subTitle" idx="5"/>
          </p:nvPr>
        </p:nvSpPr>
        <p:spPr>
          <a:xfrm>
            <a:off x="1932600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Schedules:</a:t>
            </a:r>
            <a:endParaRPr dirty="0"/>
          </a:p>
        </p:txBody>
      </p:sp>
      <p:sp>
        <p:nvSpPr>
          <p:cNvPr id="255" name="Google Shape;255;p29"/>
          <p:cNvSpPr txBox="1">
            <a:spLocks noGrp="1"/>
          </p:cNvSpPr>
          <p:nvPr>
            <p:ph type="subTitle" idx="6"/>
          </p:nvPr>
        </p:nvSpPr>
        <p:spPr>
          <a:xfrm>
            <a:off x="1932600" y="36415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Describing your daily routine and time.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56" name="Google Shape;256;p29"/>
          <p:cNvSpPr txBox="1">
            <a:spLocks noGrp="1"/>
          </p:cNvSpPr>
          <p:nvPr>
            <p:ph type="subTitle" idx="7"/>
          </p:nvPr>
        </p:nvSpPr>
        <p:spPr>
          <a:xfrm>
            <a:off x="5922920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Spelling:</a:t>
            </a:r>
            <a:endParaRPr dirty="0"/>
          </a:p>
        </p:txBody>
      </p:sp>
      <p:sp>
        <p:nvSpPr>
          <p:cNvPr id="257" name="Google Shape;257;p29"/>
          <p:cNvSpPr txBox="1">
            <a:spLocks noGrp="1"/>
          </p:cNvSpPr>
          <p:nvPr>
            <p:ph type="subTitle" idx="8"/>
          </p:nvPr>
        </p:nvSpPr>
        <p:spPr>
          <a:xfrm>
            <a:off x="5922920" y="36415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Using the alphabet.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58" name="Google Shape;258;p29"/>
          <p:cNvSpPr txBox="1">
            <a:spLocks noGrp="1"/>
          </p:cNvSpPr>
          <p:nvPr>
            <p:ph type="title"/>
          </p:nvPr>
        </p:nvSpPr>
        <p:spPr>
          <a:xfrm>
            <a:off x="1107228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title" idx="9"/>
          </p:nvPr>
        </p:nvSpPr>
        <p:spPr>
          <a:xfrm>
            <a:off x="1107228" y="3568997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60" name="Google Shape;260;p29"/>
          <p:cNvSpPr txBox="1">
            <a:spLocks noGrp="1"/>
          </p:cNvSpPr>
          <p:nvPr>
            <p:ph type="title" idx="13"/>
          </p:nvPr>
        </p:nvSpPr>
        <p:spPr>
          <a:xfrm>
            <a:off x="5073103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61" name="Google Shape;261;p29"/>
          <p:cNvSpPr txBox="1">
            <a:spLocks noGrp="1"/>
          </p:cNvSpPr>
          <p:nvPr>
            <p:ph type="title" idx="14"/>
          </p:nvPr>
        </p:nvSpPr>
        <p:spPr>
          <a:xfrm>
            <a:off x="5073103" y="3568997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262" name="Google Shape;262;p29"/>
          <p:cNvGrpSpPr/>
          <p:nvPr/>
        </p:nvGrpSpPr>
        <p:grpSpPr>
          <a:xfrm>
            <a:off x="7395584" y="431220"/>
            <a:ext cx="956230" cy="847679"/>
            <a:chOff x="683398" y="2777187"/>
            <a:chExt cx="876552" cy="777046"/>
          </a:xfrm>
        </p:grpSpPr>
        <p:sp>
          <p:nvSpPr>
            <p:cNvPr id="263" name="Google Shape;263;p29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29"/>
          <p:cNvGrpSpPr/>
          <p:nvPr/>
        </p:nvGrpSpPr>
        <p:grpSpPr>
          <a:xfrm>
            <a:off x="577962" y="4457350"/>
            <a:ext cx="217137" cy="321977"/>
            <a:chOff x="4508863" y="1528200"/>
            <a:chExt cx="318850" cy="472800"/>
          </a:xfrm>
        </p:grpSpPr>
        <p:sp>
          <p:nvSpPr>
            <p:cNvPr id="267" name="Google Shape;267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" name="Google Shape;271;p29"/>
          <p:cNvGrpSpPr/>
          <p:nvPr/>
        </p:nvGrpSpPr>
        <p:grpSpPr>
          <a:xfrm>
            <a:off x="7705768" y="420992"/>
            <a:ext cx="137201" cy="203446"/>
            <a:chOff x="4508863" y="1528200"/>
            <a:chExt cx="318850" cy="472800"/>
          </a:xfrm>
        </p:grpSpPr>
        <p:sp>
          <p:nvSpPr>
            <p:cNvPr id="272" name="Google Shape;272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29"/>
          <p:cNvGrpSpPr/>
          <p:nvPr/>
        </p:nvGrpSpPr>
        <p:grpSpPr>
          <a:xfrm>
            <a:off x="887861" y="4490479"/>
            <a:ext cx="217137" cy="321977"/>
            <a:chOff x="4508863" y="1528200"/>
            <a:chExt cx="318850" cy="472800"/>
          </a:xfrm>
        </p:grpSpPr>
        <p:sp>
          <p:nvSpPr>
            <p:cNvPr id="277" name="Google Shape;277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29"/>
          <p:cNvGrpSpPr/>
          <p:nvPr/>
        </p:nvGrpSpPr>
        <p:grpSpPr>
          <a:xfrm>
            <a:off x="1197760" y="4490479"/>
            <a:ext cx="217137" cy="321977"/>
            <a:chOff x="4508863" y="1528200"/>
            <a:chExt cx="318850" cy="472800"/>
          </a:xfrm>
        </p:grpSpPr>
        <p:sp>
          <p:nvSpPr>
            <p:cNvPr id="282" name="Google Shape;282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29"/>
          <p:cNvSpPr/>
          <p:nvPr/>
        </p:nvSpPr>
        <p:spPr>
          <a:xfrm rot="-4609380">
            <a:off x="3645915" y="2974410"/>
            <a:ext cx="583295" cy="75883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9"/>
          <p:cNvSpPr/>
          <p:nvPr/>
        </p:nvSpPr>
        <p:spPr>
          <a:xfrm rot="-5767898">
            <a:off x="7620353" y="1400765"/>
            <a:ext cx="445351" cy="57937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EA5F2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9"/>
          <p:cNvSpPr/>
          <p:nvPr/>
        </p:nvSpPr>
        <p:spPr>
          <a:xfrm rot="-5767898">
            <a:off x="7817328" y="1430765"/>
            <a:ext cx="445351" cy="57937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EA5F2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60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33"/>
          <p:cNvGrpSpPr/>
          <p:nvPr/>
        </p:nvGrpSpPr>
        <p:grpSpPr>
          <a:xfrm>
            <a:off x="1150277" y="1297618"/>
            <a:ext cx="6843428" cy="2926997"/>
            <a:chOff x="5871550" y="1383450"/>
            <a:chExt cx="1173850" cy="502075"/>
          </a:xfrm>
        </p:grpSpPr>
        <p:sp>
          <p:nvSpPr>
            <p:cNvPr id="478" name="Google Shape;478;p33"/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33"/>
          <p:cNvSpPr txBox="1">
            <a:spLocks noGrp="1"/>
          </p:cNvSpPr>
          <p:nvPr>
            <p:ph type="title"/>
          </p:nvPr>
        </p:nvSpPr>
        <p:spPr>
          <a:xfrm>
            <a:off x="2136150" y="1720025"/>
            <a:ext cx="4871700" cy="19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Jobs in IT</a:t>
            </a:r>
            <a:endParaRPr dirty="0"/>
          </a:p>
        </p:txBody>
      </p:sp>
      <p:grpSp>
        <p:nvGrpSpPr>
          <p:cNvPr id="483" name="Google Shape;483;p33"/>
          <p:cNvGrpSpPr/>
          <p:nvPr/>
        </p:nvGrpSpPr>
        <p:grpSpPr>
          <a:xfrm rot="-986207">
            <a:off x="7547879" y="3587639"/>
            <a:ext cx="1108030" cy="1105944"/>
            <a:chOff x="6184211" y="3374741"/>
            <a:chExt cx="941234" cy="939562"/>
          </a:xfrm>
        </p:grpSpPr>
        <p:sp>
          <p:nvSpPr>
            <p:cNvPr id="484" name="Google Shape;484;p33"/>
            <p:cNvSpPr/>
            <p:nvPr/>
          </p:nvSpPr>
          <p:spPr>
            <a:xfrm>
              <a:off x="6184211" y="3374741"/>
              <a:ext cx="941234" cy="939562"/>
            </a:xfrm>
            <a:custGeom>
              <a:avLst/>
              <a:gdLst/>
              <a:ahLst/>
              <a:cxnLst/>
              <a:rect l="l" t="t" r="r" b="b"/>
              <a:pathLst>
                <a:path w="44466" h="44387" extrusionOk="0">
                  <a:moveTo>
                    <a:pt x="36940" y="1"/>
                  </a:moveTo>
                  <a:cubicBezTo>
                    <a:pt x="36903" y="1"/>
                    <a:pt x="36865" y="4"/>
                    <a:pt x="36827" y="11"/>
                  </a:cubicBezTo>
                  <a:lnTo>
                    <a:pt x="634" y="6783"/>
                  </a:lnTo>
                  <a:cubicBezTo>
                    <a:pt x="234" y="6849"/>
                    <a:pt x="0" y="7216"/>
                    <a:pt x="67" y="7617"/>
                  </a:cubicBezTo>
                  <a:lnTo>
                    <a:pt x="6838" y="43809"/>
                  </a:lnTo>
                  <a:cubicBezTo>
                    <a:pt x="6898" y="44138"/>
                    <a:pt x="7199" y="44386"/>
                    <a:pt x="7525" y="44386"/>
                  </a:cubicBezTo>
                  <a:cubicBezTo>
                    <a:pt x="7563" y="44386"/>
                    <a:pt x="7601" y="44383"/>
                    <a:pt x="7639" y="44376"/>
                  </a:cubicBezTo>
                  <a:lnTo>
                    <a:pt x="43832" y="37571"/>
                  </a:lnTo>
                  <a:cubicBezTo>
                    <a:pt x="44232" y="37505"/>
                    <a:pt x="44465" y="37138"/>
                    <a:pt x="44399" y="36771"/>
                  </a:cubicBezTo>
                  <a:lnTo>
                    <a:pt x="37627" y="578"/>
                  </a:lnTo>
                  <a:cubicBezTo>
                    <a:pt x="37567" y="249"/>
                    <a:pt x="37266" y="1"/>
                    <a:pt x="36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6269643" y="3504879"/>
              <a:ext cx="151115" cy="794374"/>
            </a:xfrm>
            <a:custGeom>
              <a:avLst/>
              <a:gdLst/>
              <a:ahLst/>
              <a:cxnLst/>
              <a:rect l="l" t="t" r="r" b="b"/>
              <a:pathLst>
                <a:path w="7139" h="37528" extrusionOk="0">
                  <a:moveTo>
                    <a:pt x="101" y="1"/>
                  </a:moveTo>
                  <a:lnTo>
                    <a:pt x="0" y="34"/>
                  </a:lnTo>
                  <a:lnTo>
                    <a:pt x="7005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6196912" y="3446986"/>
              <a:ext cx="795072" cy="151115"/>
            </a:xfrm>
            <a:custGeom>
              <a:avLst/>
              <a:gdLst/>
              <a:ahLst/>
              <a:cxnLst/>
              <a:rect l="l" t="t" r="r" b="b"/>
              <a:pathLst>
                <a:path w="37561" h="7139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6211750" y="352748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6226568" y="3607965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6242105" y="3688465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6256943" y="3768965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3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271760" y="3849465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94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287297" y="3929944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302114" y="4010444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6316953" y="4090944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94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33"/>
          <p:cNvGrpSpPr/>
          <p:nvPr/>
        </p:nvGrpSpPr>
        <p:grpSpPr>
          <a:xfrm rot="-713365">
            <a:off x="7168013" y="3485497"/>
            <a:ext cx="1030569" cy="1013203"/>
            <a:chOff x="5290308" y="3500646"/>
            <a:chExt cx="875551" cy="860798"/>
          </a:xfrm>
        </p:grpSpPr>
        <p:sp>
          <p:nvSpPr>
            <p:cNvPr id="496" name="Google Shape;496;p33"/>
            <p:cNvSpPr/>
            <p:nvPr/>
          </p:nvSpPr>
          <p:spPr>
            <a:xfrm>
              <a:off x="5745727" y="4155907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67"/>
                    <a:pt x="0" y="134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lnTo>
                    <a:pt x="301" y="134"/>
                  </a:lnTo>
                  <a:cubicBezTo>
                    <a:pt x="267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5747843" y="410364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5744308" y="420884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8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5741493" y="431407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5742911" y="4261109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01"/>
                    <a:pt x="133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5804339" y="410506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75" y="301"/>
                    <a:pt x="134" y="301"/>
                  </a:cubicBezTo>
                  <a:cubicBezTo>
                    <a:pt x="192" y="301"/>
                    <a:pt x="250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5802921" y="4157833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209"/>
                  </a:lnTo>
                  <a:cubicBezTo>
                    <a:pt x="0" y="293"/>
                    <a:pt x="67" y="334"/>
                    <a:pt x="134" y="334"/>
                  </a:cubicBezTo>
                  <a:cubicBezTo>
                    <a:pt x="201" y="334"/>
                    <a:pt x="267" y="293"/>
                    <a:pt x="267" y="209"/>
                  </a:cubicBezTo>
                  <a:lnTo>
                    <a:pt x="267" y="143"/>
                  </a:lnTo>
                  <a:cubicBezTo>
                    <a:pt x="267" y="76"/>
                    <a:pt x="201" y="9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5797968" y="4315468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5799386" y="426322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51"/>
                    <a:pt x="67" y="292"/>
                    <a:pt x="134" y="292"/>
                  </a:cubicBezTo>
                  <a:cubicBezTo>
                    <a:pt x="201" y="292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5801503" y="4210265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5860814" y="4106989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31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8" y="231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5859396" y="415942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5857999" y="421219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60"/>
                    <a:pt x="67" y="302"/>
                    <a:pt x="134" y="302"/>
                  </a:cubicBezTo>
                  <a:cubicBezTo>
                    <a:pt x="200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5856581" y="426464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301" y="200"/>
                  </a:cubicBezTo>
                  <a:lnTo>
                    <a:pt x="301" y="134"/>
                  </a:ln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5855163" y="4317415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34" y="276"/>
                    <a:pt x="134" y="276"/>
                  </a:cubicBezTo>
                  <a:cubicBezTo>
                    <a:pt x="201" y="276"/>
                    <a:pt x="234" y="242"/>
                    <a:pt x="268" y="176"/>
                  </a:cubicBezTo>
                  <a:lnTo>
                    <a:pt x="268" y="109"/>
                  </a:lnTo>
                  <a:cubicBezTo>
                    <a:pt x="234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5914474" y="4213800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301" y="34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5916591" y="41608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34" y="301"/>
                    <a:pt x="134" y="301"/>
                  </a:cubicBezTo>
                  <a:cubicBezTo>
                    <a:pt x="147" y="307"/>
                    <a:pt x="158" y="310"/>
                    <a:pt x="168" y="310"/>
                  </a:cubicBezTo>
                  <a:cubicBezTo>
                    <a:pt x="213" y="310"/>
                    <a:pt x="241" y="255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5911659" y="431900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5913077" y="4266041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146" y="307"/>
                    <a:pt x="158" y="310"/>
                    <a:pt x="170" y="310"/>
                  </a:cubicBezTo>
                  <a:cubicBezTo>
                    <a:pt x="222" y="310"/>
                    <a:pt x="267" y="256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5918009" y="410910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5970271" y="4267989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3" y="309"/>
                  </a:cubicBezTo>
                  <a:cubicBezTo>
                    <a:pt x="200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2" y="0"/>
                    <a:pt x="170" y="0"/>
                  </a:cubicBezTo>
                  <a:cubicBezTo>
                    <a:pt x="158" y="0"/>
                    <a:pt x="146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5973087" y="416295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5974505" y="4109995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168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5968853" y="432092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34" y="310"/>
                    <a:pt x="100" y="310"/>
                  </a:cubicBezTo>
                  <a:cubicBezTo>
                    <a:pt x="167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5971669" y="421521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6031700" y="4111942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6025328" y="4322347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60"/>
                    <a:pt x="68" y="301"/>
                    <a:pt x="134" y="301"/>
                  </a:cubicBezTo>
                  <a:cubicBezTo>
                    <a:pt x="201" y="301"/>
                    <a:pt x="268" y="260"/>
                    <a:pt x="268" y="176"/>
                  </a:cubicBezTo>
                  <a:lnTo>
                    <a:pt x="268" y="110"/>
                  </a:lnTo>
                  <a:cubicBezTo>
                    <a:pt x="268" y="43"/>
                    <a:pt x="201" y="9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6037330" y="390151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1" y="1"/>
                  </a:moveTo>
                  <a:cubicBezTo>
                    <a:pt x="79" y="1"/>
                    <a:pt x="34" y="55"/>
                    <a:pt x="34" y="110"/>
                  </a:cubicBezTo>
                  <a:lnTo>
                    <a:pt x="34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6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3"/>
                    <a:pt x="168" y="10"/>
                  </a:cubicBezTo>
                  <a:cubicBezTo>
                    <a:pt x="155" y="3"/>
                    <a:pt x="143" y="1"/>
                    <a:pt x="13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6028165" y="42171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18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34" y="9"/>
                    <a:pt x="167" y="9"/>
                  </a:cubicBezTo>
                  <a:cubicBezTo>
                    <a:pt x="149" y="3"/>
                    <a:pt x="133" y="0"/>
                    <a:pt x="11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6026746" y="426957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6030281" y="416437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5980855" y="389959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5753495" y="3893239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200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5924359" y="3898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34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5867165" y="3896055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68" y="334"/>
                    <a:pt x="134" y="334"/>
                  </a:cubicBezTo>
                  <a:cubicBezTo>
                    <a:pt x="201" y="334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5696999" y="389112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7" y="267"/>
                    <a:pt x="76" y="300"/>
                    <a:pt x="134" y="300"/>
                  </a:cubicBezTo>
                  <a:cubicBezTo>
                    <a:pt x="193" y="300"/>
                    <a:pt x="251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5810690" y="389463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8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5699836" y="378589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84" y="301"/>
                    <a:pt x="146" y="301"/>
                  </a:cubicBezTo>
                  <a:cubicBezTo>
                    <a:pt x="209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5698417" y="3838860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5701233" y="37336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5695602" y="3944084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33" y="33"/>
                    <a:pt x="0" y="67"/>
                  </a:cubicBezTo>
                  <a:cubicBezTo>
                    <a:pt x="0" y="67"/>
                    <a:pt x="0" y="100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167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5757030" y="3788037"/>
              <a:ext cx="5673" cy="5652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4" y="267"/>
                    <a:pt x="134" y="267"/>
                  </a:cubicBezTo>
                  <a:cubicBezTo>
                    <a:pt x="200" y="267"/>
                    <a:pt x="234" y="234"/>
                    <a:pt x="267" y="167"/>
                  </a:cubicBezTo>
                  <a:lnTo>
                    <a:pt x="267" y="100"/>
                  </a:ln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5758427" y="373507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8" y="250"/>
                    <a:pt x="76" y="292"/>
                    <a:pt x="134" y="292"/>
                  </a:cubicBezTo>
                  <a:cubicBezTo>
                    <a:pt x="193" y="292"/>
                    <a:pt x="251" y="250"/>
                    <a:pt x="268" y="167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5755612" y="384027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0" y="267"/>
                    <a:pt x="59" y="301"/>
                    <a:pt x="121" y="301"/>
                  </a:cubicBezTo>
                  <a:cubicBezTo>
                    <a:pt x="184" y="301"/>
                    <a:pt x="251" y="267"/>
                    <a:pt x="267" y="201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5752077" y="3945481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1"/>
                  </a:moveTo>
                  <a:cubicBezTo>
                    <a:pt x="101" y="1"/>
                    <a:pt x="34" y="34"/>
                    <a:pt x="34" y="67"/>
                  </a:cubicBezTo>
                  <a:cubicBezTo>
                    <a:pt x="1" y="101"/>
                    <a:pt x="1" y="101"/>
                    <a:pt x="34" y="134"/>
                  </a:cubicBezTo>
                  <a:lnTo>
                    <a:pt x="34" y="201"/>
                  </a:lnTo>
                  <a:cubicBezTo>
                    <a:pt x="34" y="268"/>
                    <a:pt x="92" y="301"/>
                    <a:pt x="155" y="301"/>
                  </a:cubicBezTo>
                  <a:cubicBezTo>
                    <a:pt x="217" y="301"/>
                    <a:pt x="284" y="268"/>
                    <a:pt x="301" y="201"/>
                  </a:cubicBezTo>
                  <a:lnTo>
                    <a:pt x="301" y="134"/>
                  </a:lnTo>
                  <a:cubicBezTo>
                    <a:pt x="301" y="101"/>
                    <a:pt x="301" y="101"/>
                    <a:pt x="301" y="67"/>
                  </a:cubicBez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5749262" y="405068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75" y="301"/>
                    <a:pt x="134" y="301"/>
                  </a:cubicBezTo>
                  <a:cubicBezTo>
                    <a:pt x="192" y="301"/>
                    <a:pt x="250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5750659" y="39984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5812108" y="3842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1"/>
                  </a:moveTo>
                  <a:cubicBezTo>
                    <a:pt x="44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3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3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5813505" y="378943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5805737" y="4052631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276"/>
                    <a:pt x="134" y="276"/>
                  </a:cubicBezTo>
                  <a:cubicBezTo>
                    <a:pt x="201" y="276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5814923" y="373700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00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60"/>
                    <a:pt x="67" y="301"/>
                    <a:pt x="134" y="301"/>
                  </a:cubicBezTo>
                  <a:cubicBezTo>
                    <a:pt x="201" y="301"/>
                    <a:pt x="267" y="260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11" y="0"/>
                    <a:pt x="10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5807155" y="3999860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5809271" y="3947322"/>
              <a:ext cx="5673" cy="6477"/>
            </a:xfrm>
            <a:custGeom>
              <a:avLst/>
              <a:gdLst/>
              <a:ahLst/>
              <a:cxnLst/>
              <a:rect l="l" t="t" r="r" b="b"/>
              <a:pathLst>
                <a:path w="268" h="306" extrusionOk="0">
                  <a:moveTo>
                    <a:pt x="87" y="1"/>
                  </a:moveTo>
                  <a:cubicBezTo>
                    <a:pt x="49" y="1"/>
                    <a:pt x="25" y="32"/>
                    <a:pt x="1" y="81"/>
                  </a:cubicBezTo>
                  <a:cubicBezTo>
                    <a:pt x="1" y="81"/>
                    <a:pt x="1" y="114"/>
                    <a:pt x="1" y="114"/>
                  </a:cubicBezTo>
                  <a:lnTo>
                    <a:pt x="1" y="181"/>
                  </a:lnTo>
                  <a:cubicBezTo>
                    <a:pt x="1" y="264"/>
                    <a:pt x="67" y="306"/>
                    <a:pt x="134" y="306"/>
                  </a:cubicBezTo>
                  <a:cubicBezTo>
                    <a:pt x="201" y="306"/>
                    <a:pt x="267" y="264"/>
                    <a:pt x="267" y="181"/>
                  </a:cubicBezTo>
                  <a:lnTo>
                    <a:pt x="267" y="147"/>
                  </a:lnTo>
                  <a:cubicBezTo>
                    <a:pt x="267" y="114"/>
                    <a:pt x="267" y="81"/>
                    <a:pt x="267" y="81"/>
                  </a:cubicBezTo>
                  <a:cubicBezTo>
                    <a:pt x="243" y="32"/>
                    <a:pt x="201" y="1"/>
                    <a:pt x="167" y="1"/>
                  </a:cubicBezTo>
                  <a:cubicBezTo>
                    <a:pt x="154" y="1"/>
                    <a:pt x="143" y="5"/>
                    <a:pt x="134" y="14"/>
                  </a:cubicBezTo>
                  <a:cubicBezTo>
                    <a:pt x="116" y="5"/>
                    <a:pt x="101" y="1"/>
                    <a:pt x="8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5872118" y="3738420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5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5868583" y="3844321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4"/>
                    <a:pt x="167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5870700" y="37913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8" y="260"/>
                    <a:pt x="268" y="177"/>
                  </a:cubicBezTo>
                  <a:lnTo>
                    <a:pt x="268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5865768" y="394901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67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17" y="251"/>
                    <a:pt x="84" y="292"/>
                    <a:pt x="146" y="292"/>
                  </a:cubicBezTo>
                  <a:cubicBezTo>
                    <a:pt x="209" y="292"/>
                    <a:pt x="267" y="251"/>
                    <a:pt x="267" y="167"/>
                  </a:cubicBezTo>
                  <a:lnTo>
                    <a:pt x="267" y="134"/>
                  </a:lnTo>
                  <a:cubicBezTo>
                    <a:pt x="267" y="101"/>
                    <a:pt x="267" y="67"/>
                    <a:pt x="267" y="67"/>
                  </a:cubicBezTo>
                  <a:cubicBezTo>
                    <a:pt x="234" y="1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5864349" y="4001786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1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5862931" y="4054218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5922962" y="3950434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0"/>
                  </a:moveTo>
                  <a:cubicBezTo>
                    <a:pt x="67" y="0"/>
                    <a:pt x="33" y="34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2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134"/>
                    <a:pt x="267" y="100"/>
                    <a:pt x="267" y="100"/>
                  </a:cubicBezTo>
                  <a:cubicBezTo>
                    <a:pt x="234" y="34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5928593" y="374000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5927196" y="3792969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300" y="167"/>
                  </a:cubicBezTo>
                  <a:lnTo>
                    <a:pt x="300" y="134"/>
                  </a:lnTo>
                  <a:cubicBezTo>
                    <a:pt x="300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5919427" y="405614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5920845" y="4003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3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42"/>
                  </a:lnTo>
                  <a:cubicBezTo>
                    <a:pt x="267" y="60"/>
                    <a:pt x="244" y="0"/>
                    <a:pt x="181" y="0"/>
                  </a:cubicBezTo>
                  <a:cubicBezTo>
                    <a:pt x="167" y="0"/>
                    <a:pt x="151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5925777" y="384521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5978019" y="400479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01" y="301"/>
                  </a:cubicBezTo>
                  <a:cubicBezTo>
                    <a:pt x="201" y="301"/>
                    <a:pt x="234" y="268"/>
                    <a:pt x="268" y="201"/>
                  </a:cubicBezTo>
                  <a:lnTo>
                    <a:pt x="268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5982273" y="3847158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5983671" y="379438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67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5975902" y="405756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34" y="310"/>
                    <a:pt x="268" y="243"/>
                    <a:pt x="301" y="176"/>
                  </a:cubicBezTo>
                  <a:lnTo>
                    <a:pt x="301" y="143"/>
                  </a:lnTo>
                  <a:cubicBezTo>
                    <a:pt x="301" y="43"/>
                    <a:pt x="234" y="10"/>
                    <a:pt x="168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5985787" y="3741934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34" y="310"/>
                  </a:cubicBezTo>
                  <a:cubicBezTo>
                    <a:pt x="201" y="310"/>
                    <a:pt x="234" y="243"/>
                    <a:pt x="268" y="177"/>
                  </a:cubicBezTo>
                  <a:lnTo>
                    <a:pt x="268" y="110"/>
                  </a:lnTo>
                  <a:cubicBezTo>
                    <a:pt x="268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5979437" y="3952276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6" y="0"/>
                  </a:moveTo>
                  <a:cubicBezTo>
                    <a:pt x="170" y="0"/>
                    <a:pt x="152" y="4"/>
                    <a:pt x="134" y="13"/>
                  </a:cubicBezTo>
                  <a:cubicBezTo>
                    <a:pt x="67" y="13"/>
                    <a:pt x="34" y="13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7" y="314"/>
                    <a:pt x="134" y="314"/>
                  </a:cubicBezTo>
                  <a:cubicBezTo>
                    <a:pt x="201" y="314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68" y="31"/>
                    <a:pt x="232" y="0"/>
                    <a:pt x="186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6040865" y="379631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43"/>
                  </a:lnTo>
                  <a:cubicBezTo>
                    <a:pt x="268" y="60"/>
                    <a:pt x="222" y="1"/>
                    <a:pt x="169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6042283" y="374354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6039468" y="384874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33" y="301"/>
                    <a:pt x="100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6043702" y="3691111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30"/>
                    <a:pt x="45" y="285"/>
                    <a:pt x="97" y="285"/>
                  </a:cubicBezTo>
                  <a:cubicBezTo>
                    <a:pt x="109" y="285"/>
                    <a:pt x="121" y="282"/>
                    <a:pt x="134" y="276"/>
                  </a:cubicBezTo>
                  <a:cubicBezTo>
                    <a:pt x="146" y="282"/>
                    <a:pt x="158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6033097" y="4059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6045099" y="363834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6036632" y="3953969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67"/>
                  </a:cubicBezTo>
                  <a:lnTo>
                    <a:pt x="1" y="133"/>
                  </a:lnTo>
                  <a:lnTo>
                    <a:pt x="1" y="167"/>
                  </a:lnTo>
                  <a:cubicBezTo>
                    <a:pt x="1" y="234"/>
                    <a:pt x="34" y="300"/>
                    <a:pt x="134" y="300"/>
                  </a:cubicBezTo>
                  <a:cubicBezTo>
                    <a:pt x="201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6034515" y="4006718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31"/>
                    <a:pt x="45" y="286"/>
                    <a:pt x="98" y="286"/>
                  </a:cubicBezTo>
                  <a:cubicBezTo>
                    <a:pt x="109" y="286"/>
                    <a:pt x="122" y="283"/>
                    <a:pt x="134" y="277"/>
                  </a:cubicBezTo>
                  <a:cubicBezTo>
                    <a:pt x="146" y="283"/>
                    <a:pt x="158" y="286"/>
                    <a:pt x="170" y="286"/>
                  </a:cubicBezTo>
                  <a:cubicBezTo>
                    <a:pt x="223" y="286"/>
                    <a:pt x="267" y="231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2" y="4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5988624" y="363673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5761264" y="3629873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46" y="292"/>
                  </a:cubicBezTo>
                  <a:cubicBezTo>
                    <a:pt x="209" y="292"/>
                    <a:pt x="267" y="250"/>
                    <a:pt x="267" y="167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5932128" y="3634805"/>
              <a:ext cx="5313" cy="6901"/>
            </a:xfrm>
            <a:custGeom>
              <a:avLst/>
              <a:gdLst/>
              <a:ahLst/>
              <a:cxnLst/>
              <a:rect l="l" t="t" r="r" b="b"/>
              <a:pathLst>
                <a:path w="251" h="326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7" y="326"/>
                    <a:pt x="130" y="326"/>
                  </a:cubicBezTo>
                  <a:cubicBezTo>
                    <a:pt x="193" y="326"/>
                    <a:pt x="251" y="284"/>
                    <a:pt x="234" y="201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5874933" y="363338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5704768" y="3628455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34"/>
                    <a:pt x="1" y="100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8" y="284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5818458" y="363180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213" y="0"/>
                    <a:pt x="167" y="0"/>
                  </a:cubicBezTo>
                  <a:cubicBezTo>
                    <a:pt x="157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5703370" y="3680697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3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8"/>
                  </a:lnTo>
                  <a:cubicBezTo>
                    <a:pt x="0" y="251"/>
                    <a:pt x="58" y="293"/>
                    <a:pt x="121" y="293"/>
                  </a:cubicBezTo>
                  <a:cubicBezTo>
                    <a:pt x="183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34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5759845" y="368262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5817040" y="368423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2"/>
                    <a:pt x="121" y="292"/>
                  </a:cubicBezTo>
                  <a:cubicBezTo>
                    <a:pt x="184" y="292"/>
                    <a:pt x="251" y="251"/>
                    <a:pt x="267" y="167"/>
                  </a:cubicBezTo>
                  <a:lnTo>
                    <a:pt x="267" y="134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5873536" y="3685650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84"/>
                    <a:pt x="67" y="325"/>
                    <a:pt x="134" y="325"/>
                  </a:cubicBezTo>
                  <a:cubicBezTo>
                    <a:pt x="200" y="325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930011" y="368776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7" y="251"/>
                    <a:pt x="84" y="292"/>
                    <a:pt x="147" y="292"/>
                  </a:cubicBezTo>
                  <a:cubicBezTo>
                    <a:pt x="209" y="292"/>
                    <a:pt x="268" y="251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987205" y="368918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5290308" y="3566964"/>
              <a:ext cx="795771" cy="794480"/>
            </a:xfrm>
            <a:custGeom>
              <a:avLst/>
              <a:gdLst/>
              <a:ahLst/>
              <a:cxnLst/>
              <a:rect l="l" t="t" r="r" b="b"/>
              <a:pathLst>
                <a:path w="37594" h="37533" extrusionOk="0">
                  <a:moveTo>
                    <a:pt x="1712" y="1"/>
                  </a:moveTo>
                  <a:cubicBezTo>
                    <a:pt x="1368" y="1"/>
                    <a:pt x="1068" y="290"/>
                    <a:pt x="1068" y="670"/>
                  </a:cubicBezTo>
                  <a:lnTo>
                    <a:pt x="33" y="35796"/>
                  </a:lnTo>
                  <a:cubicBezTo>
                    <a:pt x="0" y="36162"/>
                    <a:pt x="334" y="36496"/>
                    <a:pt x="701" y="36496"/>
                  </a:cubicBezTo>
                  <a:lnTo>
                    <a:pt x="35826" y="37530"/>
                  </a:lnTo>
                  <a:cubicBezTo>
                    <a:pt x="35846" y="37532"/>
                    <a:pt x="35866" y="37533"/>
                    <a:pt x="35886" y="37533"/>
                  </a:cubicBezTo>
                  <a:cubicBezTo>
                    <a:pt x="36256" y="37533"/>
                    <a:pt x="36528" y="37243"/>
                    <a:pt x="36560" y="36863"/>
                  </a:cubicBezTo>
                  <a:lnTo>
                    <a:pt x="37560" y="1738"/>
                  </a:lnTo>
                  <a:cubicBezTo>
                    <a:pt x="37594" y="1371"/>
                    <a:pt x="37293" y="1037"/>
                    <a:pt x="36893" y="1037"/>
                  </a:cubicBezTo>
                  <a:lnTo>
                    <a:pt x="1768" y="3"/>
                  </a:lnTo>
                  <a:cubicBezTo>
                    <a:pt x="1749" y="2"/>
                    <a:pt x="1731" y="1"/>
                    <a:pt x="1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5736540" y="4146720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5738657" y="4094479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8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50"/>
                    <a:pt x="59" y="292"/>
                    <a:pt x="122" y="292"/>
                  </a:cubicBezTo>
                  <a:cubicBezTo>
                    <a:pt x="184" y="292"/>
                    <a:pt x="251" y="250"/>
                    <a:pt x="268" y="167"/>
                  </a:cubicBezTo>
                  <a:lnTo>
                    <a:pt x="268" y="100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5735143" y="4199681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5732306" y="430488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7" y="251"/>
                    <a:pt x="76" y="292"/>
                    <a:pt x="134" y="292"/>
                  </a:cubicBezTo>
                  <a:cubicBezTo>
                    <a:pt x="192" y="292"/>
                    <a:pt x="251" y="251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5733026" y="4251923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3" y="326"/>
                  </a:cubicBezTo>
                  <a:cubicBezTo>
                    <a:pt x="200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5795153" y="4095876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34"/>
                    <a:pt x="134" y="334"/>
                  </a:cubicBezTo>
                  <a:cubicBezTo>
                    <a:pt x="201" y="334"/>
                    <a:pt x="267" y="268"/>
                    <a:pt x="267" y="201"/>
                  </a:cubicBezTo>
                  <a:lnTo>
                    <a:pt x="267" y="168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5793735" y="414864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5788803" y="430630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5790200" y="4253849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7"/>
                  </a:lnTo>
                  <a:cubicBezTo>
                    <a:pt x="34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7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4"/>
                    <a:pt x="168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5792337" y="420110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34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5851649" y="409729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83" y="301"/>
                    <a:pt x="150" y="301"/>
                  </a:cubicBezTo>
                  <a:cubicBezTo>
                    <a:pt x="217" y="301"/>
                    <a:pt x="284" y="267"/>
                    <a:pt x="300" y="201"/>
                  </a:cubicBezTo>
                  <a:lnTo>
                    <a:pt x="300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5850231" y="415025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5848812" y="4203026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30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9" y="0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5847394" y="42554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5845997" y="430822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43"/>
                  </a:lnTo>
                  <a:cubicBezTo>
                    <a:pt x="267" y="60"/>
                    <a:pt x="222" y="1"/>
                    <a:pt x="169" y="1"/>
                  </a:cubicBezTo>
                  <a:cubicBezTo>
                    <a:pt x="157" y="1"/>
                    <a:pt x="145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5905308" y="420461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8"/>
                  </a:lnTo>
                  <a:cubicBezTo>
                    <a:pt x="34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5907425" y="4151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34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5902472" y="430983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8" y="234"/>
                    <a:pt x="268" y="167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5903890" y="425687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5908822" y="4099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5961085" y="425899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5963900" y="415360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5965318" y="4100829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5959667" y="4311234"/>
              <a:ext cx="5313" cy="6731"/>
            </a:xfrm>
            <a:custGeom>
              <a:avLst/>
              <a:gdLst/>
              <a:ahLst/>
              <a:cxnLst/>
              <a:rect l="l" t="t" r="r" b="b"/>
              <a:pathLst>
                <a:path w="251" h="318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0" y="318"/>
                  </a:cubicBezTo>
                  <a:cubicBezTo>
                    <a:pt x="192" y="318"/>
                    <a:pt x="251" y="268"/>
                    <a:pt x="234" y="168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5962503" y="4206032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67" y="1"/>
                  </a:moveTo>
                  <a:cubicBezTo>
                    <a:pt x="67" y="1"/>
                    <a:pt x="33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6022513" y="4102755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6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6016163" y="4313160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17" y="243"/>
                    <a:pt x="75" y="277"/>
                    <a:pt x="134" y="277"/>
                  </a:cubicBezTo>
                  <a:cubicBezTo>
                    <a:pt x="192" y="277"/>
                    <a:pt x="250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6028165" y="38923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1" y="0"/>
                  </a:moveTo>
                  <a:cubicBezTo>
                    <a:pt x="77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34" y="242"/>
                    <a:pt x="67" y="276"/>
                    <a:pt x="134" y="309"/>
                  </a:cubicBezTo>
                  <a:cubicBezTo>
                    <a:pt x="200" y="309"/>
                    <a:pt x="267" y="242"/>
                    <a:pt x="301" y="176"/>
                  </a:cubicBezTo>
                  <a:lnTo>
                    <a:pt x="301" y="109"/>
                  </a:lnTo>
                  <a:cubicBezTo>
                    <a:pt x="301" y="55"/>
                    <a:pt x="256" y="0"/>
                    <a:pt x="203" y="0"/>
                  </a:cubicBezTo>
                  <a:cubicBezTo>
                    <a:pt x="192" y="0"/>
                    <a:pt x="179" y="3"/>
                    <a:pt x="167" y="9"/>
                  </a:cubicBezTo>
                  <a:cubicBezTo>
                    <a:pt x="155" y="3"/>
                    <a:pt x="143" y="0"/>
                    <a:pt x="13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6018978" y="4207958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6017560" y="4260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3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6020396" y="4155187"/>
              <a:ext cx="6012" cy="6731"/>
            </a:xfrm>
            <a:custGeom>
              <a:avLst/>
              <a:gdLst/>
              <a:ahLst/>
              <a:cxnLst/>
              <a:rect l="l" t="t" r="r" b="b"/>
              <a:pathLst>
                <a:path w="284" h="318" extrusionOk="0">
                  <a:moveTo>
                    <a:pt x="167" y="1"/>
                  </a:moveTo>
                  <a:cubicBezTo>
                    <a:pt x="100" y="1"/>
                    <a:pt x="34" y="34"/>
                    <a:pt x="0" y="134"/>
                  </a:cubicBezTo>
                  <a:lnTo>
                    <a:pt x="0" y="168"/>
                  </a:lnTo>
                  <a:cubicBezTo>
                    <a:pt x="17" y="268"/>
                    <a:pt x="92" y="318"/>
                    <a:pt x="159" y="318"/>
                  </a:cubicBezTo>
                  <a:cubicBezTo>
                    <a:pt x="226" y="318"/>
                    <a:pt x="284" y="268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5971669" y="3890403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5744308" y="3883862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47" y="276"/>
                  </a:cubicBezTo>
                  <a:cubicBezTo>
                    <a:pt x="209" y="276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5914474" y="3889006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3"/>
                    <a:pt x="1" y="100"/>
                  </a:cubicBezTo>
                  <a:lnTo>
                    <a:pt x="1" y="167"/>
                  </a:lnTo>
                  <a:cubicBezTo>
                    <a:pt x="34" y="234"/>
                    <a:pt x="68" y="300"/>
                    <a:pt x="134" y="300"/>
                  </a:cubicBezTo>
                  <a:cubicBezTo>
                    <a:pt x="201" y="300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268" y="33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5857999" y="388688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6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5801503" y="38854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5747843" y="37786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60"/>
                    <a:pt x="59" y="301"/>
                    <a:pt x="121" y="301"/>
                  </a:cubicBezTo>
                  <a:cubicBezTo>
                    <a:pt x="184" y="301"/>
                    <a:pt x="251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5749262" y="3725889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5745727" y="3831092"/>
              <a:ext cx="5673" cy="6922"/>
            </a:xfrm>
            <a:custGeom>
              <a:avLst/>
              <a:gdLst/>
              <a:ahLst/>
              <a:cxnLst/>
              <a:rect l="l" t="t" r="r" b="b"/>
              <a:pathLst>
                <a:path w="268" h="327" extrusionOk="0">
                  <a:moveTo>
                    <a:pt x="167" y="1"/>
                  </a:moveTo>
                  <a:cubicBezTo>
                    <a:pt x="67" y="1"/>
                    <a:pt x="34" y="68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5742911" y="3936315"/>
              <a:ext cx="6371" cy="6710"/>
            </a:xfrm>
            <a:custGeom>
              <a:avLst/>
              <a:gdLst/>
              <a:ahLst/>
              <a:cxnLst/>
              <a:rect l="l" t="t" r="r" b="b"/>
              <a:pathLst>
                <a:path w="301" h="317" extrusionOk="0">
                  <a:moveTo>
                    <a:pt x="133" y="0"/>
                  </a:moveTo>
                  <a:cubicBezTo>
                    <a:pt x="100" y="0"/>
                    <a:pt x="33" y="33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3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300" y="100"/>
                    <a:pt x="300" y="100"/>
                    <a:pt x="267" y="67"/>
                  </a:cubicBezTo>
                  <a:cubicBezTo>
                    <a:pt x="267" y="33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5740075" y="404151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5741493" y="3989065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5802921" y="38330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4" y="309"/>
                  </a:cubicBezTo>
                  <a:cubicBezTo>
                    <a:pt x="201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5804339" y="3780268"/>
              <a:ext cx="5652" cy="6731"/>
            </a:xfrm>
            <a:custGeom>
              <a:avLst/>
              <a:gdLst/>
              <a:ahLst/>
              <a:cxnLst/>
              <a:rect l="l" t="t" r="r" b="b"/>
              <a:pathLst>
                <a:path w="267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5796571" y="40434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60"/>
                    <a:pt x="75" y="301"/>
                    <a:pt x="134" y="301"/>
                  </a:cubicBezTo>
                  <a:cubicBezTo>
                    <a:pt x="192" y="301"/>
                    <a:pt x="250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5805737" y="372781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183" y="1"/>
                  </a:cubicBezTo>
                  <a:cubicBezTo>
                    <a:pt x="169" y="1"/>
                    <a:pt x="153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5797968" y="3990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5800085" y="393815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87" y="0"/>
                  </a:moveTo>
                  <a:cubicBezTo>
                    <a:pt x="50" y="0"/>
                    <a:pt x="25" y="31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8" y="313"/>
                    <a:pt x="134" y="313"/>
                  </a:cubicBezTo>
                  <a:cubicBezTo>
                    <a:pt x="201" y="313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43" y="31"/>
                    <a:pt x="201" y="0"/>
                    <a:pt x="167" y="0"/>
                  </a:cubicBezTo>
                  <a:cubicBezTo>
                    <a:pt x="155" y="0"/>
                    <a:pt x="143" y="4"/>
                    <a:pt x="134" y="13"/>
                  </a:cubicBezTo>
                  <a:cubicBezTo>
                    <a:pt x="117" y="4"/>
                    <a:pt x="101" y="0"/>
                    <a:pt x="8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5862931" y="372942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5859396" y="383462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5861534" y="378238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5857279" y="393982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34" y="34"/>
                    <a:pt x="1" y="68"/>
                  </a:cubicBezTo>
                  <a:cubicBezTo>
                    <a:pt x="1" y="68"/>
                    <a:pt x="1" y="101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101"/>
                    <a:pt x="268" y="101"/>
                    <a:pt x="268" y="68"/>
                  </a:cubicBezTo>
                  <a:cubicBezTo>
                    <a:pt x="234" y="34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5855163" y="399209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146" y="307"/>
                    <a:pt x="159" y="309"/>
                    <a:pt x="171" y="309"/>
                  </a:cubicBezTo>
                  <a:cubicBezTo>
                    <a:pt x="223" y="309"/>
                    <a:pt x="268" y="255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5853766" y="404505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5913775" y="394124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101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101"/>
                    <a:pt x="267" y="101"/>
                    <a:pt x="267" y="67"/>
                  </a:cubicBezTo>
                  <a:cubicBezTo>
                    <a:pt x="234" y="34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5919427" y="37308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5918009" y="378378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5910240" y="404645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5911659" y="399420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5916591" y="383604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5968853" y="3995627"/>
              <a:ext cx="5673" cy="6710"/>
            </a:xfrm>
            <a:custGeom>
              <a:avLst/>
              <a:gdLst/>
              <a:ahLst/>
              <a:cxnLst/>
              <a:rect l="l" t="t" r="r" b="b"/>
              <a:pathLst>
                <a:path w="268" h="317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5973087" y="383797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5974505" y="378520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8"/>
                    <a:pt x="134" y="318"/>
                  </a:cubicBezTo>
                  <a:cubicBezTo>
                    <a:pt x="200" y="318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5967435" y="404837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01" y="310"/>
                  </a:cubicBezTo>
                  <a:cubicBezTo>
                    <a:pt x="201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5976622" y="373276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34" y="309"/>
                    <a:pt x="100" y="309"/>
                  </a:cubicBezTo>
                  <a:cubicBezTo>
                    <a:pt x="200" y="309"/>
                    <a:pt x="234" y="243"/>
                    <a:pt x="267" y="176"/>
                  </a:cubicBezTo>
                  <a:lnTo>
                    <a:pt x="267" y="109"/>
                  </a:lnTo>
                  <a:cubicBezTo>
                    <a:pt x="234" y="43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5970271" y="3943089"/>
              <a:ext cx="5652" cy="6647"/>
            </a:xfrm>
            <a:custGeom>
              <a:avLst/>
              <a:gdLst/>
              <a:ahLst/>
              <a:cxnLst/>
              <a:rect l="l" t="t" r="r" b="b"/>
              <a:pathLst>
                <a:path w="267" h="314" extrusionOk="0">
                  <a:moveTo>
                    <a:pt x="86" y="1"/>
                  </a:moveTo>
                  <a:cubicBezTo>
                    <a:pt x="49" y="1"/>
                    <a:pt x="24" y="32"/>
                    <a:pt x="0" y="80"/>
                  </a:cubicBezTo>
                  <a:cubicBezTo>
                    <a:pt x="0" y="80"/>
                    <a:pt x="0" y="114"/>
                    <a:pt x="0" y="114"/>
                  </a:cubicBezTo>
                  <a:lnTo>
                    <a:pt x="0" y="180"/>
                  </a:lnTo>
                  <a:cubicBezTo>
                    <a:pt x="0" y="247"/>
                    <a:pt x="67" y="314"/>
                    <a:pt x="133" y="314"/>
                  </a:cubicBezTo>
                  <a:cubicBezTo>
                    <a:pt x="200" y="314"/>
                    <a:pt x="267" y="247"/>
                    <a:pt x="267" y="180"/>
                  </a:cubicBezTo>
                  <a:lnTo>
                    <a:pt x="267" y="114"/>
                  </a:lnTo>
                  <a:cubicBezTo>
                    <a:pt x="267" y="114"/>
                    <a:pt x="267" y="80"/>
                    <a:pt x="267" y="80"/>
                  </a:cubicBezTo>
                  <a:cubicBezTo>
                    <a:pt x="242" y="32"/>
                    <a:pt x="218" y="1"/>
                    <a:pt x="181" y="1"/>
                  </a:cubicBezTo>
                  <a:cubicBezTo>
                    <a:pt x="167" y="1"/>
                    <a:pt x="151" y="5"/>
                    <a:pt x="133" y="14"/>
                  </a:cubicBezTo>
                  <a:cubicBezTo>
                    <a:pt x="116" y="5"/>
                    <a:pt x="100" y="1"/>
                    <a:pt x="86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6031700" y="3786619"/>
              <a:ext cx="5652" cy="7070"/>
            </a:xfrm>
            <a:custGeom>
              <a:avLst/>
              <a:gdLst/>
              <a:ahLst/>
              <a:cxnLst/>
              <a:rect l="l" t="t" r="r" b="b"/>
              <a:pathLst>
                <a:path w="267" h="334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1"/>
                    <a:pt x="134" y="334"/>
                  </a:cubicBezTo>
                  <a:cubicBezTo>
                    <a:pt x="200" y="334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6033097" y="373435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201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146" y="307"/>
                    <a:pt x="159" y="310"/>
                    <a:pt x="171" y="310"/>
                  </a:cubicBezTo>
                  <a:cubicBezTo>
                    <a:pt x="223" y="310"/>
                    <a:pt x="268" y="256"/>
                    <a:pt x="268" y="201"/>
                  </a:cubicBezTo>
                  <a:lnTo>
                    <a:pt x="268" y="134"/>
                  </a:lnTo>
                  <a:cubicBezTo>
                    <a:pt x="301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6030281" y="383958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6034515" y="368141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6023931" y="404998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6035933" y="362915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6026746" y="3944782"/>
              <a:ext cx="6371" cy="6731"/>
            </a:xfrm>
            <a:custGeom>
              <a:avLst/>
              <a:gdLst/>
              <a:ahLst/>
              <a:cxnLst/>
              <a:rect l="l" t="t" r="r" b="b"/>
              <a:pathLst>
                <a:path w="301" h="318" extrusionOk="0">
                  <a:moveTo>
                    <a:pt x="134" y="0"/>
                  </a:moveTo>
                  <a:cubicBezTo>
                    <a:pt x="101" y="0"/>
                    <a:pt x="34" y="34"/>
                    <a:pt x="34" y="67"/>
                  </a:cubicBezTo>
                  <a:cubicBezTo>
                    <a:pt x="1" y="100"/>
                    <a:pt x="1" y="100"/>
                    <a:pt x="34" y="134"/>
                  </a:cubicBezTo>
                  <a:lnTo>
                    <a:pt x="34" y="167"/>
                  </a:lnTo>
                  <a:cubicBezTo>
                    <a:pt x="34" y="267"/>
                    <a:pt x="101" y="317"/>
                    <a:pt x="167" y="317"/>
                  </a:cubicBezTo>
                  <a:cubicBezTo>
                    <a:pt x="234" y="317"/>
                    <a:pt x="301" y="267"/>
                    <a:pt x="301" y="167"/>
                  </a:cubicBezTo>
                  <a:lnTo>
                    <a:pt x="301" y="134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67" y="0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6025328" y="399755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ubicBezTo>
                    <a:pt x="159" y="0"/>
                    <a:pt x="147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5979437" y="362756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67" y="309"/>
                    <a:pt x="134" y="309"/>
                  </a:cubicBezTo>
                  <a:cubicBezTo>
                    <a:pt x="201" y="309"/>
                    <a:pt x="268" y="242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5752077" y="3620687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5922242" y="3625619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8" y="1"/>
                  </a:moveTo>
                  <a:cubicBezTo>
                    <a:pt x="101" y="1"/>
                    <a:pt x="34" y="68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84" y="293"/>
                    <a:pt x="151" y="293"/>
                  </a:cubicBezTo>
                  <a:cubicBezTo>
                    <a:pt x="218" y="293"/>
                    <a:pt x="284" y="251"/>
                    <a:pt x="301" y="168"/>
                  </a:cubicBezTo>
                  <a:lnTo>
                    <a:pt x="301" y="134"/>
                  </a:lnTo>
                  <a:cubicBezTo>
                    <a:pt x="268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5865768" y="362422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50"/>
                    <a:pt x="67" y="292"/>
                    <a:pt x="134" y="292"/>
                  </a:cubicBezTo>
                  <a:cubicBezTo>
                    <a:pt x="200" y="292"/>
                    <a:pt x="267" y="250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5695602" y="3619268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5809271" y="3622613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59" y="276"/>
                    <a:pt x="122" y="276"/>
                  </a:cubicBezTo>
                  <a:cubicBezTo>
                    <a:pt x="184" y="276"/>
                    <a:pt x="251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5750659" y="3673457"/>
              <a:ext cx="6393" cy="5863"/>
            </a:xfrm>
            <a:custGeom>
              <a:avLst/>
              <a:gdLst/>
              <a:ahLst/>
              <a:cxnLst/>
              <a:rect l="l" t="t" r="r" b="b"/>
              <a:pathLst>
                <a:path w="302" h="277" extrusionOk="0">
                  <a:moveTo>
                    <a:pt x="119" y="0"/>
                  </a:moveTo>
                  <a:cubicBezTo>
                    <a:pt x="55" y="0"/>
                    <a:pt x="28" y="55"/>
                    <a:pt x="1" y="109"/>
                  </a:cubicBezTo>
                  <a:lnTo>
                    <a:pt x="1" y="176"/>
                  </a:lnTo>
                  <a:cubicBezTo>
                    <a:pt x="18" y="243"/>
                    <a:pt x="84" y="276"/>
                    <a:pt x="151" y="276"/>
                  </a:cubicBezTo>
                  <a:cubicBezTo>
                    <a:pt x="218" y="276"/>
                    <a:pt x="284" y="243"/>
                    <a:pt x="301" y="176"/>
                  </a:cubicBezTo>
                  <a:lnTo>
                    <a:pt x="301" y="143"/>
                  </a:lnTo>
                  <a:cubicBezTo>
                    <a:pt x="301" y="85"/>
                    <a:pt x="251" y="3"/>
                    <a:pt x="195" y="3"/>
                  </a:cubicBezTo>
                  <a:cubicBezTo>
                    <a:pt x="186" y="3"/>
                    <a:pt x="177" y="5"/>
                    <a:pt x="168" y="9"/>
                  </a:cubicBezTo>
                  <a:cubicBezTo>
                    <a:pt x="149" y="3"/>
                    <a:pt x="133" y="0"/>
                    <a:pt x="119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5807155" y="367504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1" y="101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01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5864349" y="367646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5920845" y="367858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33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3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5978019" y="367999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5896820" y="3500646"/>
              <a:ext cx="269039" cy="269759"/>
            </a:xfrm>
            <a:custGeom>
              <a:avLst/>
              <a:gdLst/>
              <a:ahLst/>
              <a:cxnLst/>
              <a:rect l="l" t="t" r="r" b="b"/>
              <a:pathLst>
                <a:path w="12710" h="12744" extrusionOk="0">
                  <a:moveTo>
                    <a:pt x="6372" y="1"/>
                  </a:moveTo>
                  <a:cubicBezTo>
                    <a:pt x="2836" y="1"/>
                    <a:pt x="1" y="2869"/>
                    <a:pt x="1" y="6372"/>
                  </a:cubicBezTo>
                  <a:cubicBezTo>
                    <a:pt x="1" y="9874"/>
                    <a:pt x="2836" y="12743"/>
                    <a:pt x="6372" y="12743"/>
                  </a:cubicBezTo>
                  <a:cubicBezTo>
                    <a:pt x="9875" y="12743"/>
                    <a:pt x="12710" y="9874"/>
                    <a:pt x="12710" y="6372"/>
                  </a:cubicBezTo>
                  <a:cubicBezTo>
                    <a:pt x="12710" y="2869"/>
                    <a:pt x="9875" y="1"/>
                    <a:pt x="6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33"/>
          <p:cNvSpPr/>
          <p:nvPr/>
        </p:nvSpPr>
        <p:spPr>
          <a:xfrm rot="-4609478">
            <a:off x="794687" y="4486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 rot="-4609478">
            <a:off x="947087" y="6010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618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30"/>
          <p:cNvGrpSpPr/>
          <p:nvPr/>
        </p:nvGrpSpPr>
        <p:grpSpPr>
          <a:xfrm>
            <a:off x="2320501" y="413734"/>
            <a:ext cx="4869068" cy="4316022"/>
            <a:chOff x="683398" y="2777187"/>
            <a:chExt cx="876552" cy="777046"/>
          </a:xfrm>
        </p:grpSpPr>
        <p:sp>
          <p:nvSpPr>
            <p:cNvPr id="294" name="Google Shape;294;p30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30"/>
          <p:cNvSpPr txBox="1">
            <a:spLocks noGrp="1"/>
          </p:cNvSpPr>
          <p:nvPr>
            <p:ph type="title" idx="2"/>
          </p:nvPr>
        </p:nvSpPr>
        <p:spPr>
          <a:xfrm rot="-690391">
            <a:off x="2964356" y="1261820"/>
            <a:ext cx="2551941" cy="874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speaking</a:t>
            </a:r>
            <a:endParaRPr dirty="0"/>
          </a:p>
        </p:txBody>
      </p:sp>
      <p:sp>
        <p:nvSpPr>
          <p:cNvPr id="299" name="Google Shape;299;p30"/>
          <p:cNvSpPr txBox="1">
            <a:spLocks noGrp="1"/>
          </p:cNvSpPr>
          <p:nvPr>
            <p:ph type="subTitle" idx="1"/>
          </p:nvPr>
        </p:nvSpPr>
        <p:spPr>
          <a:xfrm rot="-690278">
            <a:off x="3193243" y="2648655"/>
            <a:ext cx="3289593" cy="17094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-List the IT jobs you know.</a:t>
            </a:r>
            <a:endParaRPr dirty="0"/>
          </a:p>
        </p:txBody>
      </p:sp>
      <p:grpSp>
        <p:nvGrpSpPr>
          <p:cNvPr id="300" name="Google Shape;300;p30"/>
          <p:cNvGrpSpPr/>
          <p:nvPr/>
        </p:nvGrpSpPr>
        <p:grpSpPr>
          <a:xfrm>
            <a:off x="7562137" y="571484"/>
            <a:ext cx="330360" cy="489821"/>
            <a:chOff x="4508863" y="1528200"/>
            <a:chExt cx="318850" cy="472800"/>
          </a:xfrm>
        </p:grpSpPr>
        <p:sp>
          <p:nvSpPr>
            <p:cNvPr id="301" name="Google Shape;301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8033609" y="621883"/>
            <a:ext cx="330360" cy="489821"/>
            <a:chOff x="4508863" y="1528200"/>
            <a:chExt cx="318850" cy="472800"/>
          </a:xfrm>
        </p:grpSpPr>
        <p:sp>
          <p:nvSpPr>
            <p:cNvPr id="306" name="Google Shape;306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30"/>
          <p:cNvGrpSpPr/>
          <p:nvPr/>
        </p:nvGrpSpPr>
        <p:grpSpPr>
          <a:xfrm>
            <a:off x="4138906" y="628887"/>
            <a:ext cx="364318" cy="540221"/>
            <a:chOff x="4508863" y="1528200"/>
            <a:chExt cx="318850" cy="472800"/>
          </a:xfrm>
        </p:grpSpPr>
        <p:sp>
          <p:nvSpPr>
            <p:cNvPr id="311" name="Google Shape;311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30"/>
          <p:cNvGrpSpPr/>
          <p:nvPr/>
        </p:nvGrpSpPr>
        <p:grpSpPr>
          <a:xfrm>
            <a:off x="1179360" y="3410221"/>
            <a:ext cx="1086896" cy="1083623"/>
            <a:chOff x="7043510" y="2506013"/>
            <a:chExt cx="941933" cy="939096"/>
          </a:xfrm>
        </p:grpSpPr>
        <p:sp>
          <p:nvSpPr>
            <p:cNvPr id="316" name="Google Shape;316;p30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30"/>
          <p:cNvGrpSpPr/>
          <p:nvPr/>
        </p:nvGrpSpPr>
        <p:grpSpPr>
          <a:xfrm>
            <a:off x="552521" y="3271998"/>
            <a:ext cx="994419" cy="987553"/>
            <a:chOff x="6500275" y="2386225"/>
            <a:chExt cx="861790" cy="855840"/>
          </a:xfrm>
        </p:grpSpPr>
        <p:sp>
          <p:nvSpPr>
            <p:cNvPr id="329" name="Google Shape;329;p30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30"/>
          <p:cNvSpPr/>
          <p:nvPr/>
        </p:nvSpPr>
        <p:spPr>
          <a:xfrm>
            <a:off x="1952271" y="3239690"/>
            <a:ext cx="320212" cy="292514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30"/>
          <p:cNvGrpSpPr/>
          <p:nvPr/>
        </p:nvGrpSpPr>
        <p:grpSpPr>
          <a:xfrm>
            <a:off x="596206" y="768097"/>
            <a:ext cx="1261363" cy="628990"/>
            <a:chOff x="3491529" y="3490033"/>
            <a:chExt cx="713441" cy="365585"/>
          </a:xfrm>
        </p:grpSpPr>
        <p:sp>
          <p:nvSpPr>
            <p:cNvPr id="333" name="Google Shape;333;p30"/>
            <p:cNvSpPr/>
            <p:nvPr/>
          </p:nvSpPr>
          <p:spPr>
            <a:xfrm>
              <a:off x="3540426" y="3536751"/>
              <a:ext cx="664544" cy="318867"/>
            </a:xfrm>
            <a:custGeom>
              <a:avLst/>
              <a:gdLst/>
              <a:ahLst/>
              <a:cxnLst/>
              <a:rect l="l" t="t" r="r" b="b"/>
              <a:pathLst>
                <a:path w="51237" h="24585" extrusionOk="0">
                  <a:moveTo>
                    <a:pt x="48168" y="1"/>
                  </a:moveTo>
                  <a:lnTo>
                    <a:pt x="0" y="10508"/>
                  </a:lnTo>
                  <a:lnTo>
                    <a:pt x="3103" y="24585"/>
                  </a:lnTo>
                  <a:lnTo>
                    <a:pt x="51237" y="14077"/>
                  </a:lnTo>
                  <a:lnTo>
                    <a:pt x="48168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3491529" y="3490033"/>
              <a:ext cx="713441" cy="310722"/>
            </a:xfrm>
            <a:custGeom>
              <a:avLst/>
              <a:gdLst/>
              <a:ahLst/>
              <a:cxnLst/>
              <a:rect l="l" t="t" r="r" b="b"/>
              <a:pathLst>
                <a:path w="55007" h="23957" extrusionOk="0">
                  <a:moveTo>
                    <a:pt x="51171" y="0"/>
                  </a:moveTo>
                  <a:cubicBezTo>
                    <a:pt x="51171" y="0"/>
                    <a:pt x="25819" y="6157"/>
                    <a:pt x="10213" y="6157"/>
                  </a:cubicBezTo>
                  <a:cubicBezTo>
                    <a:pt x="5724" y="6157"/>
                    <a:pt x="2042" y="5648"/>
                    <a:pt x="1" y="4337"/>
                  </a:cubicBezTo>
                  <a:lnTo>
                    <a:pt x="1" y="4337"/>
                  </a:lnTo>
                  <a:lnTo>
                    <a:pt x="3837" y="21983"/>
                  </a:lnTo>
                  <a:cubicBezTo>
                    <a:pt x="6053" y="23407"/>
                    <a:pt x="9925" y="23956"/>
                    <a:pt x="14581" y="23956"/>
                  </a:cubicBezTo>
                  <a:cubicBezTo>
                    <a:pt x="30317" y="23956"/>
                    <a:pt x="55007" y="17679"/>
                    <a:pt x="55007" y="17679"/>
                  </a:cubicBezTo>
                  <a:lnTo>
                    <a:pt x="511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4042287" y="3490033"/>
              <a:ext cx="162683" cy="253966"/>
            </a:xfrm>
            <a:custGeom>
              <a:avLst/>
              <a:gdLst/>
              <a:ahLst/>
              <a:cxnLst/>
              <a:rect l="l" t="t" r="r" b="b"/>
              <a:pathLst>
                <a:path w="12543" h="19581" extrusionOk="0">
                  <a:moveTo>
                    <a:pt x="8673" y="0"/>
                  </a:moveTo>
                  <a:lnTo>
                    <a:pt x="1" y="1902"/>
                  </a:lnTo>
                  <a:lnTo>
                    <a:pt x="3870" y="19581"/>
                  </a:lnTo>
                  <a:lnTo>
                    <a:pt x="12543" y="17679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" name="Google Shape;336;p30"/>
          <p:cNvSpPr/>
          <p:nvPr/>
        </p:nvSpPr>
        <p:spPr>
          <a:xfrm rot="1701045">
            <a:off x="7460094" y="3473052"/>
            <a:ext cx="1086839" cy="1098921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E48800">
              <a:alpha val="31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320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0" name="Google Shape;680;p34"/>
          <p:cNvGrpSpPr/>
          <p:nvPr/>
        </p:nvGrpSpPr>
        <p:grpSpPr>
          <a:xfrm>
            <a:off x="3816479" y="1008600"/>
            <a:ext cx="4838379" cy="3439275"/>
            <a:chOff x="4837200" y="1008600"/>
            <a:chExt cx="3127800" cy="3439275"/>
          </a:xfrm>
        </p:grpSpPr>
        <p:sp>
          <p:nvSpPr>
            <p:cNvPr id="681" name="Google Shape;681;p34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4837200" y="1008600"/>
              <a:ext cx="3127800" cy="440400"/>
            </a:xfrm>
            <a:prstGeom prst="rect">
              <a:avLst/>
            </a:prstGeom>
            <a:solidFill>
              <a:srgbClr val="00C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b="1" dirty="0"/>
            </a:p>
          </p:txBody>
        </p:sp>
      </p:grpSp>
      <p:grpSp>
        <p:nvGrpSpPr>
          <p:cNvPr id="683" name="Google Shape;683;p34"/>
          <p:cNvGrpSpPr/>
          <p:nvPr/>
        </p:nvGrpSpPr>
        <p:grpSpPr>
          <a:xfrm>
            <a:off x="382681" y="469959"/>
            <a:ext cx="3424063" cy="585711"/>
            <a:chOff x="611550" y="2773950"/>
            <a:chExt cx="2698875" cy="344475"/>
          </a:xfrm>
        </p:grpSpPr>
        <p:sp>
          <p:nvSpPr>
            <p:cNvPr id="684" name="Google Shape;684;p34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34"/>
          <p:cNvSpPr txBox="1">
            <a:spLocks noGrp="1"/>
          </p:cNvSpPr>
          <p:nvPr>
            <p:ph type="body" idx="1"/>
          </p:nvPr>
        </p:nvSpPr>
        <p:spPr>
          <a:xfrm>
            <a:off x="3929879" y="1458100"/>
            <a:ext cx="4592887" cy="28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en-US" dirty="0"/>
              <a:t>Hi! I’m </a:t>
            </a:r>
            <a:r>
              <a:rPr lang="en-US" b="1" dirty="0"/>
              <a:t>Sylvia</a:t>
            </a:r>
            <a:r>
              <a:rPr lang="en-US" dirty="0"/>
              <a:t>. I create usernames and passwords and I set firewalls. This is </a:t>
            </a:r>
            <a:r>
              <a:rPr lang="en-US" b="1" dirty="0"/>
              <a:t>Isabelle</a:t>
            </a:r>
            <a:r>
              <a:rPr lang="en-US" dirty="0"/>
              <a:t>. Her job is to plan and design the network. And this is </a:t>
            </a:r>
            <a:r>
              <a:rPr lang="en-US" b="1" dirty="0"/>
              <a:t>Andrew</a:t>
            </a:r>
            <a:r>
              <a:rPr lang="en-US" dirty="0"/>
              <a:t>. His Job is to make sure all of the computers work properly. Finally, </a:t>
            </a:r>
            <a:r>
              <a:rPr lang="en-US" b="1" dirty="0"/>
              <a:t>Mark</a:t>
            </a:r>
            <a:r>
              <a:rPr lang="en-US" dirty="0"/>
              <a:t> and </a:t>
            </a:r>
            <a:r>
              <a:rPr lang="en-US" b="1" dirty="0" err="1"/>
              <a:t>Latika</a:t>
            </a:r>
            <a:r>
              <a:rPr lang="en-US" dirty="0"/>
              <a:t>. Their area is data processing. We all work for the university. Our offices are in building 8.</a:t>
            </a:r>
            <a:endParaRPr dirty="0"/>
          </a:p>
        </p:txBody>
      </p:sp>
      <p:sp>
        <p:nvSpPr>
          <p:cNvPr id="687" name="Google Shape;687;p34"/>
          <p:cNvSpPr txBox="1">
            <a:spLocks noGrp="1"/>
          </p:cNvSpPr>
          <p:nvPr>
            <p:ph type="title"/>
          </p:nvPr>
        </p:nvSpPr>
        <p:spPr>
          <a:xfrm>
            <a:off x="488442" y="444836"/>
            <a:ext cx="3114179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Reading</a:t>
            </a:r>
            <a:endParaRPr dirty="0"/>
          </a:p>
        </p:txBody>
      </p:sp>
      <p:sp>
        <p:nvSpPr>
          <p:cNvPr id="688" name="Google Shape;688;p34"/>
          <p:cNvSpPr/>
          <p:nvPr/>
        </p:nvSpPr>
        <p:spPr>
          <a:xfrm rot="-4609478">
            <a:off x="8139514" y="4152377"/>
            <a:ext cx="658698" cy="609193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4"/>
          <p:cNvSpPr/>
          <p:nvPr/>
        </p:nvSpPr>
        <p:spPr>
          <a:xfrm rot="16200000">
            <a:off x="3549678" y="679355"/>
            <a:ext cx="523963" cy="68285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1" name="Google Shape;691;p34"/>
          <p:cNvGrpSpPr/>
          <p:nvPr/>
        </p:nvGrpSpPr>
        <p:grpSpPr>
          <a:xfrm>
            <a:off x="7965003" y="475486"/>
            <a:ext cx="297009" cy="440413"/>
            <a:chOff x="4508863" y="1528200"/>
            <a:chExt cx="318850" cy="472800"/>
          </a:xfrm>
        </p:grpSpPr>
        <p:sp>
          <p:nvSpPr>
            <p:cNvPr id="692" name="Google Shape;692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34"/>
          <p:cNvGrpSpPr/>
          <p:nvPr/>
        </p:nvGrpSpPr>
        <p:grpSpPr>
          <a:xfrm>
            <a:off x="8358549" y="475488"/>
            <a:ext cx="297009" cy="440413"/>
            <a:chOff x="4508863" y="1528200"/>
            <a:chExt cx="318850" cy="472800"/>
          </a:xfrm>
        </p:grpSpPr>
        <p:sp>
          <p:nvSpPr>
            <p:cNvPr id="702" name="Google Shape;702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9ACB931-D8C0-4CA3-B46C-20452F7AD18B}"/>
              </a:ext>
            </a:extLst>
          </p:cNvPr>
          <p:cNvGrpSpPr/>
          <p:nvPr/>
        </p:nvGrpSpPr>
        <p:grpSpPr>
          <a:xfrm>
            <a:off x="870668" y="1008600"/>
            <a:ext cx="2448088" cy="2793211"/>
            <a:chOff x="821487" y="1503243"/>
            <a:chExt cx="2448088" cy="2793211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9F366D89-1E7F-4C95-8BB9-7B4C3FA89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21194095">
              <a:off x="821487" y="1867904"/>
              <a:ext cx="2448088" cy="2000735"/>
            </a:xfrm>
            <a:prstGeom prst="roundRect">
              <a:avLst>
                <a:gd name="adj" fmla="val 16667"/>
              </a:avLst>
            </a:prstGeom>
            <a:blipFill>
              <a:blip r:embed="rId3"/>
              <a:stretch>
                <a:fillRect/>
              </a:stretch>
            </a:blip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pic>
        <p:grpSp>
          <p:nvGrpSpPr>
            <p:cNvPr id="696" name="Google Shape;696;p34"/>
            <p:cNvGrpSpPr/>
            <p:nvPr/>
          </p:nvGrpSpPr>
          <p:grpSpPr>
            <a:xfrm>
              <a:off x="1952668" y="1503243"/>
              <a:ext cx="220057" cy="397932"/>
              <a:chOff x="4508863" y="1528200"/>
              <a:chExt cx="318850" cy="472800"/>
            </a:xfrm>
          </p:grpSpPr>
          <p:sp>
            <p:nvSpPr>
              <p:cNvPr id="697" name="Google Shape;697;p34"/>
              <p:cNvSpPr/>
              <p:nvPr/>
            </p:nvSpPr>
            <p:spPr>
              <a:xfrm>
                <a:off x="4508863" y="1742675"/>
                <a:ext cx="177525" cy="258325"/>
              </a:xfrm>
              <a:custGeom>
                <a:avLst/>
                <a:gdLst/>
                <a:ahLst/>
                <a:cxnLst/>
                <a:rect l="l" t="t" r="r" b="b"/>
                <a:pathLst>
                  <a:path w="7101" h="10333" extrusionOk="0">
                    <a:moveTo>
                      <a:pt x="3939" y="0"/>
                    </a:moveTo>
                    <a:cubicBezTo>
                      <a:pt x="1292" y="6987"/>
                      <a:pt x="0" y="10332"/>
                      <a:pt x="511" y="10332"/>
                    </a:cubicBezTo>
                    <a:cubicBezTo>
                      <a:pt x="991" y="10332"/>
                      <a:pt x="3064" y="7374"/>
                      <a:pt x="7100" y="1703"/>
                    </a:cubicBezTo>
                    <a:lnTo>
                      <a:pt x="393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4"/>
              <p:cNvSpPr/>
              <p:nvPr/>
            </p:nvSpPr>
            <p:spPr>
              <a:xfrm>
                <a:off x="4562113" y="1528200"/>
                <a:ext cx="264850" cy="254775"/>
              </a:xfrm>
              <a:custGeom>
                <a:avLst/>
                <a:gdLst/>
                <a:ahLst/>
                <a:cxnLst/>
                <a:rect l="l" t="t" r="r" b="b"/>
                <a:pathLst>
                  <a:path w="10594" h="10191" extrusionOk="0">
                    <a:moveTo>
                      <a:pt x="5301" y="0"/>
                    </a:moveTo>
                    <a:cubicBezTo>
                      <a:pt x="2652" y="0"/>
                      <a:pt x="0" y="1695"/>
                      <a:pt x="46" y="5084"/>
                    </a:cubicBezTo>
                    <a:cubicBezTo>
                      <a:pt x="0" y="8488"/>
                      <a:pt x="2645" y="10190"/>
                      <a:pt x="5289" y="10190"/>
                    </a:cubicBezTo>
                    <a:cubicBezTo>
                      <a:pt x="7934" y="10190"/>
                      <a:pt x="10578" y="8488"/>
                      <a:pt x="10532" y="5084"/>
                    </a:cubicBezTo>
                    <a:cubicBezTo>
                      <a:pt x="10593" y="1695"/>
                      <a:pt x="7949" y="0"/>
                      <a:pt x="5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4"/>
              <p:cNvSpPr/>
              <p:nvPr/>
            </p:nvSpPr>
            <p:spPr>
              <a:xfrm>
                <a:off x="4583013" y="1551175"/>
                <a:ext cx="244700" cy="231500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9260" extrusionOk="0">
                    <a:moveTo>
                      <a:pt x="7569" y="1"/>
                    </a:moveTo>
                    <a:lnTo>
                      <a:pt x="7569" y="1"/>
                    </a:lnTo>
                    <a:cubicBezTo>
                      <a:pt x="8116" y="852"/>
                      <a:pt x="8420" y="1825"/>
                      <a:pt x="8359" y="2858"/>
                    </a:cubicBezTo>
                    <a:cubicBezTo>
                      <a:pt x="8423" y="6235"/>
                      <a:pt x="5782" y="7929"/>
                      <a:pt x="3141" y="7929"/>
                    </a:cubicBezTo>
                    <a:cubicBezTo>
                      <a:pt x="2026" y="7929"/>
                      <a:pt x="912" y="7627"/>
                      <a:pt x="0" y="7022"/>
                    </a:cubicBezTo>
                    <a:lnTo>
                      <a:pt x="0" y="7022"/>
                    </a:lnTo>
                    <a:cubicBezTo>
                      <a:pt x="982" y="8513"/>
                      <a:pt x="2738" y="9260"/>
                      <a:pt x="4488" y="9260"/>
                    </a:cubicBezTo>
                    <a:cubicBezTo>
                      <a:pt x="7126" y="9260"/>
                      <a:pt x="9751" y="7564"/>
                      <a:pt x="9696" y="4165"/>
                    </a:cubicBezTo>
                    <a:cubicBezTo>
                      <a:pt x="9788" y="2493"/>
                      <a:pt x="8997" y="913"/>
                      <a:pt x="7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4"/>
              <p:cNvSpPr/>
              <p:nvPr/>
            </p:nvSpPr>
            <p:spPr>
              <a:xfrm>
                <a:off x="4647588" y="1535425"/>
                <a:ext cx="76400" cy="73525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2941" extrusionOk="0">
                    <a:moveTo>
                      <a:pt x="1532" y="0"/>
                    </a:moveTo>
                    <a:cubicBezTo>
                      <a:pt x="768" y="0"/>
                      <a:pt x="1" y="494"/>
                      <a:pt x="1" y="1482"/>
                    </a:cubicBezTo>
                    <a:cubicBezTo>
                      <a:pt x="1" y="2455"/>
                      <a:pt x="768" y="2941"/>
                      <a:pt x="1532" y="2941"/>
                    </a:cubicBezTo>
                    <a:cubicBezTo>
                      <a:pt x="2296" y="2941"/>
                      <a:pt x="3056" y="2455"/>
                      <a:pt x="3040" y="1482"/>
                    </a:cubicBezTo>
                    <a:cubicBezTo>
                      <a:pt x="3056" y="494"/>
                      <a:pt x="2296" y="0"/>
                      <a:pt x="1532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6" name="Google Shape;706;p34"/>
            <p:cNvGrpSpPr/>
            <p:nvPr/>
          </p:nvGrpSpPr>
          <p:grpSpPr>
            <a:xfrm rot="20826749">
              <a:off x="1691552" y="3707705"/>
              <a:ext cx="1033473" cy="588749"/>
              <a:chOff x="2358590" y="2770261"/>
              <a:chExt cx="701327" cy="327531"/>
            </a:xfrm>
          </p:grpSpPr>
          <p:sp>
            <p:nvSpPr>
              <p:cNvPr id="707" name="Google Shape;707;p34"/>
              <p:cNvSpPr/>
              <p:nvPr/>
            </p:nvSpPr>
            <p:spPr>
              <a:xfrm>
                <a:off x="2358590" y="2816992"/>
                <a:ext cx="660225" cy="280801"/>
              </a:xfrm>
              <a:custGeom>
                <a:avLst/>
                <a:gdLst/>
                <a:ahLst/>
                <a:cxnLst/>
                <a:rect l="l" t="t" r="r" b="b"/>
                <a:pathLst>
                  <a:path w="50904" h="21650" extrusionOk="0">
                    <a:moveTo>
                      <a:pt x="2169" y="0"/>
                    </a:moveTo>
                    <a:lnTo>
                      <a:pt x="0" y="14244"/>
                    </a:lnTo>
                    <a:lnTo>
                      <a:pt x="48735" y="21649"/>
                    </a:lnTo>
                    <a:lnTo>
                      <a:pt x="50903" y="7406"/>
                    </a:lnTo>
                    <a:lnTo>
                      <a:pt x="2169" y="0"/>
                    </a:lnTo>
                    <a:close/>
                  </a:path>
                </a:pathLst>
              </a:custGeom>
              <a:solidFill>
                <a:srgbClr val="D9D9D9">
                  <a:alpha val="5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4"/>
              <p:cNvSpPr/>
              <p:nvPr/>
            </p:nvSpPr>
            <p:spPr>
              <a:xfrm>
                <a:off x="2358590" y="2770261"/>
                <a:ext cx="701327" cy="281112"/>
              </a:xfrm>
              <a:custGeom>
                <a:avLst/>
                <a:gdLst/>
                <a:ahLst/>
                <a:cxnLst/>
                <a:rect l="l" t="t" r="r" b="b"/>
                <a:pathLst>
                  <a:path w="54073" h="21674" extrusionOk="0">
                    <a:moveTo>
                      <a:pt x="2736" y="1"/>
                    </a:moveTo>
                    <a:lnTo>
                      <a:pt x="0" y="17847"/>
                    </a:lnTo>
                    <a:cubicBezTo>
                      <a:pt x="0" y="17847"/>
                      <a:pt x="20463" y="21673"/>
                      <a:pt x="35986" y="21673"/>
                    </a:cubicBezTo>
                    <a:cubicBezTo>
                      <a:pt x="42728" y="21673"/>
                      <a:pt x="48539" y="20952"/>
                      <a:pt x="51337" y="18881"/>
                    </a:cubicBezTo>
                    <a:lnTo>
                      <a:pt x="54072" y="1035"/>
                    </a:lnTo>
                    <a:lnTo>
                      <a:pt x="54072" y="1035"/>
                    </a:lnTo>
                    <a:cubicBezTo>
                      <a:pt x="51431" y="2973"/>
                      <a:pt x="45726" y="3651"/>
                      <a:pt x="39042" y="3651"/>
                    </a:cubicBezTo>
                    <a:cubicBezTo>
                      <a:pt x="23527" y="3651"/>
                      <a:pt x="2736" y="1"/>
                      <a:pt x="27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4"/>
              <p:cNvSpPr/>
              <p:nvPr/>
            </p:nvSpPr>
            <p:spPr>
              <a:xfrm>
                <a:off x="2358590" y="2770261"/>
                <a:ext cx="149272" cy="249219"/>
              </a:xfrm>
              <a:custGeom>
                <a:avLst/>
                <a:gdLst/>
                <a:ahLst/>
                <a:cxnLst/>
                <a:rect l="l" t="t" r="r" b="b"/>
                <a:pathLst>
                  <a:path w="11509" h="19215" extrusionOk="0">
                    <a:moveTo>
                      <a:pt x="2702" y="1"/>
                    </a:moveTo>
                    <a:lnTo>
                      <a:pt x="0" y="17880"/>
                    </a:lnTo>
                    <a:lnTo>
                      <a:pt x="8807" y="19215"/>
                    </a:lnTo>
                    <a:lnTo>
                      <a:pt x="11509" y="1335"/>
                    </a:lnTo>
                    <a:lnTo>
                      <a:pt x="2702" y="1"/>
                    </a:lnTo>
                    <a:close/>
                  </a:path>
                </a:pathLst>
              </a:custGeom>
              <a:solidFill>
                <a:srgbClr val="E48800">
                  <a:alpha val="3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" name="Google Shape;1038;p39">
            <a:extLst>
              <a:ext uri="{FF2B5EF4-FFF2-40B4-BE49-F238E27FC236}">
                <a16:creationId xmlns="" xmlns:a16="http://schemas.microsoft.com/office/drawing/2014/main" id="{0B03A811-1698-4EEB-9509-F1C7261DFC50}"/>
              </a:ext>
            </a:extLst>
          </p:cNvPr>
          <p:cNvSpPr txBox="1">
            <a:spLocks/>
          </p:cNvSpPr>
          <p:nvPr/>
        </p:nvSpPr>
        <p:spPr>
          <a:xfrm>
            <a:off x="719660" y="4002830"/>
            <a:ext cx="2666727" cy="422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Font typeface="Nunito"/>
              <a:buNone/>
            </a:pPr>
            <a:r>
              <a:rPr lang="en-US" b="1" dirty="0"/>
              <a:t>-Read this team Introduction:</a:t>
            </a:r>
          </a:p>
        </p:txBody>
      </p:sp>
    </p:spTree>
    <p:extLst>
      <p:ext uri="{BB962C8B-B14F-4D97-AF65-F5344CB8AC3E}">
        <p14:creationId xmlns:p14="http://schemas.microsoft.com/office/powerpoint/2010/main" val="31748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31"/>
          <p:cNvGrpSpPr/>
          <p:nvPr/>
        </p:nvGrpSpPr>
        <p:grpSpPr>
          <a:xfrm>
            <a:off x="421158" y="561417"/>
            <a:ext cx="2891003" cy="549281"/>
            <a:chOff x="603225" y="2182575"/>
            <a:chExt cx="2577800" cy="424450"/>
          </a:xfrm>
        </p:grpSpPr>
        <p:sp>
          <p:nvSpPr>
            <p:cNvPr id="342" name="Google Shape;342;p31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" name="Google Shape;345;p31"/>
          <p:cNvGrpSpPr/>
          <p:nvPr/>
        </p:nvGrpSpPr>
        <p:grpSpPr>
          <a:xfrm rot="271998">
            <a:off x="657576" y="2319352"/>
            <a:ext cx="3930153" cy="2440635"/>
            <a:chOff x="3301878" y="2654755"/>
            <a:chExt cx="819004" cy="605284"/>
          </a:xfrm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" name="Google Shape;349;p31"/>
          <p:cNvSpPr/>
          <p:nvPr/>
        </p:nvSpPr>
        <p:spPr>
          <a:xfrm rot="329264">
            <a:off x="4700510" y="813835"/>
            <a:ext cx="3600178" cy="3515833"/>
          </a:xfrm>
          <a:custGeom>
            <a:avLst/>
            <a:gdLst/>
            <a:ahLst/>
            <a:cxnLst/>
            <a:rect l="l" t="t" r="r" b="b"/>
            <a:pathLst>
              <a:path w="80302" h="59287" extrusionOk="0">
                <a:moveTo>
                  <a:pt x="31494" y="10911"/>
                </a:moveTo>
                <a:cubicBezTo>
                  <a:pt x="31459" y="10923"/>
                  <a:pt x="31424" y="10935"/>
                  <a:pt x="31389" y="10947"/>
                </a:cubicBezTo>
                <a:cubicBezTo>
                  <a:pt x="31320" y="11004"/>
                  <a:pt x="31277" y="11045"/>
                  <a:pt x="31258" y="11074"/>
                </a:cubicBezTo>
                <a:lnTo>
                  <a:pt x="31258" y="11074"/>
                </a:lnTo>
                <a:cubicBezTo>
                  <a:pt x="31326" y="11026"/>
                  <a:pt x="31406" y="10971"/>
                  <a:pt x="31494" y="10911"/>
                </a:cubicBezTo>
                <a:close/>
                <a:moveTo>
                  <a:pt x="33710" y="10151"/>
                </a:moveTo>
                <a:cubicBezTo>
                  <a:pt x="33500" y="10268"/>
                  <a:pt x="33284" y="10393"/>
                  <a:pt x="33070" y="10522"/>
                </a:cubicBezTo>
                <a:lnTo>
                  <a:pt x="33070" y="10522"/>
                </a:lnTo>
                <a:cubicBezTo>
                  <a:pt x="32821" y="10589"/>
                  <a:pt x="32464" y="10718"/>
                  <a:pt x="32129" y="10836"/>
                </a:cubicBezTo>
                <a:cubicBezTo>
                  <a:pt x="31742" y="10995"/>
                  <a:pt x="31397" y="11127"/>
                  <a:pt x="31284" y="11127"/>
                </a:cubicBezTo>
                <a:cubicBezTo>
                  <a:pt x="31244" y="11127"/>
                  <a:pt x="31233" y="11111"/>
                  <a:pt x="31258" y="11074"/>
                </a:cubicBezTo>
                <a:lnTo>
                  <a:pt x="31258" y="11074"/>
                </a:lnTo>
                <a:cubicBezTo>
                  <a:pt x="31182" y="11127"/>
                  <a:pt x="31119" y="11172"/>
                  <a:pt x="31073" y="11207"/>
                </a:cubicBezTo>
                <a:lnTo>
                  <a:pt x="31073" y="11207"/>
                </a:lnTo>
                <a:cubicBezTo>
                  <a:pt x="30919" y="11268"/>
                  <a:pt x="30766" y="11329"/>
                  <a:pt x="30613" y="11391"/>
                </a:cubicBezTo>
                <a:cubicBezTo>
                  <a:pt x="30985" y="11137"/>
                  <a:pt x="31372" y="10914"/>
                  <a:pt x="31772" y="10723"/>
                </a:cubicBezTo>
                <a:lnTo>
                  <a:pt x="31772" y="10723"/>
                </a:lnTo>
                <a:cubicBezTo>
                  <a:pt x="31672" y="10789"/>
                  <a:pt x="31579" y="10852"/>
                  <a:pt x="31494" y="10911"/>
                </a:cubicBezTo>
                <a:lnTo>
                  <a:pt x="31494" y="10911"/>
                </a:lnTo>
                <a:cubicBezTo>
                  <a:pt x="32136" y="10686"/>
                  <a:pt x="32757" y="10460"/>
                  <a:pt x="33357" y="10200"/>
                </a:cubicBezTo>
                <a:lnTo>
                  <a:pt x="33357" y="10200"/>
                </a:lnTo>
                <a:cubicBezTo>
                  <a:pt x="33475" y="10184"/>
                  <a:pt x="33592" y="10167"/>
                  <a:pt x="33710" y="10151"/>
                </a:cubicBezTo>
                <a:close/>
                <a:moveTo>
                  <a:pt x="31785" y="11312"/>
                </a:moveTo>
                <a:cubicBezTo>
                  <a:pt x="31781" y="11313"/>
                  <a:pt x="31778" y="11314"/>
                  <a:pt x="31774" y="11316"/>
                </a:cubicBezTo>
                <a:lnTo>
                  <a:pt x="31774" y="11316"/>
                </a:lnTo>
                <a:cubicBezTo>
                  <a:pt x="31613" y="11420"/>
                  <a:pt x="31471" y="11514"/>
                  <a:pt x="31357" y="11594"/>
                </a:cubicBezTo>
                <a:lnTo>
                  <a:pt x="31357" y="11594"/>
                </a:lnTo>
                <a:cubicBezTo>
                  <a:pt x="31482" y="11510"/>
                  <a:pt x="31626" y="11414"/>
                  <a:pt x="31785" y="11312"/>
                </a:cubicBezTo>
                <a:close/>
                <a:moveTo>
                  <a:pt x="31357" y="11594"/>
                </a:moveTo>
                <a:cubicBezTo>
                  <a:pt x="31034" y="11813"/>
                  <a:pt x="30842" y="11958"/>
                  <a:pt x="30877" y="11958"/>
                </a:cubicBezTo>
                <a:cubicBezTo>
                  <a:pt x="30892" y="11958"/>
                  <a:pt x="30949" y="11931"/>
                  <a:pt x="31056" y="11871"/>
                </a:cubicBezTo>
                <a:cubicBezTo>
                  <a:pt x="30993" y="11871"/>
                  <a:pt x="31115" y="11764"/>
                  <a:pt x="31357" y="11594"/>
                </a:cubicBezTo>
                <a:close/>
                <a:moveTo>
                  <a:pt x="43220" y="9043"/>
                </a:moveTo>
                <a:cubicBezTo>
                  <a:pt x="43543" y="9043"/>
                  <a:pt x="43867" y="9062"/>
                  <a:pt x="44181" y="9099"/>
                </a:cubicBezTo>
                <a:cubicBezTo>
                  <a:pt x="46473" y="9653"/>
                  <a:pt x="48174" y="10208"/>
                  <a:pt x="49061" y="10430"/>
                </a:cubicBezTo>
                <a:cubicBezTo>
                  <a:pt x="49357" y="10503"/>
                  <a:pt x="49566" y="10540"/>
                  <a:pt x="49675" y="10540"/>
                </a:cubicBezTo>
                <a:cubicBezTo>
                  <a:pt x="49891" y="10540"/>
                  <a:pt x="49702" y="10393"/>
                  <a:pt x="48987" y="10097"/>
                </a:cubicBezTo>
                <a:lnTo>
                  <a:pt x="48987" y="10097"/>
                </a:lnTo>
                <a:cubicBezTo>
                  <a:pt x="49874" y="10319"/>
                  <a:pt x="50762" y="10614"/>
                  <a:pt x="51649" y="10984"/>
                </a:cubicBezTo>
                <a:cubicBezTo>
                  <a:pt x="52056" y="11169"/>
                  <a:pt x="52499" y="11317"/>
                  <a:pt x="52906" y="11502"/>
                </a:cubicBezTo>
                <a:lnTo>
                  <a:pt x="54163" y="12130"/>
                </a:lnTo>
                <a:cubicBezTo>
                  <a:pt x="55679" y="12981"/>
                  <a:pt x="57158" y="13942"/>
                  <a:pt x="58563" y="15014"/>
                </a:cubicBezTo>
                <a:cubicBezTo>
                  <a:pt x="59820" y="15938"/>
                  <a:pt x="60966" y="16973"/>
                  <a:pt x="62075" y="18082"/>
                </a:cubicBezTo>
                <a:cubicBezTo>
                  <a:pt x="62740" y="18711"/>
                  <a:pt x="63258" y="19487"/>
                  <a:pt x="63591" y="20338"/>
                </a:cubicBezTo>
                <a:cubicBezTo>
                  <a:pt x="63960" y="20818"/>
                  <a:pt x="64330" y="21336"/>
                  <a:pt x="64626" y="21853"/>
                </a:cubicBezTo>
                <a:cubicBezTo>
                  <a:pt x="64811" y="22149"/>
                  <a:pt x="64959" y="22482"/>
                  <a:pt x="65106" y="22778"/>
                </a:cubicBezTo>
                <a:lnTo>
                  <a:pt x="65550" y="23776"/>
                </a:lnTo>
                <a:cubicBezTo>
                  <a:pt x="65698" y="24183"/>
                  <a:pt x="65920" y="24737"/>
                  <a:pt x="66252" y="25551"/>
                </a:cubicBezTo>
                <a:cubicBezTo>
                  <a:pt x="66363" y="26105"/>
                  <a:pt x="66511" y="26660"/>
                  <a:pt x="66733" y="27177"/>
                </a:cubicBezTo>
                <a:cubicBezTo>
                  <a:pt x="66881" y="27584"/>
                  <a:pt x="66992" y="28065"/>
                  <a:pt x="67177" y="28582"/>
                </a:cubicBezTo>
                <a:cubicBezTo>
                  <a:pt x="67325" y="29063"/>
                  <a:pt x="67399" y="29580"/>
                  <a:pt x="67546" y="30135"/>
                </a:cubicBezTo>
                <a:lnTo>
                  <a:pt x="67768" y="31688"/>
                </a:lnTo>
                <a:cubicBezTo>
                  <a:pt x="67805" y="32205"/>
                  <a:pt x="67842" y="32686"/>
                  <a:pt x="67879" y="33130"/>
                </a:cubicBezTo>
                <a:cubicBezTo>
                  <a:pt x="67879" y="33721"/>
                  <a:pt x="67842" y="34350"/>
                  <a:pt x="67768" y="34941"/>
                </a:cubicBezTo>
                <a:lnTo>
                  <a:pt x="67768" y="34350"/>
                </a:lnTo>
                <a:cubicBezTo>
                  <a:pt x="67546" y="36124"/>
                  <a:pt x="67029" y="37825"/>
                  <a:pt x="66216" y="39415"/>
                </a:cubicBezTo>
                <a:cubicBezTo>
                  <a:pt x="65439" y="40930"/>
                  <a:pt x="64515" y="42372"/>
                  <a:pt x="63480" y="43740"/>
                </a:cubicBezTo>
                <a:cubicBezTo>
                  <a:pt x="61890" y="45847"/>
                  <a:pt x="59820" y="47511"/>
                  <a:pt x="57453" y="48620"/>
                </a:cubicBezTo>
                <a:lnTo>
                  <a:pt x="56566" y="48990"/>
                </a:lnTo>
                <a:lnTo>
                  <a:pt x="55642" y="49286"/>
                </a:lnTo>
                <a:lnTo>
                  <a:pt x="55161" y="49434"/>
                </a:lnTo>
                <a:lnTo>
                  <a:pt x="54755" y="49508"/>
                </a:lnTo>
                <a:cubicBezTo>
                  <a:pt x="54459" y="49545"/>
                  <a:pt x="54126" y="49618"/>
                  <a:pt x="53793" y="49655"/>
                </a:cubicBezTo>
                <a:cubicBezTo>
                  <a:pt x="52388" y="49803"/>
                  <a:pt x="50910" y="49877"/>
                  <a:pt x="49431" y="49877"/>
                </a:cubicBezTo>
                <a:cubicBezTo>
                  <a:pt x="49023" y="49885"/>
                  <a:pt x="48615" y="49889"/>
                  <a:pt x="48207" y="49889"/>
                </a:cubicBezTo>
                <a:cubicBezTo>
                  <a:pt x="42922" y="49889"/>
                  <a:pt x="37646" y="49225"/>
                  <a:pt x="32498" y="47955"/>
                </a:cubicBezTo>
                <a:lnTo>
                  <a:pt x="32498" y="47955"/>
                </a:lnTo>
                <a:cubicBezTo>
                  <a:pt x="32424" y="48066"/>
                  <a:pt x="32979" y="48177"/>
                  <a:pt x="33570" y="48325"/>
                </a:cubicBezTo>
                <a:cubicBezTo>
                  <a:pt x="34162" y="48472"/>
                  <a:pt x="34827" y="48583"/>
                  <a:pt x="34827" y="48805"/>
                </a:cubicBezTo>
                <a:cubicBezTo>
                  <a:pt x="31759" y="48140"/>
                  <a:pt x="28801" y="47141"/>
                  <a:pt x="25954" y="45810"/>
                </a:cubicBezTo>
                <a:lnTo>
                  <a:pt x="24919" y="45330"/>
                </a:lnTo>
                <a:lnTo>
                  <a:pt x="23958" y="44738"/>
                </a:lnTo>
                <a:cubicBezTo>
                  <a:pt x="23256" y="44406"/>
                  <a:pt x="22664" y="43962"/>
                  <a:pt x="22036" y="43555"/>
                </a:cubicBezTo>
                <a:cubicBezTo>
                  <a:pt x="20815" y="42742"/>
                  <a:pt x="19706" y="41818"/>
                  <a:pt x="18671" y="40782"/>
                </a:cubicBezTo>
                <a:lnTo>
                  <a:pt x="18154" y="40191"/>
                </a:lnTo>
                <a:cubicBezTo>
                  <a:pt x="18006" y="39969"/>
                  <a:pt x="17858" y="39747"/>
                  <a:pt x="17710" y="39525"/>
                </a:cubicBezTo>
                <a:cubicBezTo>
                  <a:pt x="17488" y="39230"/>
                  <a:pt x="17303" y="38897"/>
                  <a:pt x="17118" y="38564"/>
                </a:cubicBezTo>
                <a:cubicBezTo>
                  <a:pt x="16934" y="38158"/>
                  <a:pt x="16675" y="37788"/>
                  <a:pt x="16379" y="37455"/>
                </a:cubicBezTo>
                <a:cubicBezTo>
                  <a:pt x="16157" y="37196"/>
                  <a:pt x="15972" y="36938"/>
                  <a:pt x="15861" y="36642"/>
                </a:cubicBezTo>
                <a:lnTo>
                  <a:pt x="16009" y="36383"/>
                </a:lnTo>
                <a:lnTo>
                  <a:pt x="15824" y="36087"/>
                </a:lnTo>
                <a:cubicBezTo>
                  <a:pt x="15751" y="36013"/>
                  <a:pt x="15714" y="35902"/>
                  <a:pt x="15677" y="35791"/>
                </a:cubicBezTo>
                <a:cubicBezTo>
                  <a:pt x="15603" y="35607"/>
                  <a:pt x="15529" y="35422"/>
                  <a:pt x="15492" y="35274"/>
                </a:cubicBezTo>
                <a:cubicBezTo>
                  <a:pt x="15344" y="34941"/>
                  <a:pt x="15270" y="34608"/>
                  <a:pt x="15233" y="34276"/>
                </a:cubicBezTo>
                <a:cubicBezTo>
                  <a:pt x="15159" y="33573"/>
                  <a:pt x="15011" y="32982"/>
                  <a:pt x="14863" y="32094"/>
                </a:cubicBezTo>
                <a:cubicBezTo>
                  <a:pt x="14752" y="31983"/>
                  <a:pt x="14715" y="31799"/>
                  <a:pt x="14678" y="31651"/>
                </a:cubicBezTo>
                <a:cubicBezTo>
                  <a:pt x="14678" y="31540"/>
                  <a:pt x="14641" y="31392"/>
                  <a:pt x="14604" y="31244"/>
                </a:cubicBezTo>
                <a:cubicBezTo>
                  <a:pt x="14604" y="31096"/>
                  <a:pt x="14604" y="30911"/>
                  <a:pt x="14604" y="30763"/>
                </a:cubicBezTo>
                <a:cubicBezTo>
                  <a:pt x="14752" y="30726"/>
                  <a:pt x="14715" y="30246"/>
                  <a:pt x="14678" y="29765"/>
                </a:cubicBezTo>
                <a:cubicBezTo>
                  <a:pt x="14641" y="29322"/>
                  <a:pt x="14678" y="28989"/>
                  <a:pt x="14789" y="28989"/>
                </a:cubicBezTo>
                <a:cubicBezTo>
                  <a:pt x="14789" y="28693"/>
                  <a:pt x="14826" y="28434"/>
                  <a:pt x="14900" y="28138"/>
                </a:cubicBezTo>
                <a:cubicBezTo>
                  <a:pt x="14900" y="27991"/>
                  <a:pt x="14900" y="27843"/>
                  <a:pt x="14937" y="27695"/>
                </a:cubicBezTo>
                <a:lnTo>
                  <a:pt x="14974" y="27325"/>
                </a:lnTo>
                <a:lnTo>
                  <a:pt x="15085" y="26881"/>
                </a:lnTo>
                <a:cubicBezTo>
                  <a:pt x="15159" y="26512"/>
                  <a:pt x="15233" y="26142"/>
                  <a:pt x="15344" y="25772"/>
                </a:cubicBezTo>
                <a:cubicBezTo>
                  <a:pt x="15492" y="25366"/>
                  <a:pt x="15640" y="24959"/>
                  <a:pt x="15861" y="24515"/>
                </a:cubicBezTo>
                <a:cubicBezTo>
                  <a:pt x="16453" y="23184"/>
                  <a:pt x="17229" y="21964"/>
                  <a:pt x="18080" y="20781"/>
                </a:cubicBezTo>
                <a:cubicBezTo>
                  <a:pt x="18191" y="20707"/>
                  <a:pt x="18265" y="20596"/>
                  <a:pt x="18375" y="20523"/>
                </a:cubicBezTo>
                <a:cubicBezTo>
                  <a:pt x="18924" y="19919"/>
                  <a:pt x="19188" y="19519"/>
                  <a:pt x="19076" y="19519"/>
                </a:cubicBezTo>
                <a:cubicBezTo>
                  <a:pt x="19037" y="19519"/>
                  <a:pt x="18953" y="19567"/>
                  <a:pt x="18819" y="19672"/>
                </a:cubicBezTo>
                <a:cubicBezTo>
                  <a:pt x="19189" y="19339"/>
                  <a:pt x="19485" y="19044"/>
                  <a:pt x="19854" y="18711"/>
                </a:cubicBezTo>
                <a:lnTo>
                  <a:pt x="19854" y="18711"/>
                </a:lnTo>
                <a:lnTo>
                  <a:pt x="19743" y="18822"/>
                </a:lnTo>
                <a:cubicBezTo>
                  <a:pt x="20113" y="18526"/>
                  <a:pt x="20446" y="18193"/>
                  <a:pt x="20815" y="17898"/>
                </a:cubicBezTo>
                <a:cubicBezTo>
                  <a:pt x="20904" y="17827"/>
                  <a:pt x="21027" y="17773"/>
                  <a:pt x="21102" y="17773"/>
                </a:cubicBezTo>
                <a:cubicBezTo>
                  <a:pt x="21184" y="17773"/>
                  <a:pt x="21209" y="17836"/>
                  <a:pt x="21074" y="18009"/>
                </a:cubicBezTo>
                <a:cubicBezTo>
                  <a:pt x="21666" y="17380"/>
                  <a:pt x="22294" y="16862"/>
                  <a:pt x="22960" y="16382"/>
                </a:cubicBezTo>
                <a:lnTo>
                  <a:pt x="22960" y="16382"/>
                </a:lnTo>
                <a:cubicBezTo>
                  <a:pt x="20926" y="17676"/>
                  <a:pt x="18967" y="19155"/>
                  <a:pt x="17155" y="20744"/>
                </a:cubicBezTo>
                <a:cubicBezTo>
                  <a:pt x="17673" y="19968"/>
                  <a:pt x="19004" y="18859"/>
                  <a:pt x="19780" y="18156"/>
                </a:cubicBezTo>
                <a:cubicBezTo>
                  <a:pt x="20815" y="17454"/>
                  <a:pt x="22886" y="15938"/>
                  <a:pt x="24623" y="14940"/>
                </a:cubicBezTo>
                <a:cubicBezTo>
                  <a:pt x="24956" y="14681"/>
                  <a:pt x="25030" y="14274"/>
                  <a:pt x="25954" y="13831"/>
                </a:cubicBezTo>
                <a:cubicBezTo>
                  <a:pt x="26509" y="13757"/>
                  <a:pt x="26916" y="13239"/>
                  <a:pt x="27692" y="12944"/>
                </a:cubicBezTo>
                <a:lnTo>
                  <a:pt x="27692" y="12944"/>
                </a:lnTo>
                <a:cubicBezTo>
                  <a:pt x="26953" y="13535"/>
                  <a:pt x="26139" y="13979"/>
                  <a:pt x="25326" y="14496"/>
                </a:cubicBezTo>
                <a:cubicBezTo>
                  <a:pt x="25337" y="14501"/>
                  <a:pt x="25350" y="14503"/>
                  <a:pt x="25366" y="14503"/>
                </a:cubicBezTo>
                <a:cubicBezTo>
                  <a:pt x="25732" y="14503"/>
                  <a:pt x="27390" y="13339"/>
                  <a:pt x="28099" y="13091"/>
                </a:cubicBezTo>
                <a:cubicBezTo>
                  <a:pt x="28358" y="12833"/>
                  <a:pt x="30021" y="11982"/>
                  <a:pt x="31019" y="11428"/>
                </a:cubicBezTo>
                <a:lnTo>
                  <a:pt x="31019" y="11428"/>
                </a:lnTo>
                <a:cubicBezTo>
                  <a:pt x="30941" y="11532"/>
                  <a:pt x="30949" y="11573"/>
                  <a:pt x="31016" y="11573"/>
                </a:cubicBezTo>
                <a:cubicBezTo>
                  <a:pt x="31134" y="11573"/>
                  <a:pt x="31437" y="11446"/>
                  <a:pt x="31774" y="11316"/>
                </a:cubicBezTo>
                <a:lnTo>
                  <a:pt x="31774" y="11316"/>
                </a:lnTo>
                <a:cubicBezTo>
                  <a:pt x="31870" y="11255"/>
                  <a:pt x="31972" y="11190"/>
                  <a:pt x="32080" y="11123"/>
                </a:cubicBezTo>
                <a:lnTo>
                  <a:pt x="32080" y="11123"/>
                </a:lnTo>
                <a:cubicBezTo>
                  <a:pt x="31977" y="11188"/>
                  <a:pt x="31879" y="11251"/>
                  <a:pt x="31785" y="11312"/>
                </a:cubicBezTo>
                <a:lnTo>
                  <a:pt x="31785" y="11312"/>
                </a:lnTo>
                <a:cubicBezTo>
                  <a:pt x="32065" y="11204"/>
                  <a:pt x="32368" y="11096"/>
                  <a:pt x="32609" y="11058"/>
                </a:cubicBezTo>
                <a:cubicBezTo>
                  <a:pt x="33266" y="10781"/>
                  <a:pt x="33665" y="10537"/>
                  <a:pt x="33441" y="10537"/>
                </a:cubicBezTo>
                <a:cubicBezTo>
                  <a:pt x="33425" y="10537"/>
                  <a:pt x="33407" y="10538"/>
                  <a:pt x="33386" y="10540"/>
                </a:cubicBezTo>
                <a:cubicBezTo>
                  <a:pt x="33403" y="10496"/>
                  <a:pt x="33376" y="10477"/>
                  <a:pt x="33317" y="10477"/>
                </a:cubicBezTo>
                <a:cubicBezTo>
                  <a:pt x="33272" y="10477"/>
                  <a:pt x="33208" y="10488"/>
                  <a:pt x="33130" y="10507"/>
                </a:cubicBezTo>
                <a:lnTo>
                  <a:pt x="33130" y="10507"/>
                </a:lnTo>
                <a:cubicBezTo>
                  <a:pt x="33311" y="10406"/>
                  <a:pt x="33496" y="10305"/>
                  <a:pt x="33681" y="10208"/>
                </a:cubicBezTo>
                <a:cubicBezTo>
                  <a:pt x="33722" y="10184"/>
                  <a:pt x="33762" y="10161"/>
                  <a:pt x="33802" y="10139"/>
                </a:cubicBezTo>
                <a:lnTo>
                  <a:pt x="33802" y="10139"/>
                </a:lnTo>
                <a:cubicBezTo>
                  <a:pt x="34205" y="10085"/>
                  <a:pt x="34608" y="10034"/>
                  <a:pt x="35012" y="9986"/>
                </a:cubicBezTo>
                <a:cubicBezTo>
                  <a:pt x="36861" y="9579"/>
                  <a:pt x="38931" y="9283"/>
                  <a:pt x="40558" y="9099"/>
                </a:cubicBezTo>
                <a:cubicBezTo>
                  <a:pt x="40835" y="9117"/>
                  <a:pt x="41112" y="9126"/>
                  <a:pt x="41394" y="9126"/>
                </a:cubicBezTo>
                <a:cubicBezTo>
                  <a:pt x="41676" y="9126"/>
                  <a:pt x="41963" y="9117"/>
                  <a:pt x="42259" y="9099"/>
                </a:cubicBezTo>
                <a:cubicBezTo>
                  <a:pt x="42573" y="9062"/>
                  <a:pt x="42896" y="9043"/>
                  <a:pt x="43220" y="9043"/>
                </a:cubicBezTo>
                <a:close/>
                <a:moveTo>
                  <a:pt x="25947" y="52928"/>
                </a:moveTo>
                <a:cubicBezTo>
                  <a:pt x="26011" y="52946"/>
                  <a:pt x="26075" y="52965"/>
                  <a:pt x="26139" y="52983"/>
                </a:cubicBezTo>
                <a:cubicBezTo>
                  <a:pt x="26084" y="52964"/>
                  <a:pt x="26020" y="52946"/>
                  <a:pt x="25947" y="52928"/>
                </a:cubicBezTo>
                <a:close/>
                <a:moveTo>
                  <a:pt x="25514" y="11744"/>
                </a:moveTo>
                <a:lnTo>
                  <a:pt x="25514" y="11744"/>
                </a:lnTo>
                <a:cubicBezTo>
                  <a:pt x="25383" y="11822"/>
                  <a:pt x="25247" y="11912"/>
                  <a:pt x="25104" y="12019"/>
                </a:cubicBezTo>
                <a:cubicBezTo>
                  <a:pt x="24766" y="12277"/>
                  <a:pt x="24736" y="12317"/>
                  <a:pt x="24768" y="12317"/>
                </a:cubicBezTo>
                <a:cubicBezTo>
                  <a:pt x="24782" y="12317"/>
                  <a:pt x="24809" y="12309"/>
                  <a:pt x="24826" y="12309"/>
                </a:cubicBezTo>
                <a:cubicBezTo>
                  <a:pt x="24856" y="12309"/>
                  <a:pt x="24850" y="12337"/>
                  <a:pt x="24660" y="12500"/>
                </a:cubicBezTo>
                <a:cubicBezTo>
                  <a:pt x="23440" y="13239"/>
                  <a:pt x="21740" y="14422"/>
                  <a:pt x="20815" y="15125"/>
                </a:cubicBezTo>
                <a:cubicBezTo>
                  <a:pt x="20534" y="15219"/>
                  <a:pt x="19939" y="15521"/>
                  <a:pt x="19694" y="15521"/>
                </a:cubicBezTo>
                <a:cubicBezTo>
                  <a:pt x="19553" y="15521"/>
                  <a:pt x="19528" y="15422"/>
                  <a:pt x="19743" y="15125"/>
                </a:cubicBezTo>
                <a:cubicBezTo>
                  <a:pt x="20210" y="14765"/>
                  <a:pt x="20403" y="14651"/>
                  <a:pt x="20467" y="14651"/>
                </a:cubicBezTo>
                <a:cubicBezTo>
                  <a:pt x="20579" y="14651"/>
                  <a:pt x="20298" y="14999"/>
                  <a:pt x="20392" y="14999"/>
                </a:cubicBezTo>
                <a:cubicBezTo>
                  <a:pt x="20449" y="14999"/>
                  <a:pt x="20644" y="14871"/>
                  <a:pt x="21148" y="14459"/>
                </a:cubicBezTo>
                <a:lnTo>
                  <a:pt x="21148" y="14459"/>
                </a:lnTo>
                <a:cubicBezTo>
                  <a:pt x="21048" y="14495"/>
                  <a:pt x="20983" y="14511"/>
                  <a:pt x="20946" y="14511"/>
                </a:cubicBezTo>
                <a:cubicBezTo>
                  <a:pt x="20793" y="14511"/>
                  <a:pt x="21144" y="14226"/>
                  <a:pt x="21592" y="13868"/>
                </a:cubicBezTo>
                <a:cubicBezTo>
                  <a:pt x="22109" y="13572"/>
                  <a:pt x="22553" y="13165"/>
                  <a:pt x="22997" y="12722"/>
                </a:cubicBezTo>
                <a:lnTo>
                  <a:pt x="22997" y="12722"/>
                </a:lnTo>
                <a:cubicBezTo>
                  <a:pt x="21925" y="13239"/>
                  <a:pt x="20963" y="13942"/>
                  <a:pt x="20076" y="14718"/>
                </a:cubicBezTo>
                <a:lnTo>
                  <a:pt x="20335" y="14607"/>
                </a:lnTo>
                <a:lnTo>
                  <a:pt x="20335" y="14607"/>
                </a:lnTo>
                <a:cubicBezTo>
                  <a:pt x="19448" y="15310"/>
                  <a:pt x="17821" y="16825"/>
                  <a:pt x="16860" y="17528"/>
                </a:cubicBezTo>
                <a:cubicBezTo>
                  <a:pt x="16971" y="17269"/>
                  <a:pt x="16527" y="17528"/>
                  <a:pt x="17118" y="16973"/>
                </a:cubicBezTo>
                <a:lnTo>
                  <a:pt x="17118" y="16973"/>
                </a:lnTo>
                <a:cubicBezTo>
                  <a:pt x="16712" y="17306"/>
                  <a:pt x="16342" y="17676"/>
                  <a:pt x="16009" y="18045"/>
                </a:cubicBezTo>
                <a:cubicBezTo>
                  <a:pt x="15942" y="18136"/>
                  <a:pt x="15874" y="18240"/>
                  <a:pt x="15907" y="18240"/>
                </a:cubicBezTo>
                <a:cubicBezTo>
                  <a:pt x="15928" y="18240"/>
                  <a:pt x="15991" y="18198"/>
                  <a:pt x="16120" y="18082"/>
                </a:cubicBezTo>
                <a:lnTo>
                  <a:pt x="16120" y="18082"/>
                </a:lnTo>
                <a:cubicBezTo>
                  <a:pt x="15898" y="18378"/>
                  <a:pt x="15640" y="18637"/>
                  <a:pt x="15418" y="18896"/>
                </a:cubicBezTo>
                <a:cubicBezTo>
                  <a:pt x="15159" y="19155"/>
                  <a:pt x="14937" y="19376"/>
                  <a:pt x="14715" y="19561"/>
                </a:cubicBezTo>
                <a:cubicBezTo>
                  <a:pt x="13828" y="20633"/>
                  <a:pt x="13089" y="21817"/>
                  <a:pt x="12534" y="23074"/>
                </a:cubicBezTo>
                <a:cubicBezTo>
                  <a:pt x="11979" y="24257"/>
                  <a:pt x="11573" y="25477"/>
                  <a:pt x="11314" y="26734"/>
                </a:cubicBezTo>
                <a:cubicBezTo>
                  <a:pt x="11166" y="27251"/>
                  <a:pt x="11092" y="27584"/>
                  <a:pt x="11018" y="27917"/>
                </a:cubicBezTo>
                <a:cubicBezTo>
                  <a:pt x="11009" y="27951"/>
                  <a:pt x="11000" y="27985"/>
                  <a:pt x="10992" y="28019"/>
                </a:cubicBezTo>
                <a:lnTo>
                  <a:pt x="10992" y="28019"/>
                </a:lnTo>
                <a:cubicBezTo>
                  <a:pt x="11005" y="27879"/>
                  <a:pt x="11030" y="27721"/>
                  <a:pt x="11055" y="27547"/>
                </a:cubicBezTo>
                <a:cubicBezTo>
                  <a:pt x="11203" y="26401"/>
                  <a:pt x="11499" y="25255"/>
                  <a:pt x="11979" y="24183"/>
                </a:cubicBezTo>
                <a:cubicBezTo>
                  <a:pt x="12534" y="22926"/>
                  <a:pt x="13163" y="21706"/>
                  <a:pt x="13939" y="20559"/>
                </a:cubicBezTo>
                <a:lnTo>
                  <a:pt x="13939" y="20559"/>
                </a:lnTo>
                <a:cubicBezTo>
                  <a:pt x="13421" y="21188"/>
                  <a:pt x="12978" y="21853"/>
                  <a:pt x="12608" y="22556"/>
                </a:cubicBezTo>
                <a:cubicBezTo>
                  <a:pt x="11906" y="23887"/>
                  <a:pt x="11388" y="25292"/>
                  <a:pt x="11092" y="26734"/>
                </a:cubicBezTo>
                <a:cubicBezTo>
                  <a:pt x="11055" y="26918"/>
                  <a:pt x="11018" y="27103"/>
                  <a:pt x="10981" y="27325"/>
                </a:cubicBezTo>
                <a:lnTo>
                  <a:pt x="10907" y="27917"/>
                </a:lnTo>
                <a:cubicBezTo>
                  <a:pt x="10870" y="28286"/>
                  <a:pt x="10870" y="28656"/>
                  <a:pt x="10870" y="29026"/>
                </a:cubicBezTo>
                <a:cubicBezTo>
                  <a:pt x="10870" y="29765"/>
                  <a:pt x="10981" y="30468"/>
                  <a:pt x="11018" y="31059"/>
                </a:cubicBezTo>
                <a:cubicBezTo>
                  <a:pt x="11055" y="31651"/>
                  <a:pt x="11166" y="32131"/>
                  <a:pt x="11203" y="32538"/>
                </a:cubicBezTo>
                <a:cubicBezTo>
                  <a:pt x="11277" y="32760"/>
                  <a:pt x="11277" y="33019"/>
                  <a:pt x="11277" y="33240"/>
                </a:cubicBezTo>
                <a:cubicBezTo>
                  <a:pt x="11351" y="33647"/>
                  <a:pt x="11425" y="34017"/>
                  <a:pt x="11573" y="34387"/>
                </a:cubicBezTo>
                <a:cubicBezTo>
                  <a:pt x="11662" y="34654"/>
                  <a:pt x="11751" y="34825"/>
                  <a:pt x="11802" y="34825"/>
                </a:cubicBezTo>
                <a:cubicBezTo>
                  <a:pt x="11814" y="34825"/>
                  <a:pt x="11824" y="34815"/>
                  <a:pt x="11832" y="34793"/>
                </a:cubicBezTo>
                <a:cubicBezTo>
                  <a:pt x="11925" y="35214"/>
                  <a:pt x="11923" y="35335"/>
                  <a:pt x="11880" y="35335"/>
                </a:cubicBezTo>
                <a:cubicBezTo>
                  <a:pt x="11822" y="35335"/>
                  <a:pt x="11688" y="35105"/>
                  <a:pt x="11624" y="35105"/>
                </a:cubicBezTo>
                <a:cubicBezTo>
                  <a:pt x="11587" y="35105"/>
                  <a:pt x="11573" y="35181"/>
                  <a:pt x="11610" y="35422"/>
                </a:cubicBezTo>
                <a:cubicBezTo>
                  <a:pt x="11622" y="35422"/>
                  <a:pt x="11630" y="35414"/>
                  <a:pt x="11639" y="35414"/>
                </a:cubicBezTo>
                <a:cubicBezTo>
                  <a:pt x="11655" y="35414"/>
                  <a:pt x="11671" y="35446"/>
                  <a:pt x="11721" y="35644"/>
                </a:cubicBezTo>
                <a:cubicBezTo>
                  <a:pt x="11795" y="35939"/>
                  <a:pt x="11869" y="36272"/>
                  <a:pt x="11906" y="36605"/>
                </a:cubicBezTo>
                <a:cubicBezTo>
                  <a:pt x="12164" y="37085"/>
                  <a:pt x="12386" y="37640"/>
                  <a:pt x="12719" y="38195"/>
                </a:cubicBezTo>
                <a:cubicBezTo>
                  <a:pt x="13015" y="38786"/>
                  <a:pt x="13347" y="39378"/>
                  <a:pt x="13717" y="39932"/>
                </a:cubicBezTo>
                <a:lnTo>
                  <a:pt x="14272" y="40782"/>
                </a:lnTo>
                <a:cubicBezTo>
                  <a:pt x="14457" y="41041"/>
                  <a:pt x="14678" y="41300"/>
                  <a:pt x="14900" y="41559"/>
                </a:cubicBezTo>
                <a:cubicBezTo>
                  <a:pt x="15122" y="41781"/>
                  <a:pt x="15344" y="42003"/>
                  <a:pt x="15529" y="42261"/>
                </a:cubicBezTo>
                <a:cubicBezTo>
                  <a:pt x="15751" y="42446"/>
                  <a:pt x="15972" y="42668"/>
                  <a:pt x="16231" y="42853"/>
                </a:cubicBezTo>
                <a:cubicBezTo>
                  <a:pt x="15898" y="42631"/>
                  <a:pt x="15566" y="42409"/>
                  <a:pt x="15233" y="42187"/>
                </a:cubicBezTo>
                <a:cubicBezTo>
                  <a:pt x="14789" y="41818"/>
                  <a:pt x="14346" y="41411"/>
                  <a:pt x="13939" y="40967"/>
                </a:cubicBezTo>
                <a:lnTo>
                  <a:pt x="13865" y="40709"/>
                </a:lnTo>
                <a:cubicBezTo>
                  <a:pt x="13690" y="40568"/>
                  <a:pt x="13050" y="39665"/>
                  <a:pt x="12889" y="39665"/>
                </a:cubicBezTo>
                <a:cubicBezTo>
                  <a:pt x="12880" y="39665"/>
                  <a:pt x="12873" y="39668"/>
                  <a:pt x="12867" y="39673"/>
                </a:cubicBezTo>
                <a:cubicBezTo>
                  <a:pt x="13532" y="40893"/>
                  <a:pt x="14383" y="42003"/>
                  <a:pt x="15455" y="42927"/>
                </a:cubicBezTo>
                <a:cubicBezTo>
                  <a:pt x="15603" y="43149"/>
                  <a:pt x="15824" y="43407"/>
                  <a:pt x="15935" y="43592"/>
                </a:cubicBezTo>
                <a:lnTo>
                  <a:pt x="15935" y="43518"/>
                </a:lnTo>
                <a:cubicBezTo>
                  <a:pt x="16129" y="43785"/>
                  <a:pt x="16180" y="43861"/>
                  <a:pt x="16151" y="43861"/>
                </a:cubicBezTo>
                <a:cubicBezTo>
                  <a:pt x="16135" y="43861"/>
                  <a:pt x="16097" y="43840"/>
                  <a:pt x="16046" y="43814"/>
                </a:cubicBezTo>
                <a:lnTo>
                  <a:pt x="15935" y="43777"/>
                </a:lnTo>
                <a:lnTo>
                  <a:pt x="15935" y="43777"/>
                </a:lnTo>
                <a:cubicBezTo>
                  <a:pt x="16120" y="44221"/>
                  <a:pt x="17192" y="45145"/>
                  <a:pt x="18560" y="46032"/>
                </a:cubicBezTo>
                <a:lnTo>
                  <a:pt x="19595" y="46698"/>
                </a:lnTo>
                <a:cubicBezTo>
                  <a:pt x="19965" y="46883"/>
                  <a:pt x="20335" y="47104"/>
                  <a:pt x="20705" y="47289"/>
                </a:cubicBezTo>
                <a:cubicBezTo>
                  <a:pt x="21407" y="47696"/>
                  <a:pt x="22072" y="48066"/>
                  <a:pt x="22627" y="48398"/>
                </a:cubicBezTo>
                <a:cubicBezTo>
                  <a:pt x="23330" y="48694"/>
                  <a:pt x="22701" y="48398"/>
                  <a:pt x="23588" y="48731"/>
                </a:cubicBezTo>
                <a:lnTo>
                  <a:pt x="25215" y="49545"/>
                </a:lnTo>
                <a:lnTo>
                  <a:pt x="26768" y="50247"/>
                </a:lnTo>
                <a:cubicBezTo>
                  <a:pt x="27803" y="50691"/>
                  <a:pt x="28875" y="51097"/>
                  <a:pt x="30169" y="51504"/>
                </a:cubicBezTo>
                <a:cubicBezTo>
                  <a:pt x="30391" y="51522"/>
                  <a:pt x="30562" y="51534"/>
                  <a:pt x="30679" y="51534"/>
                </a:cubicBezTo>
                <a:cubicBezTo>
                  <a:pt x="31029" y="51534"/>
                  <a:pt x="30890" y="51430"/>
                  <a:pt x="30169" y="51097"/>
                </a:cubicBezTo>
                <a:lnTo>
                  <a:pt x="30169" y="51097"/>
                </a:lnTo>
                <a:lnTo>
                  <a:pt x="31130" y="51393"/>
                </a:lnTo>
                <a:lnTo>
                  <a:pt x="32129" y="51652"/>
                </a:lnTo>
                <a:cubicBezTo>
                  <a:pt x="31167" y="51652"/>
                  <a:pt x="32055" y="51985"/>
                  <a:pt x="32942" y="52317"/>
                </a:cubicBezTo>
                <a:cubicBezTo>
                  <a:pt x="33829" y="52650"/>
                  <a:pt x="34716" y="52909"/>
                  <a:pt x="33644" y="52909"/>
                </a:cubicBezTo>
                <a:cubicBezTo>
                  <a:pt x="34051" y="53057"/>
                  <a:pt x="34495" y="53168"/>
                  <a:pt x="34901" y="53242"/>
                </a:cubicBezTo>
                <a:cubicBezTo>
                  <a:pt x="35419" y="53353"/>
                  <a:pt x="36010" y="53463"/>
                  <a:pt x="36602" y="53500"/>
                </a:cubicBezTo>
                <a:cubicBezTo>
                  <a:pt x="36669" y="53455"/>
                  <a:pt x="36778" y="53383"/>
                  <a:pt x="37176" y="53383"/>
                </a:cubicBezTo>
                <a:cubicBezTo>
                  <a:pt x="37433" y="53383"/>
                  <a:pt x="37811" y="53413"/>
                  <a:pt x="38377" y="53500"/>
                </a:cubicBezTo>
                <a:cubicBezTo>
                  <a:pt x="39338" y="53722"/>
                  <a:pt x="39744" y="53759"/>
                  <a:pt x="40077" y="53833"/>
                </a:cubicBezTo>
                <a:cubicBezTo>
                  <a:pt x="40373" y="53907"/>
                  <a:pt x="40706" y="53981"/>
                  <a:pt x="41519" y="54129"/>
                </a:cubicBezTo>
                <a:cubicBezTo>
                  <a:pt x="41889" y="54314"/>
                  <a:pt x="41260" y="54314"/>
                  <a:pt x="41334" y="54425"/>
                </a:cubicBezTo>
                <a:cubicBezTo>
                  <a:pt x="42148" y="54425"/>
                  <a:pt x="42961" y="54499"/>
                  <a:pt x="43737" y="54683"/>
                </a:cubicBezTo>
                <a:cubicBezTo>
                  <a:pt x="43807" y="54704"/>
                  <a:pt x="43877" y="54724"/>
                  <a:pt x="43948" y="54743"/>
                </a:cubicBezTo>
                <a:lnTo>
                  <a:pt x="43948" y="54743"/>
                </a:lnTo>
                <a:cubicBezTo>
                  <a:pt x="43362" y="54758"/>
                  <a:pt x="42770" y="54766"/>
                  <a:pt x="42176" y="54769"/>
                </a:cubicBezTo>
                <a:lnTo>
                  <a:pt x="42176" y="54769"/>
                </a:lnTo>
                <a:cubicBezTo>
                  <a:pt x="40601" y="54609"/>
                  <a:pt x="39027" y="54398"/>
                  <a:pt x="37452" y="54129"/>
                </a:cubicBezTo>
                <a:lnTo>
                  <a:pt x="37452" y="54129"/>
                </a:lnTo>
                <a:cubicBezTo>
                  <a:pt x="38527" y="54372"/>
                  <a:pt x="39611" y="54584"/>
                  <a:pt x="40699" y="54767"/>
                </a:cubicBezTo>
                <a:lnTo>
                  <a:pt x="40699" y="54767"/>
                </a:lnTo>
                <a:cubicBezTo>
                  <a:pt x="40431" y="54765"/>
                  <a:pt x="40162" y="54761"/>
                  <a:pt x="39892" y="54757"/>
                </a:cubicBezTo>
                <a:cubicBezTo>
                  <a:pt x="37452" y="54683"/>
                  <a:pt x="35012" y="54536"/>
                  <a:pt x="32646" y="54240"/>
                </a:cubicBezTo>
                <a:cubicBezTo>
                  <a:pt x="30317" y="53907"/>
                  <a:pt x="27988" y="53463"/>
                  <a:pt x="25696" y="52872"/>
                </a:cubicBezTo>
                <a:lnTo>
                  <a:pt x="25696" y="52872"/>
                </a:lnTo>
                <a:cubicBezTo>
                  <a:pt x="25789" y="52891"/>
                  <a:pt x="25872" y="52909"/>
                  <a:pt x="25947" y="52928"/>
                </a:cubicBezTo>
                <a:lnTo>
                  <a:pt x="25947" y="52928"/>
                </a:lnTo>
                <a:cubicBezTo>
                  <a:pt x="21356" y="51603"/>
                  <a:pt x="18177" y="49840"/>
                  <a:pt x="14567" y="47178"/>
                </a:cubicBezTo>
                <a:cubicBezTo>
                  <a:pt x="14565" y="47184"/>
                  <a:pt x="14559" y="47187"/>
                  <a:pt x="14550" y="47187"/>
                </a:cubicBezTo>
                <a:cubicBezTo>
                  <a:pt x="14443" y="47187"/>
                  <a:pt x="13917" y="46795"/>
                  <a:pt x="13643" y="46624"/>
                </a:cubicBezTo>
                <a:cubicBezTo>
                  <a:pt x="13569" y="46217"/>
                  <a:pt x="7728" y="42150"/>
                  <a:pt x="6138" y="35348"/>
                </a:cubicBezTo>
                <a:cubicBezTo>
                  <a:pt x="5694" y="33721"/>
                  <a:pt x="5473" y="32057"/>
                  <a:pt x="5399" y="30394"/>
                </a:cubicBezTo>
                <a:cubicBezTo>
                  <a:pt x="5362" y="28915"/>
                  <a:pt x="5510" y="27436"/>
                  <a:pt x="5842" y="25957"/>
                </a:cubicBezTo>
                <a:lnTo>
                  <a:pt x="6064" y="25033"/>
                </a:lnTo>
                <a:cubicBezTo>
                  <a:pt x="6138" y="24737"/>
                  <a:pt x="6249" y="24478"/>
                  <a:pt x="6360" y="24220"/>
                </a:cubicBezTo>
                <a:cubicBezTo>
                  <a:pt x="6434" y="23961"/>
                  <a:pt x="6508" y="23702"/>
                  <a:pt x="6619" y="23480"/>
                </a:cubicBezTo>
                <a:cubicBezTo>
                  <a:pt x="6730" y="23258"/>
                  <a:pt x="6804" y="23037"/>
                  <a:pt x="6915" y="22852"/>
                </a:cubicBezTo>
                <a:lnTo>
                  <a:pt x="7136" y="22297"/>
                </a:lnTo>
                <a:cubicBezTo>
                  <a:pt x="7247" y="22149"/>
                  <a:pt x="7321" y="22038"/>
                  <a:pt x="7395" y="21927"/>
                </a:cubicBezTo>
                <a:cubicBezTo>
                  <a:pt x="7469" y="21780"/>
                  <a:pt x="7580" y="21632"/>
                  <a:pt x="7654" y="21484"/>
                </a:cubicBezTo>
                <a:lnTo>
                  <a:pt x="8061" y="20892"/>
                </a:lnTo>
                <a:lnTo>
                  <a:pt x="8245" y="20633"/>
                </a:lnTo>
                <a:lnTo>
                  <a:pt x="8467" y="20338"/>
                </a:lnTo>
                <a:cubicBezTo>
                  <a:pt x="9281" y="19450"/>
                  <a:pt x="10168" y="18637"/>
                  <a:pt x="11166" y="17935"/>
                </a:cubicBezTo>
                <a:cubicBezTo>
                  <a:pt x="12164" y="17195"/>
                  <a:pt x="13200" y="16530"/>
                  <a:pt x="14309" y="15938"/>
                </a:cubicBezTo>
                <a:cubicBezTo>
                  <a:pt x="16527" y="14755"/>
                  <a:pt x="18856" y="13757"/>
                  <a:pt x="21222" y="12981"/>
                </a:cubicBezTo>
                <a:cubicBezTo>
                  <a:pt x="22639" y="12524"/>
                  <a:pt x="24070" y="12112"/>
                  <a:pt x="25514" y="11744"/>
                </a:cubicBezTo>
                <a:close/>
                <a:moveTo>
                  <a:pt x="37554" y="1"/>
                </a:moveTo>
                <a:cubicBezTo>
                  <a:pt x="36618" y="1"/>
                  <a:pt x="35683" y="25"/>
                  <a:pt x="34753" y="78"/>
                </a:cubicBezTo>
                <a:cubicBezTo>
                  <a:pt x="34088" y="115"/>
                  <a:pt x="33496" y="152"/>
                  <a:pt x="32905" y="189"/>
                </a:cubicBezTo>
                <a:cubicBezTo>
                  <a:pt x="32313" y="263"/>
                  <a:pt x="31759" y="373"/>
                  <a:pt x="31278" y="447"/>
                </a:cubicBezTo>
                <a:cubicBezTo>
                  <a:pt x="30539" y="521"/>
                  <a:pt x="29799" y="706"/>
                  <a:pt x="29097" y="965"/>
                </a:cubicBezTo>
                <a:cubicBezTo>
                  <a:pt x="27877" y="1113"/>
                  <a:pt x="26694" y="1298"/>
                  <a:pt x="25548" y="1557"/>
                </a:cubicBezTo>
                <a:lnTo>
                  <a:pt x="24032" y="1889"/>
                </a:lnTo>
                <a:lnTo>
                  <a:pt x="23330" y="2037"/>
                </a:lnTo>
                <a:lnTo>
                  <a:pt x="22664" y="2259"/>
                </a:lnTo>
                <a:cubicBezTo>
                  <a:pt x="21740" y="2555"/>
                  <a:pt x="20815" y="2777"/>
                  <a:pt x="19854" y="3146"/>
                </a:cubicBezTo>
                <a:lnTo>
                  <a:pt x="18301" y="3701"/>
                </a:lnTo>
                <a:cubicBezTo>
                  <a:pt x="17747" y="3886"/>
                  <a:pt x="17155" y="4071"/>
                  <a:pt x="16564" y="4366"/>
                </a:cubicBezTo>
                <a:cubicBezTo>
                  <a:pt x="16625" y="4357"/>
                  <a:pt x="16673" y="4352"/>
                  <a:pt x="16707" y="4352"/>
                </a:cubicBezTo>
                <a:cubicBezTo>
                  <a:pt x="17066" y="4352"/>
                  <a:pt x="16026" y="4852"/>
                  <a:pt x="15048" y="5291"/>
                </a:cubicBezTo>
                <a:lnTo>
                  <a:pt x="14346" y="5623"/>
                </a:lnTo>
                <a:cubicBezTo>
                  <a:pt x="14161" y="5734"/>
                  <a:pt x="13976" y="5845"/>
                  <a:pt x="13902" y="5882"/>
                </a:cubicBezTo>
                <a:cubicBezTo>
                  <a:pt x="13819" y="5949"/>
                  <a:pt x="13788" y="5985"/>
                  <a:pt x="13836" y="5985"/>
                </a:cubicBezTo>
                <a:cubicBezTo>
                  <a:pt x="13896" y="5985"/>
                  <a:pt x="14074" y="5930"/>
                  <a:pt x="14420" y="5808"/>
                </a:cubicBezTo>
                <a:cubicBezTo>
                  <a:pt x="16157" y="5402"/>
                  <a:pt x="16971" y="5032"/>
                  <a:pt x="17784" y="4773"/>
                </a:cubicBezTo>
                <a:cubicBezTo>
                  <a:pt x="18782" y="4440"/>
                  <a:pt x="19780" y="4181"/>
                  <a:pt x="20815" y="3997"/>
                </a:cubicBezTo>
                <a:lnTo>
                  <a:pt x="20705" y="3923"/>
                </a:lnTo>
                <a:cubicBezTo>
                  <a:pt x="24032" y="3146"/>
                  <a:pt x="27470" y="2666"/>
                  <a:pt x="30872" y="2555"/>
                </a:cubicBezTo>
                <a:cubicBezTo>
                  <a:pt x="31581" y="2555"/>
                  <a:pt x="32268" y="2507"/>
                  <a:pt x="32949" y="2507"/>
                </a:cubicBezTo>
                <a:cubicBezTo>
                  <a:pt x="33119" y="2507"/>
                  <a:pt x="33289" y="2510"/>
                  <a:pt x="33459" y="2518"/>
                </a:cubicBezTo>
                <a:lnTo>
                  <a:pt x="36010" y="2592"/>
                </a:lnTo>
                <a:cubicBezTo>
                  <a:pt x="37748" y="2740"/>
                  <a:pt x="39449" y="2851"/>
                  <a:pt x="41112" y="3146"/>
                </a:cubicBezTo>
                <a:lnTo>
                  <a:pt x="42369" y="3331"/>
                </a:lnTo>
                <a:cubicBezTo>
                  <a:pt x="42813" y="3405"/>
                  <a:pt x="43220" y="3516"/>
                  <a:pt x="43626" y="3627"/>
                </a:cubicBezTo>
                <a:lnTo>
                  <a:pt x="44883" y="3886"/>
                </a:lnTo>
                <a:lnTo>
                  <a:pt x="45512" y="3997"/>
                </a:lnTo>
                <a:lnTo>
                  <a:pt x="46140" y="4181"/>
                </a:lnTo>
                <a:lnTo>
                  <a:pt x="48617" y="4884"/>
                </a:lnTo>
                <a:lnTo>
                  <a:pt x="51058" y="5697"/>
                </a:lnTo>
                <a:cubicBezTo>
                  <a:pt x="54237" y="6880"/>
                  <a:pt x="57343" y="8396"/>
                  <a:pt x="60226" y="10208"/>
                </a:cubicBezTo>
                <a:cubicBezTo>
                  <a:pt x="64330" y="12463"/>
                  <a:pt x="67879" y="15531"/>
                  <a:pt x="70763" y="19192"/>
                </a:cubicBezTo>
                <a:cubicBezTo>
                  <a:pt x="72168" y="21003"/>
                  <a:pt x="73314" y="23037"/>
                  <a:pt x="74127" y="25181"/>
                </a:cubicBezTo>
                <a:cubicBezTo>
                  <a:pt x="74941" y="27251"/>
                  <a:pt x="75384" y="29432"/>
                  <a:pt x="75495" y="31688"/>
                </a:cubicBezTo>
                <a:cubicBezTo>
                  <a:pt x="75606" y="34017"/>
                  <a:pt x="75199" y="36383"/>
                  <a:pt x="74312" y="38564"/>
                </a:cubicBezTo>
                <a:cubicBezTo>
                  <a:pt x="73314" y="40819"/>
                  <a:pt x="71983" y="42890"/>
                  <a:pt x="70319" y="44701"/>
                </a:cubicBezTo>
                <a:cubicBezTo>
                  <a:pt x="69488" y="45630"/>
                  <a:pt x="68600" y="46500"/>
                  <a:pt x="67664" y="47309"/>
                </a:cubicBezTo>
                <a:lnTo>
                  <a:pt x="67664" y="47309"/>
                </a:lnTo>
                <a:cubicBezTo>
                  <a:pt x="68725" y="45674"/>
                  <a:pt x="69515" y="43878"/>
                  <a:pt x="69987" y="41966"/>
                </a:cubicBezTo>
                <a:cubicBezTo>
                  <a:pt x="70282" y="41781"/>
                  <a:pt x="70504" y="41559"/>
                  <a:pt x="70689" y="41263"/>
                </a:cubicBezTo>
                <a:cubicBezTo>
                  <a:pt x="70985" y="40782"/>
                  <a:pt x="71281" y="40265"/>
                  <a:pt x="71539" y="39710"/>
                </a:cubicBezTo>
                <a:cubicBezTo>
                  <a:pt x="71835" y="39008"/>
                  <a:pt x="72131" y="38305"/>
                  <a:pt x="72353" y="37566"/>
                </a:cubicBezTo>
                <a:cubicBezTo>
                  <a:pt x="72501" y="37159"/>
                  <a:pt x="72574" y="36753"/>
                  <a:pt x="72685" y="36346"/>
                </a:cubicBezTo>
                <a:cubicBezTo>
                  <a:pt x="72796" y="35902"/>
                  <a:pt x="72907" y="35496"/>
                  <a:pt x="72944" y="35052"/>
                </a:cubicBezTo>
                <a:cubicBezTo>
                  <a:pt x="73129" y="34202"/>
                  <a:pt x="73203" y="33351"/>
                  <a:pt x="73240" y="32501"/>
                </a:cubicBezTo>
                <a:cubicBezTo>
                  <a:pt x="73240" y="32094"/>
                  <a:pt x="73240" y="31688"/>
                  <a:pt x="73277" y="31318"/>
                </a:cubicBezTo>
                <a:lnTo>
                  <a:pt x="73203" y="30246"/>
                </a:lnTo>
                <a:cubicBezTo>
                  <a:pt x="73166" y="29728"/>
                  <a:pt x="73129" y="29174"/>
                  <a:pt x="73018" y="28656"/>
                </a:cubicBezTo>
                <a:cubicBezTo>
                  <a:pt x="72981" y="28434"/>
                  <a:pt x="72907" y="28212"/>
                  <a:pt x="72833" y="28028"/>
                </a:cubicBezTo>
                <a:cubicBezTo>
                  <a:pt x="72131" y="25366"/>
                  <a:pt x="71059" y="22815"/>
                  <a:pt x="69654" y="20486"/>
                </a:cubicBezTo>
                <a:cubicBezTo>
                  <a:pt x="68545" y="18637"/>
                  <a:pt x="67251" y="16899"/>
                  <a:pt x="65772" y="15310"/>
                </a:cubicBezTo>
                <a:cubicBezTo>
                  <a:pt x="64330" y="13720"/>
                  <a:pt x="62703" y="12278"/>
                  <a:pt x="60966" y="10984"/>
                </a:cubicBezTo>
                <a:cubicBezTo>
                  <a:pt x="59228" y="9653"/>
                  <a:pt x="57343" y="8507"/>
                  <a:pt x="55346" y="7583"/>
                </a:cubicBezTo>
                <a:lnTo>
                  <a:pt x="54607" y="7213"/>
                </a:lnTo>
                <a:lnTo>
                  <a:pt x="53830" y="6880"/>
                </a:lnTo>
                <a:cubicBezTo>
                  <a:pt x="53313" y="6659"/>
                  <a:pt x="52832" y="6437"/>
                  <a:pt x="52278" y="6252"/>
                </a:cubicBezTo>
                <a:cubicBezTo>
                  <a:pt x="51723" y="6104"/>
                  <a:pt x="51168" y="5882"/>
                  <a:pt x="50651" y="5734"/>
                </a:cubicBezTo>
                <a:lnTo>
                  <a:pt x="49801" y="5512"/>
                </a:lnTo>
                <a:lnTo>
                  <a:pt x="48987" y="5328"/>
                </a:lnTo>
                <a:cubicBezTo>
                  <a:pt x="45985" y="4697"/>
                  <a:pt x="42948" y="4393"/>
                  <a:pt x="39901" y="4393"/>
                </a:cubicBezTo>
                <a:cubicBezTo>
                  <a:pt x="38482" y="4393"/>
                  <a:pt x="37062" y="4459"/>
                  <a:pt x="35641" y="4588"/>
                </a:cubicBezTo>
                <a:cubicBezTo>
                  <a:pt x="31167" y="4958"/>
                  <a:pt x="26731" y="5771"/>
                  <a:pt x="22405" y="7065"/>
                </a:cubicBezTo>
                <a:cubicBezTo>
                  <a:pt x="19078" y="8026"/>
                  <a:pt x="15861" y="9357"/>
                  <a:pt x="12793" y="10984"/>
                </a:cubicBezTo>
                <a:cubicBezTo>
                  <a:pt x="10759" y="12056"/>
                  <a:pt x="8837" y="13350"/>
                  <a:pt x="7062" y="14829"/>
                </a:cubicBezTo>
                <a:cubicBezTo>
                  <a:pt x="6064" y="15679"/>
                  <a:pt x="5140" y="16604"/>
                  <a:pt x="4327" y="17602"/>
                </a:cubicBezTo>
                <a:cubicBezTo>
                  <a:pt x="3476" y="18674"/>
                  <a:pt x="2737" y="19857"/>
                  <a:pt x="2182" y="21151"/>
                </a:cubicBezTo>
                <a:cubicBezTo>
                  <a:pt x="1073" y="23480"/>
                  <a:pt x="408" y="26031"/>
                  <a:pt x="186" y="28619"/>
                </a:cubicBezTo>
                <a:cubicBezTo>
                  <a:pt x="1" y="31022"/>
                  <a:pt x="112" y="33462"/>
                  <a:pt x="556" y="35828"/>
                </a:cubicBezTo>
                <a:cubicBezTo>
                  <a:pt x="962" y="37899"/>
                  <a:pt x="1591" y="39932"/>
                  <a:pt x="2478" y="41892"/>
                </a:cubicBezTo>
                <a:cubicBezTo>
                  <a:pt x="2848" y="42742"/>
                  <a:pt x="3291" y="43555"/>
                  <a:pt x="3772" y="44369"/>
                </a:cubicBezTo>
                <a:cubicBezTo>
                  <a:pt x="4216" y="45108"/>
                  <a:pt x="4659" y="45737"/>
                  <a:pt x="5066" y="46328"/>
                </a:cubicBezTo>
                <a:cubicBezTo>
                  <a:pt x="5547" y="46957"/>
                  <a:pt x="6064" y="47585"/>
                  <a:pt x="6582" y="48251"/>
                </a:cubicBezTo>
                <a:cubicBezTo>
                  <a:pt x="7099" y="48879"/>
                  <a:pt x="7691" y="49434"/>
                  <a:pt x="8282" y="49988"/>
                </a:cubicBezTo>
                <a:cubicBezTo>
                  <a:pt x="6988" y="48731"/>
                  <a:pt x="5805" y="47326"/>
                  <a:pt x="4807" y="45810"/>
                </a:cubicBezTo>
                <a:lnTo>
                  <a:pt x="4807" y="45810"/>
                </a:lnTo>
                <a:cubicBezTo>
                  <a:pt x="6804" y="48361"/>
                  <a:pt x="9244" y="50543"/>
                  <a:pt x="11943" y="52317"/>
                </a:cubicBezTo>
                <a:cubicBezTo>
                  <a:pt x="14420" y="53944"/>
                  <a:pt x="17044" y="55275"/>
                  <a:pt x="19817" y="56273"/>
                </a:cubicBezTo>
                <a:cubicBezTo>
                  <a:pt x="19374" y="56014"/>
                  <a:pt x="19152" y="55830"/>
                  <a:pt x="18745" y="55571"/>
                </a:cubicBezTo>
                <a:cubicBezTo>
                  <a:pt x="18560" y="55460"/>
                  <a:pt x="18301" y="55312"/>
                  <a:pt x="18006" y="55127"/>
                </a:cubicBezTo>
                <a:cubicBezTo>
                  <a:pt x="17673" y="54905"/>
                  <a:pt x="17303" y="54646"/>
                  <a:pt x="16823" y="54351"/>
                </a:cubicBezTo>
                <a:lnTo>
                  <a:pt x="16823" y="54351"/>
                </a:lnTo>
                <a:lnTo>
                  <a:pt x="18080" y="55053"/>
                </a:lnTo>
                <a:lnTo>
                  <a:pt x="19374" y="55682"/>
                </a:lnTo>
                <a:cubicBezTo>
                  <a:pt x="20631" y="56014"/>
                  <a:pt x="22664" y="56643"/>
                  <a:pt x="24734" y="57197"/>
                </a:cubicBezTo>
                <a:cubicBezTo>
                  <a:pt x="26583" y="57678"/>
                  <a:pt x="28468" y="58048"/>
                  <a:pt x="30354" y="58270"/>
                </a:cubicBezTo>
                <a:cubicBezTo>
                  <a:pt x="29725" y="58344"/>
                  <a:pt x="31870" y="58824"/>
                  <a:pt x="33792" y="59009"/>
                </a:cubicBezTo>
                <a:lnTo>
                  <a:pt x="33053" y="58787"/>
                </a:lnTo>
                <a:lnTo>
                  <a:pt x="34384" y="58972"/>
                </a:lnTo>
                <a:cubicBezTo>
                  <a:pt x="34864" y="59009"/>
                  <a:pt x="35308" y="59046"/>
                  <a:pt x="35789" y="59083"/>
                </a:cubicBezTo>
                <a:lnTo>
                  <a:pt x="37194" y="59194"/>
                </a:lnTo>
                <a:lnTo>
                  <a:pt x="38598" y="59231"/>
                </a:lnTo>
                <a:cubicBezTo>
                  <a:pt x="39541" y="59268"/>
                  <a:pt x="40493" y="59286"/>
                  <a:pt x="41445" y="59286"/>
                </a:cubicBezTo>
                <a:cubicBezTo>
                  <a:pt x="42397" y="59286"/>
                  <a:pt x="43349" y="59268"/>
                  <a:pt x="44292" y="59231"/>
                </a:cubicBezTo>
                <a:cubicBezTo>
                  <a:pt x="47915" y="59120"/>
                  <a:pt x="51501" y="58713"/>
                  <a:pt x="55050" y="58011"/>
                </a:cubicBezTo>
                <a:cubicBezTo>
                  <a:pt x="55679" y="57826"/>
                  <a:pt x="56344" y="57752"/>
                  <a:pt x="57047" y="57678"/>
                </a:cubicBezTo>
                <a:lnTo>
                  <a:pt x="58563" y="57234"/>
                </a:lnTo>
                <a:cubicBezTo>
                  <a:pt x="58784" y="57124"/>
                  <a:pt x="59043" y="57050"/>
                  <a:pt x="59302" y="56976"/>
                </a:cubicBezTo>
                <a:lnTo>
                  <a:pt x="60041" y="56680"/>
                </a:lnTo>
                <a:lnTo>
                  <a:pt x="61520" y="56125"/>
                </a:lnTo>
                <a:lnTo>
                  <a:pt x="62962" y="55460"/>
                </a:lnTo>
                <a:lnTo>
                  <a:pt x="62962" y="55460"/>
                </a:lnTo>
                <a:cubicBezTo>
                  <a:pt x="62934" y="55512"/>
                  <a:pt x="62955" y="55534"/>
                  <a:pt x="63012" y="55534"/>
                </a:cubicBezTo>
                <a:cubicBezTo>
                  <a:pt x="63426" y="55534"/>
                  <a:pt x="65787" y="54333"/>
                  <a:pt x="65936" y="54333"/>
                </a:cubicBezTo>
                <a:cubicBezTo>
                  <a:pt x="65987" y="54333"/>
                  <a:pt x="65787" y="54469"/>
                  <a:pt x="65180" y="54831"/>
                </a:cubicBezTo>
                <a:lnTo>
                  <a:pt x="65957" y="54388"/>
                </a:lnTo>
                <a:cubicBezTo>
                  <a:pt x="66216" y="54203"/>
                  <a:pt x="66474" y="54018"/>
                  <a:pt x="66733" y="53870"/>
                </a:cubicBezTo>
                <a:cubicBezTo>
                  <a:pt x="67214" y="53500"/>
                  <a:pt x="67731" y="53205"/>
                  <a:pt x="68212" y="52835"/>
                </a:cubicBezTo>
                <a:cubicBezTo>
                  <a:pt x="69173" y="52096"/>
                  <a:pt x="70171" y="51393"/>
                  <a:pt x="71059" y="50580"/>
                </a:cubicBezTo>
                <a:cubicBezTo>
                  <a:pt x="72833" y="49027"/>
                  <a:pt x="74386" y="47252"/>
                  <a:pt x="75680" y="45293"/>
                </a:cubicBezTo>
                <a:cubicBezTo>
                  <a:pt x="76937" y="43592"/>
                  <a:pt x="77972" y="41781"/>
                  <a:pt x="78749" y="39821"/>
                </a:cubicBezTo>
                <a:cubicBezTo>
                  <a:pt x="79562" y="37825"/>
                  <a:pt x="80006" y="35681"/>
                  <a:pt x="80117" y="33536"/>
                </a:cubicBezTo>
                <a:cubicBezTo>
                  <a:pt x="80301" y="29211"/>
                  <a:pt x="79340" y="24959"/>
                  <a:pt x="77307" y="21151"/>
                </a:cubicBezTo>
                <a:cubicBezTo>
                  <a:pt x="75310" y="17417"/>
                  <a:pt x="72611" y="14127"/>
                  <a:pt x="69395" y="11428"/>
                </a:cubicBezTo>
                <a:cubicBezTo>
                  <a:pt x="67805" y="10097"/>
                  <a:pt x="66142" y="8877"/>
                  <a:pt x="64404" y="7768"/>
                </a:cubicBezTo>
                <a:cubicBezTo>
                  <a:pt x="63517" y="7250"/>
                  <a:pt x="62666" y="6695"/>
                  <a:pt x="61779" y="6215"/>
                </a:cubicBezTo>
                <a:lnTo>
                  <a:pt x="59080" y="4810"/>
                </a:lnTo>
                <a:lnTo>
                  <a:pt x="59080" y="4810"/>
                </a:lnTo>
                <a:cubicBezTo>
                  <a:pt x="59154" y="4921"/>
                  <a:pt x="59265" y="4995"/>
                  <a:pt x="59376" y="5106"/>
                </a:cubicBezTo>
                <a:cubicBezTo>
                  <a:pt x="58710" y="4773"/>
                  <a:pt x="58082" y="4551"/>
                  <a:pt x="57453" y="4255"/>
                </a:cubicBezTo>
                <a:lnTo>
                  <a:pt x="56492" y="3849"/>
                </a:lnTo>
                <a:cubicBezTo>
                  <a:pt x="56159" y="3738"/>
                  <a:pt x="55864" y="3590"/>
                  <a:pt x="55531" y="3516"/>
                </a:cubicBezTo>
                <a:cubicBezTo>
                  <a:pt x="54200" y="3072"/>
                  <a:pt x="52943" y="2592"/>
                  <a:pt x="51575" y="2259"/>
                </a:cubicBezTo>
                <a:lnTo>
                  <a:pt x="49542" y="1704"/>
                </a:lnTo>
                <a:lnTo>
                  <a:pt x="47360" y="1187"/>
                </a:lnTo>
                <a:lnTo>
                  <a:pt x="46251" y="928"/>
                </a:lnTo>
                <a:lnTo>
                  <a:pt x="45105" y="706"/>
                </a:lnTo>
                <a:cubicBezTo>
                  <a:pt x="44329" y="558"/>
                  <a:pt x="43516" y="373"/>
                  <a:pt x="42665" y="226"/>
                </a:cubicBezTo>
                <a:cubicBezTo>
                  <a:pt x="40970" y="82"/>
                  <a:pt x="39260" y="1"/>
                  <a:pt x="375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1"/>
          <p:cNvSpPr txBox="1">
            <a:spLocks noGrp="1"/>
          </p:cNvSpPr>
          <p:nvPr>
            <p:ph type="title"/>
          </p:nvPr>
        </p:nvSpPr>
        <p:spPr>
          <a:xfrm>
            <a:off x="427399" y="635491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-Complete the descriptions 1-4 with the IT jobs in the previous slide:</a:t>
            </a:r>
            <a:endParaRPr sz="2400" dirty="0"/>
          </a:p>
        </p:txBody>
      </p: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993709" y="3027590"/>
            <a:ext cx="3507419" cy="14406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en-US" b="1" dirty="0">
                <a:solidFill>
                  <a:schemeClr val="tx1"/>
                </a:solidFill>
              </a:rPr>
              <a:t>Sylvia</a:t>
            </a:r>
            <a:r>
              <a:rPr lang="en-US" dirty="0">
                <a:solidFill>
                  <a:schemeClr val="tx1"/>
                </a:solidFill>
              </a:rPr>
              <a:t> is a </a:t>
            </a:r>
            <a:r>
              <a:rPr lang="en-US" sz="1400" dirty="0">
                <a:solidFill>
                  <a:schemeClr val="tx1"/>
                </a:solidFill>
              </a:rPr>
              <a:t>____________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en-US" b="1" dirty="0">
                <a:solidFill>
                  <a:schemeClr val="tx1"/>
                </a:solidFill>
              </a:rPr>
              <a:t>Isabelle</a:t>
            </a:r>
            <a:r>
              <a:rPr lang="en-US" dirty="0">
                <a:solidFill>
                  <a:schemeClr val="tx1"/>
                </a:solidFill>
              </a:rPr>
              <a:t> is a </a:t>
            </a:r>
            <a:r>
              <a:rPr lang="en-US" sz="1400" dirty="0">
                <a:solidFill>
                  <a:schemeClr val="tx1"/>
                </a:solidFill>
              </a:rPr>
              <a:t>____________</a:t>
            </a:r>
            <a:r>
              <a:rPr lang="en-US" dirty="0">
                <a:solidFill>
                  <a:schemeClr val="tx1"/>
                </a:solidFill>
              </a:rPr>
              <a:t> 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en-US" b="1" dirty="0">
                <a:solidFill>
                  <a:schemeClr val="tx1"/>
                </a:solidFill>
              </a:rPr>
              <a:t>Andrew</a:t>
            </a:r>
            <a:r>
              <a:rPr lang="en-US" dirty="0">
                <a:solidFill>
                  <a:schemeClr val="tx1"/>
                </a:solidFill>
              </a:rPr>
              <a:t> is a </a:t>
            </a:r>
            <a:r>
              <a:rPr lang="en-US" sz="1400" dirty="0">
                <a:solidFill>
                  <a:schemeClr val="tx1"/>
                </a:solidFill>
              </a:rPr>
              <a:t>____________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en-US" b="1" dirty="0">
                <a:solidFill>
                  <a:schemeClr val="tx1"/>
                </a:solidFill>
              </a:rPr>
              <a:t>Mark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 err="1">
                <a:solidFill>
                  <a:schemeClr val="tx1"/>
                </a:solidFill>
              </a:rPr>
              <a:t>Latika</a:t>
            </a:r>
            <a:r>
              <a:rPr lang="en-US" dirty="0">
                <a:solidFill>
                  <a:schemeClr val="tx1"/>
                </a:solidFill>
              </a:rPr>
              <a:t> are </a:t>
            </a:r>
            <a:r>
              <a:rPr lang="en-US" sz="1400" dirty="0">
                <a:solidFill>
                  <a:schemeClr val="tx1"/>
                </a:solidFill>
              </a:rPr>
              <a:t>____________</a:t>
            </a:r>
            <a:r>
              <a:rPr lang="en-US" dirty="0">
                <a:solidFill>
                  <a:schemeClr val="tx1"/>
                </a:solidFill>
              </a:rPr>
              <a:t> . 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353" name="Google Shape;353;p31"/>
          <p:cNvGrpSpPr/>
          <p:nvPr/>
        </p:nvGrpSpPr>
        <p:grpSpPr>
          <a:xfrm rot="-1816342" flipH="1">
            <a:off x="414700" y="2648087"/>
            <a:ext cx="330355" cy="489818"/>
            <a:chOff x="4508863" y="1528200"/>
            <a:chExt cx="318850" cy="472800"/>
          </a:xfrm>
        </p:grpSpPr>
        <p:sp>
          <p:nvSpPr>
            <p:cNvPr id="354" name="Google Shape;354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31"/>
          <p:cNvGrpSpPr/>
          <p:nvPr/>
        </p:nvGrpSpPr>
        <p:grpSpPr>
          <a:xfrm>
            <a:off x="7770062" y="4214434"/>
            <a:ext cx="330360" cy="489821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8241534" y="4264833"/>
            <a:ext cx="330360" cy="489821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BE11657-AC97-40C1-860D-00FD761C4A23}"/>
              </a:ext>
            </a:extLst>
          </p:cNvPr>
          <p:cNvGrpSpPr/>
          <p:nvPr/>
        </p:nvGrpSpPr>
        <p:grpSpPr>
          <a:xfrm rot="265385">
            <a:off x="607666" y="1407779"/>
            <a:ext cx="3819525" cy="1347195"/>
            <a:chOff x="607666" y="1407779"/>
            <a:chExt cx="3819525" cy="1347195"/>
          </a:xfrm>
        </p:grpSpPr>
        <p:grpSp>
          <p:nvGrpSpPr>
            <p:cNvPr id="370" name="Google Shape;370;p31"/>
            <p:cNvGrpSpPr/>
            <p:nvPr/>
          </p:nvGrpSpPr>
          <p:grpSpPr>
            <a:xfrm rot="20771873">
              <a:off x="607666" y="1407779"/>
              <a:ext cx="3819525" cy="1347195"/>
              <a:chOff x="2358590" y="2770261"/>
              <a:chExt cx="701327" cy="327531"/>
            </a:xfrm>
          </p:grpSpPr>
          <p:sp>
            <p:nvSpPr>
              <p:cNvPr id="371" name="Google Shape;371;p31"/>
              <p:cNvSpPr/>
              <p:nvPr/>
            </p:nvSpPr>
            <p:spPr>
              <a:xfrm>
                <a:off x="2358590" y="2816992"/>
                <a:ext cx="660225" cy="280801"/>
              </a:xfrm>
              <a:custGeom>
                <a:avLst/>
                <a:gdLst/>
                <a:ahLst/>
                <a:cxnLst/>
                <a:rect l="l" t="t" r="r" b="b"/>
                <a:pathLst>
                  <a:path w="50904" h="21650" extrusionOk="0">
                    <a:moveTo>
                      <a:pt x="2169" y="0"/>
                    </a:moveTo>
                    <a:lnTo>
                      <a:pt x="0" y="14244"/>
                    </a:lnTo>
                    <a:lnTo>
                      <a:pt x="48735" y="21649"/>
                    </a:lnTo>
                    <a:lnTo>
                      <a:pt x="50903" y="7406"/>
                    </a:lnTo>
                    <a:lnTo>
                      <a:pt x="2169" y="0"/>
                    </a:lnTo>
                    <a:close/>
                  </a:path>
                </a:pathLst>
              </a:custGeom>
              <a:solidFill>
                <a:srgbClr val="D9D9D9">
                  <a:alpha val="5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1"/>
              <p:cNvSpPr/>
              <p:nvPr/>
            </p:nvSpPr>
            <p:spPr>
              <a:xfrm>
                <a:off x="2358590" y="2770261"/>
                <a:ext cx="701327" cy="281112"/>
              </a:xfrm>
              <a:custGeom>
                <a:avLst/>
                <a:gdLst/>
                <a:ahLst/>
                <a:cxnLst/>
                <a:rect l="l" t="t" r="r" b="b"/>
                <a:pathLst>
                  <a:path w="54073" h="21674" extrusionOk="0">
                    <a:moveTo>
                      <a:pt x="2736" y="1"/>
                    </a:moveTo>
                    <a:lnTo>
                      <a:pt x="0" y="17847"/>
                    </a:lnTo>
                    <a:cubicBezTo>
                      <a:pt x="0" y="17847"/>
                      <a:pt x="20463" y="21673"/>
                      <a:pt x="35986" y="21673"/>
                    </a:cubicBezTo>
                    <a:cubicBezTo>
                      <a:pt x="42728" y="21673"/>
                      <a:pt x="48539" y="20952"/>
                      <a:pt x="51337" y="18881"/>
                    </a:cubicBezTo>
                    <a:lnTo>
                      <a:pt x="54072" y="1035"/>
                    </a:lnTo>
                    <a:lnTo>
                      <a:pt x="54072" y="1035"/>
                    </a:lnTo>
                    <a:cubicBezTo>
                      <a:pt x="51431" y="2973"/>
                      <a:pt x="45726" y="3651"/>
                      <a:pt x="39042" y="3651"/>
                    </a:cubicBezTo>
                    <a:cubicBezTo>
                      <a:pt x="23527" y="3651"/>
                      <a:pt x="2736" y="1"/>
                      <a:pt x="2736" y="1"/>
                    </a:cubicBezTo>
                    <a:close/>
                  </a:path>
                </a:pathLst>
              </a:custGeom>
              <a:solidFill>
                <a:srgbClr val="FFE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1"/>
              <p:cNvSpPr/>
              <p:nvPr/>
            </p:nvSpPr>
            <p:spPr>
              <a:xfrm>
                <a:off x="2358590" y="2770261"/>
                <a:ext cx="149272" cy="249219"/>
              </a:xfrm>
              <a:custGeom>
                <a:avLst/>
                <a:gdLst/>
                <a:ahLst/>
                <a:cxnLst/>
                <a:rect l="l" t="t" r="r" b="b"/>
                <a:pathLst>
                  <a:path w="11509" h="19215" extrusionOk="0">
                    <a:moveTo>
                      <a:pt x="2702" y="1"/>
                    </a:moveTo>
                    <a:lnTo>
                      <a:pt x="0" y="17880"/>
                    </a:lnTo>
                    <a:lnTo>
                      <a:pt x="8807" y="19215"/>
                    </a:lnTo>
                    <a:lnTo>
                      <a:pt x="11509" y="1335"/>
                    </a:lnTo>
                    <a:lnTo>
                      <a:pt x="2702" y="1"/>
                    </a:lnTo>
                    <a:close/>
                  </a:path>
                </a:pathLst>
              </a:custGeom>
              <a:solidFill>
                <a:srgbClr val="EDD6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" name="Google Shape;351;p31">
              <a:extLst>
                <a:ext uri="{FF2B5EF4-FFF2-40B4-BE49-F238E27FC236}">
                  <a16:creationId xmlns="" xmlns:a16="http://schemas.microsoft.com/office/drawing/2014/main" id="{DB92A786-DC0A-4D5F-A932-F77FA94E72EC}"/>
                </a:ext>
              </a:extLst>
            </p:cNvPr>
            <p:cNvSpPr txBox="1">
              <a:spLocks/>
            </p:cNvSpPr>
            <p:nvPr/>
          </p:nvSpPr>
          <p:spPr>
            <a:xfrm rot="21118303">
              <a:off x="1302361" y="1628213"/>
              <a:ext cx="2760458" cy="866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●"/>
                <a:defRPr sz="1400" b="0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○"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■"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●"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○"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■"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●"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○"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■"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indent="0">
                <a:buNone/>
              </a:pPr>
              <a:r>
                <a:rPr lang="en-US" b="1" dirty="0">
                  <a:solidFill>
                    <a:schemeClr val="tx1"/>
                  </a:solidFill>
                </a:rPr>
                <a:t>database analyst</a:t>
              </a:r>
            </a:p>
            <a:p>
              <a:pPr marL="0" indent="0">
                <a:buNone/>
              </a:pPr>
              <a:r>
                <a:rPr lang="en-US" b="1" dirty="0">
                  <a:solidFill>
                    <a:schemeClr val="tx1"/>
                  </a:solidFill>
                </a:rPr>
                <a:t>IT support officer</a:t>
              </a:r>
            </a:p>
            <a:p>
              <a:pPr marL="0" indent="0">
                <a:buNone/>
              </a:pPr>
              <a:r>
                <a:rPr lang="en-US" b="1" dirty="0">
                  <a:solidFill>
                    <a:schemeClr val="tx1"/>
                  </a:solidFill>
                </a:rPr>
                <a:t>network administrator</a:t>
              </a:r>
            </a:p>
            <a:p>
              <a:pPr marL="0" indent="0">
                <a:buNone/>
              </a:pPr>
              <a:r>
                <a:rPr lang="en-US" b="1" dirty="0">
                  <a:solidFill>
                    <a:schemeClr val="tx1"/>
                  </a:solidFill>
                </a:rPr>
                <a:t>network architect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7B45169-4D7B-4A9F-B4D8-F03490CA8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227" y="1220340"/>
            <a:ext cx="2765027" cy="2757001"/>
          </a:xfrm>
          <a:prstGeom prst="ellipse">
            <a:avLst/>
          </a:prstGeom>
        </p:spPr>
      </p:pic>
      <p:sp>
        <p:nvSpPr>
          <p:cNvPr id="358" name="Google Shape;358;p31"/>
          <p:cNvSpPr/>
          <p:nvPr/>
        </p:nvSpPr>
        <p:spPr>
          <a:xfrm rot="-4609478">
            <a:off x="6834612" y="682864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1"/>
          <p:cNvSpPr/>
          <p:nvPr/>
        </p:nvSpPr>
        <p:spPr>
          <a:xfrm rot="-4609478">
            <a:off x="5332787" y="3339214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65;p31">
            <a:extLst>
              <a:ext uri="{FF2B5EF4-FFF2-40B4-BE49-F238E27FC236}">
                <a16:creationId xmlns="" xmlns:a16="http://schemas.microsoft.com/office/drawing/2014/main" id="{ACBB504E-BDF7-47ED-8AA7-A27778DA19F7}"/>
              </a:ext>
            </a:extLst>
          </p:cNvPr>
          <p:cNvGrpSpPr/>
          <p:nvPr/>
        </p:nvGrpSpPr>
        <p:grpSpPr>
          <a:xfrm rot="17812379">
            <a:off x="622366" y="1332365"/>
            <a:ext cx="330360" cy="489821"/>
            <a:chOff x="4508863" y="1528200"/>
            <a:chExt cx="318850" cy="472800"/>
          </a:xfrm>
        </p:grpSpPr>
        <p:sp>
          <p:nvSpPr>
            <p:cNvPr id="36" name="Google Shape;366;p31">
              <a:extLst>
                <a:ext uri="{FF2B5EF4-FFF2-40B4-BE49-F238E27FC236}">
                  <a16:creationId xmlns="" xmlns:a16="http://schemas.microsoft.com/office/drawing/2014/main" id="{8C757152-FE78-46CA-85A9-79E8F4A2C5B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67;p31">
              <a:extLst>
                <a:ext uri="{FF2B5EF4-FFF2-40B4-BE49-F238E27FC236}">
                  <a16:creationId xmlns="" xmlns:a16="http://schemas.microsoft.com/office/drawing/2014/main" id="{3986A5BB-14E9-41AB-877D-E56090F470E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68;p31">
              <a:extLst>
                <a:ext uri="{FF2B5EF4-FFF2-40B4-BE49-F238E27FC236}">
                  <a16:creationId xmlns="" xmlns:a16="http://schemas.microsoft.com/office/drawing/2014/main" id="{2C5497D8-4048-4ADC-843E-22447BD0E2E0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69;p31">
              <a:extLst>
                <a:ext uri="{FF2B5EF4-FFF2-40B4-BE49-F238E27FC236}">
                  <a16:creationId xmlns="" xmlns:a16="http://schemas.microsoft.com/office/drawing/2014/main" id="{09044E5A-0F7E-45BE-8310-E7DC161C033B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مربع نص 1"/>
          <p:cNvSpPr txBox="1"/>
          <p:nvPr/>
        </p:nvSpPr>
        <p:spPr>
          <a:xfrm>
            <a:off x="7825234" y="561417"/>
            <a:ext cx="745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H.W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4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42"/>
          <p:cNvSpPr/>
          <p:nvPr/>
        </p:nvSpPr>
        <p:spPr>
          <a:xfrm>
            <a:off x="376141" y="582999"/>
            <a:ext cx="2441487" cy="365257"/>
          </a:xfrm>
          <a:custGeom>
            <a:avLst/>
            <a:gdLst/>
            <a:ahLst/>
            <a:cxnLst/>
            <a:rect l="l" t="t" r="r" b="b"/>
            <a:pathLst>
              <a:path w="67176" h="7495" extrusionOk="0">
                <a:moveTo>
                  <a:pt x="55745" y="0"/>
                </a:moveTo>
                <a:cubicBezTo>
                  <a:pt x="55693" y="0"/>
                  <a:pt x="55633" y="12"/>
                  <a:pt x="55567" y="39"/>
                </a:cubicBezTo>
                <a:cubicBezTo>
                  <a:pt x="54964" y="313"/>
                  <a:pt x="50924" y="465"/>
                  <a:pt x="48334" y="465"/>
                </a:cubicBezTo>
                <a:cubicBezTo>
                  <a:pt x="47431" y="465"/>
                  <a:pt x="46705" y="447"/>
                  <a:pt x="46361" y="408"/>
                </a:cubicBezTo>
                <a:cubicBezTo>
                  <a:pt x="45885" y="320"/>
                  <a:pt x="45409" y="274"/>
                  <a:pt x="44936" y="274"/>
                </a:cubicBezTo>
                <a:cubicBezTo>
                  <a:pt x="44419" y="274"/>
                  <a:pt x="43906" y="329"/>
                  <a:pt x="43404" y="445"/>
                </a:cubicBezTo>
                <a:cubicBezTo>
                  <a:pt x="41703" y="741"/>
                  <a:pt x="36823" y="482"/>
                  <a:pt x="34605" y="741"/>
                </a:cubicBezTo>
                <a:cubicBezTo>
                  <a:pt x="34434" y="759"/>
                  <a:pt x="34308" y="766"/>
                  <a:pt x="34213" y="766"/>
                </a:cubicBezTo>
                <a:cubicBezTo>
                  <a:pt x="33751" y="766"/>
                  <a:pt x="34044" y="590"/>
                  <a:pt x="33490" y="590"/>
                </a:cubicBezTo>
                <a:cubicBezTo>
                  <a:pt x="33448" y="590"/>
                  <a:pt x="33400" y="591"/>
                  <a:pt x="33348" y="593"/>
                </a:cubicBezTo>
                <a:cubicBezTo>
                  <a:pt x="32608" y="593"/>
                  <a:pt x="27950" y="778"/>
                  <a:pt x="23403" y="889"/>
                </a:cubicBezTo>
                <a:cubicBezTo>
                  <a:pt x="20877" y="951"/>
                  <a:pt x="18376" y="1002"/>
                  <a:pt x="16649" y="1002"/>
                </a:cubicBezTo>
                <a:cubicBezTo>
                  <a:pt x="15292" y="1002"/>
                  <a:pt x="14414" y="970"/>
                  <a:pt x="14382" y="889"/>
                </a:cubicBezTo>
                <a:cubicBezTo>
                  <a:pt x="14370" y="860"/>
                  <a:pt x="14351" y="849"/>
                  <a:pt x="14326" y="849"/>
                </a:cubicBezTo>
                <a:cubicBezTo>
                  <a:pt x="14209" y="849"/>
                  <a:pt x="13968" y="1101"/>
                  <a:pt x="13821" y="1101"/>
                </a:cubicBezTo>
                <a:cubicBezTo>
                  <a:pt x="13795" y="1101"/>
                  <a:pt x="13772" y="1093"/>
                  <a:pt x="13753" y="1074"/>
                </a:cubicBezTo>
                <a:cubicBezTo>
                  <a:pt x="12213" y="1138"/>
                  <a:pt x="5269" y="1509"/>
                  <a:pt x="2979" y="1509"/>
                </a:cubicBezTo>
                <a:cubicBezTo>
                  <a:pt x="2630" y="1509"/>
                  <a:pt x="2390" y="1500"/>
                  <a:pt x="2292" y="1481"/>
                </a:cubicBezTo>
                <a:cubicBezTo>
                  <a:pt x="2115" y="1430"/>
                  <a:pt x="1972" y="1405"/>
                  <a:pt x="1853" y="1405"/>
                </a:cubicBezTo>
                <a:cubicBezTo>
                  <a:pt x="1627" y="1405"/>
                  <a:pt x="1489" y="1495"/>
                  <a:pt x="1368" y="1665"/>
                </a:cubicBezTo>
                <a:cubicBezTo>
                  <a:pt x="813" y="2368"/>
                  <a:pt x="0" y="7211"/>
                  <a:pt x="629" y="7470"/>
                </a:cubicBezTo>
                <a:cubicBezTo>
                  <a:pt x="698" y="7487"/>
                  <a:pt x="850" y="7495"/>
                  <a:pt x="1070" y="7495"/>
                </a:cubicBezTo>
                <a:cubicBezTo>
                  <a:pt x="2549" y="7495"/>
                  <a:pt x="7088" y="7151"/>
                  <a:pt x="10107" y="7151"/>
                </a:cubicBezTo>
                <a:cubicBezTo>
                  <a:pt x="11404" y="7151"/>
                  <a:pt x="12420" y="7215"/>
                  <a:pt x="12792" y="7396"/>
                </a:cubicBezTo>
                <a:cubicBezTo>
                  <a:pt x="14254" y="7255"/>
                  <a:pt x="19434" y="6730"/>
                  <a:pt x="22727" y="6730"/>
                </a:cubicBezTo>
                <a:cubicBezTo>
                  <a:pt x="23765" y="6730"/>
                  <a:pt x="24616" y="6782"/>
                  <a:pt x="25103" y="6915"/>
                </a:cubicBezTo>
                <a:cubicBezTo>
                  <a:pt x="25652" y="6596"/>
                  <a:pt x="28520" y="6541"/>
                  <a:pt x="31411" y="6541"/>
                </a:cubicBezTo>
                <a:cubicBezTo>
                  <a:pt x="32961" y="6541"/>
                  <a:pt x="34519" y="6557"/>
                  <a:pt x="35728" y="6557"/>
                </a:cubicBezTo>
                <a:cubicBezTo>
                  <a:pt x="36968" y="6557"/>
                  <a:pt x="37842" y="6540"/>
                  <a:pt x="37969" y="6472"/>
                </a:cubicBezTo>
                <a:cubicBezTo>
                  <a:pt x="38189" y="6370"/>
                  <a:pt x="38768" y="6323"/>
                  <a:pt x="39361" y="6323"/>
                </a:cubicBezTo>
                <a:cubicBezTo>
                  <a:pt x="40062" y="6323"/>
                  <a:pt x="40783" y="6388"/>
                  <a:pt x="40964" y="6509"/>
                </a:cubicBezTo>
                <a:cubicBezTo>
                  <a:pt x="41169" y="6663"/>
                  <a:pt x="41412" y="6714"/>
                  <a:pt x="41662" y="6714"/>
                </a:cubicBezTo>
                <a:cubicBezTo>
                  <a:pt x="42157" y="6714"/>
                  <a:pt x="42680" y="6513"/>
                  <a:pt x="42994" y="6513"/>
                </a:cubicBezTo>
                <a:cubicBezTo>
                  <a:pt x="43091" y="6513"/>
                  <a:pt x="43168" y="6532"/>
                  <a:pt x="43219" y="6582"/>
                </a:cubicBezTo>
                <a:cubicBezTo>
                  <a:pt x="45634" y="6287"/>
                  <a:pt x="45191" y="6237"/>
                  <a:pt x="49041" y="6237"/>
                </a:cubicBezTo>
                <a:cubicBezTo>
                  <a:pt x="50966" y="6237"/>
                  <a:pt x="53965" y="6250"/>
                  <a:pt x="58931" y="6250"/>
                </a:cubicBezTo>
                <a:cubicBezTo>
                  <a:pt x="59589" y="6111"/>
                  <a:pt x="60283" y="6066"/>
                  <a:pt x="60968" y="6066"/>
                </a:cubicBezTo>
                <a:cubicBezTo>
                  <a:pt x="62264" y="6066"/>
                  <a:pt x="63528" y="6228"/>
                  <a:pt x="64451" y="6228"/>
                </a:cubicBezTo>
                <a:cubicBezTo>
                  <a:pt x="65124" y="6228"/>
                  <a:pt x="65617" y="6142"/>
                  <a:pt x="65808" y="5843"/>
                </a:cubicBezTo>
                <a:cubicBezTo>
                  <a:pt x="66436" y="4919"/>
                  <a:pt x="67176" y="1148"/>
                  <a:pt x="66917" y="260"/>
                </a:cubicBezTo>
                <a:cubicBezTo>
                  <a:pt x="66884" y="162"/>
                  <a:pt x="66393" y="125"/>
                  <a:pt x="65714" y="125"/>
                </a:cubicBezTo>
                <a:cubicBezTo>
                  <a:pt x="64107" y="125"/>
                  <a:pt x="61442" y="330"/>
                  <a:pt x="61261" y="408"/>
                </a:cubicBezTo>
                <a:cubicBezTo>
                  <a:pt x="61221" y="435"/>
                  <a:pt x="61173" y="447"/>
                  <a:pt x="61125" y="447"/>
                </a:cubicBezTo>
                <a:cubicBezTo>
                  <a:pt x="61037" y="447"/>
                  <a:pt x="60952" y="406"/>
                  <a:pt x="60928" y="334"/>
                </a:cubicBezTo>
                <a:cubicBezTo>
                  <a:pt x="60891" y="260"/>
                  <a:pt x="55974" y="113"/>
                  <a:pt x="55900" y="113"/>
                </a:cubicBezTo>
                <a:cubicBezTo>
                  <a:pt x="55900" y="41"/>
                  <a:pt x="55838" y="0"/>
                  <a:pt x="55745" y="0"/>
                </a:cubicBezTo>
                <a:close/>
              </a:path>
            </a:pathLst>
          </a:custGeom>
          <a:solidFill>
            <a:srgbClr val="FFE638">
              <a:alpha val="36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8D7FAA7-E362-41E7-AE75-22FF11477C27}"/>
              </a:ext>
            </a:extLst>
          </p:cNvPr>
          <p:cNvGrpSpPr/>
          <p:nvPr/>
        </p:nvGrpSpPr>
        <p:grpSpPr>
          <a:xfrm rot="322941">
            <a:off x="519842" y="1819635"/>
            <a:ext cx="8046698" cy="2697466"/>
            <a:chOff x="1187000" y="1347485"/>
            <a:chExt cx="1928088" cy="1518643"/>
          </a:xfrm>
        </p:grpSpPr>
        <p:sp>
          <p:nvSpPr>
            <p:cNvPr id="1180" name="Google Shape;1180;p42"/>
            <p:cNvSpPr/>
            <p:nvPr/>
          </p:nvSpPr>
          <p:spPr>
            <a:xfrm rot="21279564">
              <a:off x="1216130" y="1517292"/>
              <a:ext cx="1898958" cy="134883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 rot="21279564">
              <a:off x="1187000" y="1347485"/>
              <a:ext cx="1897968" cy="235018"/>
            </a:xfrm>
            <a:prstGeom prst="rect">
              <a:avLst/>
            </a:prstGeom>
            <a:solidFill>
              <a:srgbClr val="FC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3" name="Google Shape;1183;p42"/>
          <p:cNvSpPr/>
          <p:nvPr/>
        </p:nvSpPr>
        <p:spPr>
          <a:xfrm rot="19620370">
            <a:off x="8297413" y="1623560"/>
            <a:ext cx="366681" cy="477032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89E1D0">
              <a:alpha val="62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42"/>
          <p:cNvSpPr txBox="1">
            <a:spLocks noGrp="1"/>
          </p:cNvSpPr>
          <p:nvPr>
            <p:ph type="title"/>
          </p:nvPr>
        </p:nvSpPr>
        <p:spPr>
          <a:xfrm>
            <a:off x="479017" y="420157"/>
            <a:ext cx="2338612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Language</a:t>
            </a:r>
            <a:endParaRPr dirty="0"/>
          </a:p>
        </p:txBody>
      </p:sp>
      <p:sp>
        <p:nvSpPr>
          <p:cNvPr id="1219" name="Google Shape;1219;p42"/>
          <p:cNvSpPr/>
          <p:nvPr/>
        </p:nvSpPr>
        <p:spPr>
          <a:xfrm rot="16395663">
            <a:off x="518154" y="1577577"/>
            <a:ext cx="366672" cy="47702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EA5F2">
              <a:alpha val="64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1525;p45">
            <a:extLst>
              <a:ext uri="{FF2B5EF4-FFF2-40B4-BE49-F238E27FC236}">
                <a16:creationId xmlns="" xmlns:a16="http://schemas.microsoft.com/office/drawing/2014/main" id="{8B73E157-19DD-4ACC-A358-FF13B0D57BBF}"/>
              </a:ext>
            </a:extLst>
          </p:cNvPr>
          <p:cNvGrpSpPr/>
          <p:nvPr/>
        </p:nvGrpSpPr>
        <p:grpSpPr>
          <a:xfrm>
            <a:off x="3001521" y="849431"/>
            <a:ext cx="3140954" cy="581003"/>
            <a:chOff x="4465454" y="3403048"/>
            <a:chExt cx="3912955" cy="1096879"/>
          </a:xfrm>
        </p:grpSpPr>
        <p:sp>
          <p:nvSpPr>
            <p:cNvPr id="87" name="Google Shape;1526;p45">
              <a:extLst>
                <a:ext uri="{FF2B5EF4-FFF2-40B4-BE49-F238E27FC236}">
                  <a16:creationId xmlns="" xmlns:a16="http://schemas.microsoft.com/office/drawing/2014/main" id="{77143096-0BBE-40FE-810B-F75F3A2C556B}"/>
                </a:ext>
              </a:extLst>
            </p:cNvPr>
            <p:cNvSpPr/>
            <p:nvPr/>
          </p:nvSpPr>
          <p:spPr>
            <a:xfrm>
              <a:off x="4483104" y="3403052"/>
              <a:ext cx="3860790" cy="1096875"/>
            </a:xfrm>
            <a:custGeom>
              <a:avLst/>
              <a:gdLst/>
              <a:ahLst/>
              <a:cxnLst/>
              <a:rect l="l" t="t" r="r" b="b"/>
              <a:pathLst>
                <a:path w="160883" h="43875" extrusionOk="0">
                  <a:moveTo>
                    <a:pt x="0" y="0"/>
                  </a:moveTo>
                  <a:lnTo>
                    <a:pt x="341" y="39782"/>
                  </a:lnTo>
                  <a:lnTo>
                    <a:pt x="160883" y="43875"/>
                  </a:lnTo>
                  <a:lnTo>
                    <a:pt x="160883" y="1513"/>
                  </a:lnTo>
                  <a:close/>
                </a:path>
              </a:pathLst>
            </a:custGeom>
            <a:solidFill>
              <a:srgbClr val="A5B7C6">
                <a:alpha val="23560"/>
              </a:srgbClr>
            </a:solidFill>
            <a:ln>
              <a:noFill/>
            </a:ln>
          </p:spPr>
        </p:sp>
        <p:grpSp>
          <p:nvGrpSpPr>
            <p:cNvPr id="88" name="Google Shape;1527;p45">
              <a:extLst>
                <a:ext uri="{FF2B5EF4-FFF2-40B4-BE49-F238E27FC236}">
                  <a16:creationId xmlns="" xmlns:a16="http://schemas.microsoft.com/office/drawing/2014/main" id="{D05AB34A-D225-46FE-BB08-4065AD0CC895}"/>
                </a:ext>
              </a:extLst>
            </p:cNvPr>
            <p:cNvGrpSpPr/>
            <p:nvPr/>
          </p:nvGrpSpPr>
          <p:grpSpPr>
            <a:xfrm>
              <a:off x="4465454" y="3403048"/>
              <a:ext cx="3912955" cy="992933"/>
              <a:chOff x="5758371" y="2649126"/>
              <a:chExt cx="2217600" cy="479400"/>
            </a:xfrm>
          </p:grpSpPr>
          <p:sp>
            <p:nvSpPr>
              <p:cNvPr id="89" name="Google Shape;1528;p45">
                <a:extLst>
                  <a:ext uri="{FF2B5EF4-FFF2-40B4-BE49-F238E27FC236}">
                    <a16:creationId xmlns="" xmlns:a16="http://schemas.microsoft.com/office/drawing/2014/main" id="{E4B77048-AA6C-43D6-A005-98744E4CDE56}"/>
                  </a:ext>
                </a:extLst>
              </p:cNvPr>
              <p:cNvSpPr/>
              <p:nvPr/>
            </p:nvSpPr>
            <p:spPr>
              <a:xfrm>
                <a:off x="5758371" y="2649126"/>
                <a:ext cx="2217600" cy="47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529;p45">
                <a:extLst>
                  <a:ext uri="{FF2B5EF4-FFF2-40B4-BE49-F238E27FC236}">
                    <a16:creationId xmlns="" xmlns:a16="http://schemas.microsoft.com/office/drawing/2014/main" id="{DC6CF395-568F-40EB-9518-1B89F18ECA61}"/>
                  </a:ext>
                </a:extLst>
              </p:cNvPr>
              <p:cNvSpPr/>
              <p:nvPr/>
            </p:nvSpPr>
            <p:spPr>
              <a:xfrm>
                <a:off x="5758372" y="2649126"/>
                <a:ext cx="221100" cy="479400"/>
              </a:xfrm>
              <a:prstGeom prst="rect">
                <a:avLst/>
              </a:prstGeom>
              <a:solidFill>
                <a:srgbClr val="00C3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1" name="Google Shape;1530;p45">
            <a:extLst>
              <a:ext uri="{FF2B5EF4-FFF2-40B4-BE49-F238E27FC236}">
                <a16:creationId xmlns="" xmlns:a16="http://schemas.microsoft.com/office/drawing/2014/main" id="{3D9A7A8B-6E29-4ED9-A228-7A8CA618B1EB}"/>
              </a:ext>
            </a:extLst>
          </p:cNvPr>
          <p:cNvSpPr txBox="1">
            <a:spLocks/>
          </p:cNvSpPr>
          <p:nvPr/>
        </p:nvSpPr>
        <p:spPr>
          <a:xfrm>
            <a:off x="3015687" y="908760"/>
            <a:ext cx="3126787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algn="ctr"/>
            <a:r>
              <a:rPr lang="en-US" dirty="0"/>
              <a:t>Present simple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9" name="Table 29">
            <a:extLst>
              <a:ext uri="{FF2B5EF4-FFF2-40B4-BE49-F238E27FC236}">
                <a16:creationId xmlns="" xmlns:a16="http://schemas.microsoft.com/office/drawing/2014/main" id="{A665C973-2D3B-4AF9-81C5-CBA6756B2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500664"/>
              </p:ext>
            </p:extLst>
          </p:nvPr>
        </p:nvGraphicFramePr>
        <p:xfrm>
          <a:off x="667646" y="2302877"/>
          <a:ext cx="7839810" cy="2170424"/>
        </p:xfrm>
        <a:graphic>
          <a:graphicData uri="http://schemas.openxmlformats.org/drawingml/2006/table">
            <a:tbl>
              <a:tblPr firstRow="1" bandRow="1">
                <a:tableStyleId>{3436F1DB-8D9F-4AC9-A0C9-950330965C1E}</a:tableStyleId>
              </a:tblPr>
              <a:tblGrid>
                <a:gridCol w="2075554">
                  <a:extLst>
                    <a:ext uri="{9D8B030D-6E8A-4147-A177-3AD203B41FA5}">
                      <a16:colId xmlns="" xmlns:a16="http://schemas.microsoft.com/office/drawing/2014/main" val="2245894625"/>
                    </a:ext>
                  </a:extLst>
                </a:gridCol>
                <a:gridCol w="5764256">
                  <a:extLst>
                    <a:ext uri="{9D8B030D-6E8A-4147-A177-3AD203B41FA5}">
                      <a16:colId xmlns="" xmlns:a16="http://schemas.microsoft.com/office/drawing/2014/main" val="3298256048"/>
                    </a:ext>
                  </a:extLst>
                </a:gridCol>
              </a:tblGrid>
              <a:tr h="428306">
                <a:tc rowSpan="5"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We use the </a:t>
                      </a:r>
                      <a:r>
                        <a:rPr lang="en-US" sz="1200" b="1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present simple</a:t>
                      </a:r>
                      <a:r>
                        <a:rPr lang="en-US" sz="120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 to talk about routines and things that are permanent or happen all the time.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What </a:t>
                      </a:r>
                      <a:r>
                        <a:rPr lang="en-US" sz="1200" b="1" i="1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do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you </a:t>
                      </a:r>
                      <a:r>
                        <a:rPr lang="en-US" sz="1200" b="1" i="1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do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? I’</a:t>
                      </a:r>
                      <a:r>
                        <a:rPr lang="en-US" sz="1200" b="1" i="1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m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a programmer.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753080096"/>
                  </a:ext>
                </a:extLst>
              </a:tr>
              <a:tr h="4283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What </a:t>
                      </a:r>
                      <a:r>
                        <a:rPr lang="en-US" sz="1200" b="1" i="1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does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she </a:t>
                      </a:r>
                      <a:r>
                        <a:rPr lang="en-US" sz="1200" b="1" i="1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do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? She’</a:t>
                      </a:r>
                      <a:r>
                        <a:rPr lang="en-US" sz="1200" b="1" i="1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s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a developer.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08838027"/>
                  </a:ext>
                </a:extLst>
              </a:tr>
              <a:tr h="42830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Where </a:t>
                      </a:r>
                      <a:r>
                        <a:rPr lang="en-US" sz="1200" b="1" i="1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does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she </a:t>
                      </a:r>
                      <a:r>
                        <a:rPr lang="en-US" sz="1200" b="1" i="1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work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? She </a:t>
                      </a:r>
                      <a:r>
                        <a:rPr lang="en-US" sz="1200" b="1" i="1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works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for IBM in Poland. She </a:t>
                      </a:r>
                      <a:r>
                        <a:rPr lang="en-US" sz="1200" b="1" i="1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doesn’t work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in Estonia.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76536231"/>
                  </a:ext>
                </a:extLst>
              </a:tr>
              <a:tr h="42830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Where </a:t>
                      </a:r>
                      <a:r>
                        <a:rPr lang="en-US" sz="1200" b="1" i="1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do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they </a:t>
                      </a:r>
                      <a:r>
                        <a:rPr lang="en-US" sz="1200" b="1" i="1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work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? They </a:t>
                      </a:r>
                      <a:r>
                        <a:rPr lang="en-US" sz="1200" b="1" i="1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work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for Siemens in Egypt.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22127856"/>
                  </a:ext>
                </a:extLst>
              </a:tr>
              <a:tr h="42830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Do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you </a:t>
                      </a:r>
                      <a:r>
                        <a:rPr lang="en-US" sz="1200" b="1" i="1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work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in IT? Yes, I </a:t>
                      </a:r>
                      <a:r>
                        <a:rPr lang="en-US" sz="1200" b="1" i="1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do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/No, I </a:t>
                      </a:r>
                      <a:r>
                        <a:rPr lang="en-US" sz="1200" b="1" i="1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don’t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06383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40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4" name="Google Shape;1734;p49"/>
          <p:cNvGrpSpPr/>
          <p:nvPr/>
        </p:nvGrpSpPr>
        <p:grpSpPr>
          <a:xfrm>
            <a:off x="414726" y="598361"/>
            <a:ext cx="2465043" cy="585711"/>
            <a:chOff x="611550" y="2773950"/>
            <a:chExt cx="2698875" cy="344475"/>
          </a:xfrm>
        </p:grpSpPr>
        <p:sp>
          <p:nvSpPr>
            <p:cNvPr id="1735" name="Google Shape;1735;p49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9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7" name="Google Shape;1737;p49"/>
          <p:cNvSpPr/>
          <p:nvPr/>
        </p:nvSpPr>
        <p:spPr>
          <a:xfrm>
            <a:off x="2716329" y="846915"/>
            <a:ext cx="6050714" cy="3762972"/>
          </a:xfrm>
          <a:custGeom>
            <a:avLst/>
            <a:gdLst/>
            <a:ahLst/>
            <a:cxnLst/>
            <a:rect l="l" t="t" r="r" b="b"/>
            <a:pathLst>
              <a:path w="143548" h="124201" extrusionOk="0">
                <a:moveTo>
                  <a:pt x="9404" y="0"/>
                </a:moveTo>
                <a:lnTo>
                  <a:pt x="0" y="124201"/>
                </a:lnTo>
                <a:lnTo>
                  <a:pt x="127638" y="124201"/>
                </a:lnTo>
                <a:lnTo>
                  <a:pt x="143548" y="540"/>
                </a:lnTo>
                <a:close/>
              </a:path>
            </a:pathLst>
          </a:custGeom>
          <a:solidFill>
            <a:srgbClr val="A5B7C6">
              <a:alpha val="23560"/>
            </a:srgbClr>
          </a:solidFill>
          <a:ln>
            <a:noFill/>
          </a:ln>
        </p:spPr>
      </p:sp>
      <p:sp>
        <p:nvSpPr>
          <p:cNvPr id="1738" name="Google Shape;1738;p49"/>
          <p:cNvSpPr/>
          <p:nvPr/>
        </p:nvSpPr>
        <p:spPr>
          <a:xfrm>
            <a:off x="3057749" y="1105786"/>
            <a:ext cx="5725646" cy="3575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49"/>
          <p:cNvSpPr/>
          <p:nvPr/>
        </p:nvSpPr>
        <p:spPr>
          <a:xfrm>
            <a:off x="3057739" y="846264"/>
            <a:ext cx="5725646" cy="311703"/>
          </a:xfrm>
          <a:prstGeom prst="rect">
            <a:avLst/>
          </a:prstGeom>
          <a:solidFill>
            <a:srgbClr val="EDD6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49"/>
          <p:cNvSpPr txBox="1">
            <a:spLocks noGrp="1"/>
          </p:cNvSpPr>
          <p:nvPr>
            <p:ph type="title"/>
          </p:nvPr>
        </p:nvSpPr>
        <p:spPr>
          <a:xfrm flipH="1">
            <a:off x="444825" y="576800"/>
            <a:ext cx="2444808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Listening</a:t>
            </a:r>
            <a:endParaRPr dirty="0"/>
          </a:p>
        </p:txBody>
      </p:sp>
      <p:sp>
        <p:nvSpPr>
          <p:cNvPr id="1754" name="Google Shape;1754;p49"/>
          <p:cNvSpPr/>
          <p:nvPr/>
        </p:nvSpPr>
        <p:spPr>
          <a:xfrm rot="-5577675">
            <a:off x="5477238" y="421706"/>
            <a:ext cx="886649" cy="1153386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5" name="Google Shape;1755;p49"/>
          <p:cNvGrpSpPr/>
          <p:nvPr/>
        </p:nvGrpSpPr>
        <p:grpSpPr>
          <a:xfrm>
            <a:off x="1490243" y="4187055"/>
            <a:ext cx="264677" cy="392424"/>
            <a:chOff x="4508863" y="1528200"/>
            <a:chExt cx="318850" cy="472800"/>
          </a:xfrm>
        </p:grpSpPr>
        <p:sp>
          <p:nvSpPr>
            <p:cNvPr id="1756" name="Google Shape;1756;p4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49"/>
          <p:cNvGrpSpPr/>
          <p:nvPr/>
        </p:nvGrpSpPr>
        <p:grpSpPr>
          <a:xfrm>
            <a:off x="644340" y="4187049"/>
            <a:ext cx="264677" cy="392424"/>
            <a:chOff x="4508863" y="1528200"/>
            <a:chExt cx="318850" cy="472800"/>
          </a:xfrm>
        </p:grpSpPr>
        <p:sp>
          <p:nvSpPr>
            <p:cNvPr id="1761" name="Google Shape;1761;p4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1042;p39">
            <a:extLst>
              <a:ext uri="{FF2B5EF4-FFF2-40B4-BE49-F238E27FC236}">
                <a16:creationId xmlns="" xmlns:a16="http://schemas.microsoft.com/office/drawing/2014/main" id="{9FDF237B-1103-4472-9911-5AA3E222DBEF}"/>
              </a:ext>
            </a:extLst>
          </p:cNvPr>
          <p:cNvSpPr/>
          <p:nvPr/>
        </p:nvSpPr>
        <p:spPr>
          <a:xfrm>
            <a:off x="1190182" y="1766058"/>
            <a:ext cx="926350" cy="905125"/>
          </a:xfrm>
          <a:custGeom>
            <a:avLst/>
            <a:gdLst/>
            <a:ahLst/>
            <a:cxnLst/>
            <a:rect l="l" t="t" r="r" b="b"/>
            <a:pathLst>
              <a:path w="37054" h="36205" extrusionOk="0">
                <a:moveTo>
                  <a:pt x="20171" y="2897"/>
                </a:moveTo>
                <a:cubicBezTo>
                  <a:pt x="13692" y="2897"/>
                  <a:pt x="4629" y="3248"/>
                  <a:pt x="1730" y="9043"/>
                </a:cubicBezTo>
                <a:cubicBezTo>
                  <a:pt x="-53" y="12607"/>
                  <a:pt x="-138" y="17159"/>
                  <a:pt x="1007" y="20976"/>
                </a:cubicBezTo>
                <a:cubicBezTo>
                  <a:pt x="4030" y="31052"/>
                  <a:pt x="25605" y="39758"/>
                  <a:pt x="31018" y="30738"/>
                </a:cubicBezTo>
                <a:cubicBezTo>
                  <a:pt x="35128" y="23889"/>
                  <a:pt x="35698" y="10984"/>
                  <a:pt x="28849" y="6874"/>
                </a:cubicBezTo>
                <a:cubicBezTo>
                  <a:pt x="23310" y="3550"/>
                  <a:pt x="15464" y="1093"/>
                  <a:pt x="9685" y="3981"/>
                </a:cubicBezTo>
                <a:cubicBezTo>
                  <a:pt x="4809" y="6417"/>
                  <a:pt x="1259" y="11997"/>
                  <a:pt x="284" y="17360"/>
                </a:cubicBezTo>
                <a:cubicBezTo>
                  <a:pt x="-548" y="21937"/>
                  <a:pt x="728" y="27711"/>
                  <a:pt x="4261" y="30738"/>
                </a:cubicBezTo>
                <a:cubicBezTo>
                  <a:pt x="11500" y="36942"/>
                  <a:pt x="25587" y="38389"/>
                  <a:pt x="32826" y="32185"/>
                </a:cubicBezTo>
                <a:cubicBezTo>
                  <a:pt x="38778" y="27085"/>
                  <a:pt x="37895" y="15205"/>
                  <a:pt x="33549" y="8682"/>
                </a:cubicBezTo>
                <a:cubicBezTo>
                  <a:pt x="28537" y="1160"/>
                  <a:pt x="16090" y="-1774"/>
                  <a:pt x="7516" y="1089"/>
                </a:cubicBezTo>
              </a:path>
            </a:pathLst>
          </a:custGeom>
          <a:noFill/>
          <a:ln w="2857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Google Shape;1038;p39">
            <a:extLst>
              <a:ext uri="{FF2B5EF4-FFF2-40B4-BE49-F238E27FC236}">
                <a16:creationId xmlns="" xmlns:a16="http://schemas.microsoft.com/office/drawing/2014/main" id="{8B709770-7165-49B7-A095-92F73548C67D}"/>
              </a:ext>
            </a:extLst>
          </p:cNvPr>
          <p:cNvSpPr txBox="1">
            <a:spLocks/>
          </p:cNvSpPr>
          <p:nvPr/>
        </p:nvSpPr>
        <p:spPr>
          <a:xfrm>
            <a:off x="404082" y="3016075"/>
            <a:ext cx="2465043" cy="100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Font typeface="Nunito"/>
              <a:buNone/>
            </a:pPr>
            <a:r>
              <a:rPr lang="en-US" b="1" dirty="0"/>
              <a:t>-Listen to three people talking about their jobs. Complete these job descriptions:</a:t>
            </a:r>
          </a:p>
        </p:txBody>
      </p:sp>
      <p:sp>
        <p:nvSpPr>
          <p:cNvPr id="26" name="Google Shape;686;p34">
            <a:extLst>
              <a:ext uri="{FF2B5EF4-FFF2-40B4-BE49-F238E27FC236}">
                <a16:creationId xmlns="" xmlns:a16="http://schemas.microsoft.com/office/drawing/2014/main" id="{2E26F156-E31D-4F0E-A1A1-B343A44B0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57739" y="1184071"/>
            <a:ext cx="5709304" cy="34970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>
              <a:buClr>
                <a:schemeClr val="dk1"/>
              </a:buClr>
              <a:buSzPts val="1100"/>
              <a:buFont typeface="Montserrat"/>
              <a:buAutoNum type="arabicPeriod"/>
            </a:pPr>
            <a:r>
              <a:rPr lang="en-US" b="1" dirty="0"/>
              <a:t>Karl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b="1" dirty="0"/>
              <a:t>        Job</a:t>
            </a:r>
            <a:r>
              <a:rPr lang="pl-PL" b="1" dirty="0"/>
              <a:t>:</a:t>
            </a:r>
            <a:r>
              <a:rPr lang="pl-PL" dirty="0"/>
              <a:t> </a:t>
            </a:r>
            <a:r>
              <a:rPr lang="en-US" dirty="0"/>
              <a:t>software</a:t>
            </a:r>
            <a:r>
              <a:rPr lang="pl-PL" dirty="0"/>
              <a:t> </a:t>
            </a:r>
            <a:r>
              <a:rPr lang="en-US" dirty="0"/>
              <a:t>____________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b="1" dirty="0"/>
              <a:t>        Responsibilities: </a:t>
            </a:r>
            <a:r>
              <a:rPr lang="en-US" dirty="0"/>
              <a:t>he designs and ____________ computer games.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b="1" dirty="0"/>
              <a:t>        </a:t>
            </a:r>
            <a:endParaRPr lang="en-US" dirty="0"/>
          </a:p>
          <a:p>
            <a:pPr marL="342900" indent="-342900">
              <a:buClr>
                <a:schemeClr val="dk1"/>
              </a:buClr>
              <a:buSzPts val="1100"/>
              <a:buFont typeface="+mj-lt"/>
              <a:buAutoNum type="arabicPeriod" startAt="2"/>
            </a:pPr>
            <a:r>
              <a:rPr lang="en-US" b="1" dirty="0"/>
              <a:t>Heba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dirty="0"/>
              <a:t>         </a:t>
            </a:r>
            <a:r>
              <a:rPr lang="en-US" b="1" dirty="0"/>
              <a:t>Job</a:t>
            </a:r>
            <a:r>
              <a:rPr lang="pl-PL" b="1" dirty="0"/>
              <a:t>:</a:t>
            </a:r>
            <a:r>
              <a:rPr lang="pl-PL" dirty="0"/>
              <a:t> </a:t>
            </a:r>
            <a:r>
              <a:rPr lang="en-US" dirty="0"/>
              <a:t>____________ analyst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b="1" dirty="0"/>
              <a:t>        Responsibilities: </a:t>
            </a:r>
            <a:r>
              <a:rPr lang="en-US" dirty="0"/>
              <a:t>he ____________ computer problems.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dirty="0"/>
          </a:p>
          <a:p>
            <a:pPr marL="342900" indent="-342900">
              <a:buClr>
                <a:schemeClr val="dk1"/>
              </a:buClr>
              <a:buSzPts val="1100"/>
              <a:buFont typeface="+mj-lt"/>
              <a:buAutoNum type="arabicPeriod" startAt="3"/>
            </a:pPr>
            <a:r>
              <a:rPr lang="en-US" b="1" dirty="0"/>
              <a:t>Wojtek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b="1" dirty="0"/>
              <a:t>        Job</a:t>
            </a:r>
            <a:r>
              <a:rPr lang="pl-PL" b="1" dirty="0"/>
              <a:t>:</a:t>
            </a:r>
            <a:r>
              <a:rPr lang="pl-PL" dirty="0"/>
              <a:t> </a:t>
            </a:r>
            <a:r>
              <a:rPr lang="en-US" dirty="0"/>
              <a:t>database</a:t>
            </a:r>
            <a:r>
              <a:rPr lang="pl-PL" dirty="0"/>
              <a:t> </a:t>
            </a:r>
            <a:r>
              <a:rPr lang="en-US" dirty="0"/>
              <a:t>____________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b="1" dirty="0"/>
              <a:t>        Responsibilities: </a:t>
            </a:r>
            <a:r>
              <a:rPr lang="en-US" dirty="0"/>
              <a:t>he analyses and ____________ electronic data.</a:t>
            </a:r>
          </a:p>
        </p:txBody>
      </p:sp>
      <p:pic>
        <p:nvPicPr>
          <p:cNvPr id="5" name="sound 5">
            <a:hlinkClick r:id="" action="ppaction://media"/>
            <a:extLst>
              <a:ext uri="{FF2B5EF4-FFF2-40B4-BE49-F238E27FC236}">
                <a16:creationId xmlns="" xmlns:a16="http://schemas.microsoft.com/office/drawing/2014/main" id="{47319E6D-74BB-4D12-BF5B-2CBF9DED00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9572" y="19639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6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4" name="Google Shape;1734;p49"/>
          <p:cNvGrpSpPr/>
          <p:nvPr/>
        </p:nvGrpSpPr>
        <p:grpSpPr>
          <a:xfrm>
            <a:off x="414726" y="598361"/>
            <a:ext cx="2465043" cy="585711"/>
            <a:chOff x="611550" y="2773950"/>
            <a:chExt cx="2698875" cy="344475"/>
          </a:xfrm>
        </p:grpSpPr>
        <p:sp>
          <p:nvSpPr>
            <p:cNvPr id="1735" name="Google Shape;1735;p49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9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7" name="Google Shape;1737;p49"/>
          <p:cNvSpPr/>
          <p:nvPr/>
        </p:nvSpPr>
        <p:spPr>
          <a:xfrm>
            <a:off x="2716329" y="846915"/>
            <a:ext cx="6050714" cy="3762972"/>
          </a:xfrm>
          <a:custGeom>
            <a:avLst/>
            <a:gdLst/>
            <a:ahLst/>
            <a:cxnLst/>
            <a:rect l="l" t="t" r="r" b="b"/>
            <a:pathLst>
              <a:path w="143548" h="124201" extrusionOk="0">
                <a:moveTo>
                  <a:pt x="9404" y="0"/>
                </a:moveTo>
                <a:lnTo>
                  <a:pt x="0" y="124201"/>
                </a:lnTo>
                <a:lnTo>
                  <a:pt x="127638" y="124201"/>
                </a:lnTo>
                <a:lnTo>
                  <a:pt x="143548" y="540"/>
                </a:lnTo>
                <a:close/>
              </a:path>
            </a:pathLst>
          </a:custGeom>
          <a:solidFill>
            <a:srgbClr val="A5B7C6">
              <a:alpha val="23560"/>
            </a:srgbClr>
          </a:solidFill>
          <a:ln>
            <a:noFill/>
          </a:ln>
        </p:spPr>
      </p:sp>
      <p:sp>
        <p:nvSpPr>
          <p:cNvPr id="1738" name="Google Shape;1738;p49"/>
          <p:cNvSpPr/>
          <p:nvPr/>
        </p:nvSpPr>
        <p:spPr>
          <a:xfrm>
            <a:off x="3057749" y="1105786"/>
            <a:ext cx="5725646" cy="3575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49"/>
          <p:cNvSpPr/>
          <p:nvPr/>
        </p:nvSpPr>
        <p:spPr>
          <a:xfrm>
            <a:off x="3057739" y="846264"/>
            <a:ext cx="5725646" cy="311703"/>
          </a:xfrm>
          <a:prstGeom prst="rect">
            <a:avLst/>
          </a:prstGeom>
          <a:solidFill>
            <a:srgbClr val="EDD6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49"/>
          <p:cNvSpPr txBox="1">
            <a:spLocks noGrp="1"/>
          </p:cNvSpPr>
          <p:nvPr>
            <p:ph type="title"/>
          </p:nvPr>
        </p:nvSpPr>
        <p:spPr>
          <a:xfrm flipH="1">
            <a:off x="444825" y="576800"/>
            <a:ext cx="2444808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Listening</a:t>
            </a:r>
            <a:endParaRPr dirty="0"/>
          </a:p>
        </p:txBody>
      </p:sp>
      <p:sp>
        <p:nvSpPr>
          <p:cNvPr id="1754" name="Google Shape;1754;p49"/>
          <p:cNvSpPr/>
          <p:nvPr/>
        </p:nvSpPr>
        <p:spPr>
          <a:xfrm rot="-5577675">
            <a:off x="5477238" y="421706"/>
            <a:ext cx="886649" cy="1153386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5" name="Google Shape;1755;p49"/>
          <p:cNvGrpSpPr/>
          <p:nvPr/>
        </p:nvGrpSpPr>
        <p:grpSpPr>
          <a:xfrm>
            <a:off x="1490243" y="4187055"/>
            <a:ext cx="264677" cy="392424"/>
            <a:chOff x="4508863" y="1528200"/>
            <a:chExt cx="318850" cy="472800"/>
          </a:xfrm>
        </p:grpSpPr>
        <p:sp>
          <p:nvSpPr>
            <p:cNvPr id="1756" name="Google Shape;1756;p4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49"/>
          <p:cNvGrpSpPr/>
          <p:nvPr/>
        </p:nvGrpSpPr>
        <p:grpSpPr>
          <a:xfrm>
            <a:off x="644340" y="4187049"/>
            <a:ext cx="264677" cy="392424"/>
            <a:chOff x="4508863" y="1528200"/>
            <a:chExt cx="318850" cy="472800"/>
          </a:xfrm>
        </p:grpSpPr>
        <p:sp>
          <p:nvSpPr>
            <p:cNvPr id="1761" name="Google Shape;1761;p4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1042;p39">
            <a:extLst>
              <a:ext uri="{FF2B5EF4-FFF2-40B4-BE49-F238E27FC236}">
                <a16:creationId xmlns="" xmlns:a16="http://schemas.microsoft.com/office/drawing/2014/main" id="{9FDF237B-1103-4472-9911-5AA3E222DBEF}"/>
              </a:ext>
            </a:extLst>
          </p:cNvPr>
          <p:cNvSpPr/>
          <p:nvPr/>
        </p:nvSpPr>
        <p:spPr>
          <a:xfrm>
            <a:off x="1190182" y="1766058"/>
            <a:ext cx="926350" cy="905125"/>
          </a:xfrm>
          <a:custGeom>
            <a:avLst/>
            <a:gdLst/>
            <a:ahLst/>
            <a:cxnLst/>
            <a:rect l="l" t="t" r="r" b="b"/>
            <a:pathLst>
              <a:path w="37054" h="36205" extrusionOk="0">
                <a:moveTo>
                  <a:pt x="20171" y="2897"/>
                </a:moveTo>
                <a:cubicBezTo>
                  <a:pt x="13692" y="2897"/>
                  <a:pt x="4629" y="3248"/>
                  <a:pt x="1730" y="9043"/>
                </a:cubicBezTo>
                <a:cubicBezTo>
                  <a:pt x="-53" y="12607"/>
                  <a:pt x="-138" y="17159"/>
                  <a:pt x="1007" y="20976"/>
                </a:cubicBezTo>
                <a:cubicBezTo>
                  <a:pt x="4030" y="31052"/>
                  <a:pt x="25605" y="39758"/>
                  <a:pt x="31018" y="30738"/>
                </a:cubicBezTo>
                <a:cubicBezTo>
                  <a:pt x="35128" y="23889"/>
                  <a:pt x="35698" y="10984"/>
                  <a:pt x="28849" y="6874"/>
                </a:cubicBezTo>
                <a:cubicBezTo>
                  <a:pt x="23310" y="3550"/>
                  <a:pt x="15464" y="1093"/>
                  <a:pt x="9685" y="3981"/>
                </a:cubicBezTo>
                <a:cubicBezTo>
                  <a:pt x="4809" y="6417"/>
                  <a:pt x="1259" y="11997"/>
                  <a:pt x="284" y="17360"/>
                </a:cubicBezTo>
                <a:cubicBezTo>
                  <a:pt x="-548" y="21937"/>
                  <a:pt x="728" y="27711"/>
                  <a:pt x="4261" y="30738"/>
                </a:cubicBezTo>
                <a:cubicBezTo>
                  <a:pt x="11500" y="36942"/>
                  <a:pt x="25587" y="38389"/>
                  <a:pt x="32826" y="32185"/>
                </a:cubicBezTo>
                <a:cubicBezTo>
                  <a:pt x="38778" y="27085"/>
                  <a:pt x="37895" y="15205"/>
                  <a:pt x="33549" y="8682"/>
                </a:cubicBezTo>
                <a:cubicBezTo>
                  <a:pt x="28537" y="1160"/>
                  <a:pt x="16090" y="-1774"/>
                  <a:pt x="7516" y="1089"/>
                </a:cubicBezTo>
              </a:path>
            </a:pathLst>
          </a:custGeom>
          <a:noFill/>
          <a:ln w="2857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Google Shape;1038;p39">
            <a:extLst>
              <a:ext uri="{FF2B5EF4-FFF2-40B4-BE49-F238E27FC236}">
                <a16:creationId xmlns="" xmlns:a16="http://schemas.microsoft.com/office/drawing/2014/main" id="{8B709770-7165-49B7-A095-92F73548C67D}"/>
              </a:ext>
            </a:extLst>
          </p:cNvPr>
          <p:cNvSpPr txBox="1">
            <a:spLocks/>
          </p:cNvSpPr>
          <p:nvPr/>
        </p:nvSpPr>
        <p:spPr>
          <a:xfrm>
            <a:off x="404019" y="3252130"/>
            <a:ext cx="2465043" cy="598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Font typeface="Nunito"/>
              <a:buNone/>
            </a:pPr>
            <a:r>
              <a:rPr lang="en-US" b="1" dirty="0"/>
              <a:t>-Listen and complete this dialogue:</a:t>
            </a:r>
          </a:p>
        </p:txBody>
      </p:sp>
      <p:sp>
        <p:nvSpPr>
          <p:cNvPr id="27" name="Google Shape;1741;p49">
            <a:extLst>
              <a:ext uri="{FF2B5EF4-FFF2-40B4-BE49-F238E27FC236}">
                <a16:creationId xmlns="" xmlns:a16="http://schemas.microsoft.com/office/drawing/2014/main" id="{DD7B93D3-10DE-4394-A1D5-063E766B69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 flipH="1">
            <a:off x="3093689" y="1169567"/>
            <a:ext cx="5689693" cy="35115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b="1" dirty="0"/>
              <a:t>Ahmed: </a:t>
            </a:r>
            <a:r>
              <a:rPr lang="en-US" sz="1200" dirty="0"/>
              <a:t>Where ____________ you work, Betty?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b="1" dirty="0"/>
              <a:t>Betty:</a:t>
            </a:r>
            <a:r>
              <a:rPr lang="en-US" sz="1200" dirty="0"/>
              <a:t> I work for Dell in Dubai. What ____________ you?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b="1" dirty="0"/>
              <a:t>Ahmed: </a:t>
            </a:r>
            <a:r>
              <a:rPr lang="en-US" sz="1200" dirty="0"/>
              <a:t>I ____________ for HP in Budapest. What do you ____________ , Milo?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b="1" dirty="0"/>
              <a:t>Milo: </a:t>
            </a:r>
            <a:r>
              <a:rPr lang="en-US" sz="1200" dirty="0"/>
              <a:t>I’m a ____________ developer. I work ____________ Microsoft in Prague.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b="1" dirty="0"/>
              <a:t>Betty: </a:t>
            </a:r>
            <a:r>
              <a:rPr lang="en-US" sz="1200" dirty="0"/>
              <a:t>Milo, do you ____________ Frida?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b="1" dirty="0"/>
              <a:t>Milo: </a:t>
            </a:r>
            <a:r>
              <a:rPr lang="en-US" sz="1200" dirty="0"/>
              <a:t>Yes, I do. What do you ____________ to know?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b="1" dirty="0"/>
              <a:t>Betty: </a:t>
            </a:r>
            <a:r>
              <a:rPr lang="en-US" sz="1200" dirty="0"/>
              <a:t>Where ____________ she work?</a:t>
            </a:r>
            <a:endParaRPr lang="en-US" sz="1200" b="1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b="1" dirty="0"/>
              <a:t>Milo: </a:t>
            </a:r>
            <a:r>
              <a:rPr lang="en-US" sz="1200" dirty="0"/>
              <a:t>She works with ____________ in Prague. She designs websites for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dirty="0"/>
              <a:t>           ____________.</a:t>
            </a:r>
            <a:endParaRPr lang="en-US" sz="1200" b="1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b="1" dirty="0"/>
              <a:t>Ahmed: </a:t>
            </a:r>
            <a:r>
              <a:rPr lang="en-US" sz="1200" dirty="0"/>
              <a:t>I see. Right, let’s go. The workshop starts in five minutes.</a:t>
            </a:r>
            <a:endParaRPr lang="en-US" sz="1200" b="1" dirty="0"/>
          </a:p>
        </p:txBody>
      </p:sp>
      <p:pic>
        <p:nvPicPr>
          <p:cNvPr id="4" name="sound 6">
            <a:hlinkClick r:id="" action="ppaction://media"/>
            <a:extLst>
              <a:ext uri="{FF2B5EF4-FFF2-40B4-BE49-F238E27FC236}">
                <a16:creationId xmlns="" xmlns:a16="http://schemas.microsoft.com/office/drawing/2014/main" id="{96EE3B97-F868-4A57-B7D6-83ED8DDBB4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62429" y="19659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7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3251</TotalTime>
  <Words>587</Words>
  <Application>Microsoft Office PowerPoint</Application>
  <PresentationFormat>عرض على الشاشة (9:16)‏</PresentationFormat>
  <Paragraphs>85</Paragraphs>
  <Slides>14</Slides>
  <Notes>13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2" baseType="lpstr">
      <vt:lpstr>Arial</vt:lpstr>
      <vt:lpstr>Nunito</vt:lpstr>
      <vt:lpstr>Just Another Hand</vt:lpstr>
      <vt:lpstr>NSimSun</vt:lpstr>
      <vt:lpstr>Montserrat</vt:lpstr>
      <vt:lpstr>Livvic</vt:lpstr>
      <vt:lpstr>Roboto Condensed Light</vt:lpstr>
      <vt:lpstr>Volicy Bulletin Board Thesis by Slidesgo</vt:lpstr>
      <vt:lpstr>Lesson 2: Working in the IT industry</vt:lpstr>
      <vt:lpstr>Table of contents</vt:lpstr>
      <vt:lpstr>Jobs in IT</vt:lpstr>
      <vt:lpstr>speaking</vt:lpstr>
      <vt:lpstr>Reading</vt:lpstr>
      <vt:lpstr>-Complete the descriptions 1-4 with the IT jobs in the previous slide:</vt:lpstr>
      <vt:lpstr>Language</vt:lpstr>
      <vt:lpstr>Listening</vt:lpstr>
      <vt:lpstr>Listening</vt:lpstr>
      <vt:lpstr>Listening</vt:lpstr>
      <vt:lpstr>speaking</vt:lpstr>
      <vt:lpstr>Writing</vt:lpstr>
      <vt:lpstr>speaking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 : English</dc:title>
  <cp:lastModifiedBy>furat abayaje</cp:lastModifiedBy>
  <cp:revision>122</cp:revision>
  <dcterms:modified xsi:type="dcterms:W3CDTF">2023-04-10T19:01:36Z</dcterms:modified>
</cp:coreProperties>
</file>