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301" r:id="rId3"/>
    <p:sldId id="303" r:id="rId4"/>
    <p:sldId id="345" r:id="rId5"/>
    <p:sldId id="329" r:id="rId6"/>
    <p:sldId id="343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04" r:id="rId15"/>
    <p:sldId id="337" r:id="rId16"/>
    <p:sldId id="341" r:id="rId17"/>
    <p:sldId id="342" r:id="rId18"/>
    <p:sldId id="340" r:id="rId19"/>
    <p:sldId id="339" r:id="rId20"/>
  </p:sldIdLst>
  <p:sldSz cx="9144000" cy="5143500" type="screen16x9"/>
  <p:notesSz cx="6858000" cy="9144000"/>
  <p:embeddedFontLst>
    <p:embeddedFont>
      <p:font typeface="Just Another Hand" panose="02000506000000020003" pitchFamily="2" charset="0"/>
      <p:regular r:id="rId22"/>
    </p:embeddedFont>
    <p:embeddedFont>
      <p:font typeface="Montserrat" pitchFamily="2" charset="77"/>
      <p:regular r:id="rId23"/>
      <p:bold r:id="rId24"/>
      <p:italic r:id="rId25"/>
      <p:boldItalic r:id="rId26"/>
    </p:embeddedFont>
    <p:embeddedFont>
      <p:font typeface="Nunito" pitchFamily="2" charset="77"/>
      <p:regular r:id="rId27"/>
      <p:bold r:id="rId28"/>
      <p:italic r:id="rId29"/>
      <p:boldItalic r:id="rId30"/>
    </p:embeddedFont>
    <p:embeddedFont>
      <p:font typeface="Roboto Condensed Light" panose="020F0302020204030204" pitchFamily="34" charset="0"/>
      <p:regular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36F1DB-8D9F-4AC9-A0C9-950330965C1E}">
  <a:tblStyle styleId="{3436F1DB-8D9F-4AC9-A0C9-950330965C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7" autoAdjust="0"/>
    <p:restoredTop sz="94694"/>
  </p:normalViewPr>
  <p:slideViewPr>
    <p:cSldViewPr snapToGrid="0">
      <p:cViewPr varScale="1">
        <p:scale>
          <a:sx n="161" d="100"/>
          <a:sy n="161" d="100"/>
        </p:scale>
        <p:origin x="776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62216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0603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7959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319fdea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319fdea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87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54319fdea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54319fdea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934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318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70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54319fdea8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54319fdea8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518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54319fdea8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54319fdea8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820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02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086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63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54319fdea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54319fdea8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979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54319fdea8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54319fdea8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136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54319fdea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54319fdea8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97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54319fdea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54319fdea8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97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54319fdea8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54319fdea8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7623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54319fdea8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54319fdea8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313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427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458100"/>
            <a:ext cx="2969100" cy="28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6000" lvl="4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3200" lvl="5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400" lvl="6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600" lvl="7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800" lvl="8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ONE_COLUMN_TEXT_1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4" y="2187022"/>
            <a:ext cx="3614775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4" y="1590851"/>
            <a:ext cx="1577607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2737446"/>
            <a:ext cx="3289593" cy="713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2700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5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1967185"/>
            <a:ext cx="2381048" cy="404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1" y="2335267"/>
            <a:ext cx="2099299" cy="521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5" y="1885856"/>
            <a:ext cx="2381057" cy="404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2255721"/>
            <a:ext cx="2099362" cy="521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1813650"/>
            <a:ext cx="23811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180600"/>
            <a:ext cx="2099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3684575"/>
            <a:ext cx="2381112" cy="404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4062099"/>
            <a:ext cx="2099280" cy="521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3693625"/>
            <a:ext cx="23811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4061000"/>
            <a:ext cx="2099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1" y="3684500"/>
            <a:ext cx="2380995" cy="404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099" y="4059970"/>
            <a:ext cx="2099375" cy="522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0" y="4742058"/>
            <a:ext cx="450323" cy="449885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6" r:id="rId10"/>
    <p:sldLayoutId id="2147483667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928834" y="448786"/>
            <a:ext cx="7286339" cy="3598636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2277551" y="3770067"/>
            <a:ext cx="4588897" cy="585711"/>
            <a:chOff x="611550" y="2773950"/>
            <a:chExt cx="2698875" cy="344475"/>
          </a:xfrm>
        </p:grpSpPr>
        <p:sp>
          <p:nvSpPr>
            <p:cNvPr id="153" name="Google Shape;153;p27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1908931" y="1430508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dirty="0"/>
              <a:t>Lesson 3:</a:t>
            </a:r>
            <a:br>
              <a:rPr lang="en-US" sz="9600" dirty="0"/>
            </a:br>
            <a:r>
              <a:rPr lang="en-US" sz="6600" dirty="0"/>
              <a:t>Working in the IT industry</a:t>
            </a:r>
            <a:endParaRPr sz="9600" dirty="0"/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2455200" y="3836548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</a:pPr>
            <a:endParaRPr b="1" dirty="0"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077900" y="3845602"/>
            <a:ext cx="941915" cy="939078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519945" y="3794209"/>
            <a:ext cx="861773" cy="855823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221714" y="3789277"/>
            <a:ext cx="277491" cy="25348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428219" y="1964160"/>
            <a:ext cx="327586" cy="485471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7887879" y="594932"/>
            <a:ext cx="726010" cy="725455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7838444" y="443804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8315811" y="1018370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591324" y="474007"/>
            <a:ext cx="270863" cy="401596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977896" y="515330"/>
            <a:ext cx="270863" cy="401596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364468" y="515330"/>
            <a:ext cx="270863" cy="401596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7465862" y="36957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7618262" y="38481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56;p27">
            <a:extLst>
              <a:ext uri="{FF2B5EF4-FFF2-40B4-BE49-F238E27FC236}">
                <a16:creationId xmlns:a16="http://schemas.microsoft.com/office/drawing/2014/main" id="{4AD57138-C352-406A-90AA-2F081AFB4954}"/>
              </a:ext>
            </a:extLst>
          </p:cNvPr>
          <p:cNvSpPr txBox="1">
            <a:spLocks/>
          </p:cNvSpPr>
          <p:nvPr/>
        </p:nvSpPr>
        <p:spPr>
          <a:xfrm rot="351918">
            <a:off x="7734980" y="680728"/>
            <a:ext cx="1043995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1200" b="1" dirty="0"/>
              <a:t>1</a:t>
            </a:r>
            <a:r>
              <a:rPr lang="en-US" sz="1200" b="1" baseline="30000" dirty="0"/>
              <a:t>st</a:t>
            </a:r>
            <a:r>
              <a:rPr lang="en-US" sz="1200" b="1" dirty="0"/>
              <a:t> class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0"/>
          <p:cNvGrpSpPr/>
          <p:nvPr/>
        </p:nvGrpSpPr>
        <p:grpSpPr>
          <a:xfrm>
            <a:off x="2320501" y="413734"/>
            <a:ext cx="4869068" cy="4316022"/>
            <a:chOff x="683398" y="2777187"/>
            <a:chExt cx="876552" cy="777046"/>
          </a:xfrm>
        </p:grpSpPr>
        <p:sp>
          <p:nvSpPr>
            <p:cNvPr id="294" name="Google Shape;294;p30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30"/>
          <p:cNvSpPr txBox="1">
            <a:spLocks noGrp="1"/>
          </p:cNvSpPr>
          <p:nvPr>
            <p:ph type="title" idx="2"/>
          </p:nvPr>
        </p:nvSpPr>
        <p:spPr>
          <a:xfrm rot="-690391">
            <a:off x="2964356" y="1261820"/>
            <a:ext cx="2551941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speaking</a:t>
            </a:r>
            <a:endParaRPr dirty="0"/>
          </a:p>
        </p:txBody>
      </p:sp>
      <p:sp>
        <p:nvSpPr>
          <p:cNvPr id="299" name="Google Shape;299;p30"/>
          <p:cNvSpPr txBox="1">
            <a:spLocks noGrp="1"/>
          </p:cNvSpPr>
          <p:nvPr>
            <p:ph type="subTitle" idx="1"/>
          </p:nvPr>
        </p:nvSpPr>
        <p:spPr>
          <a:xfrm rot="20761294">
            <a:off x="2847868" y="2336705"/>
            <a:ext cx="3659202" cy="1125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-Work in pairs. Ask and answer questions about your daily schedule and breaks. Make notes. Example:</a:t>
            </a:r>
            <a:endParaRPr sz="1600" dirty="0"/>
          </a:p>
        </p:txBody>
      </p:sp>
      <p:grpSp>
        <p:nvGrpSpPr>
          <p:cNvPr id="300" name="Google Shape;300;p30"/>
          <p:cNvGrpSpPr/>
          <p:nvPr/>
        </p:nvGrpSpPr>
        <p:grpSpPr>
          <a:xfrm>
            <a:off x="7562137" y="571484"/>
            <a:ext cx="330360" cy="489821"/>
            <a:chOff x="4508863" y="1528200"/>
            <a:chExt cx="318850" cy="472800"/>
          </a:xfrm>
        </p:grpSpPr>
        <p:sp>
          <p:nvSpPr>
            <p:cNvPr id="301" name="Google Shape;30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8033609" y="621883"/>
            <a:ext cx="330360" cy="489821"/>
            <a:chOff x="4508863" y="1528200"/>
            <a:chExt cx="318850" cy="472800"/>
          </a:xfrm>
        </p:grpSpPr>
        <p:sp>
          <p:nvSpPr>
            <p:cNvPr id="306" name="Google Shape;306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0"/>
          <p:cNvGrpSpPr/>
          <p:nvPr/>
        </p:nvGrpSpPr>
        <p:grpSpPr>
          <a:xfrm>
            <a:off x="4138906" y="628887"/>
            <a:ext cx="364318" cy="540221"/>
            <a:chOff x="4508863" y="1528200"/>
            <a:chExt cx="318850" cy="472800"/>
          </a:xfrm>
        </p:grpSpPr>
        <p:sp>
          <p:nvSpPr>
            <p:cNvPr id="311" name="Google Shape;31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30"/>
          <p:cNvGrpSpPr/>
          <p:nvPr/>
        </p:nvGrpSpPr>
        <p:grpSpPr>
          <a:xfrm>
            <a:off x="1179360" y="3410221"/>
            <a:ext cx="1086896" cy="1083623"/>
            <a:chOff x="7043510" y="2506013"/>
            <a:chExt cx="941933" cy="939096"/>
          </a:xfrm>
        </p:grpSpPr>
        <p:sp>
          <p:nvSpPr>
            <p:cNvPr id="316" name="Google Shape;316;p30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30"/>
          <p:cNvGrpSpPr/>
          <p:nvPr/>
        </p:nvGrpSpPr>
        <p:grpSpPr>
          <a:xfrm>
            <a:off x="552521" y="3271998"/>
            <a:ext cx="994419" cy="987553"/>
            <a:chOff x="6500275" y="2386225"/>
            <a:chExt cx="861790" cy="855840"/>
          </a:xfrm>
        </p:grpSpPr>
        <p:sp>
          <p:nvSpPr>
            <p:cNvPr id="329" name="Google Shape;329;p30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0"/>
          <p:cNvSpPr/>
          <p:nvPr/>
        </p:nvSpPr>
        <p:spPr>
          <a:xfrm>
            <a:off x="1952271" y="3239690"/>
            <a:ext cx="320212" cy="292514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30"/>
          <p:cNvGrpSpPr/>
          <p:nvPr/>
        </p:nvGrpSpPr>
        <p:grpSpPr>
          <a:xfrm>
            <a:off x="596206" y="768097"/>
            <a:ext cx="1261363" cy="628990"/>
            <a:chOff x="3491529" y="3490033"/>
            <a:chExt cx="713441" cy="365585"/>
          </a:xfrm>
        </p:grpSpPr>
        <p:sp>
          <p:nvSpPr>
            <p:cNvPr id="333" name="Google Shape;333;p30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0"/>
          <p:cNvSpPr/>
          <p:nvPr/>
        </p:nvSpPr>
        <p:spPr>
          <a:xfrm rot="1701045">
            <a:off x="7460094" y="3473052"/>
            <a:ext cx="1086839" cy="1098921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E48800">
              <a:alpha val="3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97;p30">
            <a:extLst>
              <a:ext uri="{FF2B5EF4-FFF2-40B4-BE49-F238E27FC236}">
                <a16:creationId xmlns:a16="http://schemas.microsoft.com/office/drawing/2014/main" id="{45F27344-3418-4CF6-8137-53AE660990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0759519">
            <a:off x="3449071" y="3135888"/>
            <a:ext cx="3299270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A: What time/When do you start work?</a:t>
            </a:r>
            <a:br>
              <a:rPr lang="en" sz="2400" dirty="0"/>
            </a:br>
            <a:r>
              <a:rPr lang="en" sz="2400" dirty="0"/>
              <a:t>B: I start at 8:00. what about you?</a:t>
            </a:r>
            <a:br>
              <a:rPr lang="en" sz="2400" dirty="0"/>
            </a:br>
            <a:r>
              <a:rPr lang="en" sz="2400" dirty="0"/>
              <a:t>A: I begin at … 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53426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0"/>
          <p:cNvGrpSpPr/>
          <p:nvPr/>
        </p:nvGrpSpPr>
        <p:grpSpPr>
          <a:xfrm>
            <a:off x="2320501" y="413734"/>
            <a:ext cx="4869068" cy="4316022"/>
            <a:chOff x="683398" y="2777187"/>
            <a:chExt cx="876552" cy="777046"/>
          </a:xfrm>
        </p:grpSpPr>
        <p:sp>
          <p:nvSpPr>
            <p:cNvPr id="294" name="Google Shape;294;p30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30"/>
          <p:cNvSpPr txBox="1">
            <a:spLocks noGrp="1"/>
          </p:cNvSpPr>
          <p:nvPr>
            <p:ph type="title" idx="2"/>
          </p:nvPr>
        </p:nvSpPr>
        <p:spPr>
          <a:xfrm rot="-690391">
            <a:off x="2964356" y="1261820"/>
            <a:ext cx="2551941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speaking</a:t>
            </a:r>
            <a:endParaRPr dirty="0"/>
          </a:p>
        </p:txBody>
      </p:sp>
      <p:sp>
        <p:nvSpPr>
          <p:cNvPr id="299" name="Google Shape;299;p30"/>
          <p:cNvSpPr txBox="1">
            <a:spLocks noGrp="1"/>
          </p:cNvSpPr>
          <p:nvPr>
            <p:ph type="subTitle" idx="1"/>
          </p:nvPr>
        </p:nvSpPr>
        <p:spPr>
          <a:xfrm rot="20761294">
            <a:off x="2786705" y="2344204"/>
            <a:ext cx="3659202" cy="619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-Tell the others about your partner’s schedule. Example:</a:t>
            </a:r>
            <a:endParaRPr sz="1600" dirty="0"/>
          </a:p>
        </p:txBody>
      </p:sp>
      <p:grpSp>
        <p:nvGrpSpPr>
          <p:cNvPr id="300" name="Google Shape;300;p30"/>
          <p:cNvGrpSpPr/>
          <p:nvPr/>
        </p:nvGrpSpPr>
        <p:grpSpPr>
          <a:xfrm>
            <a:off x="7562137" y="571484"/>
            <a:ext cx="330360" cy="489821"/>
            <a:chOff x="4508863" y="1528200"/>
            <a:chExt cx="318850" cy="472800"/>
          </a:xfrm>
        </p:grpSpPr>
        <p:sp>
          <p:nvSpPr>
            <p:cNvPr id="301" name="Google Shape;30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8033609" y="621883"/>
            <a:ext cx="330360" cy="489821"/>
            <a:chOff x="4508863" y="1528200"/>
            <a:chExt cx="318850" cy="472800"/>
          </a:xfrm>
        </p:grpSpPr>
        <p:sp>
          <p:nvSpPr>
            <p:cNvPr id="306" name="Google Shape;306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0"/>
          <p:cNvGrpSpPr/>
          <p:nvPr/>
        </p:nvGrpSpPr>
        <p:grpSpPr>
          <a:xfrm>
            <a:off x="4138906" y="628887"/>
            <a:ext cx="364318" cy="540221"/>
            <a:chOff x="4508863" y="1528200"/>
            <a:chExt cx="318850" cy="472800"/>
          </a:xfrm>
        </p:grpSpPr>
        <p:sp>
          <p:nvSpPr>
            <p:cNvPr id="311" name="Google Shape;31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30"/>
          <p:cNvGrpSpPr/>
          <p:nvPr/>
        </p:nvGrpSpPr>
        <p:grpSpPr>
          <a:xfrm>
            <a:off x="1179360" y="3410221"/>
            <a:ext cx="1086896" cy="1083623"/>
            <a:chOff x="7043510" y="2506013"/>
            <a:chExt cx="941933" cy="939096"/>
          </a:xfrm>
        </p:grpSpPr>
        <p:sp>
          <p:nvSpPr>
            <p:cNvPr id="316" name="Google Shape;316;p30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30"/>
          <p:cNvGrpSpPr/>
          <p:nvPr/>
        </p:nvGrpSpPr>
        <p:grpSpPr>
          <a:xfrm>
            <a:off x="552521" y="3271998"/>
            <a:ext cx="994419" cy="987553"/>
            <a:chOff x="6500275" y="2386225"/>
            <a:chExt cx="861790" cy="855840"/>
          </a:xfrm>
        </p:grpSpPr>
        <p:sp>
          <p:nvSpPr>
            <p:cNvPr id="329" name="Google Shape;329;p30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0"/>
          <p:cNvSpPr/>
          <p:nvPr/>
        </p:nvSpPr>
        <p:spPr>
          <a:xfrm>
            <a:off x="1952271" y="3239690"/>
            <a:ext cx="320212" cy="292514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30"/>
          <p:cNvGrpSpPr/>
          <p:nvPr/>
        </p:nvGrpSpPr>
        <p:grpSpPr>
          <a:xfrm>
            <a:off x="596206" y="768097"/>
            <a:ext cx="1261363" cy="628990"/>
            <a:chOff x="3491529" y="3490033"/>
            <a:chExt cx="713441" cy="365585"/>
          </a:xfrm>
        </p:grpSpPr>
        <p:sp>
          <p:nvSpPr>
            <p:cNvPr id="333" name="Google Shape;333;p30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0"/>
          <p:cNvSpPr/>
          <p:nvPr/>
        </p:nvSpPr>
        <p:spPr>
          <a:xfrm rot="1701045">
            <a:off x="7460094" y="3473052"/>
            <a:ext cx="1086839" cy="1098921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E48800">
              <a:alpha val="3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97;p30">
            <a:extLst>
              <a:ext uri="{FF2B5EF4-FFF2-40B4-BE49-F238E27FC236}">
                <a16:creationId xmlns:a16="http://schemas.microsoft.com/office/drawing/2014/main" id="{45F27344-3418-4CF6-8137-53AE660990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0759519">
            <a:off x="3248198" y="2900526"/>
            <a:ext cx="3505054" cy="11299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… starts work at 8:00 and finishes at 4:00. She has a break at 12:00.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60188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366D89-1E7F-4C95-8BB9-7B4C3FA89C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194095">
            <a:off x="870668" y="1756035"/>
            <a:ext cx="2448088" cy="20007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098242-14BC-4A0A-B784-FB5582A4B95B}"/>
              </a:ext>
            </a:extLst>
          </p:cNvPr>
          <p:cNvSpPr/>
          <p:nvPr/>
        </p:nvSpPr>
        <p:spPr>
          <a:xfrm rot="21155514">
            <a:off x="859242" y="1743567"/>
            <a:ext cx="2469859" cy="2022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6" name="Google Shape;696;p34"/>
          <p:cNvGrpSpPr/>
          <p:nvPr/>
        </p:nvGrpSpPr>
        <p:grpSpPr>
          <a:xfrm>
            <a:off x="2001849" y="1391374"/>
            <a:ext cx="220057" cy="397932"/>
            <a:chOff x="4508863" y="1528200"/>
            <a:chExt cx="318850" cy="472800"/>
          </a:xfrm>
        </p:grpSpPr>
        <p:sp>
          <p:nvSpPr>
            <p:cNvPr id="697" name="Google Shape;697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34"/>
          <p:cNvGrpSpPr/>
          <p:nvPr/>
        </p:nvGrpSpPr>
        <p:grpSpPr>
          <a:xfrm rot="20826749">
            <a:off x="1740733" y="3595836"/>
            <a:ext cx="1033473" cy="588749"/>
            <a:chOff x="2358590" y="2770261"/>
            <a:chExt cx="701327" cy="327531"/>
          </a:xfrm>
        </p:grpSpPr>
        <p:sp>
          <p:nvSpPr>
            <p:cNvPr id="707" name="Google Shape;707;p34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48800">
                <a:alpha val="3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34"/>
          <p:cNvGrpSpPr/>
          <p:nvPr/>
        </p:nvGrpSpPr>
        <p:grpSpPr>
          <a:xfrm>
            <a:off x="3816479" y="1008600"/>
            <a:ext cx="4838379" cy="3439275"/>
            <a:chOff x="4837200" y="1008600"/>
            <a:chExt cx="3127800" cy="3439275"/>
          </a:xfrm>
        </p:grpSpPr>
        <p:sp>
          <p:nvSpPr>
            <p:cNvPr id="681" name="Google Shape;681;p34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4837200" y="1008600"/>
              <a:ext cx="3127800" cy="440400"/>
            </a:xfrm>
            <a:prstGeom prst="rect">
              <a:avLst/>
            </a:pr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/>
                <a:t>at      </a:t>
              </a:r>
              <a:r>
                <a:rPr lang="en-US" b="1" dirty="0" err="1"/>
                <a:t>at</a:t>
              </a:r>
              <a:r>
                <a:rPr lang="en-US" b="1" dirty="0"/>
                <a:t>       in       for     from</a:t>
              </a:r>
            </a:p>
          </p:txBody>
        </p:sp>
      </p:grpSp>
      <p:grpSp>
        <p:nvGrpSpPr>
          <p:cNvPr id="683" name="Google Shape;683;p34"/>
          <p:cNvGrpSpPr/>
          <p:nvPr/>
        </p:nvGrpSpPr>
        <p:grpSpPr>
          <a:xfrm>
            <a:off x="382681" y="469959"/>
            <a:ext cx="3424063" cy="585711"/>
            <a:chOff x="611550" y="2773950"/>
            <a:chExt cx="2698875" cy="344475"/>
          </a:xfrm>
        </p:grpSpPr>
        <p:sp>
          <p:nvSpPr>
            <p:cNvPr id="684" name="Google Shape;684;p34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34"/>
          <p:cNvSpPr txBox="1">
            <a:spLocks noGrp="1"/>
          </p:cNvSpPr>
          <p:nvPr>
            <p:ph type="body" idx="1"/>
          </p:nvPr>
        </p:nvSpPr>
        <p:spPr>
          <a:xfrm>
            <a:off x="3929879" y="1458100"/>
            <a:ext cx="4592887" cy="28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dirty="0"/>
              <a:t>I work in an office </a:t>
            </a:r>
            <a:r>
              <a:rPr lang="en-US" sz="1400" dirty="0"/>
              <a:t>____________ </a:t>
            </a:r>
            <a:r>
              <a:rPr lang="en-US" dirty="0"/>
              <a:t>D</a:t>
            </a:r>
            <a:r>
              <a:rPr lang="en-US" sz="1400" dirty="0"/>
              <a:t>ubai but I’m ____________ Canada. I work ____________ SAP there. I start work ____________ 8:15, have lunch in café ____________ 1:30 and finish about 5:00.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687" name="Google Shape;687;p34"/>
          <p:cNvSpPr txBox="1">
            <a:spLocks noGrp="1"/>
          </p:cNvSpPr>
          <p:nvPr>
            <p:ph type="title"/>
          </p:nvPr>
        </p:nvSpPr>
        <p:spPr>
          <a:xfrm>
            <a:off x="488442" y="444836"/>
            <a:ext cx="3114179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Reading</a:t>
            </a:r>
            <a:endParaRPr dirty="0"/>
          </a:p>
        </p:txBody>
      </p:sp>
      <p:sp>
        <p:nvSpPr>
          <p:cNvPr id="688" name="Google Shape;688;p34"/>
          <p:cNvSpPr/>
          <p:nvPr/>
        </p:nvSpPr>
        <p:spPr>
          <a:xfrm rot="-4609478">
            <a:off x="8139514" y="4152377"/>
            <a:ext cx="658698" cy="609193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4"/>
          <p:cNvSpPr/>
          <p:nvPr/>
        </p:nvSpPr>
        <p:spPr>
          <a:xfrm rot="16200000">
            <a:off x="3549678" y="679355"/>
            <a:ext cx="523963" cy="68285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34"/>
          <p:cNvGrpSpPr/>
          <p:nvPr/>
        </p:nvGrpSpPr>
        <p:grpSpPr>
          <a:xfrm>
            <a:off x="7965003" y="475486"/>
            <a:ext cx="297009" cy="440413"/>
            <a:chOff x="4508863" y="1528200"/>
            <a:chExt cx="318850" cy="472800"/>
          </a:xfrm>
        </p:grpSpPr>
        <p:sp>
          <p:nvSpPr>
            <p:cNvPr id="692" name="Google Shape;69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4"/>
          <p:cNvGrpSpPr/>
          <p:nvPr/>
        </p:nvGrpSpPr>
        <p:grpSpPr>
          <a:xfrm>
            <a:off x="8358549" y="475488"/>
            <a:ext cx="297009" cy="440413"/>
            <a:chOff x="4508863" y="1528200"/>
            <a:chExt cx="318850" cy="472800"/>
          </a:xfrm>
        </p:grpSpPr>
        <p:sp>
          <p:nvSpPr>
            <p:cNvPr id="702" name="Google Shape;70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038;p39">
            <a:extLst>
              <a:ext uri="{FF2B5EF4-FFF2-40B4-BE49-F238E27FC236}">
                <a16:creationId xmlns:a16="http://schemas.microsoft.com/office/drawing/2014/main" id="{0B03A811-1698-4EEB-9509-F1C7261DFC50}"/>
              </a:ext>
            </a:extLst>
          </p:cNvPr>
          <p:cNvSpPr txBox="1">
            <a:spLocks/>
          </p:cNvSpPr>
          <p:nvPr/>
        </p:nvSpPr>
        <p:spPr>
          <a:xfrm rot="21188600">
            <a:off x="760181" y="2450081"/>
            <a:ext cx="2666727" cy="57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b="1" dirty="0"/>
              <a:t>-Complete these sentences with the words in the box:</a:t>
            </a:r>
          </a:p>
        </p:txBody>
      </p:sp>
    </p:spTree>
    <p:extLst>
      <p:ext uri="{BB962C8B-B14F-4D97-AF65-F5344CB8AC3E}">
        <p14:creationId xmlns:p14="http://schemas.microsoft.com/office/powerpoint/2010/main" val="3376493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" name="Google Shape;964;p38"/>
          <p:cNvGrpSpPr/>
          <p:nvPr/>
        </p:nvGrpSpPr>
        <p:grpSpPr>
          <a:xfrm>
            <a:off x="563543" y="917702"/>
            <a:ext cx="2412533" cy="585711"/>
            <a:chOff x="611550" y="2773950"/>
            <a:chExt cx="2698875" cy="344475"/>
          </a:xfrm>
        </p:grpSpPr>
        <p:sp>
          <p:nvSpPr>
            <p:cNvPr id="965" name="Google Shape;965;p3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38"/>
          <p:cNvGrpSpPr/>
          <p:nvPr/>
        </p:nvGrpSpPr>
        <p:grpSpPr>
          <a:xfrm rot="646640">
            <a:off x="3692504" y="1297739"/>
            <a:ext cx="4011202" cy="3385624"/>
            <a:chOff x="683398" y="2777187"/>
            <a:chExt cx="876552" cy="777046"/>
          </a:xfrm>
        </p:grpSpPr>
        <p:sp>
          <p:nvSpPr>
            <p:cNvPr id="973" name="Google Shape;973;p38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38"/>
          <p:cNvSpPr txBox="1">
            <a:spLocks noGrp="1"/>
          </p:cNvSpPr>
          <p:nvPr>
            <p:ph type="subTitle" idx="1"/>
          </p:nvPr>
        </p:nvSpPr>
        <p:spPr>
          <a:xfrm>
            <a:off x="4034415" y="2369530"/>
            <a:ext cx="2950621" cy="1010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-</a:t>
            </a:r>
            <a:r>
              <a:rPr lang="en-US" sz="1800" dirty="0"/>
              <a:t>Write three sentences about yourself and your daily schedule.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80" name="Google Shape;980;p38"/>
          <p:cNvSpPr txBox="1">
            <a:spLocks noGrp="1"/>
          </p:cNvSpPr>
          <p:nvPr>
            <p:ph type="title"/>
          </p:nvPr>
        </p:nvSpPr>
        <p:spPr>
          <a:xfrm>
            <a:off x="694634" y="924614"/>
            <a:ext cx="21861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Writing</a:t>
            </a:r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6B32A2-B19D-435A-9909-F49E00A4CADD}"/>
              </a:ext>
            </a:extLst>
          </p:cNvPr>
          <p:cNvGrpSpPr/>
          <p:nvPr/>
        </p:nvGrpSpPr>
        <p:grpSpPr>
          <a:xfrm>
            <a:off x="1328919" y="2155435"/>
            <a:ext cx="1037141" cy="1013378"/>
            <a:chOff x="2276954" y="1734505"/>
            <a:chExt cx="1037141" cy="1013378"/>
          </a:xfrm>
        </p:grpSpPr>
        <p:sp>
          <p:nvSpPr>
            <p:cNvPr id="982" name="Google Shape;982;p38"/>
            <p:cNvSpPr/>
            <p:nvPr/>
          </p:nvSpPr>
          <p:spPr>
            <a:xfrm>
              <a:off x="2511256" y="2013753"/>
              <a:ext cx="586457" cy="534037"/>
            </a:xfrm>
            <a:custGeom>
              <a:avLst/>
              <a:gdLst/>
              <a:ahLst/>
              <a:cxnLst/>
              <a:rect l="l" t="t" r="r" b="b"/>
              <a:pathLst>
                <a:path w="12698" h="11563" extrusionOk="0">
                  <a:moveTo>
                    <a:pt x="2490" y="820"/>
                  </a:moveTo>
                  <a:cubicBezTo>
                    <a:pt x="3529" y="914"/>
                    <a:pt x="4600" y="1292"/>
                    <a:pt x="5483" y="2017"/>
                  </a:cubicBezTo>
                  <a:lnTo>
                    <a:pt x="5798" y="2237"/>
                  </a:lnTo>
                  <a:lnTo>
                    <a:pt x="5798" y="10334"/>
                  </a:lnTo>
                  <a:lnTo>
                    <a:pt x="5766" y="10334"/>
                  </a:lnTo>
                  <a:cubicBezTo>
                    <a:pt x="4789" y="9609"/>
                    <a:pt x="3655" y="9168"/>
                    <a:pt x="2490" y="9105"/>
                  </a:cubicBezTo>
                  <a:lnTo>
                    <a:pt x="2490" y="820"/>
                  </a:lnTo>
                  <a:close/>
                  <a:moveTo>
                    <a:pt x="9925" y="883"/>
                  </a:moveTo>
                  <a:lnTo>
                    <a:pt x="9925" y="9137"/>
                  </a:lnTo>
                  <a:cubicBezTo>
                    <a:pt x="8728" y="9200"/>
                    <a:pt x="7593" y="9609"/>
                    <a:pt x="6617" y="10334"/>
                  </a:cubicBezTo>
                  <a:lnTo>
                    <a:pt x="6617" y="2300"/>
                  </a:lnTo>
                  <a:lnTo>
                    <a:pt x="6932" y="2048"/>
                  </a:lnTo>
                  <a:cubicBezTo>
                    <a:pt x="7782" y="1355"/>
                    <a:pt x="8854" y="946"/>
                    <a:pt x="9925" y="883"/>
                  </a:cubicBezTo>
                  <a:close/>
                  <a:moveTo>
                    <a:pt x="1702" y="2458"/>
                  </a:moveTo>
                  <a:lnTo>
                    <a:pt x="1702" y="9483"/>
                  </a:lnTo>
                  <a:cubicBezTo>
                    <a:pt x="1702" y="9735"/>
                    <a:pt x="1891" y="9924"/>
                    <a:pt x="2080" y="9924"/>
                  </a:cubicBezTo>
                  <a:cubicBezTo>
                    <a:pt x="3057" y="9924"/>
                    <a:pt x="4096" y="10208"/>
                    <a:pt x="4978" y="10744"/>
                  </a:cubicBezTo>
                  <a:lnTo>
                    <a:pt x="1261" y="10744"/>
                  </a:lnTo>
                  <a:cubicBezTo>
                    <a:pt x="1009" y="10744"/>
                    <a:pt x="851" y="10555"/>
                    <a:pt x="851" y="10334"/>
                  </a:cubicBezTo>
                  <a:lnTo>
                    <a:pt x="851" y="2867"/>
                  </a:lnTo>
                  <a:cubicBezTo>
                    <a:pt x="851" y="2647"/>
                    <a:pt x="1040" y="2489"/>
                    <a:pt x="1261" y="2458"/>
                  </a:cubicBezTo>
                  <a:close/>
                  <a:moveTo>
                    <a:pt x="11406" y="2458"/>
                  </a:moveTo>
                  <a:cubicBezTo>
                    <a:pt x="11658" y="2458"/>
                    <a:pt x="11815" y="2647"/>
                    <a:pt x="11847" y="2867"/>
                  </a:cubicBezTo>
                  <a:lnTo>
                    <a:pt x="11847" y="10334"/>
                  </a:lnTo>
                  <a:cubicBezTo>
                    <a:pt x="11847" y="10555"/>
                    <a:pt x="11658" y="10712"/>
                    <a:pt x="11406" y="10744"/>
                  </a:cubicBezTo>
                  <a:lnTo>
                    <a:pt x="7436" y="10744"/>
                  </a:lnTo>
                  <a:cubicBezTo>
                    <a:pt x="8255" y="10239"/>
                    <a:pt x="9295" y="9924"/>
                    <a:pt x="10303" y="9924"/>
                  </a:cubicBezTo>
                  <a:cubicBezTo>
                    <a:pt x="10555" y="9924"/>
                    <a:pt x="10712" y="9735"/>
                    <a:pt x="10712" y="9483"/>
                  </a:cubicBezTo>
                  <a:lnTo>
                    <a:pt x="10712" y="2458"/>
                  </a:lnTo>
                  <a:close/>
                  <a:moveTo>
                    <a:pt x="2080" y="0"/>
                  </a:moveTo>
                  <a:cubicBezTo>
                    <a:pt x="1828" y="0"/>
                    <a:pt x="1670" y="189"/>
                    <a:pt x="1670" y="410"/>
                  </a:cubicBezTo>
                  <a:lnTo>
                    <a:pt x="1670" y="1670"/>
                  </a:lnTo>
                  <a:lnTo>
                    <a:pt x="1261" y="1670"/>
                  </a:lnTo>
                  <a:cubicBezTo>
                    <a:pt x="568" y="1670"/>
                    <a:pt x="1" y="2206"/>
                    <a:pt x="32" y="2930"/>
                  </a:cubicBezTo>
                  <a:lnTo>
                    <a:pt x="32" y="10334"/>
                  </a:lnTo>
                  <a:cubicBezTo>
                    <a:pt x="32" y="10996"/>
                    <a:pt x="568" y="11563"/>
                    <a:pt x="1261" y="11563"/>
                  </a:cubicBezTo>
                  <a:lnTo>
                    <a:pt x="11437" y="11563"/>
                  </a:lnTo>
                  <a:cubicBezTo>
                    <a:pt x="12130" y="11563"/>
                    <a:pt x="12697" y="11027"/>
                    <a:pt x="12697" y="10334"/>
                  </a:cubicBezTo>
                  <a:lnTo>
                    <a:pt x="12697" y="2867"/>
                  </a:lnTo>
                  <a:cubicBezTo>
                    <a:pt x="12666" y="2206"/>
                    <a:pt x="12130" y="1670"/>
                    <a:pt x="11437" y="1670"/>
                  </a:cubicBezTo>
                  <a:lnTo>
                    <a:pt x="10744" y="1670"/>
                  </a:lnTo>
                  <a:lnTo>
                    <a:pt x="10744" y="410"/>
                  </a:lnTo>
                  <a:cubicBezTo>
                    <a:pt x="10744" y="158"/>
                    <a:pt x="10555" y="0"/>
                    <a:pt x="10334" y="0"/>
                  </a:cubicBezTo>
                  <a:cubicBezTo>
                    <a:pt x="8980" y="0"/>
                    <a:pt x="7562" y="473"/>
                    <a:pt x="6396" y="1387"/>
                  </a:cubicBezTo>
                  <a:lnTo>
                    <a:pt x="6207" y="1544"/>
                  </a:lnTo>
                  <a:lnTo>
                    <a:pt x="6018" y="1387"/>
                  </a:lnTo>
                  <a:cubicBezTo>
                    <a:pt x="4915" y="473"/>
                    <a:pt x="3498" y="0"/>
                    <a:pt x="20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2276954" y="1734505"/>
              <a:ext cx="1037141" cy="1013378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85" name="Google Shape;985;p38"/>
          <p:cNvSpPr/>
          <p:nvPr/>
        </p:nvSpPr>
        <p:spPr>
          <a:xfrm rot="-4609478">
            <a:off x="3775519" y="1132060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" name="Google Shape;987;p38"/>
          <p:cNvGrpSpPr/>
          <p:nvPr/>
        </p:nvGrpSpPr>
        <p:grpSpPr>
          <a:xfrm>
            <a:off x="8270349" y="1357456"/>
            <a:ext cx="304342" cy="451288"/>
            <a:chOff x="4508863" y="1528200"/>
            <a:chExt cx="318850" cy="472800"/>
          </a:xfrm>
        </p:grpSpPr>
        <p:sp>
          <p:nvSpPr>
            <p:cNvPr id="988" name="Google Shape;98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38"/>
          <p:cNvGrpSpPr/>
          <p:nvPr/>
        </p:nvGrpSpPr>
        <p:grpSpPr>
          <a:xfrm>
            <a:off x="8270349" y="906152"/>
            <a:ext cx="304342" cy="451288"/>
            <a:chOff x="4508863" y="1528200"/>
            <a:chExt cx="318850" cy="472800"/>
          </a:xfrm>
        </p:grpSpPr>
        <p:sp>
          <p:nvSpPr>
            <p:cNvPr id="993" name="Google Shape;993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38"/>
          <p:cNvGrpSpPr/>
          <p:nvPr/>
        </p:nvGrpSpPr>
        <p:grpSpPr>
          <a:xfrm>
            <a:off x="8270349" y="501277"/>
            <a:ext cx="304342" cy="451288"/>
            <a:chOff x="4508863" y="1528200"/>
            <a:chExt cx="318850" cy="472800"/>
          </a:xfrm>
        </p:grpSpPr>
        <p:sp>
          <p:nvSpPr>
            <p:cNvPr id="998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2" name="Google Shape;1002;p38"/>
          <p:cNvSpPr/>
          <p:nvPr/>
        </p:nvSpPr>
        <p:spPr>
          <a:xfrm rot="-4609452">
            <a:off x="7740768" y="3893812"/>
            <a:ext cx="697602" cy="90754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8"/>
          <p:cNvSpPr/>
          <p:nvPr/>
        </p:nvSpPr>
        <p:spPr>
          <a:xfrm rot="-4609452">
            <a:off x="7868071" y="4021115"/>
            <a:ext cx="697602" cy="90754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6723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50277" y="1297618"/>
            <a:ext cx="6843428" cy="2926997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3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Spelling</a:t>
            </a:r>
            <a:endParaRPr dirty="0"/>
          </a:p>
        </p:txBody>
      </p:sp>
      <p:grpSp>
        <p:nvGrpSpPr>
          <p:cNvPr id="483" name="Google Shape;483;p33"/>
          <p:cNvGrpSpPr/>
          <p:nvPr/>
        </p:nvGrpSpPr>
        <p:grpSpPr>
          <a:xfrm rot="-986207">
            <a:off x="7547879" y="3587639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168013" y="3485497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63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0"/>
          <p:cNvGrpSpPr/>
          <p:nvPr/>
        </p:nvGrpSpPr>
        <p:grpSpPr>
          <a:xfrm>
            <a:off x="2320501" y="413734"/>
            <a:ext cx="4869068" cy="4316022"/>
            <a:chOff x="683398" y="2777187"/>
            <a:chExt cx="876552" cy="777046"/>
          </a:xfrm>
        </p:grpSpPr>
        <p:sp>
          <p:nvSpPr>
            <p:cNvPr id="294" name="Google Shape;294;p30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30"/>
          <p:cNvSpPr txBox="1">
            <a:spLocks noGrp="1"/>
          </p:cNvSpPr>
          <p:nvPr>
            <p:ph type="title" idx="2"/>
          </p:nvPr>
        </p:nvSpPr>
        <p:spPr>
          <a:xfrm rot="-690391">
            <a:off x="2964356" y="1261820"/>
            <a:ext cx="2551941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speaking</a:t>
            </a:r>
            <a:endParaRPr dirty="0"/>
          </a:p>
        </p:txBody>
      </p:sp>
      <p:sp>
        <p:nvSpPr>
          <p:cNvPr id="299" name="Google Shape;299;p30"/>
          <p:cNvSpPr txBox="1">
            <a:spLocks noGrp="1"/>
          </p:cNvSpPr>
          <p:nvPr>
            <p:ph type="subTitle" idx="1"/>
          </p:nvPr>
        </p:nvSpPr>
        <p:spPr>
          <a:xfrm rot="20761294">
            <a:off x="2874560" y="2588412"/>
            <a:ext cx="3659202" cy="642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- List the IT acronyms you know.</a:t>
            </a:r>
            <a:endParaRPr sz="1600" dirty="0"/>
          </a:p>
        </p:txBody>
      </p:sp>
      <p:grpSp>
        <p:nvGrpSpPr>
          <p:cNvPr id="300" name="Google Shape;300;p30"/>
          <p:cNvGrpSpPr/>
          <p:nvPr/>
        </p:nvGrpSpPr>
        <p:grpSpPr>
          <a:xfrm>
            <a:off x="7562137" y="571484"/>
            <a:ext cx="330360" cy="489821"/>
            <a:chOff x="4508863" y="1528200"/>
            <a:chExt cx="318850" cy="472800"/>
          </a:xfrm>
        </p:grpSpPr>
        <p:sp>
          <p:nvSpPr>
            <p:cNvPr id="301" name="Google Shape;30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8033609" y="621883"/>
            <a:ext cx="330360" cy="489821"/>
            <a:chOff x="4508863" y="1528200"/>
            <a:chExt cx="318850" cy="472800"/>
          </a:xfrm>
        </p:grpSpPr>
        <p:sp>
          <p:nvSpPr>
            <p:cNvPr id="306" name="Google Shape;306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0"/>
          <p:cNvGrpSpPr/>
          <p:nvPr/>
        </p:nvGrpSpPr>
        <p:grpSpPr>
          <a:xfrm>
            <a:off x="4138906" y="628887"/>
            <a:ext cx="364318" cy="540221"/>
            <a:chOff x="4508863" y="1528200"/>
            <a:chExt cx="318850" cy="472800"/>
          </a:xfrm>
        </p:grpSpPr>
        <p:sp>
          <p:nvSpPr>
            <p:cNvPr id="311" name="Google Shape;31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30"/>
          <p:cNvGrpSpPr/>
          <p:nvPr/>
        </p:nvGrpSpPr>
        <p:grpSpPr>
          <a:xfrm>
            <a:off x="1179360" y="3410221"/>
            <a:ext cx="1086896" cy="1083623"/>
            <a:chOff x="7043510" y="2506013"/>
            <a:chExt cx="941933" cy="939096"/>
          </a:xfrm>
        </p:grpSpPr>
        <p:sp>
          <p:nvSpPr>
            <p:cNvPr id="316" name="Google Shape;316;p30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30"/>
          <p:cNvGrpSpPr/>
          <p:nvPr/>
        </p:nvGrpSpPr>
        <p:grpSpPr>
          <a:xfrm>
            <a:off x="552521" y="3271998"/>
            <a:ext cx="994419" cy="987553"/>
            <a:chOff x="6500275" y="2386225"/>
            <a:chExt cx="861790" cy="855840"/>
          </a:xfrm>
        </p:grpSpPr>
        <p:sp>
          <p:nvSpPr>
            <p:cNvPr id="329" name="Google Shape;329;p30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0"/>
          <p:cNvSpPr/>
          <p:nvPr/>
        </p:nvSpPr>
        <p:spPr>
          <a:xfrm>
            <a:off x="1952271" y="3239690"/>
            <a:ext cx="320212" cy="292514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30"/>
          <p:cNvGrpSpPr/>
          <p:nvPr/>
        </p:nvGrpSpPr>
        <p:grpSpPr>
          <a:xfrm>
            <a:off x="596206" y="768097"/>
            <a:ext cx="1261363" cy="628990"/>
            <a:chOff x="3491529" y="3490033"/>
            <a:chExt cx="713441" cy="365585"/>
          </a:xfrm>
        </p:grpSpPr>
        <p:sp>
          <p:nvSpPr>
            <p:cNvPr id="333" name="Google Shape;333;p30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0"/>
          <p:cNvSpPr/>
          <p:nvPr/>
        </p:nvSpPr>
        <p:spPr>
          <a:xfrm rot="1701045">
            <a:off x="7460094" y="3473052"/>
            <a:ext cx="1086839" cy="1098921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E48800">
              <a:alpha val="3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53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49"/>
          <p:cNvGrpSpPr/>
          <p:nvPr/>
        </p:nvGrpSpPr>
        <p:grpSpPr>
          <a:xfrm>
            <a:off x="414726" y="598361"/>
            <a:ext cx="2465043" cy="585711"/>
            <a:chOff x="611550" y="2773950"/>
            <a:chExt cx="2698875" cy="344475"/>
          </a:xfrm>
        </p:grpSpPr>
        <p:sp>
          <p:nvSpPr>
            <p:cNvPr id="1735" name="Google Shape;1735;p4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7" name="Google Shape;1737;p49"/>
          <p:cNvSpPr/>
          <p:nvPr/>
        </p:nvSpPr>
        <p:spPr>
          <a:xfrm>
            <a:off x="2716329" y="846915"/>
            <a:ext cx="6050714" cy="3762972"/>
          </a:xfrm>
          <a:custGeom>
            <a:avLst/>
            <a:gdLst/>
            <a:ahLst/>
            <a:cxnLst/>
            <a:rect l="l" t="t" r="r" b="b"/>
            <a:pathLst>
              <a:path w="143548" h="124201" extrusionOk="0">
                <a:moveTo>
                  <a:pt x="9404" y="0"/>
                </a:moveTo>
                <a:lnTo>
                  <a:pt x="0" y="124201"/>
                </a:lnTo>
                <a:lnTo>
                  <a:pt x="127638" y="124201"/>
                </a:lnTo>
                <a:lnTo>
                  <a:pt x="143548" y="540"/>
                </a:lnTo>
                <a:close/>
              </a:path>
            </a:pathLst>
          </a:custGeom>
          <a:solidFill>
            <a:srgbClr val="A5B7C6">
              <a:alpha val="23560"/>
            </a:srgbClr>
          </a:solidFill>
          <a:ln>
            <a:noFill/>
          </a:ln>
        </p:spPr>
      </p:sp>
      <p:sp>
        <p:nvSpPr>
          <p:cNvPr id="1738" name="Google Shape;1738;p49"/>
          <p:cNvSpPr/>
          <p:nvPr/>
        </p:nvSpPr>
        <p:spPr>
          <a:xfrm>
            <a:off x="3057749" y="1105786"/>
            <a:ext cx="5725646" cy="3575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49"/>
          <p:cNvSpPr/>
          <p:nvPr/>
        </p:nvSpPr>
        <p:spPr>
          <a:xfrm>
            <a:off x="3057739" y="846264"/>
            <a:ext cx="5725646" cy="311703"/>
          </a:xfrm>
          <a:prstGeom prst="rect">
            <a:avLst/>
          </a:prstGeom>
          <a:solidFill>
            <a:srgbClr val="EDD6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49"/>
          <p:cNvSpPr txBox="1">
            <a:spLocks noGrp="1"/>
          </p:cNvSpPr>
          <p:nvPr>
            <p:ph type="title"/>
          </p:nvPr>
        </p:nvSpPr>
        <p:spPr>
          <a:xfrm flipH="1">
            <a:off x="444825" y="576800"/>
            <a:ext cx="2444808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Listening</a:t>
            </a:r>
            <a:endParaRPr dirty="0"/>
          </a:p>
        </p:txBody>
      </p:sp>
      <p:sp>
        <p:nvSpPr>
          <p:cNvPr id="1754" name="Google Shape;1754;p49"/>
          <p:cNvSpPr/>
          <p:nvPr/>
        </p:nvSpPr>
        <p:spPr>
          <a:xfrm rot="-5577675">
            <a:off x="5477238" y="421706"/>
            <a:ext cx="886649" cy="115338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5" name="Google Shape;1755;p49"/>
          <p:cNvGrpSpPr/>
          <p:nvPr/>
        </p:nvGrpSpPr>
        <p:grpSpPr>
          <a:xfrm>
            <a:off x="1490243" y="4187055"/>
            <a:ext cx="264677" cy="392424"/>
            <a:chOff x="4508863" y="1528200"/>
            <a:chExt cx="318850" cy="472800"/>
          </a:xfrm>
        </p:grpSpPr>
        <p:sp>
          <p:nvSpPr>
            <p:cNvPr id="1756" name="Google Shape;1756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49"/>
          <p:cNvGrpSpPr/>
          <p:nvPr/>
        </p:nvGrpSpPr>
        <p:grpSpPr>
          <a:xfrm>
            <a:off x="644340" y="4187049"/>
            <a:ext cx="264677" cy="392424"/>
            <a:chOff x="4508863" y="1528200"/>
            <a:chExt cx="318850" cy="472800"/>
          </a:xfrm>
        </p:grpSpPr>
        <p:sp>
          <p:nvSpPr>
            <p:cNvPr id="1761" name="Google Shape;1761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1042;p39">
            <a:extLst>
              <a:ext uri="{FF2B5EF4-FFF2-40B4-BE49-F238E27FC236}">
                <a16:creationId xmlns:a16="http://schemas.microsoft.com/office/drawing/2014/main" id="{9FDF237B-1103-4472-9911-5AA3E222DBEF}"/>
              </a:ext>
            </a:extLst>
          </p:cNvPr>
          <p:cNvSpPr/>
          <p:nvPr/>
        </p:nvSpPr>
        <p:spPr>
          <a:xfrm>
            <a:off x="1190182" y="1766058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1038;p39">
            <a:extLst>
              <a:ext uri="{FF2B5EF4-FFF2-40B4-BE49-F238E27FC236}">
                <a16:creationId xmlns:a16="http://schemas.microsoft.com/office/drawing/2014/main" id="{8B709770-7165-49B7-A095-92F73548C67D}"/>
              </a:ext>
            </a:extLst>
          </p:cNvPr>
          <p:cNvSpPr txBox="1">
            <a:spLocks/>
          </p:cNvSpPr>
          <p:nvPr/>
        </p:nvSpPr>
        <p:spPr>
          <a:xfrm>
            <a:off x="404019" y="3252130"/>
            <a:ext cx="2465043" cy="598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b="1" dirty="0"/>
              <a:t>-Listen and complete this dialogue:</a:t>
            </a:r>
          </a:p>
        </p:txBody>
      </p:sp>
      <p:sp>
        <p:nvSpPr>
          <p:cNvPr id="27" name="Google Shape;1741;p49">
            <a:extLst>
              <a:ext uri="{FF2B5EF4-FFF2-40B4-BE49-F238E27FC236}">
                <a16:creationId xmlns:a16="http://schemas.microsoft.com/office/drawing/2014/main" id="{DD7B93D3-10DE-4394-A1D5-063E766B69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 flipH="1">
            <a:off x="3093689" y="1169567"/>
            <a:ext cx="5689693" cy="35115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Andrei:</a:t>
            </a:r>
            <a:r>
              <a:rPr lang="en-US" dirty="0"/>
              <a:t> Bob, can you ____________ me, please?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Bob: </a:t>
            </a:r>
            <a:r>
              <a:rPr lang="en-US" dirty="0"/>
              <a:t>Sure.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Andrei:</a:t>
            </a:r>
            <a:r>
              <a:rPr lang="en-US" dirty="0"/>
              <a:t> I don’t understand this acronym. What does it ____________ for?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Bob: </a:t>
            </a:r>
            <a:r>
              <a:rPr lang="en-US" dirty="0"/>
              <a:t>Let me see. ‘W3’. I’m not sure. Maybe WWW, the World Wide Web.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Andrei:</a:t>
            </a:r>
            <a:r>
              <a:rPr lang="en-US" dirty="0"/>
              <a:t> OK. What does P2P stand for?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Bob: </a:t>
            </a:r>
            <a:r>
              <a:rPr lang="en-US" dirty="0"/>
              <a:t>____________ stands for person-to-person.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Andrei:</a:t>
            </a:r>
            <a:r>
              <a:rPr lang="en-US" dirty="0"/>
              <a:t> OK. What does IP ____________ ?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Bob: </a:t>
            </a:r>
            <a:r>
              <a:rPr lang="en-US" dirty="0"/>
              <a:t>It means Internet Protocol.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Andrei:</a:t>
            </a:r>
            <a:r>
              <a:rPr lang="en-US" dirty="0"/>
              <a:t> How do you ____________ ‘Protocol’?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Bob: </a:t>
            </a:r>
            <a:r>
              <a:rPr lang="en-US" dirty="0"/>
              <a:t>p-r-o-t-o-c-o-l.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Andrei:</a:t>
            </a:r>
            <a:r>
              <a:rPr lang="en-US" dirty="0"/>
              <a:t> Thanks.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Bob: </a:t>
            </a:r>
            <a:r>
              <a:rPr lang="en-US" dirty="0"/>
              <a:t>You’re welcome.</a:t>
            </a:r>
          </a:p>
        </p:txBody>
      </p:sp>
      <p:pic>
        <p:nvPicPr>
          <p:cNvPr id="3" name="sound 11">
            <a:hlinkClick r:id="" action="ppaction://media"/>
            <a:extLst>
              <a:ext uri="{FF2B5EF4-FFF2-40B4-BE49-F238E27FC236}">
                <a16:creationId xmlns:a16="http://schemas.microsoft.com/office/drawing/2014/main" id="{5673B39B-C693-4911-9958-772297B087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557" y="1956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8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49"/>
          <p:cNvGrpSpPr/>
          <p:nvPr/>
        </p:nvGrpSpPr>
        <p:grpSpPr>
          <a:xfrm>
            <a:off x="414726" y="598361"/>
            <a:ext cx="2465043" cy="585711"/>
            <a:chOff x="611550" y="2773950"/>
            <a:chExt cx="2698875" cy="344475"/>
          </a:xfrm>
        </p:grpSpPr>
        <p:sp>
          <p:nvSpPr>
            <p:cNvPr id="1735" name="Google Shape;1735;p4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7" name="Google Shape;1737;p49"/>
          <p:cNvSpPr/>
          <p:nvPr/>
        </p:nvSpPr>
        <p:spPr>
          <a:xfrm>
            <a:off x="2716329" y="1080836"/>
            <a:ext cx="6050714" cy="3263064"/>
          </a:xfrm>
          <a:custGeom>
            <a:avLst/>
            <a:gdLst/>
            <a:ahLst/>
            <a:cxnLst/>
            <a:rect l="l" t="t" r="r" b="b"/>
            <a:pathLst>
              <a:path w="143548" h="124201" extrusionOk="0">
                <a:moveTo>
                  <a:pt x="9404" y="0"/>
                </a:moveTo>
                <a:lnTo>
                  <a:pt x="0" y="124201"/>
                </a:lnTo>
                <a:lnTo>
                  <a:pt x="127638" y="124201"/>
                </a:lnTo>
                <a:lnTo>
                  <a:pt x="143548" y="540"/>
                </a:lnTo>
                <a:close/>
              </a:path>
            </a:pathLst>
          </a:custGeom>
          <a:solidFill>
            <a:srgbClr val="A5B7C6">
              <a:alpha val="23560"/>
            </a:srgbClr>
          </a:solidFill>
          <a:ln>
            <a:noFill/>
          </a:ln>
        </p:spPr>
      </p:sp>
      <p:sp>
        <p:nvSpPr>
          <p:cNvPr id="1738" name="Google Shape;1738;p49"/>
          <p:cNvSpPr/>
          <p:nvPr/>
        </p:nvSpPr>
        <p:spPr>
          <a:xfrm>
            <a:off x="3057749" y="1339708"/>
            <a:ext cx="5725646" cy="3100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49"/>
          <p:cNvSpPr/>
          <p:nvPr/>
        </p:nvSpPr>
        <p:spPr>
          <a:xfrm>
            <a:off x="3057739" y="1080186"/>
            <a:ext cx="5725646" cy="519618"/>
          </a:xfrm>
          <a:prstGeom prst="rect">
            <a:avLst/>
          </a:prstGeom>
          <a:solidFill>
            <a:srgbClr val="EDD6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49"/>
          <p:cNvSpPr txBox="1">
            <a:spLocks noGrp="1"/>
          </p:cNvSpPr>
          <p:nvPr>
            <p:ph type="title"/>
          </p:nvPr>
        </p:nvSpPr>
        <p:spPr>
          <a:xfrm flipH="1">
            <a:off x="444825" y="576800"/>
            <a:ext cx="2444808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Listening</a:t>
            </a:r>
            <a:endParaRPr dirty="0"/>
          </a:p>
        </p:txBody>
      </p:sp>
      <p:sp>
        <p:nvSpPr>
          <p:cNvPr id="1754" name="Google Shape;1754;p49"/>
          <p:cNvSpPr/>
          <p:nvPr/>
        </p:nvSpPr>
        <p:spPr>
          <a:xfrm rot="-5577675">
            <a:off x="5483762" y="507704"/>
            <a:ext cx="886649" cy="115338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5" name="Google Shape;1755;p49"/>
          <p:cNvGrpSpPr/>
          <p:nvPr/>
        </p:nvGrpSpPr>
        <p:grpSpPr>
          <a:xfrm>
            <a:off x="1490243" y="4187055"/>
            <a:ext cx="264677" cy="392424"/>
            <a:chOff x="4508863" y="1528200"/>
            <a:chExt cx="318850" cy="472800"/>
          </a:xfrm>
        </p:grpSpPr>
        <p:sp>
          <p:nvSpPr>
            <p:cNvPr id="1756" name="Google Shape;1756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49"/>
          <p:cNvGrpSpPr/>
          <p:nvPr/>
        </p:nvGrpSpPr>
        <p:grpSpPr>
          <a:xfrm>
            <a:off x="644340" y="4187049"/>
            <a:ext cx="264677" cy="392424"/>
            <a:chOff x="4508863" y="1528200"/>
            <a:chExt cx="318850" cy="472800"/>
          </a:xfrm>
        </p:grpSpPr>
        <p:sp>
          <p:nvSpPr>
            <p:cNvPr id="1761" name="Google Shape;1761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1042;p39">
            <a:extLst>
              <a:ext uri="{FF2B5EF4-FFF2-40B4-BE49-F238E27FC236}">
                <a16:creationId xmlns:a16="http://schemas.microsoft.com/office/drawing/2014/main" id="{9FDF237B-1103-4472-9911-5AA3E222DBEF}"/>
              </a:ext>
            </a:extLst>
          </p:cNvPr>
          <p:cNvSpPr/>
          <p:nvPr/>
        </p:nvSpPr>
        <p:spPr>
          <a:xfrm>
            <a:off x="1190182" y="1766058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1038;p39">
            <a:extLst>
              <a:ext uri="{FF2B5EF4-FFF2-40B4-BE49-F238E27FC236}">
                <a16:creationId xmlns:a16="http://schemas.microsoft.com/office/drawing/2014/main" id="{8B709770-7165-49B7-A095-92F73548C67D}"/>
              </a:ext>
            </a:extLst>
          </p:cNvPr>
          <p:cNvSpPr txBox="1">
            <a:spLocks/>
          </p:cNvSpPr>
          <p:nvPr/>
        </p:nvSpPr>
        <p:spPr>
          <a:xfrm>
            <a:off x="404019" y="3252130"/>
            <a:ext cx="2465043" cy="598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b="1" dirty="0"/>
              <a:t>-Listen to the letters and repeat them: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C3C7F99-1D00-4132-ADF8-CB1ADF8D2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977318"/>
              </p:ext>
            </p:extLst>
          </p:nvPr>
        </p:nvGraphicFramePr>
        <p:xfrm>
          <a:off x="3114191" y="1695944"/>
          <a:ext cx="5625792" cy="2647953"/>
        </p:xfrm>
        <a:graphic>
          <a:graphicData uri="http://schemas.openxmlformats.org/drawingml/2006/table">
            <a:tbl>
              <a:tblPr firstRow="1" bandRow="1">
                <a:tableStyleId>{3436F1DB-8D9F-4AC9-A0C9-950330965C1E}</a:tableStyleId>
              </a:tblPr>
              <a:tblGrid>
                <a:gridCol w="625088">
                  <a:extLst>
                    <a:ext uri="{9D8B030D-6E8A-4147-A177-3AD203B41FA5}">
                      <a16:colId xmlns:a16="http://schemas.microsoft.com/office/drawing/2014/main" val="1663937566"/>
                    </a:ext>
                  </a:extLst>
                </a:gridCol>
                <a:gridCol w="625088">
                  <a:extLst>
                    <a:ext uri="{9D8B030D-6E8A-4147-A177-3AD203B41FA5}">
                      <a16:colId xmlns:a16="http://schemas.microsoft.com/office/drawing/2014/main" val="1796253505"/>
                    </a:ext>
                  </a:extLst>
                </a:gridCol>
                <a:gridCol w="625088">
                  <a:extLst>
                    <a:ext uri="{9D8B030D-6E8A-4147-A177-3AD203B41FA5}">
                      <a16:colId xmlns:a16="http://schemas.microsoft.com/office/drawing/2014/main" val="1737464944"/>
                    </a:ext>
                  </a:extLst>
                </a:gridCol>
                <a:gridCol w="625088">
                  <a:extLst>
                    <a:ext uri="{9D8B030D-6E8A-4147-A177-3AD203B41FA5}">
                      <a16:colId xmlns:a16="http://schemas.microsoft.com/office/drawing/2014/main" val="1935807212"/>
                    </a:ext>
                  </a:extLst>
                </a:gridCol>
                <a:gridCol w="625088">
                  <a:extLst>
                    <a:ext uri="{9D8B030D-6E8A-4147-A177-3AD203B41FA5}">
                      <a16:colId xmlns:a16="http://schemas.microsoft.com/office/drawing/2014/main" val="2939648709"/>
                    </a:ext>
                  </a:extLst>
                </a:gridCol>
                <a:gridCol w="625088">
                  <a:extLst>
                    <a:ext uri="{9D8B030D-6E8A-4147-A177-3AD203B41FA5}">
                      <a16:colId xmlns:a16="http://schemas.microsoft.com/office/drawing/2014/main" val="3721415856"/>
                    </a:ext>
                  </a:extLst>
                </a:gridCol>
                <a:gridCol w="625088">
                  <a:extLst>
                    <a:ext uri="{9D8B030D-6E8A-4147-A177-3AD203B41FA5}">
                      <a16:colId xmlns:a16="http://schemas.microsoft.com/office/drawing/2014/main" val="3212435282"/>
                    </a:ext>
                  </a:extLst>
                </a:gridCol>
                <a:gridCol w="625088">
                  <a:extLst>
                    <a:ext uri="{9D8B030D-6E8A-4147-A177-3AD203B41FA5}">
                      <a16:colId xmlns:a16="http://schemas.microsoft.com/office/drawing/2014/main" val="1633932902"/>
                    </a:ext>
                  </a:extLst>
                </a:gridCol>
                <a:gridCol w="625088">
                  <a:extLst>
                    <a:ext uri="{9D8B030D-6E8A-4147-A177-3AD203B41FA5}">
                      <a16:colId xmlns:a16="http://schemas.microsoft.com/office/drawing/2014/main" val="754273909"/>
                    </a:ext>
                  </a:extLst>
                </a:gridCol>
              </a:tblGrid>
              <a:tr h="3782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5007376"/>
                  </a:ext>
                </a:extLst>
              </a:tr>
              <a:tr h="3782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z </a:t>
                      </a:r>
                      <a:r>
                        <a:rPr lang="en-US" sz="1000" dirty="0">
                          <a:latin typeface="Nunito" panose="020B0604020202020204" charset="0"/>
                        </a:rPr>
                        <a:t>/zee/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8558672"/>
                  </a:ext>
                </a:extLst>
              </a:tr>
              <a:tr h="3782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z </a:t>
                      </a:r>
                      <a:r>
                        <a:rPr lang="en-US" sz="1000" dirty="0">
                          <a:latin typeface="Nunito" panose="020B0604020202020204" charset="0"/>
                        </a:rPr>
                        <a:t>/zed/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unito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033460"/>
                  </a:ext>
                </a:extLst>
              </a:tr>
              <a:tr h="378279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unito" panose="020B0604020202020204" charset="0"/>
                        </a:rPr>
                        <a:t>i</a:t>
                      </a:r>
                      <a:endParaRPr lang="en-US" dirty="0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6169372"/>
                  </a:ext>
                </a:extLst>
              </a:tr>
              <a:tr h="3782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609612"/>
                  </a:ext>
                </a:extLst>
              </a:tr>
              <a:tr h="3782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8510196"/>
                  </a:ext>
                </a:extLst>
              </a:tr>
              <a:tr h="37827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unito" panose="020B0604020202020204" charset="0"/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unito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unito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796042"/>
                  </a:ext>
                </a:extLst>
              </a:tr>
            </a:tbl>
          </a:graphicData>
        </a:graphic>
      </p:graphicFrame>
      <p:pic>
        <p:nvPicPr>
          <p:cNvPr id="3" name="sound 12">
            <a:hlinkClick r:id="" action="ppaction://media"/>
            <a:extLst>
              <a:ext uri="{FF2B5EF4-FFF2-40B4-BE49-F238E27FC236}">
                <a16:creationId xmlns:a16="http://schemas.microsoft.com/office/drawing/2014/main" id="{E6144554-1387-48EC-81A0-33A9E75F46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2429" y="19608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0"/>
          <p:cNvGrpSpPr/>
          <p:nvPr/>
        </p:nvGrpSpPr>
        <p:grpSpPr>
          <a:xfrm>
            <a:off x="2320501" y="413734"/>
            <a:ext cx="4869068" cy="4316022"/>
            <a:chOff x="683398" y="2777187"/>
            <a:chExt cx="876552" cy="777046"/>
          </a:xfrm>
        </p:grpSpPr>
        <p:sp>
          <p:nvSpPr>
            <p:cNvPr id="294" name="Google Shape;294;p30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30"/>
          <p:cNvSpPr txBox="1">
            <a:spLocks noGrp="1"/>
          </p:cNvSpPr>
          <p:nvPr>
            <p:ph type="title" idx="2"/>
          </p:nvPr>
        </p:nvSpPr>
        <p:spPr>
          <a:xfrm rot="-690391">
            <a:off x="2964356" y="1261820"/>
            <a:ext cx="2551941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speaking</a:t>
            </a:r>
            <a:endParaRPr dirty="0"/>
          </a:p>
        </p:txBody>
      </p:sp>
      <p:sp>
        <p:nvSpPr>
          <p:cNvPr id="299" name="Google Shape;299;p30"/>
          <p:cNvSpPr txBox="1">
            <a:spLocks noGrp="1"/>
          </p:cNvSpPr>
          <p:nvPr>
            <p:ph type="subTitle" idx="1"/>
          </p:nvPr>
        </p:nvSpPr>
        <p:spPr>
          <a:xfrm rot="20761294">
            <a:off x="2847868" y="2336705"/>
            <a:ext cx="3659202" cy="1125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-Work in pairs. Make a list of acronyms. Ask and answer questions. Example:</a:t>
            </a:r>
            <a:endParaRPr sz="1600" dirty="0"/>
          </a:p>
        </p:txBody>
      </p:sp>
      <p:grpSp>
        <p:nvGrpSpPr>
          <p:cNvPr id="300" name="Google Shape;300;p30"/>
          <p:cNvGrpSpPr/>
          <p:nvPr/>
        </p:nvGrpSpPr>
        <p:grpSpPr>
          <a:xfrm>
            <a:off x="7562137" y="571484"/>
            <a:ext cx="330360" cy="489821"/>
            <a:chOff x="4508863" y="1528200"/>
            <a:chExt cx="318850" cy="472800"/>
          </a:xfrm>
        </p:grpSpPr>
        <p:sp>
          <p:nvSpPr>
            <p:cNvPr id="301" name="Google Shape;30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8033609" y="621883"/>
            <a:ext cx="330360" cy="489821"/>
            <a:chOff x="4508863" y="1528200"/>
            <a:chExt cx="318850" cy="472800"/>
          </a:xfrm>
        </p:grpSpPr>
        <p:sp>
          <p:nvSpPr>
            <p:cNvPr id="306" name="Google Shape;306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0"/>
          <p:cNvGrpSpPr/>
          <p:nvPr/>
        </p:nvGrpSpPr>
        <p:grpSpPr>
          <a:xfrm>
            <a:off x="4138906" y="628887"/>
            <a:ext cx="364318" cy="540221"/>
            <a:chOff x="4508863" y="1528200"/>
            <a:chExt cx="318850" cy="472800"/>
          </a:xfrm>
        </p:grpSpPr>
        <p:sp>
          <p:nvSpPr>
            <p:cNvPr id="311" name="Google Shape;31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30"/>
          <p:cNvGrpSpPr/>
          <p:nvPr/>
        </p:nvGrpSpPr>
        <p:grpSpPr>
          <a:xfrm>
            <a:off x="1179360" y="3410221"/>
            <a:ext cx="1086896" cy="1083623"/>
            <a:chOff x="7043510" y="2506013"/>
            <a:chExt cx="941933" cy="939096"/>
          </a:xfrm>
        </p:grpSpPr>
        <p:sp>
          <p:nvSpPr>
            <p:cNvPr id="316" name="Google Shape;316;p30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30"/>
          <p:cNvGrpSpPr/>
          <p:nvPr/>
        </p:nvGrpSpPr>
        <p:grpSpPr>
          <a:xfrm>
            <a:off x="552521" y="3271998"/>
            <a:ext cx="994419" cy="987553"/>
            <a:chOff x="6500275" y="2386225"/>
            <a:chExt cx="861790" cy="855840"/>
          </a:xfrm>
        </p:grpSpPr>
        <p:sp>
          <p:nvSpPr>
            <p:cNvPr id="329" name="Google Shape;329;p30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0"/>
          <p:cNvSpPr/>
          <p:nvPr/>
        </p:nvSpPr>
        <p:spPr>
          <a:xfrm>
            <a:off x="1952271" y="3239690"/>
            <a:ext cx="320212" cy="292514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30"/>
          <p:cNvGrpSpPr/>
          <p:nvPr/>
        </p:nvGrpSpPr>
        <p:grpSpPr>
          <a:xfrm>
            <a:off x="596206" y="768097"/>
            <a:ext cx="1261363" cy="628990"/>
            <a:chOff x="3491529" y="3490033"/>
            <a:chExt cx="713441" cy="365585"/>
          </a:xfrm>
        </p:grpSpPr>
        <p:sp>
          <p:nvSpPr>
            <p:cNvPr id="333" name="Google Shape;333;p30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0"/>
          <p:cNvSpPr/>
          <p:nvPr/>
        </p:nvSpPr>
        <p:spPr>
          <a:xfrm rot="1701045">
            <a:off x="7460094" y="3473052"/>
            <a:ext cx="1086839" cy="1098921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E48800">
              <a:alpha val="3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97;p30">
            <a:extLst>
              <a:ext uri="{FF2B5EF4-FFF2-40B4-BE49-F238E27FC236}">
                <a16:creationId xmlns:a16="http://schemas.microsoft.com/office/drawing/2014/main" id="{45F27344-3418-4CF6-8137-53AE660990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0759519">
            <a:off x="3449071" y="3135888"/>
            <a:ext cx="3299270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A: What does HTML stand for/mean?</a:t>
            </a:r>
            <a:br>
              <a:rPr lang="en" sz="2400" dirty="0"/>
            </a:br>
            <a:r>
              <a:rPr lang="en" sz="2400" dirty="0"/>
              <a:t>B: It stands for/means … 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032746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13;p51">
            <a:extLst>
              <a:ext uri="{FF2B5EF4-FFF2-40B4-BE49-F238E27FC236}">
                <a16:creationId xmlns:a16="http://schemas.microsoft.com/office/drawing/2014/main" id="{AC811C0F-3A6A-45E4-B94F-1C7CB024A82F}"/>
              </a:ext>
            </a:extLst>
          </p:cNvPr>
          <p:cNvSpPr/>
          <p:nvPr/>
        </p:nvSpPr>
        <p:spPr>
          <a:xfrm>
            <a:off x="5064850" y="3652600"/>
            <a:ext cx="2835423" cy="303466"/>
          </a:xfrm>
          <a:custGeom>
            <a:avLst/>
            <a:gdLst/>
            <a:ahLst/>
            <a:cxnLst/>
            <a:rect l="l" t="t" r="r" b="b"/>
            <a:pathLst>
              <a:path w="33127" h="7499" extrusionOk="0">
                <a:moveTo>
                  <a:pt x="27486" y="1"/>
                </a:moveTo>
                <a:cubicBezTo>
                  <a:pt x="27458" y="1"/>
                  <a:pt x="27427" y="21"/>
                  <a:pt x="27396" y="68"/>
                </a:cubicBezTo>
                <a:cubicBezTo>
                  <a:pt x="27069" y="335"/>
                  <a:pt x="24769" y="554"/>
                  <a:pt x="23528" y="554"/>
                </a:cubicBezTo>
                <a:cubicBezTo>
                  <a:pt x="23222" y="554"/>
                  <a:pt x="22980" y="541"/>
                  <a:pt x="22848" y="511"/>
                </a:cubicBezTo>
                <a:cubicBezTo>
                  <a:pt x="22641" y="431"/>
                  <a:pt x="22419" y="393"/>
                  <a:pt x="22199" y="393"/>
                </a:cubicBezTo>
                <a:cubicBezTo>
                  <a:pt x="21909" y="393"/>
                  <a:pt x="21621" y="459"/>
                  <a:pt x="21369" y="585"/>
                </a:cubicBezTo>
                <a:cubicBezTo>
                  <a:pt x="20556" y="844"/>
                  <a:pt x="18116" y="659"/>
                  <a:pt x="17007" y="881"/>
                </a:cubicBezTo>
                <a:cubicBezTo>
                  <a:pt x="16903" y="911"/>
                  <a:pt x="16835" y="922"/>
                  <a:pt x="16789" y="922"/>
                </a:cubicBezTo>
                <a:cubicBezTo>
                  <a:pt x="16603" y="922"/>
                  <a:pt x="16763" y="733"/>
                  <a:pt x="16378" y="733"/>
                </a:cubicBezTo>
                <a:cubicBezTo>
                  <a:pt x="15839" y="762"/>
                  <a:pt x="10684" y="1160"/>
                  <a:pt x="8248" y="1160"/>
                </a:cubicBezTo>
                <a:cubicBezTo>
                  <a:pt x="7510" y="1160"/>
                  <a:pt x="7022" y="1123"/>
                  <a:pt x="6988" y="1029"/>
                </a:cubicBezTo>
                <a:cubicBezTo>
                  <a:pt x="6982" y="998"/>
                  <a:pt x="6972" y="986"/>
                  <a:pt x="6959" y="986"/>
                </a:cubicBezTo>
                <a:cubicBezTo>
                  <a:pt x="6904" y="986"/>
                  <a:pt x="6797" y="1205"/>
                  <a:pt x="6728" y="1205"/>
                </a:cubicBezTo>
                <a:cubicBezTo>
                  <a:pt x="6714" y="1205"/>
                  <a:pt x="6702" y="1197"/>
                  <a:pt x="6692" y="1177"/>
                </a:cubicBezTo>
                <a:cubicBezTo>
                  <a:pt x="6692" y="1177"/>
                  <a:pt x="3107" y="1528"/>
                  <a:pt x="1614" y="1528"/>
                </a:cubicBezTo>
                <a:cubicBezTo>
                  <a:pt x="1294" y="1528"/>
                  <a:pt x="1070" y="1512"/>
                  <a:pt x="999" y="1473"/>
                </a:cubicBezTo>
                <a:cubicBezTo>
                  <a:pt x="909" y="1434"/>
                  <a:pt x="838" y="1414"/>
                  <a:pt x="777" y="1414"/>
                </a:cubicBezTo>
                <a:cubicBezTo>
                  <a:pt x="663" y="1414"/>
                  <a:pt x="591" y="1488"/>
                  <a:pt x="518" y="1657"/>
                </a:cubicBezTo>
                <a:cubicBezTo>
                  <a:pt x="296" y="2360"/>
                  <a:pt x="0" y="7166"/>
                  <a:pt x="333" y="7425"/>
                </a:cubicBezTo>
                <a:cubicBezTo>
                  <a:pt x="374" y="7445"/>
                  <a:pt x="473" y="7454"/>
                  <a:pt x="617" y="7454"/>
                </a:cubicBezTo>
                <a:cubicBezTo>
                  <a:pt x="1357" y="7454"/>
                  <a:pt x="3294" y="7224"/>
                  <a:pt x="4742" y="7224"/>
                </a:cubicBezTo>
                <a:cubicBezTo>
                  <a:pt x="5526" y="7224"/>
                  <a:pt x="6166" y="7291"/>
                  <a:pt x="6396" y="7499"/>
                </a:cubicBezTo>
                <a:cubicBezTo>
                  <a:pt x="7130" y="7386"/>
                  <a:pt x="9697" y="6885"/>
                  <a:pt x="11330" y="6885"/>
                </a:cubicBezTo>
                <a:cubicBezTo>
                  <a:pt x="11836" y="6885"/>
                  <a:pt x="12252" y="6933"/>
                  <a:pt x="12496" y="7055"/>
                </a:cubicBezTo>
                <a:cubicBezTo>
                  <a:pt x="12762" y="6736"/>
                  <a:pt x="14183" y="6680"/>
                  <a:pt x="15615" y="6680"/>
                </a:cubicBezTo>
                <a:cubicBezTo>
                  <a:pt x="16383" y="6680"/>
                  <a:pt x="17155" y="6697"/>
                  <a:pt x="17753" y="6697"/>
                </a:cubicBezTo>
                <a:cubicBezTo>
                  <a:pt x="18366" y="6697"/>
                  <a:pt x="18797" y="6680"/>
                  <a:pt x="18855" y="6611"/>
                </a:cubicBezTo>
                <a:cubicBezTo>
                  <a:pt x="18985" y="6501"/>
                  <a:pt x="19318" y="6445"/>
                  <a:pt x="19641" y="6445"/>
                </a:cubicBezTo>
                <a:cubicBezTo>
                  <a:pt x="19965" y="6445"/>
                  <a:pt x="20279" y="6501"/>
                  <a:pt x="20371" y="6611"/>
                </a:cubicBezTo>
                <a:cubicBezTo>
                  <a:pt x="20475" y="6778"/>
                  <a:pt x="20597" y="6833"/>
                  <a:pt x="20721" y="6833"/>
                </a:cubicBezTo>
                <a:cubicBezTo>
                  <a:pt x="20966" y="6833"/>
                  <a:pt x="21222" y="6618"/>
                  <a:pt x="21375" y="6618"/>
                </a:cubicBezTo>
                <a:cubicBezTo>
                  <a:pt x="21420" y="6618"/>
                  <a:pt x="21456" y="6637"/>
                  <a:pt x="21480" y="6685"/>
                </a:cubicBezTo>
                <a:lnTo>
                  <a:pt x="22885" y="6316"/>
                </a:lnTo>
                <a:lnTo>
                  <a:pt x="29318" y="6205"/>
                </a:lnTo>
                <a:cubicBezTo>
                  <a:pt x="29660" y="6048"/>
                  <a:pt x="30025" y="5999"/>
                  <a:pt x="30385" y="5999"/>
                </a:cubicBezTo>
                <a:cubicBezTo>
                  <a:pt x="30966" y="5999"/>
                  <a:pt x="31534" y="6126"/>
                  <a:pt x="31969" y="6126"/>
                </a:cubicBezTo>
                <a:cubicBezTo>
                  <a:pt x="32342" y="6126"/>
                  <a:pt x="32617" y="6033"/>
                  <a:pt x="32719" y="5687"/>
                </a:cubicBezTo>
                <a:cubicBezTo>
                  <a:pt x="33015" y="3839"/>
                  <a:pt x="33126" y="1953"/>
                  <a:pt x="33015" y="105"/>
                </a:cubicBezTo>
                <a:cubicBezTo>
                  <a:pt x="33006" y="32"/>
                  <a:pt x="32837" y="4"/>
                  <a:pt x="32586" y="4"/>
                </a:cubicBezTo>
                <a:cubicBezTo>
                  <a:pt x="31813" y="4"/>
                  <a:pt x="30261" y="271"/>
                  <a:pt x="30205" y="326"/>
                </a:cubicBezTo>
                <a:cubicBezTo>
                  <a:pt x="30195" y="348"/>
                  <a:pt x="30177" y="357"/>
                  <a:pt x="30159" y="357"/>
                </a:cubicBezTo>
                <a:cubicBezTo>
                  <a:pt x="30113" y="357"/>
                  <a:pt x="30058" y="305"/>
                  <a:pt x="30058" y="253"/>
                </a:cubicBezTo>
                <a:cubicBezTo>
                  <a:pt x="30058" y="179"/>
                  <a:pt x="27581" y="105"/>
                  <a:pt x="27581" y="105"/>
                </a:cubicBezTo>
                <a:cubicBezTo>
                  <a:pt x="27559" y="40"/>
                  <a:pt x="27525" y="1"/>
                  <a:pt x="27486" y="1"/>
                </a:cubicBezTo>
                <a:close/>
              </a:path>
            </a:pathLst>
          </a:custGeom>
          <a:solidFill>
            <a:srgbClr val="FFE638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1814;p51">
            <a:extLst>
              <a:ext uri="{FF2B5EF4-FFF2-40B4-BE49-F238E27FC236}">
                <a16:creationId xmlns:a16="http://schemas.microsoft.com/office/drawing/2014/main" id="{05401D9D-429C-4BE5-8E8C-B8D07DA76834}"/>
              </a:ext>
            </a:extLst>
          </p:cNvPr>
          <p:cNvGrpSpPr/>
          <p:nvPr/>
        </p:nvGrpSpPr>
        <p:grpSpPr>
          <a:xfrm>
            <a:off x="4947205" y="1602005"/>
            <a:ext cx="2891662" cy="1329796"/>
            <a:chOff x="5871550" y="1383450"/>
            <a:chExt cx="1173850" cy="502075"/>
          </a:xfrm>
        </p:grpSpPr>
        <p:sp>
          <p:nvSpPr>
            <p:cNvPr id="7" name="Google Shape;1815;p51">
              <a:extLst>
                <a:ext uri="{FF2B5EF4-FFF2-40B4-BE49-F238E27FC236}">
                  <a16:creationId xmlns:a16="http://schemas.microsoft.com/office/drawing/2014/main" id="{72564183-806B-4C42-A7F3-777DB97C6666}"/>
                </a:ext>
              </a:extLst>
            </p:cNvPr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16;p51">
              <a:extLst>
                <a:ext uri="{FF2B5EF4-FFF2-40B4-BE49-F238E27FC236}">
                  <a16:creationId xmlns:a16="http://schemas.microsoft.com/office/drawing/2014/main" id="{17EB276E-98E4-4A43-AD86-D9D2A50ABE38}"/>
                </a:ext>
              </a:extLst>
            </p:cNvPr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17;p51">
              <a:extLst>
                <a:ext uri="{FF2B5EF4-FFF2-40B4-BE49-F238E27FC236}">
                  <a16:creationId xmlns:a16="http://schemas.microsoft.com/office/drawing/2014/main" id="{DBB87E6F-08F7-4526-84BE-A8064D724E4C}"/>
                </a:ext>
              </a:extLst>
            </p:cNvPr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18;p51">
              <a:extLst>
                <a:ext uri="{FF2B5EF4-FFF2-40B4-BE49-F238E27FC236}">
                  <a16:creationId xmlns:a16="http://schemas.microsoft.com/office/drawing/2014/main" id="{1C7E154F-0AC3-4C98-8E30-0A974E864E2E}"/>
                </a:ext>
              </a:extLst>
            </p:cNvPr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819;p51">
            <a:extLst>
              <a:ext uri="{FF2B5EF4-FFF2-40B4-BE49-F238E27FC236}">
                <a16:creationId xmlns:a16="http://schemas.microsoft.com/office/drawing/2014/main" id="{A43B5E43-2FA2-46C2-9B73-4BF38AE34D76}"/>
              </a:ext>
            </a:extLst>
          </p:cNvPr>
          <p:cNvGrpSpPr/>
          <p:nvPr/>
        </p:nvGrpSpPr>
        <p:grpSpPr>
          <a:xfrm rot="-669364">
            <a:off x="567509" y="1810686"/>
            <a:ext cx="4184426" cy="1757184"/>
            <a:chOff x="2358590" y="2770261"/>
            <a:chExt cx="701327" cy="327531"/>
          </a:xfrm>
        </p:grpSpPr>
        <p:sp>
          <p:nvSpPr>
            <p:cNvPr id="12" name="Google Shape;1820;p51">
              <a:extLst>
                <a:ext uri="{FF2B5EF4-FFF2-40B4-BE49-F238E27FC236}">
                  <a16:creationId xmlns:a16="http://schemas.microsoft.com/office/drawing/2014/main" id="{AAA20FCA-6091-4BF6-B85B-367C5D1159FF}"/>
                </a:ext>
              </a:extLst>
            </p:cNvPr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21;p51">
              <a:extLst>
                <a:ext uri="{FF2B5EF4-FFF2-40B4-BE49-F238E27FC236}">
                  <a16:creationId xmlns:a16="http://schemas.microsoft.com/office/drawing/2014/main" id="{845E7191-AFFB-47CE-A9B8-05066EC46B73}"/>
                </a:ext>
              </a:extLst>
            </p:cNvPr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22;p51">
              <a:extLst>
                <a:ext uri="{FF2B5EF4-FFF2-40B4-BE49-F238E27FC236}">
                  <a16:creationId xmlns:a16="http://schemas.microsoft.com/office/drawing/2014/main" id="{163361AA-373F-4347-B5A0-DC14DD91991F}"/>
                </a:ext>
              </a:extLst>
            </p:cNvPr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823;p51">
            <a:extLst>
              <a:ext uri="{FF2B5EF4-FFF2-40B4-BE49-F238E27FC236}">
                <a16:creationId xmlns:a16="http://schemas.microsoft.com/office/drawing/2014/main" id="{09CC3C22-01E4-4ABF-A29B-DB9044A4FDCA}"/>
              </a:ext>
            </a:extLst>
          </p:cNvPr>
          <p:cNvSpPr txBox="1">
            <a:spLocks/>
          </p:cNvSpPr>
          <p:nvPr/>
        </p:nvSpPr>
        <p:spPr>
          <a:xfrm rot="-665216">
            <a:off x="686997" y="2056885"/>
            <a:ext cx="3945435" cy="95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r>
              <a:rPr lang="en-US" sz="9600" dirty="0"/>
              <a:t>Thanks</a:t>
            </a:r>
          </a:p>
        </p:txBody>
      </p:sp>
      <p:sp>
        <p:nvSpPr>
          <p:cNvPr id="16" name="Google Shape;1824;p51">
            <a:extLst>
              <a:ext uri="{FF2B5EF4-FFF2-40B4-BE49-F238E27FC236}">
                <a16:creationId xmlns:a16="http://schemas.microsoft.com/office/drawing/2014/main" id="{99A4DF24-F640-440A-AF23-0EC73C99BB46}"/>
              </a:ext>
            </a:extLst>
          </p:cNvPr>
          <p:cNvSpPr txBox="1">
            <a:spLocks/>
          </p:cNvSpPr>
          <p:nvPr/>
        </p:nvSpPr>
        <p:spPr>
          <a:xfrm>
            <a:off x="4660458" y="1965672"/>
            <a:ext cx="3425100" cy="54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dirty="0">
                <a:latin typeface="Just Another Hand" panose="020B0604020202020204" charset="0"/>
              </a:rPr>
              <a:t>Do you have any </a:t>
            </a:r>
            <a:r>
              <a:rPr lang="en-US" sz="4000" dirty="0">
                <a:latin typeface="Just Another Hand" panose="020B0604020202020204" charset="0"/>
                <a:sym typeface="Just Another Hand"/>
              </a:rPr>
              <a:t>questions</a:t>
            </a:r>
            <a:r>
              <a:rPr lang="en-US" sz="4000" dirty="0">
                <a:latin typeface="Just Another Hand" panose="020B0604020202020204" charset="0"/>
              </a:rPr>
              <a:t>?</a:t>
            </a:r>
          </a:p>
        </p:txBody>
      </p:sp>
      <p:sp>
        <p:nvSpPr>
          <p:cNvPr id="17" name="Google Shape;1825;p51">
            <a:extLst>
              <a:ext uri="{FF2B5EF4-FFF2-40B4-BE49-F238E27FC236}">
                <a16:creationId xmlns:a16="http://schemas.microsoft.com/office/drawing/2014/main" id="{F6518B84-16E8-45B2-B2FA-25A8720FA7E6}"/>
              </a:ext>
            </a:extLst>
          </p:cNvPr>
          <p:cNvSpPr txBox="1">
            <a:spLocks/>
          </p:cNvSpPr>
          <p:nvPr/>
        </p:nvSpPr>
        <p:spPr>
          <a:xfrm>
            <a:off x="4890349" y="3554693"/>
            <a:ext cx="3169129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Just Another Hand"/>
              <a:buNone/>
              <a:defRPr sz="9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Just Another Hand"/>
              <a:buNone/>
              <a:defRPr sz="63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Just Another Hand"/>
              <a:buNone/>
              <a:defRPr sz="63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Just Another Hand"/>
              <a:buNone/>
              <a:defRPr sz="63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Just Another Hand"/>
              <a:buNone/>
              <a:defRPr sz="63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Just Another Hand"/>
              <a:buNone/>
              <a:defRPr sz="63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Just Another Hand"/>
              <a:buNone/>
              <a:defRPr sz="63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Just Another Hand"/>
              <a:buNone/>
              <a:defRPr sz="63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Just Another Hand"/>
              <a:buNone/>
              <a:defRPr sz="63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r>
              <a:rPr lang="en-US" sz="3200" dirty="0"/>
              <a:t>dinasalimagha@uomosul.edu.iq</a:t>
            </a:r>
          </a:p>
        </p:txBody>
      </p:sp>
      <p:sp>
        <p:nvSpPr>
          <p:cNvPr id="30" name="Google Shape;1838;p51">
            <a:extLst>
              <a:ext uri="{FF2B5EF4-FFF2-40B4-BE49-F238E27FC236}">
                <a16:creationId xmlns:a16="http://schemas.microsoft.com/office/drawing/2014/main" id="{D419CA1D-1FDA-4D84-92EF-AA24E1F98ABC}"/>
              </a:ext>
            </a:extLst>
          </p:cNvPr>
          <p:cNvSpPr/>
          <p:nvPr/>
        </p:nvSpPr>
        <p:spPr>
          <a:xfrm rot="-797127">
            <a:off x="951702" y="513553"/>
            <a:ext cx="1067028" cy="1064531"/>
          </a:xfrm>
          <a:custGeom>
            <a:avLst/>
            <a:gdLst/>
            <a:ahLst/>
            <a:cxnLst/>
            <a:rect l="l" t="t" r="r" b="b"/>
            <a:pathLst>
              <a:path w="40597" h="40502" extrusionOk="0">
                <a:moveTo>
                  <a:pt x="4342" y="0"/>
                </a:moveTo>
                <a:cubicBezTo>
                  <a:pt x="4000" y="0"/>
                  <a:pt x="3700" y="259"/>
                  <a:pt x="3637" y="637"/>
                </a:cubicBezTo>
                <a:lnTo>
                  <a:pt x="68" y="36129"/>
                </a:lnTo>
                <a:cubicBezTo>
                  <a:pt x="1" y="36496"/>
                  <a:pt x="301" y="36863"/>
                  <a:pt x="668" y="36896"/>
                </a:cubicBezTo>
                <a:lnTo>
                  <a:pt x="36193" y="40499"/>
                </a:lnTo>
                <a:cubicBezTo>
                  <a:pt x="36212" y="40500"/>
                  <a:pt x="36231" y="40501"/>
                  <a:pt x="36250" y="40501"/>
                </a:cubicBezTo>
                <a:cubicBezTo>
                  <a:pt x="36597" y="40501"/>
                  <a:pt x="36929" y="40213"/>
                  <a:pt x="36961" y="39865"/>
                </a:cubicBezTo>
                <a:lnTo>
                  <a:pt x="40530" y="4339"/>
                </a:lnTo>
                <a:cubicBezTo>
                  <a:pt x="40597" y="3972"/>
                  <a:pt x="40296" y="3639"/>
                  <a:pt x="39929" y="3572"/>
                </a:cubicBezTo>
                <a:lnTo>
                  <a:pt x="4404" y="3"/>
                </a:lnTo>
                <a:cubicBezTo>
                  <a:pt x="4383" y="1"/>
                  <a:pt x="4363" y="0"/>
                  <a:pt x="43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1839;p51">
            <a:extLst>
              <a:ext uri="{FF2B5EF4-FFF2-40B4-BE49-F238E27FC236}">
                <a16:creationId xmlns:a16="http://schemas.microsoft.com/office/drawing/2014/main" id="{6667F42B-80A7-4621-BBEB-8A4EC3142FDD}"/>
              </a:ext>
            </a:extLst>
          </p:cNvPr>
          <p:cNvGrpSpPr/>
          <p:nvPr/>
        </p:nvGrpSpPr>
        <p:grpSpPr>
          <a:xfrm rot="-797253">
            <a:off x="549830" y="607812"/>
            <a:ext cx="1113520" cy="1110577"/>
            <a:chOff x="6851457" y="1343113"/>
            <a:chExt cx="896740" cy="894369"/>
          </a:xfrm>
        </p:grpSpPr>
        <p:sp>
          <p:nvSpPr>
            <p:cNvPr id="32" name="Google Shape;1840;p51">
              <a:extLst>
                <a:ext uri="{FF2B5EF4-FFF2-40B4-BE49-F238E27FC236}">
                  <a16:creationId xmlns:a16="http://schemas.microsoft.com/office/drawing/2014/main" id="{FFAA2C4E-E826-48B2-B834-E3D30F0C22FF}"/>
                </a:ext>
              </a:extLst>
            </p:cNvPr>
            <p:cNvSpPr/>
            <p:nvPr/>
          </p:nvSpPr>
          <p:spPr>
            <a:xfrm>
              <a:off x="6984199" y="1981630"/>
              <a:ext cx="6371" cy="7091"/>
            </a:xfrm>
            <a:custGeom>
              <a:avLst/>
              <a:gdLst/>
              <a:ahLst/>
              <a:cxnLst/>
              <a:rect l="l" t="t" r="r" b="b"/>
              <a:pathLst>
                <a:path w="301" h="335" extrusionOk="0">
                  <a:moveTo>
                    <a:pt x="134" y="1"/>
                  </a:moveTo>
                  <a:cubicBezTo>
                    <a:pt x="67" y="34"/>
                    <a:pt x="0" y="101"/>
                    <a:pt x="34" y="167"/>
                  </a:cubicBezTo>
                  <a:lnTo>
                    <a:pt x="34" y="234"/>
                  </a:lnTo>
                  <a:cubicBezTo>
                    <a:pt x="34" y="301"/>
                    <a:pt x="100" y="334"/>
                    <a:pt x="167" y="334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41;p51">
              <a:extLst>
                <a:ext uri="{FF2B5EF4-FFF2-40B4-BE49-F238E27FC236}">
                  <a16:creationId xmlns:a16="http://schemas.microsoft.com/office/drawing/2014/main" id="{02C9487F-BAEA-49EF-AC6D-4FB9892ED3E5}"/>
                </a:ext>
              </a:extLst>
            </p:cNvPr>
            <p:cNvSpPr/>
            <p:nvPr/>
          </p:nvSpPr>
          <p:spPr>
            <a:xfrm>
              <a:off x="6992666" y="203459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9" y="309"/>
                    <a:pt x="131" y="309"/>
                  </a:cubicBezTo>
                  <a:cubicBezTo>
                    <a:pt x="143" y="309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42;p51">
              <a:extLst>
                <a:ext uri="{FF2B5EF4-FFF2-40B4-BE49-F238E27FC236}">
                  <a16:creationId xmlns:a16="http://schemas.microsoft.com/office/drawing/2014/main" id="{2E9065E7-E75D-4B7B-9BFE-08815CB363DC}"/>
                </a:ext>
              </a:extLst>
            </p:cNvPr>
            <p:cNvSpPr/>
            <p:nvPr/>
          </p:nvSpPr>
          <p:spPr>
            <a:xfrm>
              <a:off x="7018088" y="219275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34"/>
                    <a:pt x="1" y="100"/>
                    <a:pt x="1" y="167"/>
                  </a:cubicBezTo>
                  <a:lnTo>
                    <a:pt x="1" y="201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43;p51">
              <a:extLst>
                <a:ext uri="{FF2B5EF4-FFF2-40B4-BE49-F238E27FC236}">
                  <a16:creationId xmlns:a16="http://schemas.microsoft.com/office/drawing/2014/main" id="{8458C706-56EA-4179-8947-F38903D93B03}"/>
                </a:ext>
              </a:extLst>
            </p:cNvPr>
            <p:cNvSpPr/>
            <p:nvPr/>
          </p:nvSpPr>
          <p:spPr>
            <a:xfrm>
              <a:off x="7001133" y="208736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309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44;p51">
              <a:extLst>
                <a:ext uri="{FF2B5EF4-FFF2-40B4-BE49-F238E27FC236}">
                  <a16:creationId xmlns:a16="http://schemas.microsoft.com/office/drawing/2014/main" id="{9F864AE8-D193-4A0B-B9D9-72842BB6F43F}"/>
                </a:ext>
              </a:extLst>
            </p:cNvPr>
            <p:cNvSpPr/>
            <p:nvPr/>
          </p:nvSpPr>
          <p:spPr>
            <a:xfrm>
              <a:off x="7009621" y="2140323"/>
              <a:ext cx="6075" cy="6477"/>
            </a:xfrm>
            <a:custGeom>
              <a:avLst/>
              <a:gdLst/>
              <a:ahLst/>
              <a:cxnLst/>
              <a:rect l="l" t="t" r="r" b="b"/>
              <a:pathLst>
                <a:path w="287" h="306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14" y="276"/>
                    <a:pt x="65" y="306"/>
                    <a:pt x="120" y="306"/>
                  </a:cubicBezTo>
                  <a:cubicBezTo>
                    <a:pt x="200" y="306"/>
                    <a:pt x="287" y="242"/>
                    <a:pt x="267" y="142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45;p51">
              <a:extLst>
                <a:ext uri="{FF2B5EF4-FFF2-40B4-BE49-F238E27FC236}">
                  <a16:creationId xmlns:a16="http://schemas.microsoft.com/office/drawing/2014/main" id="{7117E154-CDC0-4E46-B115-8F31EAD06570}"/>
                </a:ext>
              </a:extLst>
            </p:cNvPr>
            <p:cNvSpPr/>
            <p:nvPr/>
          </p:nvSpPr>
          <p:spPr>
            <a:xfrm>
              <a:off x="7049860" y="202540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34"/>
                    <a:pt x="1" y="67"/>
                    <a:pt x="1" y="168"/>
                  </a:cubicBezTo>
                  <a:lnTo>
                    <a:pt x="1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46;p51">
              <a:extLst>
                <a:ext uri="{FF2B5EF4-FFF2-40B4-BE49-F238E27FC236}">
                  <a16:creationId xmlns:a16="http://schemas.microsoft.com/office/drawing/2014/main" id="{817BB12E-7E16-4496-B807-496D792B87E3}"/>
                </a:ext>
              </a:extLst>
            </p:cNvPr>
            <p:cNvSpPr/>
            <p:nvPr/>
          </p:nvSpPr>
          <p:spPr>
            <a:xfrm>
              <a:off x="7041393" y="197297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34" y="276"/>
                    <a:pt x="301" y="209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47;p51">
              <a:extLst>
                <a:ext uri="{FF2B5EF4-FFF2-40B4-BE49-F238E27FC236}">
                  <a16:creationId xmlns:a16="http://schemas.microsoft.com/office/drawing/2014/main" id="{E3CFE493-FFC1-4F9D-9DFB-E2693D5039D4}"/>
                </a:ext>
              </a:extLst>
            </p:cNvPr>
            <p:cNvSpPr/>
            <p:nvPr/>
          </p:nvSpPr>
          <p:spPr>
            <a:xfrm>
              <a:off x="7075283" y="2184013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5" y="1"/>
                  </a:moveTo>
                  <a:cubicBezTo>
                    <a:pt x="136" y="1"/>
                    <a:pt x="117" y="5"/>
                    <a:pt x="101" y="13"/>
                  </a:cubicBezTo>
                  <a:cubicBezTo>
                    <a:pt x="34" y="13"/>
                    <a:pt x="0" y="80"/>
                    <a:pt x="0" y="147"/>
                  </a:cubicBezTo>
                  <a:lnTo>
                    <a:pt x="0" y="180"/>
                  </a:lnTo>
                  <a:cubicBezTo>
                    <a:pt x="0" y="280"/>
                    <a:pt x="67" y="313"/>
                    <a:pt x="167" y="313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48;p51">
              <a:extLst>
                <a:ext uri="{FF2B5EF4-FFF2-40B4-BE49-F238E27FC236}">
                  <a16:creationId xmlns:a16="http://schemas.microsoft.com/office/drawing/2014/main" id="{F14BAEBA-36FB-4E8F-BEE6-D6F3E9C52AD0}"/>
                </a:ext>
              </a:extLst>
            </p:cNvPr>
            <p:cNvSpPr/>
            <p:nvPr/>
          </p:nvSpPr>
          <p:spPr>
            <a:xfrm>
              <a:off x="7058327" y="207836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01" y="1"/>
                  </a:moveTo>
                  <a:cubicBezTo>
                    <a:pt x="34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34" y="267"/>
                    <a:pt x="101" y="301"/>
                    <a:pt x="168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49;p51">
              <a:extLst>
                <a:ext uri="{FF2B5EF4-FFF2-40B4-BE49-F238E27FC236}">
                  <a16:creationId xmlns:a16="http://schemas.microsoft.com/office/drawing/2014/main" id="{354F23F5-0B76-4EED-8FDF-CF8769A213DB}"/>
                </a:ext>
              </a:extLst>
            </p:cNvPr>
            <p:cNvSpPr/>
            <p:nvPr/>
          </p:nvSpPr>
          <p:spPr>
            <a:xfrm>
              <a:off x="7066816" y="2131136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15" y="268"/>
                    <a:pt x="68" y="294"/>
                    <a:pt x="123" y="294"/>
                  </a:cubicBezTo>
                  <a:cubicBezTo>
                    <a:pt x="193" y="294"/>
                    <a:pt x="267" y="251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50;p51">
              <a:extLst>
                <a:ext uri="{FF2B5EF4-FFF2-40B4-BE49-F238E27FC236}">
                  <a16:creationId xmlns:a16="http://schemas.microsoft.com/office/drawing/2014/main" id="{70045ACF-CF1D-4A7C-9E18-CF7A5196E4AC}"/>
                </a:ext>
              </a:extLst>
            </p:cNvPr>
            <p:cNvSpPr/>
            <p:nvPr/>
          </p:nvSpPr>
          <p:spPr>
            <a:xfrm>
              <a:off x="7107055" y="2016663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50" y="1"/>
                  </a:moveTo>
                  <a:cubicBezTo>
                    <a:pt x="134" y="1"/>
                    <a:pt x="117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4"/>
                  </a:lnTo>
                  <a:cubicBezTo>
                    <a:pt x="14" y="269"/>
                    <a:pt x="63" y="296"/>
                    <a:pt x="115" y="296"/>
                  </a:cubicBezTo>
                  <a:cubicBezTo>
                    <a:pt x="188" y="296"/>
                    <a:pt x="267" y="244"/>
                    <a:pt x="267" y="147"/>
                  </a:cubicBezTo>
                  <a:lnTo>
                    <a:pt x="267" y="114"/>
                  </a:lnTo>
                  <a:cubicBezTo>
                    <a:pt x="242" y="38"/>
                    <a:pt x="199" y="1"/>
                    <a:pt x="15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51;p51">
              <a:extLst>
                <a:ext uri="{FF2B5EF4-FFF2-40B4-BE49-F238E27FC236}">
                  <a16:creationId xmlns:a16="http://schemas.microsoft.com/office/drawing/2014/main" id="{2480F037-8750-46C7-A226-F90A1471B73D}"/>
                </a:ext>
              </a:extLst>
            </p:cNvPr>
            <p:cNvSpPr/>
            <p:nvPr/>
          </p:nvSpPr>
          <p:spPr>
            <a:xfrm>
              <a:off x="7098588" y="1963786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40" y="1"/>
                  </a:moveTo>
                  <a:cubicBezTo>
                    <a:pt x="126" y="1"/>
                    <a:pt x="113" y="4"/>
                    <a:pt x="100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1" y="319"/>
                    <a:pt x="128" y="319"/>
                  </a:cubicBezTo>
                  <a:cubicBezTo>
                    <a:pt x="197" y="319"/>
                    <a:pt x="267" y="268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00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52;p51">
              <a:extLst>
                <a:ext uri="{FF2B5EF4-FFF2-40B4-BE49-F238E27FC236}">
                  <a16:creationId xmlns:a16="http://schemas.microsoft.com/office/drawing/2014/main" id="{46D93C40-BFA5-4A8B-8504-86A009C0F1DD}"/>
                </a:ext>
              </a:extLst>
            </p:cNvPr>
            <p:cNvSpPr/>
            <p:nvPr/>
          </p:nvSpPr>
          <p:spPr>
            <a:xfrm>
              <a:off x="7123290" y="21219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1" y="1"/>
                  </a:moveTo>
                  <a:cubicBezTo>
                    <a:pt x="159" y="1"/>
                    <a:pt x="146" y="4"/>
                    <a:pt x="134" y="10"/>
                  </a:cubicBezTo>
                  <a:cubicBezTo>
                    <a:pt x="67" y="10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34" y="277"/>
                    <a:pt x="101" y="310"/>
                    <a:pt x="168" y="310"/>
                  </a:cubicBezTo>
                  <a:cubicBezTo>
                    <a:pt x="234" y="310"/>
                    <a:pt x="301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53;p51">
              <a:extLst>
                <a:ext uri="{FF2B5EF4-FFF2-40B4-BE49-F238E27FC236}">
                  <a16:creationId xmlns:a16="http://schemas.microsoft.com/office/drawing/2014/main" id="{5032A7EA-02B1-41D5-8DF3-936EE1B929EA}"/>
                </a:ext>
              </a:extLst>
            </p:cNvPr>
            <p:cNvSpPr/>
            <p:nvPr/>
          </p:nvSpPr>
          <p:spPr>
            <a:xfrm>
              <a:off x="7114823" y="2069179"/>
              <a:ext cx="6371" cy="6350"/>
            </a:xfrm>
            <a:custGeom>
              <a:avLst/>
              <a:gdLst/>
              <a:ahLst/>
              <a:cxnLst/>
              <a:rect l="l" t="t" r="r" b="b"/>
              <a:pathLst>
                <a:path w="301" h="300" extrusionOk="0">
                  <a:moveTo>
                    <a:pt x="134" y="1"/>
                  </a:moveTo>
                  <a:cubicBezTo>
                    <a:pt x="67" y="1"/>
                    <a:pt x="0" y="68"/>
                    <a:pt x="34" y="168"/>
                  </a:cubicBezTo>
                  <a:lnTo>
                    <a:pt x="34" y="201"/>
                  </a:lnTo>
                  <a:cubicBezTo>
                    <a:pt x="48" y="271"/>
                    <a:pt x="97" y="300"/>
                    <a:pt x="150" y="300"/>
                  </a:cubicBezTo>
                  <a:cubicBezTo>
                    <a:pt x="222" y="300"/>
                    <a:pt x="301" y="245"/>
                    <a:pt x="301" y="168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54;p51">
              <a:extLst>
                <a:ext uri="{FF2B5EF4-FFF2-40B4-BE49-F238E27FC236}">
                  <a16:creationId xmlns:a16="http://schemas.microsoft.com/office/drawing/2014/main" id="{F16DF88E-FABF-41B7-A4DD-E6AFE003B4A1}"/>
                </a:ext>
              </a:extLst>
            </p:cNvPr>
            <p:cNvSpPr/>
            <p:nvPr/>
          </p:nvSpPr>
          <p:spPr>
            <a:xfrm>
              <a:off x="7131779" y="217491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3" y="9"/>
                  </a:cubicBezTo>
                  <a:cubicBezTo>
                    <a:pt x="67" y="9"/>
                    <a:pt x="0" y="76"/>
                    <a:pt x="33" y="143"/>
                  </a:cubicBezTo>
                  <a:lnTo>
                    <a:pt x="33" y="210"/>
                  </a:lnTo>
                  <a:cubicBezTo>
                    <a:pt x="33" y="276"/>
                    <a:pt x="100" y="310"/>
                    <a:pt x="167" y="310"/>
                  </a:cubicBezTo>
                  <a:cubicBezTo>
                    <a:pt x="234" y="276"/>
                    <a:pt x="300" y="243"/>
                    <a:pt x="300" y="143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55;p51">
              <a:extLst>
                <a:ext uri="{FF2B5EF4-FFF2-40B4-BE49-F238E27FC236}">
                  <a16:creationId xmlns:a16="http://schemas.microsoft.com/office/drawing/2014/main" id="{E44BBB5A-4CAE-4E27-BF70-4B20ACAB3998}"/>
                </a:ext>
              </a:extLst>
            </p:cNvPr>
            <p:cNvSpPr/>
            <p:nvPr/>
          </p:nvSpPr>
          <p:spPr>
            <a:xfrm>
              <a:off x="7269452" y="193643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34" y="1"/>
                    <a:pt x="1" y="67"/>
                    <a:pt x="1" y="168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116" y="310"/>
                  </a:cubicBezTo>
                  <a:cubicBezTo>
                    <a:pt x="132" y="310"/>
                    <a:pt x="149" y="307"/>
                    <a:pt x="167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34" y="34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56;p51">
              <a:extLst>
                <a:ext uri="{FF2B5EF4-FFF2-40B4-BE49-F238E27FC236}">
                  <a16:creationId xmlns:a16="http://schemas.microsoft.com/office/drawing/2014/main" id="{C71A3884-1D8C-4EC6-B7F4-E13C24AB97DD}"/>
                </a:ext>
              </a:extLst>
            </p:cNvPr>
            <p:cNvSpPr/>
            <p:nvPr/>
          </p:nvSpPr>
          <p:spPr>
            <a:xfrm>
              <a:off x="7277919" y="198920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40" y="1"/>
                  </a:moveTo>
                  <a:cubicBezTo>
                    <a:pt x="127" y="1"/>
                    <a:pt x="113" y="3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" y="276"/>
                    <a:pt x="68" y="310"/>
                    <a:pt x="168" y="310"/>
                  </a:cubicBezTo>
                  <a:cubicBezTo>
                    <a:pt x="234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57;p51">
              <a:extLst>
                <a:ext uri="{FF2B5EF4-FFF2-40B4-BE49-F238E27FC236}">
                  <a16:creationId xmlns:a16="http://schemas.microsoft.com/office/drawing/2014/main" id="{7980C377-ACC1-4897-B013-20776C09A767}"/>
                </a:ext>
              </a:extLst>
            </p:cNvPr>
            <p:cNvSpPr/>
            <p:nvPr/>
          </p:nvSpPr>
          <p:spPr>
            <a:xfrm>
              <a:off x="7302643" y="214756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0" y="67"/>
                    <a:pt x="34" y="134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58;p51">
              <a:extLst>
                <a:ext uri="{FF2B5EF4-FFF2-40B4-BE49-F238E27FC236}">
                  <a16:creationId xmlns:a16="http://schemas.microsoft.com/office/drawing/2014/main" id="{86866ACE-B3EB-4C60-AEC0-DC942A022161}"/>
                </a:ext>
              </a:extLst>
            </p:cNvPr>
            <p:cNvSpPr/>
            <p:nvPr/>
          </p:nvSpPr>
          <p:spPr>
            <a:xfrm>
              <a:off x="7294176" y="209460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0" y="101"/>
                    <a:pt x="34" y="168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0" y="234"/>
                    <a:pt x="300" y="168"/>
                  </a:cubicBezTo>
                  <a:lnTo>
                    <a:pt x="300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59;p51">
              <a:extLst>
                <a:ext uri="{FF2B5EF4-FFF2-40B4-BE49-F238E27FC236}">
                  <a16:creationId xmlns:a16="http://schemas.microsoft.com/office/drawing/2014/main" id="{0D24AE64-7C9F-4958-8016-CE9764CEE5C8}"/>
                </a:ext>
              </a:extLst>
            </p:cNvPr>
            <p:cNvSpPr/>
            <p:nvPr/>
          </p:nvSpPr>
          <p:spPr>
            <a:xfrm>
              <a:off x="7286407" y="20421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0" y="276"/>
                    <a:pt x="67" y="310"/>
                    <a:pt x="134" y="310"/>
                  </a:cubicBezTo>
                  <a:cubicBezTo>
                    <a:pt x="200" y="276"/>
                    <a:pt x="267" y="209"/>
                    <a:pt x="267" y="143"/>
                  </a:cubicBezTo>
                  <a:lnTo>
                    <a:pt x="267" y="109"/>
                  </a:lnTo>
                  <a:cubicBezTo>
                    <a:pt x="240" y="55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60;p51">
              <a:extLst>
                <a:ext uri="{FF2B5EF4-FFF2-40B4-BE49-F238E27FC236}">
                  <a16:creationId xmlns:a16="http://schemas.microsoft.com/office/drawing/2014/main" id="{2A429174-14B4-4E2B-B22F-F345F4963C16}"/>
                </a:ext>
              </a:extLst>
            </p:cNvPr>
            <p:cNvSpPr/>
            <p:nvPr/>
          </p:nvSpPr>
          <p:spPr>
            <a:xfrm>
              <a:off x="7007504" y="1761848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34" y="276"/>
                    <a:pt x="300" y="243"/>
                    <a:pt x="300" y="143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61;p51">
              <a:extLst>
                <a:ext uri="{FF2B5EF4-FFF2-40B4-BE49-F238E27FC236}">
                  <a16:creationId xmlns:a16="http://schemas.microsoft.com/office/drawing/2014/main" id="{5E2523FF-6B6E-46C7-9040-23B583368851}"/>
                </a:ext>
              </a:extLst>
            </p:cNvPr>
            <p:cNvSpPr/>
            <p:nvPr/>
          </p:nvSpPr>
          <p:spPr>
            <a:xfrm>
              <a:off x="6951008" y="1770950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5" y="1"/>
                  </a:moveTo>
                  <a:cubicBezTo>
                    <a:pt x="136" y="1"/>
                    <a:pt x="117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1" y="280"/>
                    <a:pt x="67" y="313"/>
                    <a:pt x="167" y="313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62;p51">
              <a:extLst>
                <a:ext uri="{FF2B5EF4-FFF2-40B4-BE49-F238E27FC236}">
                  <a16:creationId xmlns:a16="http://schemas.microsoft.com/office/drawing/2014/main" id="{EAE577D7-60D0-46E5-8823-E048BF419746}"/>
                </a:ext>
              </a:extLst>
            </p:cNvPr>
            <p:cNvSpPr/>
            <p:nvPr/>
          </p:nvSpPr>
          <p:spPr>
            <a:xfrm>
              <a:off x="7235563" y="1725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7" y="34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28" y="256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63;p51">
              <a:extLst>
                <a:ext uri="{FF2B5EF4-FFF2-40B4-BE49-F238E27FC236}">
                  <a16:creationId xmlns:a16="http://schemas.microsoft.com/office/drawing/2014/main" id="{43CDE972-22FB-40FE-9CDB-8CF126BD28B4}"/>
                </a:ext>
              </a:extLst>
            </p:cNvPr>
            <p:cNvSpPr/>
            <p:nvPr/>
          </p:nvSpPr>
          <p:spPr>
            <a:xfrm>
              <a:off x="7064699" y="1752662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33" y="277"/>
                    <a:pt x="100" y="310"/>
                    <a:pt x="167" y="310"/>
                  </a:cubicBezTo>
                  <a:cubicBezTo>
                    <a:pt x="234" y="310"/>
                    <a:pt x="30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64;p51">
              <a:extLst>
                <a:ext uri="{FF2B5EF4-FFF2-40B4-BE49-F238E27FC236}">
                  <a16:creationId xmlns:a16="http://schemas.microsoft.com/office/drawing/2014/main" id="{DC1A5F5A-C307-4FB3-9ED3-E8B9C27AFD7C}"/>
                </a:ext>
              </a:extLst>
            </p:cNvPr>
            <p:cNvSpPr/>
            <p:nvPr/>
          </p:nvSpPr>
          <p:spPr>
            <a:xfrm>
              <a:off x="7155063" y="1954621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2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309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65;p51">
              <a:extLst>
                <a:ext uri="{FF2B5EF4-FFF2-40B4-BE49-F238E27FC236}">
                  <a16:creationId xmlns:a16="http://schemas.microsoft.com/office/drawing/2014/main" id="{43137026-116F-4E6C-B87A-4C6806198317}"/>
                </a:ext>
              </a:extLst>
            </p:cNvPr>
            <p:cNvSpPr/>
            <p:nvPr/>
          </p:nvSpPr>
          <p:spPr>
            <a:xfrm>
              <a:off x="7163551" y="2007497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83" y="0"/>
                  </a:moveTo>
                  <a:cubicBezTo>
                    <a:pt x="167" y="0"/>
                    <a:pt x="150" y="4"/>
                    <a:pt x="134" y="13"/>
                  </a:cubicBezTo>
                  <a:cubicBezTo>
                    <a:pt x="67" y="13"/>
                    <a:pt x="0" y="80"/>
                    <a:pt x="33" y="146"/>
                  </a:cubicBezTo>
                  <a:lnTo>
                    <a:pt x="33" y="213"/>
                  </a:lnTo>
                  <a:cubicBezTo>
                    <a:pt x="47" y="280"/>
                    <a:pt x="93" y="310"/>
                    <a:pt x="143" y="310"/>
                  </a:cubicBezTo>
                  <a:cubicBezTo>
                    <a:pt x="217" y="310"/>
                    <a:pt x="300" y="246"/>
                    <a:pt x="300" y="146"/>
                  </a:cubicBezTo>
                  <a:lnTo>
                    <a:pt x="300" y="113"/>
                  </a:lnTo>
                  <a:cubicBezTo>
                    <a:pt x="275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66;p51">
              <a:extLst>
                <a:ext uri="{FF2B5EF4-FFF2-40B4-BE49-F238E27FC236}">
                  <a16:creationId xmlns:a16="http://schemas.microsoft.com/office/drawing/2014/main" id="{542EFC86-77A4-4D5B-9A05-C597F6BFB47E}"/>
                </a:ext>
              </a:extLst>
            </p:cNvPr>
            <p:cNvSpPr/>
            <p:nvPr/>
          </p:nvSpPr>
          <p:spPr>
            <a:xfrm>
              <a:off x="7188952" y="2165724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71" y="1"/>
                  </a:moveTo>
                  <a:cubicBezTo>
                    <a:pt x="159" y="1"/>
                    <a:pt x="147" y="4"/>
                    <a:pt x="134" y="10"/>
                  </a:cubicBezTo>
                  <a:cubicBezTo>
                    <a:pt x="34" y="10"/>
                    <a:pt x="1" y="77"/>
                    <a:pt x="1" y="143"/>
                  </a:cubicBezTo>
                  <a:lnTo>
                    <a:pt x="1" y="210"/>
                  </a:lnTo>
                  <a:cubicBezTo>
                    <a:pt x="34" y="277"/>
                    <a:pt x="101" y="310"/>
                    <a:pt x="168" y="310"/>
                  </a:cubicBezTo>
                  <a:cubicBezTo>
                    <a:pt x="234" y="310"/>
                    <a:pt x="301" y="243"/>
                    <a:pt x="268" y="177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67;p51">
              <a:extLst>
                <a:ext uri="{FF2B5EF4-FFF2-40B4-BE49-F238E27FC236}">
                  <a16:creationId xmlns:a16="http://schemas.microsoft.com/office/drawing/2014/main" id="{62515833-2B82-4037-9D70-7848DB6BE564}"/>
                </a:ext>
              </a:extLst>
            </p:cNvPr>
            <p:cNvSpPr/>
            <p:nvPr/>
          </p:nvSpPr>
          <p:spPr>
            <a:xfrm>
              <a:off x="7172018" y="2060014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0"/>
                  </a:moveTo>
                  <a:cubicBezTo>
                    <a:pt x="67" y="34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30" y="276"/>
                    <a:pt x="94" y="310"/>
                    <a:pt x="156" y="310"/>
                  </a:cubicBezTo>
                  <a:cubicBezTo>
                    <a:pt x="230" y="310"/>
                    <a:pt x="301" y="259"/>
                    <a:pt x="301" y="167"/>
                  </a:cubicBezTo>
                  <a:lnTo>
                    <a:pt x="301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68;p51">
              <a:extLst>
                <a:ext uri="{FF2B5EF4-FFF2-40B4-BE49-F238E27FC236}">
                  <a16:creationId xmlns:a16="http://schemas.microsoft.com/office/drawing/2014/main" id="{1142B8E1-6BBB-4DF9-9009-CDFBA8CBF344}"/>
                </a:ext>
              </a:extLst>
            </p:cNvPr>
            <p:cNvSpPr/>
            <p:nvPr/>
          </p:nvSpPr>
          <p:spPr>
            <a:xfrm>
              <a:off x="7180485" y="211297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200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69;p51">
              <a:extLst>
                <a:ext uri="{FF2B5EF4-FFF2-40B4-BE49-F238E27FC236}">
                  <a16:creationId xmlns:a16="http://schemas.microsoft.com/office/drawing/2014/main" id="{795CB03A-1CCE-4B4C-849E-4CEDCD436D23}"/>
                </a:ext>
              </a:extLst>
            </p:cNvPr>
            <p:cNvSpPr/>
            <p:nvPr/>
          </p:nvSpPr>
          <p:spPr>
            <a:xfrm>
              <a:off x="7220746" y="199839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70" y="0"/>
                  </a:moveTo>
                  <a:cubicBezTo>
                    <a:pt x="158" y="0"/>
                    <a:pt x="146" y="3"/>
                    <a:pt x="133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3" y="276"/>
                    <a:pt x="100" y="309"/>
                    <a:pt x="167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70;p51">
              <a:extLst>
                <a:ext uri="{FF2B5EF4-FFF2-40B4-BE49-F238E27FC236}">
                  <a16:creationId xmlns:a16="http://schemas.microsoft.com/office/drawing/2014/main" id="{EA5BA5A6-A0E3-473E-AD23-C2B64BF81B3E}"/>
                </a:ext>
              </a:extLst>
            </p:cNvPr>
            <p:cNvSpPr/>
            <p:nvPr/>
          </p:nvSpPr>
          <p:spPr>
            <a:xfrm>
              <a:off x="7212257" y="194562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34" y="267"/>
                    <a:pt x="101" y="301"/>
                    <a:pt x="168" y="301"/>
                  </a:cubicBezTo>
                  <a:cubicBezTo>
                    <a:pt x="234" y="301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71;p51">
              <a:extLst>
                <a:ext uri="{FF2B5EF4-FFF2-40B4-BE49-F238E27FC236}">
                  <a16:creationId xmlns:a16="http://schemas.microsoft.com/office/drawing/2014/main" id="{778F271C-5CEA-4250-B7E7-446D3C0B3AB9}"/>
                </a:ext>
              </a:extLst>
            </p:cNvPr>
            <p:cNvSpPr/>
            <p:nvPr/>
          </p:nvSpPr>
          <p:spPr>
            <a:xfrm>
              <a:off x="7246147" y="215674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01" y="0"/>
                  </a:moveTo>
                  <a:cubicBezTo>
                    <a:pt x="34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0"/>
                    <a:pt x="168" y="300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34" y="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72;p51">
              <a:extLst>
                <a:ext uri="{FF2B5EF4-FFF2-40B4-BE49-F238E27FC236}">
                  <a16:creationId xmlns:a16="http://schemas.microsoft.com/office/drawing/2014/main" id="{6550DB19-5F92-4300-A886-915EED250D1A}"/>
                </a:ext>
              </a:extLst>
            </p:cNvPr>
            <p:cNvSpPr/>
            <p:nvPr/>
          </p:nvSpPr>
          <p:spPr>
            <a:xfrm>
              <a:off x="7229213" y="2051271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83" y="0"/>
                  </a:moveTo>
                  <a:cubicBezTo>
                    <a:pt x="167" y="0"/>
                    <a:pt x="150" y="5"/>
                    <a:pt x="134" y="13"/>
                  </a:cubicBezTo>
                  <a:cubicBezTo>
                    <a:pt x="34" y="13"/>
                    <a:pt x="0" y="80"/>
                    <a:pt x="0" y="146"/>
                  </a:cubicBezTo>
                  <a:lnTo>
                    <a:pt x="0" y="213"/>
                  </a:lnTo>
                  <a:cubicBezTo>
                    <a:pt x="28" y="269"/>
                    <a:pt x="79" y="295"/>
                    <a:pt x="129" y="295"/>
                  </a:cubicBezTo>
                  <a:cubicBezTo>
                    <a:pt x="199" y="295"/>
                    <a:pt x="267" y="244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73;p51">
              <a:extLst>
                <a:ext uri="{FF2B5EF4-FFF2-40B4-BE49-F238E27FC236}">
                  <a16:creationId xmlns:a16="http://schemas.microsoft.com/office/drawing/2014/main" id="{A384FFF6-F1C7-4FA4-A0CC-00F08E44DF81}"/>
                </a:ext>
              </a:extLst>
            </p:cNvPr>
            <p:cNvSpPr/>
            <p:nvPr/>
          </p:nvSpPr>
          <p:spPr>
            <a:xfrm>
              <a:off x="7237680" y="2103788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1" y="0"/>
                  </a:moveTo>
                  <a:cubicBezTo>
                    <a:pt x="34" y="0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16" y="276"/>
                    <a:pt x="71" y="310"/>
                    <a:pt x="128" y="310"/>
                  </a:cubicBezTo>
                  <a:cubicBezTo>
                    <a:pt x="197" y="310"/>
                    <a:pt x="267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74;p51">
              <a:extLst>
                <a:ext uri="{FF2B5EF4-FFF2-40B4-BE49-F238E27FC236}">
                  <a16:creationId xmlns:a16="http://schemas.microsoft.com/office/drawing/2014/main" id="{46E70079-D7ED-4E7C-8006-A8A3A8BD0B87}"/>
                </a:ext>
              </a:extLst>
            </p:cNvPr>
            <p:cNvSpPr/>
            <p:nvPr/>
          </p:nvSpPr>
          <p:spPr>
            <a:xfrm>
              <a:off x="7325948" y="192727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33"/>
                    <a:pt x="0" y="67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8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0" y="234"/>
                    <a:pt x="300" y="167"/>
                  </a:cubicBezTo>
                  <a:lnTo>
                    <a:pt x="300" y="100"/>
                  </a:lnTo>
                  <a:cubicBezTo>
                    <a:pt x="267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75;p51">
              <a:extLst>
                <a:ext uri="{FF2B5EF4-FFF2-40B4-BE49-F238E27FC236}">
                  <a16:creationId xmlns:a16="http://schemas.microsoft.com/office/drawing/2014/main" id="{24F50055-C436-44F8-B9FF-3810A2BEF922}"/>
                </a:ext>
              </a:extLst>
            </p:cNvPr>
            <p:cNvSpPr/>
            <p:nvPr/>
          </p:nvSpPr>
          <p:spPr>
            <a:xfrm>
              <a:off x="7334415" y="198021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76;p51">
              <a:extLst>
                <a:ext uri="{FF2B5EF4-FFF2-40B4-BE49-F238E27FC236}">
                  <a16:creationId xmlns:a16="http://schemas.microsoft.com/office/drawing/2014/main" id="{68448073-1C9A-4082-9FBA-B4FFAC25BB09}"/>
                </a:ext>
              </a:extLst>
            </p:cNvPr>
            <p:cNvSpPr/>
            <p:nvPr/>
          </p:nvSpPr>
          <p:spPr>
            <a:xfrm>
              <a:off x="7359837" y="213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34" y="1"/>
                    <a:pt x="0" y="68"/>
                    <a:pt x="0" y="168"/>
                  </a:cubicBezTo>
                  <a:lnTo>
                    <a:pt x="0" y="201"/>
                  </a:lnTo>
                  <a:cubicBezTo>
                    <a:pt x="15" y="276"/>
                    <a:pt x="71" y="311"/>
                    <a:pt x="128" y="311"/>
                  </a:cubicBezTo>
                  <a:cubicBezTo>
                    <a:pt x="197" y="311"/>
                    <a:pt x="267" y="259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77;p51">
              <a:extLst>
                <a:ext uri="{FF2B5EF4-FFF2-40B4-BE49-F238E27FC236}">
                  <a16:creationId xmlns:a16="http://schemas.microsoft.com/office/drawing/2014/main" id="{72508FC1-F6CD-4E20-8E7F-868D9E00835D}"/>
                </a:ext>
              </a:extLst>
            </p:cNvPr>
            <p:cNvSpPr/>
            <p:nvPr/>
          </p:nvSpPr>
          <p:spPr>
            <a:xfrm>
              <a:off x="7342882" y="203298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1"/>
                  </a:moveTo>
                  <a:cubicBezTo>
                    <a:pt x="159" y="1"/>
                    <a:pt x="147" y="4"/>
                    <a:pt x="134" y="10"/>
                  </a:cubicBezTo>
                  <a:cubicBezTo>
                    <a:pt x="68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34" y="277"/>
                    <a:pt x="101" y="310"/>
                    <a:pt x="168" y="310"/>
                  </a:cubicBezTo>
                  <a:cubicBezTo>
                    <a:pt x="234" y="310"/>
                    <a:pt x="301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78;p51">
              <a:extLst>
                <a:ext uri="{FF2B5EF4-FFF2-40B4-BE49-F238E27FC236}">
                  <a16:creationId xmlns:a16="http://schemas.microsoft.com/office/drawing/2014/main" id="{978AC7EB-BEF4-4EA6-981E-CC6396BE138A}"/>
                </a:ext>
              </a:extLst>
            </p:cNvPr>
            <p:cNvSpPr/>
            <p:nvPr/>
          </p:nvSpPr>
          <p:spPr>
            <a:xfrm>
              <a:off x="7351370" y="2085859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67" y="13"/>
                    <a:pt x="0" y="80"/>
                    <a:pt x="0" y="147"/>
                  </a:cubicBezTo>
                  <a:lnTo>
                    <a:pt x="0" y="214"/>
                  </a:lnTo>
                  <a:cubicBezTo>
                    <a:pt x="33" y="280"/>
                    <a:pt x="100" y="314"/>
                    <a:pt x="167" y="314"/>
                  </a:cubicBezTo>
                  <a:cubicBezTo>
                    <a:pt x="234" y="280"/>
                    <a:pt x="300" y="214"/>
                    <a:pt x="267" y="147"/>
                  </a:cubicBezTo>
                  <a:lnTo>
                    <a:pt x="267" y="114"/>
                  </a:lnTo>
                  <a:cubicBezTo>
                    <a:pt x="267" y="38"/>
                    <a:pt x="229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79;p51">
              <a:extLst>
                <a:ext uri="{FF2B5EF4-FFF2-40B4-BE49-F238E27FC236}">
                  <a16:creationId xmlns:a16="http://schemas.microsoft.com/office/drawing/2014/main" id="{FD87D73C-78A5-459F-B56D-AE2148D95807}"/>
                </a:ext>
              </a:extLst>
            </p:cNvPr>
            <p:cNvSpPr/>
            <p:nvPr/>
          </p:nvSpPr>
          <p:spPr>
            <a:xfrm>
              <a:off x="7391610" y="1971047"/>
              <a:ext cx="5673" cy="6350"/>
            </a:xfrm>
            <a:custGeom>
              <a:avLst/>
              <a:gdLst/>
              <a:ahLst/>
              <a:cxnLst/>
              <a:rect l="l" t="t" r="r" b="b"/>
              <a:pathLst>
                <a:path w="268" h="300" extrusionOk="0">
                  <a:moveTo>
                    <a:pt x="134" y="0"/>
                  </a:moveTo>
                  <a:cubicBezTo>
                    <a:pt x="34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29" y="270"/>
                    <a:pt x="80" y="299"/>
                    <a:pt x="131" y="299"/>
                  </a:cubicBezTo>
                  <a:cubicBezTo>
                    <a:pt x="200" y="299"/>
                    <a:pt x="267" y="24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80;p51">
              <a:extLst>
                <a:ext uri="{FF2B5EF4-FFF2-40B4-BE49-F238E27FC236}">
                  <a16:creationId xmlns:a16="http://schemas.microsoft.com/office/drawing/2014/main" id="{AD0C3702-B81D-4613-A896-19F0727B17A9}"/>
                </a:ext>
              </a:extLst>
            </p:cNvPr>
            <p:cNvSpPr/>
            <p:nvPr/>
          </p:nvSpPr>
          <p:spPr>
            <a:xfrm>
              <a:off x="7383143" y="1918530"/>
              <a:ext cx="5673" cy="6625"/>
            </a:xfrm>
            <a:custGeom>
              <a:avLst/>
              <a:gdLst/>
              <a:ahLst/>
              <a:cxnLst/>
              <a:rect l="l" t="t" r="r" b="b"/>
              <a:pathLst>
                <a:path w="268" h="313" extrusionOk="0">
                  <a:moveTo>
                    <a:pt x="183" y="0"/>
                  </a:moveTo>
                  <a:cubicBezTo>
                    <a:pt x="167" y="0"/>
                    <a:pt x="150" y="4"/>
                    <a:pt x="134" y="13"/>
                  </a:cubicBezTo>
                  <a:cubicBezTo>
                    <a:pt x="67" y="13"/>
                    <a:pt x="0" y="80"/>
                    <a:pt x="0" y="146"/>
                  </a:cubicBezTo>
                  <a:lnTo>
                    <a:pt x="0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267" y="213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81;p51">
              <a:extLst>
                <a:ext uri="{FF2B5EF4-FFF2-40B4-BE49-F238E27FC236}">
                  <a16:creationId xmlns:a16="http://schemas.microsoft.com/office/drawing/2014/main" id="{87082547-1D92-494B-A779-5A07F1330BED}"/>
                </a:ext>
              </a:extLst>
            </p:cNvPr>
            <p:cNvSpPr/>
            <p:nvPr/>
          </p:nvSpPr>
          <p:spPr>
            <a:xfrm>
              <a:off x="7400077" y="2023817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34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82;p51">
              <a:extLst>
                <a:ext uri="{FF2B5EF4-FFF2-40B4-BE49-F238E27FC236}">
                  <a16:creationId xmlns:a16="http://schemas.microsoft.com/office/drawing/2014/main" id="{2D3D51E9-1976-4D15-9845-F6117462982E}"/>
                </a:ext>
              </a:extLst>
            </p:cNvPr>
            <p:cNvSpPr/>
            <p:nvPr/>
          </p:nvSpPr>
          <p:spPr>
            <a:xfrm>
              <a:off x="7417032" y="212921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00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34" y="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83;p51">
              <a:extLst>
                <a:ext uri="{FF2B5EF4-FFF2-40B4-BE49-F238E27FC236}">
                  <a16:creationId xmlns:a16="http://schemas.microsoft.com/office/drawing/2014/main" id="{5648C119-8F1C-4C24-9128-F467A9632972}"/>
                </a:ext>
              </a:extLst>
            </p:cNvPr>
            <p:cNvSpPr/>
            <p:nvPr/>
          </p:nvSpPr>
          <p:spPr>
            <a:xfrm>
              <a:off x="7408565" y="2076757"/>
              <a:ext cx="5652" cy="6498"/>
            </a:xfrm>
            <a:custGeom>
              <a:avLst/>
              <a:gdLst/>
              <a:ahLst/>
              <a:cxnLst/>
              <a:rect l="l" t="t" r="r" b="b"/>
              <a:pathLst>
                <a:path w="267" h="307" extrusionOk="0">
                  <a:moveTo>
                    <a:pt x="170" y="1"/>
                  </a:moveTo>
                  <a:cubicBezTo>
                    <a:pt x="158" y="1"/>
                    <a:pt x="146" y="4"/>
                    <a:pt x="133" y="10"/>
                  </a:cubicBezTo>
                  <a:cubicBezTo>
                    <a:pt x="33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14" y="277"/>
                    <a:pt x="60" y="307"/>
                    <a:pt x="110" y="307"/>
                  </a:cubicBezTo>
                  <a:cubicBezTo>
                    <a:pt x="184" y="307"/>
                    <a:pt x="267" y="243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2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84;p51">
              <a:extLst>
                <a:ext uri="{FF2B5EF4-FFF2-40B4-BE49-F238E27FC236}">
                  <a16:creationId xmlns:a16="http://schemas.microsoft.com/office/drawing/2014/main" id="{FDA65A20-F640-4CE5-9CC0-9EF917B4C095}"/>
                </a:ext>
              </a:extLst>
            </p:cNvPr>
            <p:cNvSpPr/>
            <p:nvPr/>
          </p:nvSpPr>
          <p:spPr>
            <a:xfrm>
              <a:off x="7440337" y="1909343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68" y="1"/>
                  </a:moveTo>
                  <a:cubicBezTo>
                    <a:pt x="148" y="1"/>
                    <a:pt x="125" y="5"/>
                    <a:pt x="100" y="13"/>
                  </a:cubicBezTo>
                  <a:cubicBezTo>
                    <a:pt x="33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14" y="281"/>
                    <a:pt x="60" y="310"/>
                    <a:pt x="110" y="310"/>
                  </a:cubicBezTo>
                  <a:cubicBezTo>
                    <a:pt x="184" y="310"/>
                    <a:pt x="267" y="246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29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85;p51">
              <a:extLst>
                <a:ext uri="{FF2B5EF4-FFF2-40B4-BE49-F238E27FC236}">
                  <a16:creationId xmlns:a16="http://schemas.microsoft.com/office/drawing/2014/main" id="{61A159DB-529B-4787-8E18-E4E2CAEBEB73}"/>
                </a:ext>
              </a:extLst>
            </p:cNvPr>
            <p:cNvSpPr/>
            <p:nvPr/>
          </p:nvSpPr>
          <p:spPr>
            <a:xfrm>
              <a:off x="7448804" y="1961860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0" y="1"/>
                  </a:moveTo>
                  <a:cubicBezTo>
                    <a:pt x="34" y="34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15" y="276"/>
                    <a:pt x="71" y="310"/>
                    <a:pt x="128" y="310"/>
                  </a:cubicBezTo>
                  <a:cubicBezTo>
                    <a:pt x="197" y="310"/>
                    <a:pt x="267" y="259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86;p51">
              <a:extLst>
                <a:ext uri="{FF2B5EF4-FFF2-40B4-BE49-F238E27FC236}">
                  <a16:creationId xmlns:a16="http://schemas.microsoft.com/office/drawing/2014/main" id="{B54C7DBA-7520-44AE-9E3C-DECAACDDB3D0}"/>
                </a:ext>
              </a:extLst>
            </p:cNvPr>
            <p:cNvSpPr/>
            <p:nvPr/>
          </p:nvSpPr>
          <p:spPr>
            <a:xfrm>
              <a:off x="7473507" y="2120468"/>
              <a:ext cx="6393" cy="6266"/>
            </a:xfrm>
            <a:custGeom>
              <a:avLst/>
              <a:gdLst/>
              <a:ahLst/>
              <a:cxnLst/>
              <a:rect l="l" t="t" r="r" b="b"/>
              <a:pathLst>
                <a:path w="302" h="296" extrusionOk="0">
                  <a:moveTo>
                    <a:pt x="184" y="0"/>
                  </a:moveTo>
                  <a:cubicBezTo>
                    <a:pt x="168" y="0"/>
                    <a:pt x="151" y="5"/>
                    <a:pt x="134" y="13"/>
                  </a:cubicBezTo>
                  <a:cubicBezTo>
                    <a:pt x="68" y="13"/>
                    <a:pt x="1" y="80"/>
                    <a:pt x="34" y="146"/>
                  </a:cubicBezTo>
                  <a:lnTo>
                    <a:pt x="34" y="213"/>
                  </a:lnTo>
                  <a:cubicBezTo>
                    <a:pt x="48" y="269"/>
                    <a:pt x="97" y="295"/>
                    <a:pt x="149" y="295"/>
                  </a:cubicBezTo>
                  <a:cubicBezTo>
                    <a:pt x="222" y="295"/>
                    <a:pt x="301" y="244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87;p51">
              <a:extLst>
                <a:ext uri="{FF2B5EF4-FFF2-40B4-BE49-F238E27FC236}">
                  <a16:creationId xmlns:a16="http://schemas.microsoft.com/office/drawing/2014/main" id="{725B7065-02D7-4DE3-BB21-9972BC9A81F2}"/>
                </a:ext>
              </a:extLst>
            </p:cNvPr>
            <p:cNvSpPr/>
            <p:nvPr/>
          </p:nvSpPr>
          <p:spPr>
            <a:xfrm>
              <a:off x="7465738" y="206750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1"/>
                  </a:moveTo>
                  <a:cubicBezTo>
                    <a:pt x="168" y="1"/>
                    <a:pt x="151" y="5"/>
                    <a:pt x="134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34" y="280"/>
                    <a:pt x="101" y="313"/>
                    <a:pt x="168" y="313"/>
                  </a:cubicBezTo>
                  <a:cubicBezTo>
                    <a:pt x="234" y="280"/>
                    <a:pt x="268" y="213"/>
                    <a:pt x="268" y="147"/>
                  </a:cubicBezTo>
                  <a:lnTo>
                    <a:pt x="268" y="113"/>
                  </a:lnTo>
                  <a:cubicBezTo>
                    <a:pt x="268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88;p51">
              <a:extLst>
                <a:ext uri="{FF2B5EF4-FFF2-40B4-BE49-F238E27FC236}">
                  <a16:creationId xmlns:a16="http://schemas.microsoft.com/office/drawing/2014/main" id="{3539B122-EA16-4719-90F3-677EFE46E25D}"/>
                </a:ext>
              </a:extLst>
            </p:cNvPr>
            <p:cNvSpPr/>
            <p:nvPr/>
          </p:nvSpPr>
          <p:spPr>
            <a:xfrm>
              <a:off x="7456573" y="2014546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67" y="13"/>
                    <a:pt x="0" y="80"/>
                    <a:pt x="34" y="147"/>
                  </a:cubicBezTo>
                  <a:lnTo>
                    <a:pt x="34" y="214"/>
                  </a:lnTo>
                  <a:cubicBezTo>
                    <a:pt x="34" y="280"/>
                    <a:pt x="100" y="314"/>
                    <a:pt x="167" y="314"/>
                  </a:cubicBezTo>
                  <a:cubicBezTo>
                    <a:pt x="234" y="280"/>
                    <a:pt x="301" y="214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89;p51">
              <a:extLst>
                <a:ext uri="{FF2B5EF4-FFF2-40B4-BE49-F238E27FC236}">
                  <a16:creationId xmlns:a16="http://schemas.microsoft.com/office/drawing/2014/main" id="{1F6B2322-F177-4271-9AA0-6031602BDACF}"/>
                </a:ext>
              </a:extLst>
            </p:cNvPr>
            <p:cNvSpPr/>
            <p:nvPr/>
          </p:nvSpPr>
          <p:spPr>
            <a:xfrm>
              <a:off x="7496812" y="190024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1" y="1"/>
                  </a:moveTo>
                  <a:cubicBezTo>
                    <a:pt x="159" y="1"/>
                    <a:pt x="146" y="3"/>
                    <a:pt x="134" y="10"/>
                  </a:cubicBezTo>
                  <a:cubicBezTo>
                    <a:pt x="67" y="10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1" y="310"/>
                    <a:pt x="167" y="310"/>
                  </a:cubicBezTo>
                  <a:cubicBezTo>
                    <a:pt x="234" y="310"/>
                    <a:pt x="301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90;p51">
              <a:extLst>
                <a:ext uri="{FF2B5EF4-FFF2-40B4-BE49-F238E27FC236}">
                  <a16:creationId xmlns:a16="http://schemas.microsoft.com/office/drawing/2014/main" id="{CB9186D5-714C-4E1C-82D0-9B0B620A409D}"/>
                </a:ext>
              </a:extLst>
            </p:cNvPr>
            <p:cNvSpPr/>
            <p:nvPr/>
          </p:nvSpPr>
          <p:spPr>
            <a:xfrm>
              <a:off x="7505279" y="1952673"/>
              <a:ext cx="6393" cy="6075"/>
            </a:xfrm>
            <a:custGeom>
              <a:avLst/>
              <a:gdLst/>
              <a:ahLst/>
              <a:cxnLst/>
              <a:rect l="l" t="t" r="r" b="b"/>
              <a:pathLst>
                <a:path w="302" h="287" extrusionOk="0">
                  <a:moveTo>
                    <a:pt x="134" y="1"/>
                  </a:moveTo>
                  <a:cubicBezTo>
                    <a:pt x="68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49" y="260"/>
                    <a:pt x="96" y="286"/>
                    <a:pt x="146" y="286"/>
                  </a:cubicBezTo>
                  <a:cubicBezTo>
                    <a:pt x="211" y="286"/>
                    <a:pt x="282" y="243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91;p51">
              <a:extLst>
                <a:ext uri="{FF2B5EF4-FFF2-40B4-BE49-F238E27FC236}">
                  <a16:creationId xmlns:a16="http://schemas.microsoft.com/office/drawing/2014/main" id="{58033A05-3DCB-4BED-9BE1-6C4473B74F8C}"/>
                </a:ext>
              </a:extLst>
            </p:cNvPr>
            <p:cNvSpPr/>
            <p:nvPr/>
          </p:nvSpPr>
          <p:spPr>
            <a:xfrm>
              <a:off x="7513767" y="2005634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0" y="67"/>
                    <a:pt x="34" y="134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0" y="234"/>
                    <a:pt x="300" y="168"/>
                  </a:cubicBezTo>
                  <a:lnTo>
                    <a:pt x="300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92;p51">
              <a:extLst>
                <a:ext uri="{FF2B5EF4-FFF2-40B4-BE49-F238E27FC236}">
                  <a16:creationId xmlns:a16="http://schemas.microsoft.com/office/drawing/2014/main" id="{A8E0DC29-E672-49C9-B1B8-49FDDFF19903}"/>
                </a:ext>
              </a:extLst>
            </p:cNvPr>
            <p:cNvSpPr/>
            <p:nvPr/>
          </p:nvSpPr>
          <p:spPr>
            <a:xfrm>
              <a:off x="7522234" y="205859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93;p51">
              <a:extLst>
                <a:ext uri="{FF2B5EF4-FFF2-40B4-BE49-F238E27FC236}">
                  <a16:creationId xmlns:a16="http://schemas.microsoft.com/office/drawing/2014/main" id="{5EC6D4F4-663C-4DA1-B9A6-9E56830270FA}"/>
                </a:ext>
              </a:extLst>
            </p:cNvPr>
            <p:cNvSpPr/>
            <p:nvPr/>
          </p:nvSpPr>
          <p:spPr>
            <a:xfrm>
              <a:off x="7530701" y="211155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34" y="267"/>
                    <a:pt x="101" y="301"/>
                    <a:pt x="168" y="301"/>
                  </a:cubicBezTo>
                  <a:cubicBezTo>
                    <a:pt x="234" y="301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94;p51">
              <a:extLst>
                <a:ext uri="{FF2B5EF4-FFF2-40B4-BE49-F238E27FC236}">
                  <a16:creationId xmlns:a16="http://schemas.microsoft.com/office/drawing/2014/main" id="{0401950C-1E87-4951-A963-4066293D0718}"/>
                </a:ext>
              </a:extLst>
            </p:cNvPr>
            <p:cNvSpPr/>
            <p:nvPr/>
          </p:nvSpPr>
          <p:spPr>
            <a:xfrm>
              <a:off x="7570962" y="1996892"/>
              <a:ext cx="6075" cy="6266"/>
            </a:xfrm>
            <a:custGeom>
              <a:avLst/>
              <a:gdLst/>
              <a:ahLst/>
              <a:cxnLst/>
              <a:rect l="l" t="t" r="r" b="b"/>
              <a:pathLst>
                <a:path w="287" h="296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34" y="13"/>
                    <a:pt x="0" y="80"/>
                    <a:pt x="0" y="147"/>
                  </a:cubicBezTo>
                  <a:lnTo>
                    <a:pt x="0" y="214"/>
                  </a:lnTo>
                  <a:cubicBezTo>
                    <a:pt x="14" y="269"/>
                    <a:pt x="69" y="296"/>
                    <a:pt x="125" y="296"/>
                  </a:cubicBezTo>
                  <a:cubicBezTo>
                    <a:pt x="204" y="296"/>
                    <a:pt x="286" y="244"/>
                    <a:pt x="267" y="147"/>
                  </a:cubicBezTo>
                  <a:lnTo>
                    <a:pt x="267" y="114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95;p51">
              <a:extLst>
                <a:ext uri="{FF2B5EF4-FFF2-40B4-BE49-F238E27FC236}">
                  <a16:creationId xmlns:a16="http://schemas.microsoft.com/office/drawing/2014/main" id="{35E52222-DFE7-4B88-B2FF-94774A97F679}"/>
                </a:ext>
              </a:extLst>
            </p:cNvPr>
            <p:cNvSpPr/>
            <p:nvPr/>
          </p:nvSpPr>
          <p:spPr>
            <a:xfrm>
              <a:off x="7562474" y="1943952"/>
              <a:ext cx="6393" cy="6266"/>
            </a:xfrm>
            <a:custGeom>
              <a:avLst/>
              <a:gdLst/>
              <a:ahLst/>
              <a:cxnLst/>
              <a:rect l="l" t="t" r="r" b="b"/>
              <a:pathLst>
                <a:path w="302" h="296" extrusionOk="0">
                  <a:moveTo>
                    <a:pt x="184" y="0"/>
                  </a:moveTo>
                  <a:cubicBezTo>
                    <a:pt x="168" y="0"/>
                    <a:pt x="151" y="4"/>
                    <a:pt x="134" y="13"/>
                  </a:cubicBezTo>
                  <a:cubicBezTo>
                    <a:pt x="68" y="13"/>
                    <a:pt x="1" y="79"/>
                    <a:pt x="34" y="146"/>
                  </a:cubicBezTo>
                  <a:lnTo>
                    <a:pt x="34" y="213"/>
                  </a:lnTo>
                  <a:cubicBezTo>
                    <a:pt x="48" y="268"/>
                    <a:pt x="97" y="295"/>
                    <a:pt x="149" y="295"/>
                  </a:cubicBezTo>
                  <a:cubicBezTo>
                    <a:pt x="222" y="295"/>
                    <a:pt x="301" y="24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96;p51">
              <a:extLst>
                <a:ext uri="{FF2B5EF4-FFF2-40B4-BE49-F238E27FC236}">
                  <a16:creationId xmlns:a16="http://schemas.microsoft.com/office/drawing/2014/main" id="{AC6DCE0E-5AD7-4ED5-BB29-DF763C28BE24}"/>
                </a:ext>
              </a:extLst>
            </p:cNvPr>
            <p:cNvSpPr/>
            <p:nvPr/>
          </p:nvSpPr>
          <p:spPr>
            <a:xfrm>
              <a:off x="7587896" y="210217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40" y="1"/>
                  </a:moveTo>
                  <a:cubicBezTo>
                    <a:pt x="126" y="1"/>
                    <a:pt x="113" y="4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29" y="266"/>
                    <a:pt x="80" y="292"/>
                    <a:pt x="130" y="292"/>
                  </a:cubicBezTo>
                  <a:cubicBezTo>
                    <a:pt x="200" y="292"/>
                    <a:pt x="268" y="240"/>
                    <a:pt x="268" y="143"/>
                  </a:cubicBezTo>
                  <a:lnTo>
                    <a:pt x="268" y="110"/>
                  </a:lnTo>
                  <a:cubicBezTo>
                    <a:pt x="268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97;p51">
              <a:extLst>
                <a:ext uri="{FF2B5EF4-FFF2-40B4-BE49-F238E27FC236}">
                  <a16:creationId xmlns:a16="http://schemas.microsoft.com/office/drawing/2014/main" id="{2EEFB131-6572-4049-946E-9A320DBF9041}"/>
                </a:ext>
              </a:extLst>
            </p:cNvPr>
            <p:cNvSpPr/>
            <p:nvPr/>
          </p:nvSpPr>
          <p:spPr>
            <a:xfrm>
              <a:off x="7579429" y="2049938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28" y="265"/>
                    <a:pt x="79" y="292"/>
                    <a:pt x="130" y="292"/>
                  </a:cubicBezTo>
                  <a:cubicBezTo>
                    <a:pt x="199" y="292"/>
                    <a:pt x="267" y="240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98;p51">
              <a:extLst>
                <a:ext uri="{FF2B5EF4-FFF2-40B4-BE49-F238E27FC236}">
                  <a16:creationId xmlns:a16="http://schemas.microsoft.com/office/drawing/2014/main" id="{191880F1-0875-4405-8E7F-14968E8F710A}"/>
                </a:ext>
              </a:extLst>
            </p:cNvPr>
            <p:cNvSpPr/>
            <p:nvPr/>
          </p:nvSpPr>
          <p:spPr>
            <a:xfrm>
              <a:off x="7554007" y="1890991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0"/>
                  </a:moveTo>
                  <a:cubicBezTo>
                    <a:pt x="167" y="0"/>
                    <a:pt x="151" y="5"/>
                    <a:pt x="134" y="13"/>
                  </a:cubicBezTo>
                  <a:cubicBezTo>
                    <a:pt x="34" y="13"/>
                    <a:pt x="1" y="80"/>
                    <a:pt x="1" y="146"/>
                  </a:cubicBezTo>
                  <a:lnTo>
                    <a:pt x="1" y="213"/>
                  </a:lnTo>
                  <a:cubicBezTo>
                    <a:pt x="34" y="280"/>
                    <a:pt x="101" y="313"/>
                    <a:pt x="167" y="313"/>
                  </a:cubicBezTo>
                  <a:cubicBezTo>
                    <a:pt x="234" y="280"/>
                    <a:pt x="267" y="213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99;p51">
              <a:extLst>
                <a:ext uri="{FF2B5EF4-FFF2-40B4-BE49-F238E27FC236}">
                  <a16:creationId xmlns:a16="http://schemas.microsoft.com/office/drawing/2014/main" id="{A4E8E979-B075-4B07-BED7-5D3A5DAB0B6F}"/>
                </a:ext>
              </a:extLst>
            </p:cNvPr>
            <p:cNvSpPr/>
            <p:nvPr/>
          </p:nvSpPr>
          <p:spPr>
            <a:xfrm>
              <a:off x="7635925" y="2040243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3" y="0"/>
                  </a:moveTo>
                  <a:cubicBezTo>
                    <a:pt x="67" y="0"/>
                    <a:pt x="0" y="67"/>
                    <a:pt x="33" y="167"/>
                  </a:cubicBezTo>
                  <a:lnTo>
                    <a:pt x="33" y="200"/>
                  </a:lnTo>
                  <a:cubicBezTo>
                    <a:pt x="48" y="276"/>
                    <a:pt x="104" y="310"/>
                    <a:pt x="161" y="310"/>
                  </a:cubicBezTo>
                  <a:cubicBezTo>
                    <a:pt x="230" y="310"/>
                    <a:pt x="300" y="259"/>
                    <a:pt x="300" y="167"/>
                  </a:cubicBezTo>
                  <a:lnTo>
                    <a:pt x="300" y="100"/>
                  </a:lnTo>
                  <a:cubicBezTo>
                    <a:pt x="267" y="34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00;p51">
              <a:extLst>
                <a:ext uri="{FF2B5EF4-FFF2-40B4-BE49-F238E27FC236}">
                  <a16:creationId xmlns:a16="http://schemas.microsoft.com/office/drawing/2014/main" id="{242A0946-3D29-4911-BDD7-CCA3D36FA979}"/>
                </a:ext>
              </a:extLst>
            </p:cNvPr>
            <p:cNvSpPr/>
            <p:nvPr/>
          </p:nvSpPr>
          <p:spPr>
            <a:xfrm>
              <a:off x="7619668" y="1935041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01" y="0"/>
                  </a:moveTo>
                  <a:cubicBezTo>
                    <a:pt x="34" y="0"/>
                    <a:pt x="1" y="67"/>
                    <a:pt x="1" y="133"/>
                  </a:cubicBezTo>
                  <a:lnTo>
                    <a:pt x="1" y="200"/>
                  </a:lnTo>
                  <a:cubicBezTo>
                    <a:pt x="15" y="259"/>
                    <a:pt x="69" y="285"/>
                    <a:pt x="124" y="285"/>
                  </a:cubicBezTo>
                  <a:cubicBezTo>
                    <a:pt x="194" y="285"/>
                    <a:pt x="268" y="242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01;p51">
              <a:extLst>
                <a:ext uri="{FF2B5EF4-FFF2-40B4-BE49-F238E27FC236}">
                  <a16:creationId xmlns:a16="http://schemas.microsoft.com/office/drawing/2014/main" id="{7E1C10B4-7195-4DD7-974E-D823A52B2643}"/>
                </a:ext>
              </a:extLst>
            </p:cNvPr>
            <p:cNvSpPr/>
            <p:nvPr/>
          </p:nvSpPr>
          <p:spPr>
            <a:xfrm>
              <a:off x="7611201" y="188208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55"/>
                    <a:pt x="67" y="309"/>
                    <a:pt x="128" y="309"/>
                  </a:cubicBezTo>
                  <a:cubicBezTo>
                    <a:pt x="142" y="309"/>
                    <a:pt x="155" y="307"/>
                    <a:pt x="167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02;p51">
              <a:extLst>
                <a:ext uri="{FF2B5EF4-FFF2-40B4-BE49-F238E27FC236}">
                  <a16:creationId xmlns:a16="http://schemas.microsoft.com/office/drawing/2014/main" id="{AC98E925-FE9C-46B2-A083-C8FC1A901A97}"/>
                </a:ext>
              </a:extLst>
            </p:cNvPr>
            <p:cNvSpPr/>
            <p:nvPr/>
          </p:nvSpPr>
          <p:spPr>
            <a:xfrm>
              <a:off x="7644392" y="2093014"/>
              <a:ext cx="6371" cy="6752"/>
            </a:xfrm>
            <a:custGeom>
              <a:avLst/>
              <a:gdLst/>
              <a:ahLst/>
              <a:cxnLst/>
              <a:rect l="l" t="t" r="r" b="b"/>
              <a:pathLst>
                <a:path w="301" h="319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4" y="142"/>
                  </a:cubicBezTo>
                  <a:lnTo>
                    <a:pt x="34" y="209"/>
                  </a:lnTo>
                  <a:cubicBezTo>
                    <a:pt x="49" y="284"/>
                    <a:pt x="104" y="319"/>
                    <a:pt x="161" y="319"/>
                  </a:cubicBezTo>
                  <a:cubicBezTo>
                    <a:pt x="230" y="319"/>
                    <a:pt x="301" y="267"/>
                    <a:pt x="301" y="176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903;p51">
              <a:extLst>
                <a:ext uri="{FF2B5EF4-FFF2-40B4-BE49-F238E27FC236}">
                  <a16:creationId xmlns:a16="http://schemas.microsoft.com/office/drawing/2014/main" id="{3C93E653-7876-4362-9A4A-82AD6208948A}"/>
                </a:ext>
              </a:extLst>
            </p:cNvPr>
            <p:cNvSpPr/>
            <p:nvPr/>
          </p:nvSpPr>
          <p:spPr>
            <a:xfrm>
              <a:off x="7628156" y="1987981"/>
              <a:ext cx="5652" cy="6393"/>
            </a:xfrm>
            <a:custGeom>
              <a:avLst/>
              <a:gdLst/>
              <a:ahLst/>
              <a:cxnLst/>
              <a:rect l="l" t="t" r="r" b="b"/>
              <a:pathLst>
                <a:path w="267" h="302" extrusionOk="0">
                  <a:moveTo>
                    <a:pt x="100" y="1"/>
                  </a:moveTo>
                  <a:cubicBezTo>
                    <a:pt x="33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904;p51">
              <a:extLst>
                <a:ext uri="{FF2B5EF4-FFF2-40B4-BE49-F238E27FC236}">
                  <a16:creationId xmlns:a16="http://schemas.microsoft.com/office/drawing/2014/main" id="{2B63B386-C30D-4E72-9777-E9B6740638E6}"/>
                </a:ext>
              </a:extLst>
            </p:cNvPr>
            <p:cNvSpPr/>
            <p:nvPr/>
          </p:nvSpPr>
          <p:spPr>
            <a:xfrm>
              <a:off x="7667697" y="187333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0"/>
                  </a:moveTo>
                  <a:cubicBezTo>
                    <a:pt x="167" y="0"/>
                    <a:pt x="150" y="5"/>
                    <a:pt x="134" y="13"/>
                  </a:cubicBezTo>
                  <a:cubicBezTo>
                    <a:pt x="67" y="13"/>
                    <a:pt x="0" y="80"/>
                    <a:pt x="33" y="146"/>
                  </a:cubicBezTo>
                  <a:lnTo>
                    <a:pt x="33" y="213"/>
                  </a:lnTo>
                  <a:cubicBezTo>
                    <a:pt x="33" y="280"/>
                    <a:pt x="100" y="313"/>
                    <a:pt x="167" y="313"/>
                  </a:cubicBezTo>
                  <a:cubicBezTo>
                    <a:pt x="234" y="280"/>
                    <a:pt x="300" y="213"/>
                    <a:pt x="300" y="146"/>
                  </a:cubicBezTo>
                  <a:lnTo>
                    <a:pt x="300" y="113"/>
                  </a:lnTo>
                  <a:cubicBezTo>
                    <a:pt x="275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05;p51">
              <a:extLst>
                <a:ext uri="{FF2B5EF4-FFF2-40B4-BE49-F238E27FC236}">
                  <a16:creationId xmlns:a16="http://schemas.microsoft.com/office/drawing/2014/main" id="{C68C6AC2-D74E-421D-99DC-5AEA72A67B65}"/>
                </a:ext>
              </a:extLst>
            </p:cNvPr>
            <p:cNvSpPr/>
            <p:nvPr/>
          </p:nvSpPr>
          <p:spPr>
            <a:xfrm>
              <a:off x="7178368" y="1734500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1"/>
                  </a:moveTo>
                  <a:cubicBezTo>
                    <a:pt x="67" y="1"/>
                    <a:pt x="1" y="67"/>
                    <a:pt x="34" y="134"/>
                  </a:cubicBezTo>
                  <a:lnTo>
                    <a:pt x="34" y="201"/>
                  </a:lnTo>
                  <a:cubicBezTo>
                    <a:pt x="49" y="276"/>
                    <a:pt x="105" y="310"/>
                    <a:pt x="161" y="310"/>
                  </a:cubicBezTo>
                  <a:cubicBezTo>
                    <a:pt x="230" y="310"/>
                    <a:pt x="301" y="259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06;p51">
              <a:extLst>
                <a:ext uri="{FF2B5EF4-FFF2-40B4-BE49-F238E27FC236}">
                  <a16:creationId xmlns:a16="http://schemas.microsoft.com/office/drawing/2014/main" id="{FEA727AD-F276-4D94-8BD1-0851BCEDCE2B}"/>
                </a:ext>
              </a:extLst>
            </p:cNvPr>
            <p:cNvSpPr/>
            <p:nvPr/>
          </p:nvSpPr>
          <p:spPr>
            <a:xfrm>
              <a:off x="7701587" y="20840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30" y="259"/>
                    <a:pt x="84" y="285"/>
                    <a:pt x="137" y="285"/>
                  </a:cubicBezTo>
                  <a:cubicBezTo>
                    <a:pt x="204" y="285"/>
                    <a:pt x="267" y="242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07;p51">
              <a:extLst>
                <a:ext uri="{FF2B5EF4-FFF2-40B4-BE49-F238E27FC236}">
                  <a16:creationId xmlns:a16="http://schemas.microsoft.com/office/drawing/2014/main" id="{0F7B11FC-D1BE-4014-B728-F4E9CB261C6D}"/>
                </a:ext>
              </a:extLst>
            </p:cNvPr>
            <p:cNvSpPr/>
            <p:nvPr/>
          </p:nvSpPr>
          <p:spPr>
            <a:xfrm>
              <a:off x="7634507" y="166176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34"/>
                    <a:pt x="0" y="67"/>
                    <a:pt x="0" y="168"/>
                  </a:cubicBezTo>
                  <a:lnTo>
                    <a:pt x="0" y="201"/>
                  </a:lnTo>
                  <a:cubicBezTo>
                    <a:pt x="0" y="255"/>
                    <a:pt x="67" y="310"/>
                    <a:pt x="128" y="310"/>
                  </a:cubicBezTo>
                  <a:cubicBezTo>
                    <a:pt x="142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08;p51">
              <a:extLst>
                <a:ext uri="{FF2B5EF4-FFF2-40B4-BE49-F238E27FC236}">
                  <a16:creationId xmlns:a16="http://schemas.microsoft.com/office/drawing/2014/main" id="{404D2AF9-87A3-4189-80E3-9BD52780D5C5}"/>
                </a:ext>
              </a:extLst>
            </p:cNvPr>
            <p:cNvSpPr/>
            <p:nvPr/>
          </p:nvSpPr>
          <p:spPr>
            <a:xfrm>
              <a:off x="7684631" y="1978625"/>
              <a:ext cx="6371" cy="6477"/>
            </a:xfrm>
            <a:custGeom>
              <a:avLst/>
              <a:gdLst/>
              <a:ahLst/>
              <a:cxnLst/>
              <a:rect l="l" t="t" r="r" b="b"/>
              <a:pathLst>
                <a:path w="301" h="306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67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48" y="277"/>
                    <a:pt x="94" y="306"/>
                    <a:pt x="144" y="306"/>
                  </a:cubicBezTo>
                  <a:cubicBezTo>
                    <a:pt x="218" y="306"/>
                    <a:pt x="301" y="242"/>
                    <a:pt x="301" y="143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09;p51">
              <a:extLst>
                <a:ext uri="{FF2B5EF4-FFF2-40B4-BE49-F238E27FC236}">
                  <a16:creationId xmlns:a16="http://schemas.microsoft.com/office/drawing/2014/main" id="{65AC812B-DAD4-4BC4-BC96-D85209C0D4D8}"/>
                </a:ext>
              </a:extLst>
            </p:cNvPr>
            <p:cNvSpPr/>
            <p:nvPr/>
          </p:nvSpPr>
          <p:spPr>
            <a:xfrm>
              <a:off x="7693098" y="20310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1"/>
                  </a:moveTo>
                  <a:cubicBezTo>
                    <a:pt x="68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6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10;p51">
              <a:extLst>
                <a:ext uri="{FF2B5EF4-FFF2-40B4-BE49-F238E27FC236}">
                  <a16:creationId xmlns:a16="http://schemas.microsoft.com/office/drawing/2014/main" id="{1F40B22F-3ACD-42B4-BD4E-2062B5C489A1}"/>
                </a:ext>
              </a:extLst>
            </p:cNvPr>
            <p:cNvSpPr/>
            <p:nvPr/>
          </p:nvSpPr>
          <p:spPr>
            <a:xfrm>
              <a:off x="7676164" y="1926299"/>
              <a:ext cx="6371" cy="6625"/>
            </a:xfrm>
            <a:custGeom>
              <a:avLst/>
              <a:gdLst/>
              <a:ahLst/>
              <a:cxnLst/>
              <a:rect l="l" t="t" r="r" b="b"/>
              <a:pathLst>
                <a:path w="301" h="313" extrusionOk="0">
                  <a:moveTo>
                    <a:pt x="183" y="0"/>
                  </a:moveTo>
                  <a:cubicBezTo>
                    <a:pt x="167" y="0"/>
                    <a:pt x="151" y="4"/>
                    <a:pt x="134" y="13"/>
                  </a:cubicBezTo>
                  <a:cubicBezTo>
                    <a:pt x="67" y="13"/>
                    <a:pt x="0" y="79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301" y="21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11;p51">
              <a:extLst>
                <a:ext uri="{FF2B5EF4-FFF2-40B4-BE49-F238E27FC236}">
                  <a16:creationId xmlns:a16="http://schemas.microsoft.com/office/drawing/2014/main" id="{1D397EBB-AD0E-46B5-B8FE-78910CF96456}"/>
                </a:ext>
              </a:extLst>
            </p:cNvPr>
            <p:cNvSpPr/>
            <p:nvPr/>
          </p:nvSpPr>
          <p:spPr>
            <a:xfrm>
              <a:off x="7577312" y="1670955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30" y="276"/>
                    <a:pt x="94" y="310"/>
                    <a:pt x="156" y="310"/>
                  </a:cubicBezTo>
                  <a:cubicBezTo>
                    <a:pt x="230" y="310"/>
                    <a:pt x="301" y="259"/>
                    <a:pt x="301" y="167"/>
                  </a:cubicBezTo>
                  <a:lnTo>
                    <a:pt x="301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12;p51">
              <a:extLst>
                <a:ext uri="{FF2B5EF4-FFF2-40B4-BE49-F238E27FC236}">
                  <a16:creationId xmlns:a16="http://schemas.microsoft.com/office/drawing/2014/main" id="{8682B183-9539-47E2-809A-C3225D87D40E}"/>
                </a:ext>
              </a:extLst>
            </p:cNvPr>
            <p:cNvSpPr/>
            <p:nvPr/>
          </p:nvSpPr>
          <p:spPr>
            <a:xfrm>
              <a:off x="7121174" y="174349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67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7" y="309"/>
                  </a:cubicBezTo>
                  <a:cubicBezTo>
                    <a:pt x="234" y="309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13;p51">
              <a:extLst>
                <a:ext uri="{FF2B5EF4-FFF2-40B4-BE49-F238E27FC236}">
                  <a16:creationId xmlns:a16="http://schemas.microsoft.com/office/drawing/2014/main" id="{5ABB9960-5089-4FA9-B48B-CD0057792545}"/>
                </a:ext>
              </a:extLst>
            </p:cNvPr>
            <p:cNvSpPr/>
            <p:nvPr/>
          </p:nvSpPr>
          <p:spPr>
            <a:xfrm>
              <a:off x="7349253" y="1706961"/>
              <a:ext cx="6371" cy="7091"/>
            </a:xfrm>
            <a:custGeom>
              <a:avLst/>
              <a:gdLst/>
              <a:ahLst/>
              <a:cxnLst/>
              <a:rect l="l" t="t" r="r" b="b"/>
              <a:pathLst>
                <a:path w="301" h="335" extrusionOk="0">
                  <a:moveTo>
                    <a:pt x="133" y="1"/>
                  </a:moveTo>
                  <a:cubicBezTo>
                    <a:pt x="67" y="34"/>
                    <a:pt x="0" y="101"/>
                    <a:pt x="33" y="167"/>
                  </a:cubicBezTo>
                  <a:lnTo>
                    <a:pt x="33" y="234"/>
                  </a:lnTo>
                  <a:cubicBezTo>
                    <a:pt x="33" y="301"/>
                    <a:pt x="100" y="334"/>
                    <a:pt x="167" y="334"/>
                  </a:cubicBezTo>
                  <a:cubicBezTo>
                    <a:pt x="234" y="301"/>
                    <a:pt x="300" y="234"/>
                    <a:pt x="300" y="167"/>
                  </a:cubicBezTo>
                  <a:lnTo>
                    <a:pt x="300" y="134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14;p51">
              <a:extLst>
                <a:ext uri="{FF2B5EF4-FFF2-40B4-BE49-F238E27FC236}">
                  <a16:creationId xmlns:a16="http://schemas.microsoft.com/office/drawing/2014/main" id="{36855294-87CB-4E6E-95DE-1C05670741D7}"/>
                </a:ext>
              </a:extLst>
            </p:cNvPr>
            <p:cNvSpPr/>
            <p:nvPr/>
          </p:nvSpPr>
          <p:spPr>
            <a:xfrm>
              <a:off x="7520118" y="1680142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0"/>
                  </a:moveTo>
                  <a:cubicBezTo>
                    <a:pt x="67" y="0"/>
                    <a:pt x="0" y="67"/>
                    <a:pt x="34" y="133"/>
                  </a:cubicBezTo>
                  <a:lnTo>
                    <a:pt x="34" y="200"/>
                  </a:lnTo>
                  <a:cubicBezTo>
                    <a:pt x="34" y="267"/>
                    <a:pt x="101" y="300"/>
                    <a:pt x="167" y="300"/>
                  </a:cubicBezTo>
                  <a:cubicBezTo>
                    <a:pt x="267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7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15;p51">
              <a:extLst>
                <a:ext uri="{FF2B5EF4-FFF2-40B4-BE49-F238E27FC236}">
                  <a16:creationId xmlns:a16="http://schemas.microsoft.com/office/drawing/2014/main" id="{74FEF377-163E-44F4-92F2-6657E6B5A456}"/>
                </a:ext>
              </a:extLst>
            </p:cNvPr>
            <p:cNvSpPr/>
            <p:nvPr/>
          </p:nvSpPr>
          <p:spPr>
            <a:xfrm>
              <a:off x="7463621" y="1689117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1" y="1"/>
                  </a:moveTo>
                  <a:cubicBezTo>
                    <a:pt x="159" y="1"/>
                    <a:pt x="147" y="4"/>
                    <a:pt x="134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" y="277"/>
                    <a:pt x="101" y="310"/>
                    <a:pt x="168" y="310"/>
                  </a:cubicBezTo>
                  <a:cubicBezTo>
                    <a:pt x="234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16;p51">
              <a:extLst>
                <a:ext uri="{FF2B5EF4-FFF2-40B4-BE49-F238E27FC236}">
                  <a16:creationId xmlns:a16="http://schemas.microsoft.com/office/drawing/2014/main" id="{FBD8D9CC-7362-4DF3-8C15-BEA483F3F636}"/>
                </a:ext>
              </a:extLst>
            </p:cNvPr>
            <p:cNvSpPr/>
            <p:nvPr/>
          </p:nvSpPr>
          <p:spPr>
            <a:xfrm>
              <a:off x="7292757" y="1716148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1" y="0"/>
                  </a:moveTo>
                  <a:cubicBezTo>
                    <a:pt x="34" y="34"/>
                    <a:pt x="0" y="100"/>
                    <a:pt x="0" y="167"/>
                  </a:cubicBezTo>
                  <a:lnTo>
                    <a:pt x="0" y="200"/>
                  </a:lnTo>
                  <a:cubicBezTo>
                    <a:pt x="16" y="276"/>
                    <a:pt x="71" y="310"/>
                    <a:pt x="128" y="310"/>
                  </a:cubicBezTo>
                  <a:cubicBezTo>
                    <a:pt x="197" y="310"/>
                    <a:pt x="267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17;p51">
              <a:extLst>
                <a:ext uri="{FF2B5EF4-FFF2-40B4-BE49-F238E27FC236}">
                  <a16:creationId xmlns:a16="http://schemas.microsoft.com/office/drawing/2014/main" id="{16EFCB81-13AE-4733-9B48-377A82E454BF}"/>
                </a:ext>
              </a:extLst>
            </p:cNvPr>
            <p:cNvSpPr/>
            <p:nvPr/>
          </p:nvSpPr>
          <p:spPr>
            <a:xfrm>
              <a:off x="7406427" y="1698219"/>
              <a:ext cx="6393" cy="6647"/>
            </a:xfrm>
            <a:custGeom>
              <a:avLst/>
              <a:gdLst/>
              <a:ahLst/>
              <a:cxnLst/>
              <a:rect l="l" t="t" r="r" b="b"/>
              <a:pathLst>
                <a:path w="302" h="314" extrusionOk="0">
                  <a:moveTo>
                    <a:pt x="184" y="1"/>
                  </a:moveTo>
                  <a:cubicBezTo>
                    <a:pt x="168" y="1"/>
                    <a:pt x="151" y="5"/>
                    <a:pt x="134" y="13"/>
                  </a:cubicBezTo>
                  <a:cubicBezTo>
                    <a:pt x="68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34" y="280"/>
                    <a:pt x="101" y="314"/>
                    <a:pt x="168" y="314"/>
                  </a:cubicBezTo>
                  <a:cubicBezTo>
                    <a:pt x="234" y="280"/>
                    <a:pt x="301" y="247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18;p51">
              <a:extLst>
                <a:ext uri="{FF2B5EF4-FFF2-40B4-BE49-F238E27FC236}">
                  <a16:creationId xmlns:a16="http://schemas.microsoft.com/office/drawing/2014/main" id="{5D1F8428-AF4E-4994-9F3D-F0FC7F135AAE}"/>
                </a:ext>
              </a:extLst>
            </p:cNvPr>
            <p:cNvSpPr/>
            <p:nvPr/>
          </p:nvSpPr>
          <p:spPr>
            <a:xfrm>
              <a:off x="6942541" y="171807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0" y="276"/>
                    <a:pt x="100" y="310"/>
                    <a:pt x="167" y="310"/>
                  </a:cubicBezTo>
                  <a:cubicBezTo>
                    <a:pt x="234" y="310"/>
                    <a:pt x="267" y="243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19;p51">
              <a:extLst>
                <a:ext uri="{FF2B5EF4-FFF2-40B4-BE49-F238E27FC236}">
                  <a16:creationId xmlns:a16="http://schemas.microsoft.com/office/drawing/2014/main" id="{64DDE0E6-715F-4056-9B56-458564E808A5}"/>
                </a:ext>
              </a:extLst>
            </p:cNvPr>
            <p:cNvSpPr/>
            <p:nvPr/>
          </p:nvSpPr>
          <p:spPr>
            <a:xfrm>
              <a:off x="6934074" y="1665303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3" y="1"/>
                  </a:moveTo>
                  <a:cubicBezTo>
                    <a:pt x="33" y="1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27" y="255"/>
                    <a:pt x="77" y="310"/>
                    <a:pt x="130" y="310"/>
                  </a:cubicBezTo>
                  <a:cubicBezTo>
                    <a:pt x="142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20;p51">
              <a:extLst>
                <a:ext uri="{FF2B5EF4-FFF2-40B4-BE49-F238E27FC236}">
                  <a16:creationId xmlns:a16="http://schemas.microsoft.com/office/drawing/2014/main" id="{19B79B20-51AE-41D4-B7DE-74959C707B19}"/>
                </a:ext>
              </a:extLst>
            </p:cNvPr>
            <p:cNvSpPr/>
            <p:nvPr/>
          </p:nvSpPr>
          <p:spPr>
            <a:xfrm>
              <a:off x="6925586" y="1612342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34" y="34"/>
                    <a:pt x="1" y="67"/>
                    <a:pt x="1" y="168"/>
                  </a:cubicBezTo>
                  <a:lnTo>
                    <a:pt x="1" y="201"/>
                  </a:lnTo>
                  <a:cubicBezTo>
                    <a:pt x="31" y="276"/>
                    <a:pt x="88" y="311"/>
                    <a:pt x="142" y="311"/>
                  </a:cubicBezTo>
                  <a:cubicBezTo>
                    <a:pt x="207" y="311"/>
                    <a:pt x="268" y="259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21;p51">
              <a:extLst>
                <a:ext uri="{FF2B5EF4-FFF2-40B4-BE49-F238E27FC236}">
                  <a16:creationId xmlns:a16="http://schemas.microsoft.com/office/drawing/2014/main" id="{AC5762D9-6D07-4D3E-99EB-9EB8277C70DB}"/>
                </a:ext>
              </a:extLst>
            </p:cNvPr>
            <p:cNvSpPr/>
            <p:nvPr/>
          </p:nvSpPr>
          <p:spPr>
            <a:xfrm>
              <a:off x="6975732" y="1929198"/>
              <a:ext cx="6371" cy="6752"/>
            </a:xfrm>
            <a:custGeom>
              <a:avLst/>
              <a:gdLst/>
              <a:ahLst/>
              <a:cxnLst/>
              <a:rect l="l" t="t" r="r" b="b"/>
              <a:pathLst>
                <a:path w="301" h="319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3" y="143"/>
                  </a:cubicBezTo>
                  <a:lnTo>
                    <a:pt x="33" y="209"/>
                  </a:lnTo>
                  <a:cubicBezTo>
                    <a:pt x="49" y="284"/>
                    <a:pt x="104" y="319"/>
                    <a:pt x="161" y="319"/>
                  </a:cubicBezTo>
                  <a:cubicBezTo>
                    <a:pt x="230" y="319"/>
                    <a:pt x="300" y="268"/>
                    <a:pt x="300" y="176"/>
                  </a:cubicBezTo>
                  <a:lnTo>
                    <a:pt x="300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22;p51">
              <a:extLst>
                <a:ext uri="{FF2B5EF4-FFF2-40B4-BE49-F238E27FC236}">
                  <a16:creationId xmlns:a16="http://schemas.microsoft.com/office/drawing/2014/main" id="{104A88D5-A07B-431F-88E1-1877294EA456}"/>
                </a:ext>
              </a:extLst>
            </p:cNvPr>
            <p:cNvSpPr/>
            <p:nvPr/>
          </p:nvSpPr>
          <p:spPr>
            <a:xfrm>
              <a:off x="6959475" y="1823467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1" y="1"/>
                  </a:moveTo>
                  <a:cubicBezTo>
                    <a:pt x="68" y="1"/>
                    <a:pt x="1" y="67"/>
                    <a:pt x="1" y="101"/>
                  </a:cubicBezTo>
                  <a:cubicBezTo>
                    <a:pt x="1" y="101"/>
                    <a:pt x="1" y="134"/>
                    <a:pt x="1" y="167"/>
                  </a:cubicBezTo>
                  <a:lnTo>
                    <a:pt x="1" y="201"/>
                  </a:lnTo>
                  <a:cubicBezTo>
                    <a:pt x="16" y="276"/>
                    <a:pt x="72" y="310"/>
                    <a:pt x="128" y="310"/>
                  </a:cubicBezTo>
                  <a:cubicBezTo>
                    <a:pt x="197" y="310"/>
                    <a:pt x="268" y="259"/>
                    <a:pt x="268" y="167"/>
                  </a:cubicBezTo>
                  <a:lnTo>
                    <a:pt x="268" y="101"/>
                  </a:lnTo>
                  <a:cubicBezTo>
                    <a:pt x="268" y="101"/>
                    <a:pt x="268" y="67"/>
                    <a:pt x="268" y="67"/>
                  </a:cubicBezTo>
                  <a:cubicBezTo>
                    <a:pt x="234" y="1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23;p51">
              <a:extLst>
                <a:ext uri="{FF2B5EF4-FFF2-40B4-BE49-F238E27FC236}">
                  <a16:creationId xmlns:a16="http://schemas.microsoft.com/office/drawing/2014/main" id="{17CE2794-3439-473C-8F76-5B260F88321D}"/>
                </a:ext>
              </a:extLst>
            </p:cNvPr>
            <p:cNvSpPr/>
            <p:nvPr/>
          </p:nvSpPr>
          <p:spPr>
            <a:xfrm>
              <a:off x="6967963" y="1876237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1" y="319"/>
                    <a:pt x="127" y="319"/>
                  </a:cubicBezTo>
                  <a:cubicBezTo>
                    <a:pt x="197" y="319"/>
                    <a:pt x="267" y="268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24;p51">
              <a:extLst>
                <a:ext uri="{FF2B5EF4-FFF2-40B4-BE49-F238E27FC236}">
                  <a16:creationId xmlns:a16="http://schemas.microsoft.com/office/drawing/2014/main" id="{0F294CB6-A8DD-4FAC-A589-276A46F1540D}"/>
                </a:ext>
              </a:extLst>
            </p:cNvPr>
            <p:cNvSpPr/>
            <p:nvPr/>
          </p:nvSpPr>
          <p:spPr>
            <a:xfrm>
              <a:off x="6999016" y="1709078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34" y="1"/>
                  </a:moveTo>
                  <a:cubicBezTo>
                    <a:pt x="68" y="1"/>
                    <a:pt x="1" y="67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101" y="301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25;p51">
              <a:extLst>
                <a:ext uri="{FF2B5EF4-FFF2-40B4-BE49-F238E27FC236}">
                  <a16:creationId xmlns:a16="http://schemas.microsoft.com/office/drawing/2014/main" id="{5B1337DE-4323-4A36-A1BD-2C6C82EC0E6E}"/>
                </a:ext>
              </a:extLst>
            </p:cNvPr>
            <p:cNvSpPr/>
            <p:nvPr/>
          </p:nvSpPr>
          <p:spPr>
            <a:xfrm>
              <a:off x="6991248" y="1656117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34" y="1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1" y="256"/>
                    <a:pt x="45" y="310"/>
                    <a:pt x="98" y="310"/>
                  </a:cubicBezTo>
                  <a:cubicBezTo>
                    <a:pt x="110" y="310"/>
                    <a:pt x="122" y="307"/>
                    <a:pt x="134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34" y="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26;p51">
              <a:extLst>
                <a:ext uri="{FF2B5EF4-FFF2-40B4-BE49-F238E27FC236}">
                  <a16:creationId xmlns:a16="http://schemas.microsoft.com/office/drawing/2014/main" id="{72F99025-B9C4-49DD-A49C-56F5EA2DC995}"/>
                </a:ext>
              </a:extLst>
            </p:cNvPr>
            <p:cNvSpPr/>
            <p:nvPr/>
          </p:nvSpPr>
          <p:spPr>
            <a:xfrm>
              <a:off x="6982781" y="1603600"/>
              <a:ext cx="5673" cy="6139"/>
            </a:xfrm>
            <a:custGeom>
              <a:avLst/>
              <a:gdLst/>
              <a:ahLst/>
              <a:cxnLst/>
              <a:rect l="l" t="t" r="r" b="b"/>
              <a:pathLst>
                <a:path w="268" h="290" extrusionOk="0">
                  <a:moveTo>
                    <a:pt x="155" y="1"/>
                  </a:moveTo>
                  <a:cubicBezTo>
                    <a:pt x="136" y="1"/>
                    <a:pt x="117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180"/>
                  </a:lnTo>
                  <a:cubicBezTo>
                    <a:pt x="16" y="255"/>
                    <a:pt x="71" y="290"/>
                    <a:pt x="128" y="290"/>
                  </a:cubicBezTo>
                  <a:cubicBezTo>
                    <a:pt x="197" y="290"/>
                    <a:pt x="268" y="239"/>
                    <a:pt x="268" y="147"/>
                  </a:cubicBezTo>
                  <a:lnTo>
                    <a:pt x="268" y="114"/>
                  </a:lnTo>
                  <a:cubicBezTo>
                    <a:pt x="268" y="38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27;p51">
              <a:extLst>
                <a:ext uri="{FF2B5EF4-FFF2-40B4-BE49-F238E27FC236}">
                  <a16:creationId xmlns:a16="http://schemas.microsoft.com/office/drawing/2014/main" id="{C487177B-1DC6-47B0-B931-50A6E275D69E}"/>
                </a:ext>
              </a:extLst>
            </p:cNvPr>
            <p:cNvSpPr/>
            <p:nvPr/>
          </p:nvSpPr>
          <p:spPr>
            <a:xfrm>
              <a:off x="7032926" y="1920012"/>
              <a:ext cx="6371" cy="6244"/>
            </a:xfrm>
            <a:custGeom>
              <a:avLst/>
              <a:gdLst/>
              <a:ahLst/>
              <a:cxnLst/>
              <a:rect l="l" t="t" r="r" b="b"/>
              <a:pathLst>
                <a:path w="301" h="295" extrusionOk="0">
                  <a:moveTo>
                    <a:pt x="170" y="1"/>
                  </a:moveTo>
                  <a:cubicBezTo>
                    <a:pt x="158" y="1"/>
                    <a:pt x="146" y="3"/>
                    <a:pt x="133" y="10"/>
                  </a:cubicBezTo>
                  <a:cubicBezTo>
                    <a:pt x="67" y="10"/>
                    <a:pt x="0" y="76"/>
                    <a:pt x="33" y="143"/>
                  </a:cubicBezTo>
                  <a:lnTo>
                    <a:pt x="33" y="210"/>
                  </a:lnTo>
                  <a:cubicBezTo>
                    <a:pt x="48" y="268"/>
                    <a:pt x="95" y="295"/>
                    <a:pt x="145" y="295"/>
                  </a:cubicBezTo>
                  <a:cubicBezTo>
                    <a:pt x="210" y="295"/>
                    <a:pt x="282" y="251"/>
                    <a:pt x="300" y="176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928;p51">
              <a:extLst>
                <a:ext uri="{FF2B5EF4-FFF2-40B4-BE49-F238E27FC236}">
                  <a16:creationId xmlns:a16="http://schemas.microsoft.com/office/drawing/2014/main" id="{D63D4363-5CC7-4191-B1D4-AB97EAA9754F}"/>
                </a:ext>
              </a:extLst>
            </p:cNvPr>
            <p:cNvSpPr/>
            <p:nvPr/>
          </p:nvSpPr>
          <p:spPr>
            <a:xfrm>
              <a:off x="7015971" y="1814280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1"/>
                  </a:moveTo>
                  <a:cubicBezTo>
                    <a:pt x="67" y="34"/>
                    <a:pt x="34" y="68"/>
                    <a:pt x="34" y="101"/>
                  </a:cubicBezTo>
                  <a:cubicBezTo>
                    <a:pt x="0" y="134"/>
                    <a:pt x="0" y="134"/>
                    <a:pt x="34" y="168"/>
                  </a:cubicBezTo>
                  <a:lnTo>
                    <a:pt x="34" y="201"/>
                  </a:lnTo>
                  <a:cubicBezTo>
                    <a:pt x="34" y="256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301" y="101"/>
                    <a:pt x="301" y="68"/>
                    <a:pt x="301" y="68"/>
                  </a:cubicBezTo>
                  <a:cubicBezTo>
                    <a:pt x="267" y="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929;p51">
              <a:extLst>
                <a:ext uri="{FF2B5EF4-FFF2-40B4-BE49-F238E27FC236}">
                  <a16:creationId xmlns:a16="http://schemas.microsoft.com/office/drawing/2014/main" id="{013BADC9-D5D7-4716-9476-24673F5C4A8F}"/>
                </a:ext>
              </a:extLst>
            </p:cNvPr>
            <p:cNvSpPr/>
            <p:nvPr/>
          </p:nvSpPr>
          <p:spPr>
            <a:xfrm>
              <a:off x="7024438" y="186724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55"/>
                    <a:pt x="67" y="310"/>
                    <a:pt x="128" y="310"/>
                  </a:cubicBezTo>
                  <a:cubicBezTo>
                    <a:pt x="142" y="310"/>
                    <a:pt x="155" y="307"/>
                    <a:pt x="168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930;p51">
              <a:extLst>
                <a:ext uri="{FF2B5EF4-FFF2-40B4-BE49-F238E27FC236}">
                  <a16:creationId xmlns:a16="http://schemas.microsoft.com/office/drawing/2014/main" id="{B503A304-0D55-4EA9-93E1-9296E57B7DE3}"/>
                </a:ext>
              </a:extLst>
            </p:cNvPr>
            <p:cNvSpPr/>
            <p:nvPr/>
          </p:nvSpPr>
          <p:spPr>
            <a:xfrm>
              <a:off x="7047744" y="164695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34"/>
                    <a:pt x="1" y="100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8" y="309"/>
                    <a:pt x="131" y="309"/>
                  </a:cubicBezTo>
                  <a:cubicBezTo>
                    <a:pt x="143" y="309"/>
                    <a:pt x="155" y="307"/>
                    <a:pt x="167" y="300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931;p51">
              <a:extLst>
                <a:ext uri="{FF2B5EF4-FFF2-40B4-BE49-F238E27FC236}">
                  <a16:creationId xmlns:a16="http://schemas.microsoft.com/office/drawing/2014/main" id="{E00624E1-52AF-4E98-B7FD-34A2443F8C4D}"/>
                </a:ext>
              </a:extLst>
            </p:cNvPr>
            <p:cNvSpPr/>
            <p:nvPr/>
          </p:nvSpPr>
          <p:spPr>
            <a:xfrm>
              <a:off x="7056211" y="1699722"/>
              <a:ext cx="6393" cy="6752"/>
            </a:xfrm>
            <a:custGeom>
              <a:avLst/>
              <a:gdLst/>
              <a:ahLst/>
              <a:cxnLst/>
              <a:rect l="l" t="t" r="r" b="b"/>
              <a:pathLst>
                <a:path w="302" h="319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31" y="284"/>
                    <a:pt x="95" y="319"/>
                    <a:pt x="156" y="319"/>
                  </a:cubicBezTo>
                  <a:cubicBezTo>
                    <a:pt x="231" y="319"/>
                    <a:pt x="301" y="267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932;p51">
              <a:extLst>
                <a:ext uri="{FF2B5EF4-FFF2-40B4-BE49-F238E27FC236}">
                  <a16:creationId xmlns:a16="http://schemas.microsoft.com/office/drawing/2014/main" id="{D729B4F4-04DD-42F8-BA8D-8FAA07C424CE}"/>
                </a:ext>
              </a:extLst>
            </p:cNvPr>
            <p:cNvSpPr/>
            <p:nvPr/>
          </p:nvSpPr>
          <p:spPr>
            <a:xfrm>
              <a:off x="7039277" y="1594498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0" y="77"/>
                    <a:pt x="34" y="143"/>
                  </a:cubicBezTo>
                  <a:lnTo>
                    <a:pt x="34" y="210"/>
                  </a:lnTo>
                  <a:cubicBezTo>
                    <a:pt x="34" y="277"/>
                    <a:pt x="100" y="310"/>
                    <a:pt x="167" y="310"/>
                  </a:cubicBezTo>
                  <a:cubicBezTo>
                    <a:pt x="234" y="277"/>
                    <a:pt x="300" y="243"/>
                    <a:pt x="300" y="143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933;p51">
              <a:extLst>
                <a:ext uri="{FF2B5EF4-FFF2-40B4-BE49-F238E27FC236}">
                  <a16:creationId xmlns:a16="http://schemas.microsoft.com/office/drawing/2014/main" id="{EAA2846E-9012-46E8-8968-843A5404A0B3}"/>
                </a:ext>
              </a:extLst>
            </p:cNvPr>
            <p:cNvSpPr/>
            <p:nvPr/>
          </p:nvSpPr>
          <p:spPr>
            <a:xfrm>
              <a:off x="7081633" y="18580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0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" y="255"/>
                    <a:pt x="67" y="309"/>
                    <a:pt x="128" y="309"/>
                  </a:cubicBezTo>
                  <a:cubicBezTo>
                    <a:pt x="142" y="309"/>
                    <a:pt x="155" y="306"/>
                    <a:pt x="167" y="300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934;p51">
              <a:extLst>
                <a:ext uri="{FF2B5EF4-FFF2-40B4-BE49-F238E27FC236}">
                  <a16:creationId xmlns:a16="http://schemas.microsoft.com/office/drawing/2014/main" id="{64325974-D3F8-45C7-8DBF-24F80E5224D3}"/>
                </a:ext>
              </a:extLst>
            </p:cNvPr>
            <p:cNvSpPr/>
            <p:nvPr/>
          </p:nvSpPr>
          <p:spPr>
            <a:xfrm>
              <a:off x="7073166" y="1805517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70" y="1"/>
                  </a:moveTo>
                  <a:cubicBezTo>
                    <a:pt x="156" y="1"/>
                    <a:pt x="144" y="5"/>
                    <a:pt x="134" y="15"/>
                  </a:cubicBezTo>
                  <a:cubicBezTo>
                    <a:pt x="67" y="15"/>
                    <a:pt x="34" y="48"/>
                    <a:pt x="0" y="81"/>
                  </a:cubicBezTo>
                  <a:cubicBezTo>
                    <a:pt x="0" y="115"/>
                    <a:pt x="0" y="115"/>
                    <a:pt x="0" y="148"/>
                  </a:cubicBezTo>
                  <a:lnTo>
                    <a:pt x="0" y="215"/>
                  </a:lnTo>
                  <a:cubicBezTo>
                    <a:pt x="34" y="281"/>
                    <a:pt x="100" y="315"/>
                    <a:pt x="167" y="315"/>
                  </a:cubicBezTo>
                  <a:cubicBezTo>
                    <a:pt x="234" y="281"/>
                    <a:pt x="267" y="215"/>
                    <a:pt x="267" y="148"/>
                  </a:cubicBezTo>
                  <a:lnTo>
                    <a:pt x="267" y="115"/>
                  </a:lnTo>
                  <a:cubicBezTo>
                    <a:pt x="267" y="81"/>
                    <a:pt x="267" y="81"/>
                    <a:pt x="267" y="48"/>
                  </a:cubicBezTo>
                  <a:cubicBezTo>
                    <a:pt x="244" y="24"/>
                    <a:pt x="203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935;p51">
              <a:extLst>
                <a:ext uri="{FF2B5EF4-FFF2-40B4-BE49-F238E27FC236}">
                  <a16:creationId xmlns:a16="http://schemas.microsoft.com/office/drawing/2014/main" id="{1FB0AA82-FCC3-4A74-8287-891DAD01501A}"/>
                </a:ext>
              </a:extLst>
            </p:cNvPr>
            <p:cNvSpPr/>
            <p:nvPr/>
          </p:nvSpPr>
          <p:spPr>
            <a:xfrm>
              <a:off x="7090100" y="1910825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53" y="1"/>
                  </a:moveTo>
                  <a:cubicBezTo>
                    <a:pt x="137" y="1"/>
                    <a:pt x="119" y="4"/>
                    <a:pt x="101" y="10"/>
                  </a:cubicBezTo>
                  <a:cubicBezTo>
                    <a:pt x="34" y="10"/>
                    <a:pt x="1" y="77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2" y="320"/>
                    <a:pt x="128" y="320"/>
                  </a:cubicBezTo>
                  <a:cubicBezTo>
                    <a:pt x="197" y="320"/>
                    <a:pt x="268" y="268"/>
                    <a:pt x="268" y="177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5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36;p51">
              <a:extLst>
                <a:ext uri="{FF2B5EF4-FFF2-40B4-BE49-F238E27FC236}">
                  <a16:creationId xmlns:a16="http://schemas.microsoft.com/office/drawing/2014/main" id="{AE51EC48-843F-4B3C-A9D7-C61182BC0513}"/>
                </a:ext>
              </a:extLst>
            </p:cNvPr>
            <p:cNvSpPr/>
            <p:nvPr/>
          </p:nvSpPr>
          <p:spPr>
            <a:xfrm>
              <a:off x="7227096" y="167279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67" y="13"/>
                    <a:pt x="0" y="80"/>
                    <a:pt x="34" y="147"/>
                  </a:cubicBezTo>
                  <a:lnTo>
                    <a:pt x="34" y="214"/>
                  </a:lnTo>
                  <a:cubicBezTo>
                    <a:pt x="34" y="280"/>
                    <a:pt x="100" y="314"/>
                    <a:pt x="167" y="314"/>
                  </a:cubicBezTo>
                  <a:cubicBezTo>
                    <a:pt x="234" y="280"/>
                    <a:pt x="300" y="214"/>
                    <a:pt x="300" y="147"/>
                  </a:cubicBezTo>
                  <a:lnTo>
                    <a:pt x="300" y="114"/>
                  </a:lnTo>
                  <a:cubicBezTo>
                    <a:pt x="275" y="39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37;p51">
              <a:extLst>
                <a:ext uri="{FF2B5EF4-FFF2-40B4-BE49-F238E27FC236}">
                  <a16:creationId xmlns:a16="http://schemas.microsoft.com/office/drawing/2014/main" id="{5189CB7C-DACE-4EB8-BCDF-11023A209502}"/>
                </a:ext>
              </a:extLst>
            </p:cNvPr>
            <p:cNvSpPr/>
            <p:nvPr/>
          </p:nvSpPr>
          <p:spPr>
            <a:xfrm>
              <a:off x="7218608" y="161992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1" y="1"/>
                  </a:moveTo>
                  <a:cubicBezTo>
                    <a:pt x="159" y="1"/>
                    <a:pt x="147" y="4"/>
                    <a:pt x="134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34" y="277"/>
                    <a:pt x="101" y="310"/>
                    <a:pt x="168" y="310"/>
                  </a:cubicBezTo>
                  <a:cubicBezTo>
                    <a:pt x="234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938;p51">
              <a:extLst>
                <a:ext uri="{FF2B5EF4-FFF2-40B4-BE49-F238E27FC236}">
                  <a16:creationId xmlns:a16="http://schemas.microsoft.com/office/drawing/2014/main" id="{97C0DBF9-E1FC-4AEF-A3F9-4D95AA089DA4}"/>
                </a:ext>
              </a:extLst>
            </p:cNvPr>
            <p:cNvSpPr/>
            <p:nvPr/>
          </p:nvSpPr>
          <p:spPr>
            <a:xfrm>
              <a:off x="7260985" y="1883477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34" y="34"/>
                    <a:pt x="0" y="101"/>
                    <a:pt x="0" y="168"/>
                  </a:cubicBezTo>
                  <a:lnTo>
                    <a:pt x="0" y="201"/>
                  </a:lnTo>
                  <a:cubicBezTo>
                    <a:pt x="0" y="301"/>
                    <a:pt x="100" y="335"/>
                    <a:pt x="167" y="335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939;p51">
              <a:extLst>
                <a:ext uri="{FF2B5EF4-FFF2-40B4-BE49-F238E27FC236}">
                  <a16:creationId xmlns:a16="http://schemas.microsoft.com/office/drawing/2014/main" id="{C477FCEA-16DC-43FB-81E4-4F607B48EA14}"/>
                </a:ext>
              </a:extLst>
            </p:cNvPr>
            <p:cNvSpPr/>
            <p:nvPr/>
          </p:nvSpPr>
          <p:spPr>
            <a:xfrm>
              <a:off x="7210141" y="15671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34" y="256"/>
                    <a:pt x="79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940;p51">
              <a:extLst>
                <a:ext uri="{FF2B5EF4-FFF2-40B4-BE49-F238E27FC236}">
                  <a16:creationId xmlns:a16="http://schemas.microsoft.com/office/drawing/2014/main" id="{88B73088-6B04-4938-8BF2-6DB4ED0E2741}"/>
                </a:ext>
              </a:extLst>
            </p:cNvPr>
            <p:cNvSpPr/>
            <p:nvPr/>
          </p:nvSpPr>
          <p:spPr>
            <a:xfrm>
              <a:off x="7252518" y="183104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33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3" y="276"/>
                    <a:pt x="100" y="310"/>
                    <a:pt x="167" y="310"/>
                  </a:cubicBezTo>
                  <a:cubicBezTo>
                    <a:pt x="234" y="276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941;p51">
              <a:extLst>
                <a:ext uri="{FF2B5EF4-FFF2-40B4-BE49-F238E27FC236}">
                  <a16:creationId xmlns:a16="http://schemas.microsoft.com/office/drawing/2014/main" id="{F44C65B7-5B21-40A1-B229-AE6E477656A8}"/>
                </a:ext>
              </a:extLst>
            </p:cNvPr>
            <p:cNvSpPr/>
            <p:nvPr/>
          </p:nvSpPr>
          <p:spPr>
            <a:xfrm>
              <a:off x="7244030" y="1777999"/>
              <a:ext cx="6393" cy="6647"/>
            </a:xfrm>
            <a:custGeom>
              <a:avLst/>
              <a:gdLst/>
              <a:ahLst/>
              <a:cxnLst/>
              <a:rect l="l" t="t" r="r" b="b"/>
              <a:pathLst>
                <a:path w="302" h="314" extrusionOk="0">
                  <a:moveTo>
                    <a:pt x="167" y="1"/>
                  </a:moveTo>
                  <a:cubicBezTo>
                    <a:pt x="155" y="1"/>
                    <a:pt x="143" y="5"/>
                    <a:pt x="134" y="14"/>
                  </a:cubicBezTo>
                  <a:cubicBezTo>
                    <a:pt x="68" y="14"/>
                    <a:pt x="34" y="47"/>
                    <a:pt x="1" y="114"/>
                  </a:cubicBezTo>
                  <a:cubicBezTo>
                    <a:pt x="1" y="114"/>
                    <a:pt x="1" y="147"/>
                    <a:pt x="1" y="147"/>
                  </a:cubicBezTo>
                  <a:lnTo>
                    <a:pt x="1" y="214"/>
                  </a:lnTo>
                  <a:cubicBezTo>
                    <a:pt x="34" y="281"/>
                    <a:pt x="101" y="314"/>
                    <a:pt x="168" y="314"/>
                  </a:cubicBezTo>
                  <a:cubicBezTo>
                    <a:pt x="234" y="314"/>
                    <a:pt x="301" y="247"/>
                    <a:pt x="268" y="180"/>
                  </a:cubicBezTo>
                  <a:lnTo>
                    <a:pt x="268" y="114"/>
                  </a:lnTo>
                  <a:cubicBezTo>
                    <a:pt x="268" y="114"/>
                    <a:pt x="268" y="80"/>
                    <a:pt x="268" y="80"/>
                  </a:cubicBezTo>
                  <a:cubicBezTo>
                    <a:pt x="243" y="32"/>
                    <a:pt x="201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942;p51">
              <a:extLst>
                <a:ext uri="{FF2B5EF4-FFF2-40B4-BE49-F238E27FC236}">
                  <a16:creationId xmlns:a16="http://schemas.microsoft.com/office/drawing/2014/main" id="{7A3EFB46-5223-4272-B4FA-9929A25C03A5}"/>
                </a:ext>
              </a:extLst>
            </p:cNvPr>
            <p:cNvSpPr/>
            <p:nvPr/>
          </p:nvSpPr>
          <p:spPr>
            <a:xfrm>
              <a:off x="6965847" y="1497953"/>
              <a:ext cx="5652" cy="6054"/>
            </a:xfrm>
            <a:custGeom>
              <a:avLst/>
              <a:gdLst/>
              <a:ahLst/>
              <a:cxnLst/>
              <a:rect l="l" t="t" r="r" b="b"/>
              <a:pathLst>
                <a:path w="267" h="286" extrusionOk="0">
                  <a:moveTo>
                    <a:pt x="134" y="1"/>
                  </a:moveTo>
                  <a:cubicBezTo>
                    <a:pt x="33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29" y="260"/>
                    <a:pt x="84" y="286"/>
                    <a:pt x="137" y="286"/>
                  </a:cubicBezTo>
                  <a:cubicBezTo>
                    <a:pt x="204" y="286"/>
                    <a:pt x="267" y="243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943;p51">
              <a:extLst>
                <a:ext uri="{FF2B5EF4-FFF2-40B4-BE49-F238E27FC236}">
                  <a16:creationId xmlns:a16="http://schemas.microsoft.com/office/drawing/2014/main" id="{3436C175-841C-4869-AD5F-80FB09FBDB02}"/>
                </a:ext>
              </a:extLst>
            </p:cNvPr>
            <p:cNvSpPr/>
            <p:nvPr/>
          </p:nvSpPr>
          <p:spPr>
            <a:xfrm>
              <a:off x="6908652" y="1506949"/>
              <a:ext cx="6371" cy="6774"/>
            </a:xfrm>
            <a:custGeom>
              <a:avLst/>
              <a:gdLst/>
              <a:ahLst/>
              <a:cxnLst/>
              <a:rect l="l" t="t" r="r" b="b"/>
              <a:pathLst>
                <a:path w="301" h="320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0" y="285"/>
                    <a:pt x="94" y="319"/>
                    <a:pt x="155" y="319"/>
                  </a:cubicBezTo>
                  <a:cubicBezTo>
                    <a:pt x="230" y="319"/>
                    <a:pt x="300" y="268"/>
                    <a:pt x="300" y="176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944;p51">
              <a:extLst>
                <a:ext uri="{FF2B5EF4-FFF2-40B4-BE49-F238E27FC236}">
                  <a16:creationId xmlns:a16="http://schemas.microsoft.com/office/drawing/2014/main" id="{F5EBA6EA-2537-4C3F-9F93-6BD4A03E688A}"/>
                </a:ext>
              </a:extLst>
            </p:cNvPr>
            <p:cNvSpPr/>
            <p:nvPr/>
          </p:nvSpPr>
          <p:spPr>
            <a:xfrm>
              <a:off x="7193905" y="1461757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7" y="1"/>
                  </a:moveTo>
                  <a:cubicBezTo>
                    <a:pt x="125" y="1"/>
                    <a:pt x="113" y="4"/>
                    <a:pt x="101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0" y="277"/>
                    <a:pt x="67" y="310"/>
                    <a:pt x="134" y="310"/>
                  </a:cubicBezTo>
                  <a:cubicBezTo>
                    <a:pt x="234" y="277"/>
                    <a:pt x="267" y="243"/>
                    <a:pt x="267" y="143"/>
                  </a:cubicBezTo>
                  <a:lnTo>
                    <a:pt x="267" y="110"/>
                  </a:lnTo>
                  <a:cubicBezTo>
                    <a:pt x="240" y="55"/>
                    <a:pt x="191" y="1"/>
                    <a:pt x="13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945;p51">
              <a:extLst>
                <a:ext uri="{FF2B5EF4-FFF2-40B4-BE49-F238E27FC236}">
                  <a16:creationId xmlns:a16="http://schemas.microsoft.com/office/drawing/2014/main" id="{FFC070FF-9F0B-4289-B63C-224F869A5D75}"/>
                </a:ext>
              </a:extLst>
            </p:cNvPr>
            <p:cNvSpPr/>
            <p:nvPr/>
          </p:nvSpPr>
          <p:spPr>
            <a:xfrm>
              <a:off x="7022321" y="1488787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9" y="309"/>
                    <a:pt x="131" y="309"/>
                  </a:cubicBezTo>
                  <a:cubicBezTo>
                    <a:pt x="143" y="309"/>
                    <a:pt x="155" y="307"/>
                    <a:pt x="167" y="300"/>
                  </a:cubicBezTo>
                  <a:cubicBezTo>
                    <a:pt x="268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46;p51">
              <a:extLst>
                <a:ext uri="{FF2B5EF4-FFF2-40B4-BE49-F238E27FC236}">
                  <a16:creationId xmlns:a16="http://schemas.microsoft.com/office/drawing/2014/main" id="{AD11408B-C2D6-41C2-AB47-6BF1625B56D3}"/>
                </a:ext>
              </a:extLst>
            </p:cNvPr>
            <p:cNvSpPr/>
            <p:nvPr/>
          </p:nvSpPr>
          <p:spPr>
            <a:xfrm>
              <a:off x="6917119" y="155991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4" y="276"/>
                    <a:pt x="101" y="310"/>
                    <a:pt x="167" y="310"/>
                  </a:cubicBezTo>
                  <a:cubicBezTo>
                    <a:pt x="234" y="276"/>
                    <a:pt x="301" y="243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947;p51">
              <a:extLst>
                <a:ext uri="{FF2B5EF4-FFF2-40B4-BE49-F238E27FC236}">
                  <a16:creationId xmlns:a16="http://schemas.microsoft.com/office/drawing/2014/main" id="{A306443B-EE71-4B65-B5EA-CB28ACA9C6CE}"/>
                </a:ext>
              </a:extLst>
            </p:cNvPr>
            <p:cNvSpPr/>
            <p:nvPr/>
          </p:nvSpPr>
          <p:spPr>
            <a:xfrm>
              <a:off x="6974314" y="155072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40" y="1"/>
                  </a:moveTo>
                  <a:cubicBezTo>
                    <a:pt x="126" y="1"/>
                    <a:pt x="113" y="4"/>
                    <a:pt x="100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0" y="277"/>
                    <a:pt x="100" y="310"/>
                    <a:pt x="167" y="310"/>
                  </a:cubicBezTo>
                  <a:cubicBezTo>
                    <a:pt x="234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948;p51">
              <a:extLst>
                <a:ext uri="{FF2B5EF4-FFF2-40B4-BE49-F238E27FC236}">
                  <a16:creationId xmlns:a16="http://schemas.microsoft.com/office/drawing/2014/main" id="{1625A0C6-9588-4A6E-81F7-9399087D6DEF}"/>
                </a:ext>
              </a:extLst>
            </p:cNvPr>
            <p:cNvSpPr/>
            <p:nvPr/>
          </p:nvSpPr>
          <p:spPr>
            <a:xfrm>
              <a:off x="7030788" y="1541558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2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309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949;p51">
              <a:extLst>
                <a:ext uri="{FF2B5EF4-FFF2-40B4-BE49-F238E27FC236}">
                  <a16:creationId xmlns:a16="http://schemas.microsoft.com/office/drawing/2014/main" id="{7D4B571B-AD38-4DD0-8E02-B6CA49A525D6}"/>
                </a:ext>
              </a:extLst>
            </p:cNvPr>
            <p:cNvSpPr/>
            <p:nvPr/>
          </p:nvSpPr>
          <p:spPr>
            <a:xfrm>
              <a:off x="7201674" y="151421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33"/>
                    <a:pt x="0" y="67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8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7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950;p51">
              <a:extLst>
                <a:ext uri="{FF2B5EF4-FFF2-40B4-BE49-F238E27FC236}">
                  <a16:creationId xmlns:a16="http://schemas.microsoft.com/office/drawing/2014/main" id="{67636318-72E3-4292-B768-5C00CB88516B}"/>
                </a:ext>
              </a:extLst>
            </p:cNvPr>
            <p:cNvSpPr/>
            <p:nvPr/>
          </p:nvSpPr>
          <p:spPr>
            <a:xfrm>
              <a:off x="7113405" y="169072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116" y="310"/>
                  </a:cubicBezTo>
                  <a:cubicBezTo>
                    <a:pt x="132" y="310"/>
                    <a:pt x="149" y="307"/>
                    <a:pt x="168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951;p51">
              <a:extLst>
                <a:ext uri="{FF2B5EF4-FFF2-40B4-BE49-F238E27FC236}">
                  <a16:creationId xmlns:a16="http://schemas.microsoft.com/office/drawing/2014/main" id="{76537DDA-0223-4375-9153-397DA73FDD1D}"/>
                </a:ext>
              </a:extLst>
            </p:cNvPr>
            <p:cNvSpPr/>
            <p:nvPr/>
          </p:nvSpPr>
          <p:spPr>
            <a:xfrm>
              <a:off x="7104938" y="1638209"/>
              <a:ext cx="6075" cy="6266"/>
            </a:xfrm>
            <a:custGeom>
              <a:avLst/>
              <a:gdLst/>
              <a:ahLst/>
              <a:cxnLst/>
              <a:rect l="l" t="t" r="r" b="b"/>
              <a:pathLst>
                <a:path w="287" h="296" extrusionOk="0">
                  <a:moveTo>
                    <a:pt x="183" y="0"/>
                  </a:moveTo>
                  <a:cubicBezTo>
                    <a:pt x="167" y="0"/>
                    <a:pt x="151" y="5"/>
                    <a:pt x="134" y="13"/>
                  </a:cubicBezTo>
                  <a:cubicBezTo>
                    <a:pt x="34" y="13"/>
                    <a:pt x="0" y="80"/>
                    <a:pt x="0" y="146"/>
                  </a:cubicBezTo>
                  <a:lnTo>
                    <a:pt x="0" y="213"/>
                  </a:lnTo>
                  <a:cubicBezTo>
                    <a:pt x="14" y="269"/>
                    <a:pt x="69" y="295"/>
                    <a:pt x="125" y="295"/>
                  </a:cubicBezTo>
                  <a:cubicBezTo>
                    <a:pt x="204" y="295"/>
                    <a:pt x="287" y="244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952;p51">
              <a:extLst>
                <a:ext uri="{FF2B5EF4-FFF2-40B4-BE49-F238E27FC236}">
                  <a16:creationId xmlns:a16="http://schemas.microsoft.com/office/drawing/2014/main" id="{A6FC650F-353C-4769-A6A8-EA994D0727B8}"/>
                </a:ext>
              </a:extLst>
            </p:cNvPr>
            <p:cNvSpPr/>
            <p:nvPr/>
          </p:nvSpPr>
          <p:spPr>
            <a:xfrm>
              <a:off x="7096471" y="1585332"/>
              <a:ext cx="6054" cy="6752"/>
            </a:xfrm>
            <a:custGeom>
              <a:avLst/>
              <a:gdLst/>
              <a:ahLst/>
              <a:cxnLst/>
              <a:rect l="l" t="t" r="r" b="b"/>
              <a:pathLst>
                <a:path w="286" h="319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15" y="284"/>
                    <a:pt x="78" y="319"/>
                    <a:pt x="139" y="319"/>
                  </a:cubicBezTo>
                  <a:cubicBezTo>
                    <a:pt x="213" y="319"/>
                    <a:pt x="285" y="268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953;p51">
              <a:extLst>
                <a:ext uri="{FF2B5EF4-FFF2-40B4-BE49-F238E27FC236}">
                  <a16:creationId xmlns:a16="http://schemas.microsoft.com/office/drawing/2014/main" id="{4A112FE5-7E1E-435D-B8CC-9097A3FA09C5}"/>
                </a:ext>
              </a:extLst>
            </p:cNvPr>
            <p:cNvSpPr/>
            <p:nvPr/>
          </p:nvSpPr>
          <p:spPr>
            <a:xfrm>
              <a:off x="7146596" y="19018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34"/>
                  </a:cubicBezTo>
                  <a:lnTo>
                    <a:pt x="34" y="200"/>
                  </a:lnTo>
                  <a:cubicBezTo>
                    <a:pt x="34" y="255"/>
                    <a:pt x="78" y="309"/>
                    <a:pt x="131" y="309"/>
                  </a:cubicBezTo>
                  <a:cubicBezTo>
                    <a:pt x="143" y="309"/>
                    <a:pt x="155" y="307"/>
                    <a:pt x="167" y="300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954;p51">
              <a:extLst>
                <a:ext uri="{FF2B5EF4-FFF2-40B4-BE49-F238E27FC236}">
                  <a16:creationId xmlns:a16="http://schemas.microsoft.com/office/drawing/2014/main" id="{C1C6518B-13F6-4EFD-81E2-EFB09EC7E7A7}"/>
                </a:ext>
              </a:extLst>
            </p:cNvPr>
            <p:cNvSpPr/>
            <p:nvPr/>
          </p:nvSpPr>
          <p:spPr>
            <a:xfrm>
              <a:off x="7130360" y="1796351"/>
              <a:ext cx="6371" cy="6668"/>
            </a:xfrm>
            <a:custGeom>
              <a:avLst/>
              <a:gdLst/>
              <a:ahLst/>
              <a:cxnLst/>
              <a:rect l="l" t="t" r="r" b="b"/>
              <a:pathLst>
                <a:path w="301" h="315" extrusionOk="0">
                  <a:moveTo>
                    <a:pt x="170" y="0"/>
                  </a:moveTo>
                  <a:cubicBezTo>
                    <a:pt x="156" y="0"/>
                    <a:pt x="144" y="4"/>
                    <a:pt x="134" y="14"/>
                  </a:cubicBezTo>
                  <a:cubicBezTo>
                    <a:pt x="67" y="14"/>
                    <a:pt x="34" y="47"/>
                    <a:pt x="0" y="81"/>
                  </a:cubicBezTo>
                  <a:cubicBezTo>
                    <a:pt x="0" y="114"/>
                    <a:pt x="0" y="147"/>
                    <a:pt x="0" y="147"/>
                  </a:cubicBezTo>
                  <a:lnTo>
                    <a:pt x="0" y="214"/>
                  </a:lnTo>
                  <a:cubicBezTo>
                    <a:pt x="34" y="281"/>
                    <a:pt x="100" y="314"/>
                    <a:pt x="167" y="314"/>
                  </a:cubicBezTo>
                  <a:cubicBezTo>
                    <a:pt x="234" y="281"/>
                    <a:pt x="301" y="247"/>
                    <a:pt x="267" y="147"/>
                  </a:cubicBezTo>
                  <a:lnTo>
                    <a:pt x="267" y="114"/>
                  </a:lnTo>
                  <a:cubicBezTo>
                    <a:pt x="267" y="81"/>
                    <a:pt x="267" y="81"/>
                    <a:pt x="267" y="47"/>
                  </a:cubicBezTo>
                  <a:cubicBezTo>
                    <a:pt x="244" y="24"/>
                    <a:pt x="20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955;p51">
              <a:extLst>
                <a:ext uri="{FF2B5EF4-FFF2-40B4-BE49-F238E27FC236}">
                  <a16:creationId xmlns:a16="http://schemas.microsoft.com/office/drawing/2014/main" id="{267E6DBC-4A78-4888-8DA8-F1D356D977D6}"/>
                </a:ext>
              </a:extLst>
            </p:cNvPr>
            <p:cNvSpPr/>
            <p:nvPr/>
          </p:nvSpPr>
          <p:spPr>
            <a:xfrm>
              <a:off x="7138129" y="1848889"/>
              <a:ext cx="6371" cy="7070"/>
            </a:xfrm>
            <a:custGeom>
              <a:avLst/>
              <a:gdLst/>
              <a:ahLst/>
              <a:cxnLst/>
              <a:rect l="l" t="t" r="r" b="b"/>
              <a:pathLst>
                <a:path w="301" h="334" extrusionOk="0">
                  <a:moveTo>
                    <a:pt x="134" y="0"/>
                  </a:moveTo>
                  <a:cubicBezTo>
                    <a:pt x="67" y="34"/>
                    <a:pt x="0" y="100"/>
                    <a:pt x="34" y="167"/>
                  </a:cubicBezTo>
                  <a:lnTo>
                    <a:pt x="34" y="234"/>
                  </a:lnTo>
                  <a:cubicBezTo>
                    <a:pt x="34" y="301"/>
                    <a:pt x="100" y="334"/>
                    <a:pt x="167" y="334"/>
                  </a:cubicBezTo>
                  <a:cubicBezTo>
                    <a:pt x="267" y="301"/>
                    <a:pt x="300" y="234"/>
                    <a:pt x="300" y="167"/>
                  </a:cubicBezTo>
                  <a:lnTo>
                    <a:pt x="300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956;p51">
              <a:extLst>
                <a:ext uri="{FF2B5EF4-FFF2-40B4-BE49-F238E27FC236}">
                  <a16:creationId xmlns:a16="http://schemas.microsoft.com/office/drawing/2014/main" id="{BE16A034-7FA0-4F29-98C5-19091FB83FBF}"/>
                </a:ext>
              </a:extLst>
            </p:cNvPr>
            <p:cNvSpPr/>
            <p:nvPr/>
          </p:nvSpPr>
          <p:spPr>
            <a:xfrm>
              <a:off x="7170600" y="16815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34" y="34"/>
                    <a:pt x="1" y="101"/>
                    <a:pt x="1" y="168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98" y="310"/>
                  </a:cubicBezTo>
                  <a:cubicBezTo>
                    <a:pt x="110" y="310"/>
                    <a:pt x="122" y="307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34" y="34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957;p51">
              <a:extLst>
                <a:ext uri="{FF2B5EF4-FFF2-40B4-BE49-F238E27FC236}">
                  <a16:creationId xmlns:a16="http://schemas.microsoft.com/office/drawing/2014/main" id="{2BD4199D-2263-4D90-AD47-FAEBCDA34CEE}"/>
                </a:ext>
              </a:extLst>
            </p:cNvPr>
            <p:cNvSpPr/>
            <p:nvPr/>
          </p:nvSpPr>
          <p:spPr>
            <a:xfrm>
              <a:off x="7162133" y="1629107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14" y="265"/>
                    <a:pt x="63" y="292"/>
                    <a:pt x="115" y="292"/>
                  </a:cubicBezTo>
                  <a:cubicBezTo>
                    <a:pt x="188" y="292"/>
                    <a:pt x="267" y="240"/>
                    <a:pt x="267" y="143"/>
                  </a:cubicBezTo>
                  <a:lnTo>
                    <a:pt x="267" y="109"/>
                  </a:lnTo>
                  <a:cubicBezTo>
                    <a:pt x="240" y="55"/>
                    <a:pt x="191" y="0"/>
                    <a:pt x="13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58;p51">
              <a:extLst>
                <a:ext uri="{FF2B5EF4-FFF2-40B4-BE49-F238E27FC236}">
                  <a16:creationId xmlns:a16="http://schemas.microsoft.com/office/drawing/2014/main" id="{AAD58B4E-23BC-406E-AA6D-B1CB559C4C7D}"/>
                </a:ext>
              </a:extLst>
            </p:cNvPr>
            <p:cNvSpPr/>
            <p:nvPr/>
          </p:nvSpPr>
          <p:spPr>
            <a:xfrm>
              <a:off x="7153666" y="1576146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9" y="1"/>
                  </a:moveTo>
                  <a:cubicBezTo>
                    <a:pt x="126" y="1"/>
                    <a:pt x="112" y="3"/>
                    <a:pt x="100" y="10"/>
                  </a:cubicBezTo>
                  <a:cubicBezTo>
                    <a:pt x="33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0" y="276"/>
                    <a:pt x="67" y="310"/>
                    <a:pt x="167" y="310"/>
                  </a:cubicBezTo>
                  <a:cubicBezTo>
                    <a:pt x="234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00" y="1"/>
                    <a:pt x="13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59;p51">
              <a:extLst>
                <a:ext uri="{FF2B5EF4-FFF2-40B4-BE49-F238E27FC236}">
                  <a16:creationId xmlns:a16="http://schemas.microsoft.com/office/drawing/2014/main" id="{35270A1E-3929-47B2-978E-9345BD434F1D}"/>
                </a:ext>
              </a:extLst>
            </p:cNvPr>
            <p:cNvSpPr/>
            <p:nvPr/>
          </p:nvSpPr>
          <p:spPr>
            <a:xfrm>
              <a:off x="7203790" y="189266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960;p51">
              <a:extLst>
                <a:ext uri="{FF2B5EF4-FFF2-40B4-BE49-F238E27FC236}">
                  <a16:creationId xmlns:a16="http://schemas.microsoft.com/office/drawing/2014/main" id="{BAC56036-6DBF-44FC-A3F2-A803B725A940}"/>
                </a:ext>
              </a:extLst>
            </p:cNvPr>
            <p:cNvSpPr/>
            <p:nvPr/>
          </p:nvSpPr>
          <p:spPr>
            <a:xfrm>
              <a:off x="7187555" y="178718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47" y="0"/>
                  </a:moveTo>
                  <a:cubicBezTo>
                    <a:pt x="134" y="0"/>
                    <a:pt x="118" y="4"/>
                    <a:pt x="100" y="13"/>
                  </a:cubicBezTo>
                  <a:cubicBezTo>
                    <a:pt x="34" y="13"/>
                    <a:pt x="0" y="47"/>
                    <a:pt x="0" y="113"/>
                  </a:cubicBezTo>
                  <a:cubicBezTo>
                    <a:pt x="0" y="113"/>
                    <a:pt x="0" y="147"/>
                    <a:pt x="0" y="147"/>
                  </a:cubicBezTo>
                  <a:lnTo>
                    <a:pt x="0" y="213"/>
                  </a:lnTo>
                  <a:cubicBezTo>
                    <a:pt x="0" y="280"/>
                    <a:pt x="67" y="314"/>
                    <a:pt x="134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3"/>
                  </a:lnTo>
                  <a:cubicBezTo>
                    <a:pt x="267" y="80"/>
                    <a:pt x="234" y="80"/>
                    <a:pt x="234" y="80"/>
                  </a:cubicBezTo>
                  <a:cubicBezTo>
                    <a:pt x="209" y="31"/>
                    <a:pt x="185" y="0"/>
                    <a:pt x="14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961;p51">
              <a:extLst>
                <a:ext uri="{FF2B5EF4-FFF2-40B4-BE49-F238E27FC236}">
                  <a16:creationId xmlns:a16="http://schemas.microsoft.com/office/drawing/2014/main" id="{4B799408-D7A0-4F3E-A5A8-E102E0410791}"/>
                </a:ext>
              </a:extLst>
            </p:cNvPr>
            <p:cNvSpPr/>
            <p:nvPr/>
          </p:nvSpPr>
          <p:spPr>
            <a:xfrm>
              <a:off x="7195323" y="184014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67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300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962;p51">
              <a:extLst>
                <a:ext uri="{FF2B5EF4-FFF2-40B4-BE49-F238E27FC236}">
                  <a16:creationId xmlns:a16="http://schemas.microsoft.com/office/drawing/2014/main" id="{07FE3A9D-C295-4EC4-B2B9-4AC7B7600CB9}"/>
                </a:ext>
              </a:extLst>
            </p:cNvPr>
            <p:cNvSpPr/>
            <p:nvPr/>
          </p:nvSpPr>
          <p:spPr>
            <a:xfrm>
              <a:off x="7275802" y="16109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34" y="0"/>
                    <a:pt x="1" y="67"/>
                    <a:pt x="1" y="133"/>
                  </a:cubicBezTo>
                  <a:lnTo>
                    <a:pt x="1" y="200"/>
                  </a:lnTo>
                  <a:cubicBezTo>
                    <a:pt x="34" y="267"/>
                    <a:pt x="101" y="300"/>
                    <a:pt x="168" y="300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963;p51">
              <a:extLst>
                <a:ext uri="{FF2B5EF4-FFF2-40B4-BE49-F238E27FC236}">
                  <a16:creationId xmlns:a16="http://schemas.microsoft.com/office/drawing/2014/main" id="{5E8C444D-4883-453F-8FBE-B4C7480D36A8}"/>
                </a:ext>
              </a:extLst>
            </p:cNvPr>
            <p:cNvSpPr/>
            <p:nvPr/>
          </p:nvSpPr>
          <p:spPr>
            <a:xfrm>
              <a:off x="7284290" y="166369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34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34" y="277"/>
                    <a:pt x="100" y="310"/>
                    <a:pt x="167" y="310"/>
                  </a:cubicBezTo>
                  <a:cubicBezTo>
                    <a:pt x="234" y="277"/>
                    <a:pt x="267" y="243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964;p51">
              <a:extLst>
                <a:ext uri="{FF2B5EF4-FFF2-40B4-BE49-F238E27FC236}">
                  <a16:creationId xmlns:a16="http://schemas.microsoft.com/office/drawing/2014/main" id="{B2CE3F28-598D-4FC7-8C77-97684ACDB90D}"/>
                </a:ext>
              </a:extLst>
            </p:cNvPr>
            <p:cNvSpPr/>
            <p:nvPr/>
          </p:nvSpPr>
          <p:spPr>
            <a:xfrm>
              <a:off x="7267335" y="1557984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0"/>
                  </a:moveTo>
                  <a:cubicBezTo>
                    <a:pt x="67" y="0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6" y="276"/>
                    <a:pt x="78" y="310"/>
                    <a:pt x="139" y="310"/>
                  </a:cubicBezTo>
                  <a:cubicBezTo>
                    <a:pt x="213" y="310"/>
                    <a:pt x="286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965;p51">
              <a:extLst>
                <a:ext uri="{FF2B5EF4-FFF2-40B4-BE49-F238E27FC236}">
                  <a16:creationId xmlns:a16="http://schemas.microsoft.com/office/drawing/2014/main" id="{C0129BA6-7F2B-4C20-875D-A1ACA2CEF936}"/>
                </a:ext>
              </a:extLst>
            </p:cNvPr>
            <p:cNvSpPr/>
            <p:nvPr/>
          </p:nvSpPr>
          <p:spPr>
            <a:xfrm>
              <a:off x="7317460" y="1874756"/>
              <a:ext cx="6393" cy="6625"/>
            </a:xfrm>
            <a:custGeom>
              <a:avLst/>
              <a:gdLst/>
              <a:ahLst/>
              <a:cxnLst/>
              <a:rect l="l" t="t" r="r" b="b"/>
              <a:pathLst>
                <a:path w="302" h="313" extrusionOk="0">
                  <a:moveTo>
                    <a:pt x="184" y="0"/>
                  </a:moveTo>
                  <a:cubicBezTo>
                    <a:pt x="168" y="0"/>
                    <a:pt x="151" y="4"/>
                    <a:pt x="134" y="13"/>
                  </a:cubicBezTo>
                  <a:cubicBezTo>
                    <a:pt x="68" y="13"/>
                    <a:pt x="1" y="79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1" y="313"/>
                    <a:pt x="168" y="313"/>
                  </a:cubicBezTo>
                  <a:cubicBezTo>
                    <a:pt x="268" y="280"/>
                    <a:pt x="301" y="21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966;p51">
              <a:extLst>
                <a:ext uri="{FF2B5EF4-FFF2-40B4-BE49-F238E27FC236}">
                  <a16:creationId xmlns:a16="http://schemas.microsoft.com/office/drawing/2014/main" id="{1AF036D6-0A4D-46D0-93AA-F8253C6E9086}"/>
                </a:ext>
              </a:extLst>
            </p:cNvPr>
            <p:cNvSpPr/>
            <p:nvPr/>
          </p:nvSpPr>
          <p:spPr>
            <a:xfrm>
              <a:off x="7301224" y="176910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0"/>
                  </a:moveTo>
                  <a:cubicBezTo>
                    <a:pt x="67" y="0"/>
                    <a:pt x="1" y="33"/>
                    <a:pt x="1" y="100"/>
                  </a:cubicBezTo>
                  <a:cubicBezTo>
                    <a:pt x="1" y="100"/>
                    <a:pt x="1" y="133"/>
                    <a:pt x="1" y="133"/>
                  </a:cubicBezTo>
                  <a:lnTo>
                    <a:pt x="1" y="200"/>
                  </a:lnTo>
                  <a:cubicBezTo>
                    <a:pt x="16" y="275"/>
                    <a:pt x="71" y="310"/>
                    <a:pt x="128" y="310"/>
                  </a:cubicBezTo>
                  <a:cubicBezTo>
                    <a:pt x="197" y="310"/>
                    <a:pt x="268" y="258"/>
                    <a:pt x="268" y="167"/>
                  </a:cubicBezTo>
                  <a:lnTo>
                    <a:pt x="268" y="100"/>
                  </a:lnTo>
                  <a:cubicBezTo>
                    <a:pt x="268" y="100"/>
                    <a:pt x="268" y="67"/>
                    <a:pt x="268" y="67"/>
                  </a:cubicBezTo>
                  <a:cubicBezTo>
                    <a:pt x="234" y="0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967;p51">
              <a:extLst>
                <a:ext uri="{FF2B5EF4-FFF2-40B4-BE49-F238E27FC236}">
                  <a16:creationId xmlns:a16="http://schemas.microsoft.com/office/drawing/2014/main" id="{22930207-2CC5-48BB-A24B-3D986DB2616C}"/>
                </a:ext>
              </a:extLst>
            </p:cNvPr>
            <p:cNvSpPr/>
            <p:nvPr/>
          </p:nvSpPr>
          <p:spPr>
            <a:xfrm>
              <a:off x="7309713" y="1821858"/>
              <a:ext cx="5652" cy="6244"/>
            </a:xfrm>
            <a:custGeom>
              <a:avLst/>
              <a:gdLst/>
              <a:ahLst/>
              <a:cxnLst/>
              <a:rect l="l" t="t" r="r" b="b"/>
              <a:pathLst>
                <a:path w="267" h="295" extrusionOk="0">
                  <a:moveTo>
                    <a:pt x="137" y="1"/>
                  </a:moveTo>
                  <a:cubicBezTo>
                    <a:pt x="125" y="1"/>
                    <a:pt x="112" y="4"/>
                    <a:pt x="100" y="10"/>
                  </a:cubicBezTo>
                  <a:cubicBezTo>
                    <a:pt x="33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15" y="268"/>
                    <a:pt x="68" y="295"/>
                    <a:pt x="123" y="295"/>
                  </a:cubicBezTo>
                  <a:cubicBezTo>
                    <a:pt x="193" y="295"/>
                    <a:pt x="267" y="252"/>
                    <a:pt x="267" y="177"/>
                  </a:cubicBezTo>
                  <a:lnTo>
                    <a:pt x="267" y="110"/>
                  </a:lnTo>
                  <a:cubicBezTo>
                    <a:pt x="240" y="55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968;p51">
              <a:extLst>
                <a:ext uri="{FF2B5EF4-FFF2-40B4-BE49-F238E27FC236}">
                  <a16:creationId xmlns:a16="http://schemas.microsoft.com/office/drawing/2014/main" id="{FBE76991-9F3F-4215-B60E-F6CBB7C92DCA}"/>
                </a:ext>
              </a:extLst>
            </p:cNvPr>
            <p:cNvSpPr/>
            <p:nvPr/>
          </p:nvSpPr>
          <p:spPr>
            <a:xfrm>
              <a:off x="7332997" y="1601568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40" y="1"/>
                  </a:moveTo>
                  <a:cubicBezTo>
                    <a:pt x="127" y="1"/>
                    <a:pt x="113" y="3"/>
                    <a:pt x="101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2" y="319"/>
                    <a:pt x="128" y="319"/>
                  </a:cubicBezTo>
                  <a:cubicBezTo>
                    <a:pt x="197" y="319"/>
                    <a:pt x="268" y="268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969;p51">
              <a:extLst>
                <a:ext uri="{FF2B5EF4-FFF2-40B4-BE49-F238E27FC236}">
                  <a16:creationId xmlns:a16="http://schemas.microsoft.com/office/drawing/2014/main" id="{1A61078C-1C2B-4D8B-BE7A-A4312C15A957}"/>
                </a:ext>
              </a:extLst>
            </p:cNvPr>
            <p:cNvSpPr/>
            <p:nvPr/>
          </p:nvSpPr>
          <p:spPr>
            <a:xfrm>
              <a:off x="7324530" y="1548797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34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31" y="276"/>
                    <a:pt x="88" y="310"/>
                    <a:pt x="141" y="310"/>
                  </a:cubicBezTo>
                  <a:cubicBezTo>
                    <a:pt x="207" y="310"/>
                    <a:pt x="267" y="259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970;p51">
              <a:extLst>
                <a:ext uri="{FF2B5EF4-FFF2-40B4-BE49-F238E27FC236}">
                  <a16:creationId xmlns:a16="http://schemas.microsoft.com/office/drawing/2014/main" id="{06197F0E-AF5F-42FC-ACB0-16F979DD71DD}"/>
                </a:ext>
              </a:extLst>
            </p:cNvPr>
            <p:cNvSpPr/>
            <p:nvPr/>
          </p:nvSpPr>
          <p:spPr>
            <a:xfrm>
              <a:off x="7341485" y="165452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7" y="0"/>
                  </a:moveTo>
                  <a:cubicBezTo>
                    <a:pt x="125" y="0"/>
                    <a:pt x="112" y="3"/>
                    <a:pt x="100" y="9"/>
                  </a:cubicBezTo>
                  <a:cubicBezTo>
                    <a:pt x="33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0" y="276"/>
                    <a:pt x="67" y="309"/>
                    <a:pt x="134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971;p51">
              <a:extLst>
                <a:ext uri="{FF2B5EF4-FFF2-40B4-BE49-F238E27FC236}">
                  <a16:creationId xmlns:a16="http://schemas.microsoft.com/office/drawing/2014/main" id="{3900E9A8-0BD5-4E28-9ED3-848F7BBBD349}"/>
                </a:ext>
              </a:extLst>
            </p:cNvPr>
            <p:cNvSpPr/>
            <p:nvPr/>
          </p:nvSpPr>
          <p:spPr>
            <a:xfrm>
              <a:off x="7357720" y="175992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34" y="67"/>
                    <a:pt x="34" y="100"/>
                  </a:cubicBezTo>
                  <a:cubicBezTo>
                    <a:pt x="0" y="134"/>
                    <a:pt x="0" y="134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972;p51">
              <a:extLst>
                <a:ext uri="{FF2B5EF4-FFF2-40B4-BE49-F238E27FC236}">
                  <a16:creationId xmlns:a16="http://schemas.microsoft.com/office/drawing/2014/main" id="{8F62D9ED-B801-40B1-9646-1A5D8E813514}"/>
                </a:ext>
              </a:extLst>
            </p:cNvPr>
            <p:cNvSpPr/>
            <p:nvPr/>
          </p:nvSpPr>
          <p:spPr>
            <a:xfrm>
              <a:off x="7374654" y="1865654"/>
              <a:ext cx="6393" cy="6752"/>
            </a:xfrm>
            <a:custGeom>
              <a:avLst/>
              <a:gdLst/>
              <a:ahLst/>
              <a:cxnLst/>
              <a:rect l="l" t="t" r="r" b="b"/>
              <a:pathLst>
                <a:path w="302" h="319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31" y="284"/>
                    <a:pt x="95" y="319"/>
                    <a:pt x="156" y="319"/>
                  </a:cubicBezTo>
                  <a:cubicBezTo>
                    <a:pt x="231" y="319"/>
                    <a:pt x="301" y="267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973;p51">
              <a:extLst>
                <a:ext uri="{FF2B5EF4-FFF2-40B4-BE49-F238E27FC236}">
                  <a16:creationId xmlns:a16="http://schemas.microsoft.com/office/drawing/2014/main" id="{29C2B23F-62D7-461F-BBB9-4FA36CD19036}"/>
                </a:ext>
              </a:extLst>
            </p:cNvPr>
            <p:cNvSpPr/>
            <p:nvPr/>
          </p:nvSpPr>
          <p:spPr>
            <a:xfrm>
              <a:off x="7366187" y="1812693"/>
              <a:ext cx="6371" cy="6752"/>
            </a:xfrm>
            <a:custGeom>
              <a:avLst/>
              <a:gdLst/>
              <a:ahLst/>
              <a:cxnLst/>
              <a:rect l="l" t="t" r="r" b="b"/>
              <a:pathLst>
                <a:path w="301" h="319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67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49" y="284"/>
                    <a:pt x="105" y="319"/>
                    <a:pt x="161" y="319"/>
                  </a:cubicBezTo>
                  <a:cubicBezTo>
                    <a:pt x="230" y="319"/>
                    <a:pt x="301" y="268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974;p51">
              <a:extLst>
                <a:ext uri="{FF2B5EF4-FFF2-40B4-BE49-F238E27FC236}">
                  <a16:creationId xmlns:a16="http://schemas.microsoft.com/office/drawing/2014/main" id="{72DAA949-BE4D-441A-B424-EBF05C7D67A4}"/>
                </a:ext>
              </a:extLst>
            </p:cNvPr>
            <p:cNvSpPr/>
            <p:nvPr/>
          </p:nvSpPr>
          <p:spPr>
            <a:xfrm>
              <a:off x="7397960" y="1645533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30" y="259"/>
                    <a:pt x="85" y="286"/>
                    <a:pt x="137" y="286"/>
                  </a:cubicBezTo>
                  <a:cubicBezTo>
                    <a:pt x="204" y="286"/>
                    <a:pt x="268" y="242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975;p51">
              <a:extLst>
                <a:ext uri="{FF2B5EF4-FFF2-40B4-BE49-F238E27FC236}">
                  <a16:creationId xmlns:a16="http://schemas.microsoft.com/office/drawing/2014/main" id="{7751790C-C566-4459-A9F8-CA9A7DE7DC6D}"/>
                </a:ext>
              </a:extLst>
            </p:cNvPr>
            <p:cNvSpPr/>
            <p:nvPr/>
          </p:nvSpPr>
          <p:spPr>
            <a:xfrm>
              <a:off x="7389493" y="159257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0" y="67"/>
                    <a:pt x="34" y="168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976;p51">
              <a:extLst>
                <a:ext uri="{FF2B5EF4-FFF2-40B4-BE49-F238E27FC236}">
                  <a16:creationId xmlns:a16="http://schemas.microsoft.com/office/drawing/2014/main" id="{01B66B03-7DD9-4D14-AD1D-D5B67265FB57}"/>
                </a:ext>
              </a:extLst>
            </p:cNvPr>
            <p:cNvSpPr/>
            <p:nvPr/>
          </p:nvSpPr>
          <p:spPr>
            <a:xfrm>
              <a:off x="7431849" y="1856467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30" y="268"/>
                    <a:pt x="85" y="294"/>
                    <a:pt x="137" y="294"/>
                  </a:cubicBezTo>
                  <a:cubicBezTo>
                    <a:pt x="205" y="294"/>
                    <a:pt x="268" y="251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977;p51">
              <a:extLst>
                <a:ext uri="{FF2B5EF4-FFF2-40B4-BE49-F238E27FC236}">
                  <a16:creationId xmlns:a16="http://schemas.microsoft.com/office/drawing/2014/main" id="{0EE7D284-ECC0-4D8D-BA7A-E3AB614C61BB}"/>
                </a:ext>
              </a:extLst>
            </p:cNvPr>
            <p:cNvSpPr/>
            <p:nvPr/>
          </p:nvSpPr>
          <p:spPr>
            <a:xfrm>
              <a:off x="7381026" y="1540055"/>
              <a:ext cx="6371" cy="6266"/>
            </a:xfrm>
            <a:custGeom>
              <a:avLst/>
              <a:gdLst/>
              <a:ahLst/>
              <a:cxnLst/>
              <a:rect l="l" t="t" r="r" b="b"/>
              <a:pathLst>
                <a:path w="301" h="296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67" y="13"/>
                    <a:pt x="0" y="80"/>
                    <a:pt x="33" y="147"/>
                  </a:cubicBezTo>
                  <a:lnTo>
                    <a:pt x="33" y="213"/>
                  </a:lnTo>
                  <a:cubicBezTo>
                    <a:pt x="47" y="269"/>
                    <a:pt x="96" y="296"/>
                    <a:pt x="148" y="296"/>
                  </a:cubicBezTo>
                  <a:cubicBezTo>
                    <a:pt x="221" y="296"/>
                    <a:pt x="300" y="244"/>
                    <a:pt x="300" y="147"/>
                  </a:cubicBezTo>
                  <a:lnTo>
                    <a:pt x="300" y="113"/>
                  </a:lnTo>
                  <a:cubicBezTo>
                    <a:pt x="275" y="38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978;p51">
              <a:extLst>
                <a:ext uri="{FF2B5EF4-FFF2-40B4-BE49-F238E27FC236}">
                  <a16:creationId xmlns:a16="http://schemas.microsoft.com/office/drawing/2014/main" id="{474A2335-719F-4D89-AEBA-FF67A11D059F}"/>
                </a:ext>
              </a:extLst>
            </p:cNvPr>
            <p:cNvSpPr/>
            <p:nvPr/>
          </p:nvSpPr>
          <p:spPr>
            <a:xfrm>
              <a:off x="7423382" y="180369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979;p51">
              <a:extLst>
                <a:ext uri="{FF2B5EF4-FFF2-40B4-BE49-F238E27FC236}">
                  <a16:creationId xmlns:a16="http://schemas.microsoft.com/office/drawing/2014/main" id="{04452F02-EF93-40A1-A234-2D7243373B18}"/>
                </a:ext>
              </a:extLst>
            </p:cNvPr>
            <p:cNvSpPr/>
            <p:nvPr/>
          </p:nvSpPr>
          <p:spPr>
            <a:xfrm>
              <a:off x="7414915" y="1750735"/>
              <a:ext cx="6371" cy="7091"/>
            </a:xfrm>
            <a:custGeom>
              <a:avLst/>
              <a:gdLst/>
              <a:ahLst/>
              <a:cxnLst/>
              <a:rect l="l" t="t" r="r" b="b"/>
              <a:pathLst>
                <a:path w="301" h="335" extrusionOk="0">
                  <a:moveTo>
                    <a:pt x="134" y="1"/>
                  </a:moveTo>
                  <a:cubicBezTo>
                    <a:pt x="67" y="34"/>
                    <a:pt x="34" y="67"/>
                    <a:pt x="0" y="101"/>
                  </a:cubicBezTo>
                  <a:cubicBezTo>
                    <a:pt x="0" y="134"/>
                    <a:pt x="0" y="134"/>
                    <a:pt x="0" y="168"/>
                  </a:cubicBezTo>
                  <a:lnTo>
                    <a:pt x="0" y="201"/>
                  </a:lnTo>
                  <a:cubicBezTo>
                    <a:pt x="34" y="301"/>
                    <a:pt x="100" y="334"/>
                    <a:pt x="167" y="334"/>
                  </a:cubicBezTo>
                  <a:cubicBezTo>
                    <a:pt x="234" y="301"/>
                    <a:pt x="300" y="234"/>
                    <a:pt x="300" y="168"/>
                  </a:cubicBezTo>
                  <a:lnTo>
                    <a:pt x="300" y="101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980;p51">
              <a:extLst>
                <a:ext uri="{FF2B5EF4-FFF2-40B4-BE49-F238E27FC236}">
                  <a16:creationId xmlns:a16="http://schemas.microsoft.com/office/drawing/2014/main" id="{D3BB3BAB-9835-46B6-BBD3-48100DFA02DA}"/>
                </a:ext>
              </a:extLst>
            </p:cNvPr>
            <p:cNvSpPr/>
            <p:nvPr/>
          </p:nvSpPr>
          <p:spPr>
            <a:xfrm>
              <a:off x="7438220" y="153095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4"/>
                    <a:pt x="133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3" y="277"/>
                    <a:pt x="100" y="310"/>
                    <a:pt x="167" y="310"/>
                  </a:cubicBezTo>
                  <a:cubicBezTo>
                    <a:pt x="234" y="277"/>
                    <a:pt x="300" y="210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2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981;p51">
              <a:extLst>
                <a:ext uri="{FF2B5EF4-FFF2-40B4-BE49-F238E27FC236}">
                  <a16:creationId xmlns:a16="http://schemas.microsoft.com/office/drawing/2014/main" id="{3FC89380-B53B-4A15-86F3-4A69047ECA42}"/>
                </a:ext>
              </a:extLst>
            </p:cNvPr>
            <p:cNvSpPr/>
            <p:nvPr/>
          </p:nvSpPr>
          <p:spPr>
            <a:xfrm>
              <a:off x="7455154" y="1636346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1"/>
                  </a:moveTo>
                  <a:cubicBezTo>
                    <a:pt x="34" y="1"/>
                    <a:pt x="1" y="68"/>
                    <a:pt x="1" y="134"/>
                  </a:cubicBezTo>
                  <a:lnTo>
                    <a:pt x="1" y="201"/>
                  </a:lnTo>
                  <a:cubicBezTo>
                    <a:pt x="16" y="276"/>
                    <a:pt x="78" y="311"/>
                    <a:pt x="139" y="311"/>
                  </a:cubicBezTo>
                  <a:cubicBezTo>
                    <a:pt x="213" y="311"/>
                    <a:pt x="286" y="259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982;p51">
              <a:extLst>
                <a:ext uri="{FF2B5EF4-FFF2-40B4-BE49-F238E27FC236}">
                  <a16:creationId xmlns:a16="http://schemas.microsoft.com/office/drawing/2014/main" id="{3327E0FA-68AB-421A-B98D-A55B34E91A83}"/>
                </a:ext>
              </a:extLst>
            </p:cNvPr>
            <p:cNvSpPr/>
            <p:nvPr/>
          </p:nvSpPr>
          <p:spPr>
            <a:xfrm>
              <a:off x="7446687" y="158340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34" y="33"/>
                    <a:pt x="0" y="100"/>
                    <a:pt x="0" y="167"/>
                  </a:cubicBezTo>
                  <a:lnTo>
                    <a:pt x="0" y="200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1" y="234"/>
                    <a:pt x="267" y="167"/>
                  </a:cubicBezTo>
                  <a:lnTo>
                    <a:pt x="267" y="100"/>
                  </a:lnTo>
                  <a:cubicBezTo>
                    <a:pt x="267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983;p51">
              <a:extLst>
                <a:ext uri="{FF2B5EF4-FFF2-40B4-BE49-F238E27FC236}">
                  <a16:creationId xmlns:a16="http://schemas.microsoft.com/office/drawing/2014/main" id="{5F913311-FF81-48CE-AAD7-84D72B9B2616}"/>
                </a:ext>
              </a:extLst>
            </p:cNvPr>
            <p:cNvSpPr/>
            <p:nvPr/>
          </p:nvSpPr>
          <p:spPr>
            <a:xfrm>
              <a:off x="7472110" y="1741972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58" y="1"/>
                  </a:moveTo>
                  <a:cubicBezTo>
                    <a:pt x="139" y="1"/>
                    <a:pt x="120" y="5"/>
                    <a:pt x="100" y="14"/>
                  </a:cubicBezTo>
                  <a:cubicBezTo>
                    <a:pt x="67" y="14"/>
                    <a:pt x="0" y="48"/>
                    <a:pt x="0" y="81"/>
                  </a:cubicBezTo>
                  <a:cubicBezTo>
                    <a:pt x="0" y="115"/>
                    <a:pt x="0" y="115"/>
                    <a:pt x="0" y="148"/>
                  </a:cubicBezTo>
                  <a:lnTo>
                    <a:pt x="0" y="215"/>
                  </a:lnTo>
                  <a:cubicBezTo>
                    <a:pt x="0" y="281"/>
                    <a:pt x="100" y="315"/>
                    <a:pt x="167" y="315"/>
                  </a:cubicBezTo>
                  <a:cubicBezTo>
                    <a:pt x="234" y="281"/>
                    <a:pt x="267" y="215"/>
                    <a:pt x="267" y="148"/>
                  </a:cubicBezTo>
                  <a:lnTo>
                    <a:pt x="267" y="115"/>
                  </a:lnTo>
                  <a:cubicBezTo>
                    <a:pt x="267" y="81"/>
                    <a:pt x="267" y="81"/>
                    <a:pt x="267" y="48"/>
                  </a:cubicBezTo>
                  <a:cubicBezTo>
                    <a:pt x="243" y="24"/>
                    <a:pt x="203" y="1"/>
                    <a:pt x="15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984;p51">
              <a:extLst>
                <a:ext uri="{FF2B5EF4-FFF2-40B4-BE49-F238E27FC236}">
                  <a16:creationId xmlns:a16="http://schemas.microsoft.com/office/drawing/2014/main" id="{DA9285C0-DFC6-4DB4-9AD2-436640072CA8}"/>
                </a:ext>
              </a:extLst>
            </p:cNvPr>
            <p:cNvSpPr/>
            <p:nvPr/>
          </p:nvSpPr>
          <p:spPr>
            <a:xfrm>
              <a:off x="7480577" y="1794510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1" y="1"/>
                  </a:moveTo>
                  <a:cubicBezTo>
                    <a:pt x="34" y="1"/>
                    <a:pt x="0" y="68"/>
                    <a:pt x="0" y="168"/>
                  </a:cubicBezTo>
                  <a:lnTo>
                    <a:pt x="0" y="201"/>
                  </a:lnTo>
                  <a:cubicBezTo>
                    <a:pt x="0" y="256"/>
                    <a:pt x="45" y="310"/>
                    <a:pt x="116" y="310"/>
                  </a:cubicBezTo>
                  <a:cubicBezTo>
                    <a:pt x="132" y="310"/>
                    <a:pt x="149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985;p51">
              <a:extLst>
                <a:ext uri="{FF2B5EF4-FFF2-40B4-BE49-F238E27FC236}">
                  <a16:creationId xmlns:a16="http://schemas.microsoft.com/office/drawing/2014/main" id="{65374B25-B30F-43CD-BFE3-3682FED9630C}"/>
                </a:ext>
              </a:extLst>
            </p:cNvPr>
            <p:cNvSpPr/>
            <p:nvPr/>
          </p:nvSpPr>
          <p:spPr>
            <a:xfrm>
              <a:off x="7489044" y="1847280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40" y="1"/>
                  </a:moveTo>
                  <a:cubicBezTo>
                    <a:pt x="126" y="1"/>
                    <a:pt x="113" y="4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1" y="320"/>
                    <a:pt x="128" y="320"/>
                  </a:cubicBezTo>
                  <a:cubicBezTo>
                    <a:pt x="197" y="320"/>
                    <a:pt x="268" y="268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986;p51">
              <a:extLst>
                <a:ext uri="{FF2B5EF4-FFF2-40B4-BE49-F238E27FC236}">
                  <a16:creationId xmlns:a16="http://schemas.microsoft.com/office/drawing/2014/main" id="{B9D58CD0-6CF4-4383-BDDD-5E1EF521B991}"/>
                </a:ext>
              </a:extLst>
            </p:cNvPr>
            <p:cNvSpPr/>
            <p:nvPr/>
          </p:nvSpPr>
          <p:spPr>
            <a:xfrm>
              <a:off x="7529304" y="1732806"/>
              <a:ext cx="5652" cy="6795"/>
            </a:xfrm>
            <a:custGeom>
              <a:avLst/>
              <a:gdLst/>
              <a:ahLst/>
              <a:cxnLst/>
              <a:rect l="l" t="t" r="r" b="b"/>
              <a:pathLst>
                <a:path w="267" h="321" extrusionOk="0">
                  <a:moveTo>
                    <a:pt x="158" y="0"/>
                  </a:moveTo>
                  <a:cubicBezTo>
                    <a:pt x="139" y="0"/>
                    <a:pt x="120" y="4"/>
                    <a:pt x="100" y="14"/>
                  </a:cubicBezTo>
                  <a:cubicBezTo>
                    <a:pt x="33" y="14"/>
                    <a:pt x="0" y="47"/>
                    <a:pt x="0" y="114"/>
                  </a:cubicBezTo>
                  <a:cubicBezTo>
                    <a:pt x="0" y="114"/>
                    <a:pt x="0" y="147"/>
                    <a:pt x="0" y="147"/>
                  </a:cubicBezTo>
                  <a:lnTo>
                    <a:pt x="0" y="214"/>
                  </a:lnTo>
                  <a:cubicBezTo>
                    <a:pt x="15" y="286"/>
                    <a:pt x="66" y="321"/>
                    <a:pt x="121" y="321"/>
                  </a:cubicBezTo>
                  <a:cubicBezTo>
                    <a:pt x="192" y="321"/>
                    <a:pt x="267" y="261"/>
                    <a:pt x="267" y="147"/>
                  </a:cubicBezTo>
                  <a:lnTo>
                    <a:pt x="267" y="114"/>
                  </a:lnTo>
                  <a:cubicBezTo>
                    <a:pt x="267" y="81"/>
                    <a:pt x="267" y="81"/>
                    <a:pt x="267" y="47"/>
                  </a:cubicBezTo>
                  <a:cubicBezTo>
                    <a:pt x="243" y="24"/>
                    <a:pt x="203" y="0"/>
                    <a:pt x="15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987;p51">
              <a:extLst>
                <a:ext uri="{FF2B5EF4-FFF2-40B4-BE49-F238E27FC236}">
                  <a16:creationId xmlns:a16="http://schemas.microsoft.com/office/drawing/2014/main" id="{1B0FCC9F-1984-44F6-B9F8-1D74A8CBF914}"/>
                </a:ext>
              </a:extLst>
            </p:cNvPr>
            <p:cNvSpPr/>
            <p:nvPr/>
          </p:nvSpPr>
          <p:spPr>
            <a:xfrm>
              <a:off x="7495394" y="152178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53" y="0"/>
                  </a:moveTo>
                  <a:cubicBezTo>
                    <a:pt x="137" y="0"/>
                    <a:pt x="119" y="3"/>
                    <a:pt x="101" y="9"/>
                  </a:cubicBezTo>
                  <a:cubicBezTo>
                    <a:pt x="34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1" y="276"/>
                    <a:pt x="101" y="309"/>
                    <a:pt x="168" y="309"/>
                  </a:cubicBezTo>
                  <a:cubicBezTo>
                    <a:pt x="234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5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988;p51">
              <a:extLst>
                <a:ext uri="{FF2B5EF4-FFF2-40B4-BE49-F238E27FC236}">
                  <a16:creationId xmlns:a16="http://schemas.microsoft.com/office/drawing/2014/main" id="{2B678C06-2C89-4BEB-AC7C-9D43EF134317}"/>
                </a:ext>
              </a:extLst>
            </p:cNvPr>
            <p:cNvSpPr/>
            <p:nvPr/>
          </p:nvSpPr>
          <p:spPr>
            <a:xfrm>
              <a:off x="7503882" y="1574664"/>
              <a:ext cx="5673" cy="6139"/>
            </a:xfrm>
            <a:custGeom>
              <a:avLst/>
              <a:gdLst/>
              <a:ahLst/>
              <a:cxnLst/>
              <a:rect l="l" t="t" r="r" b="b"/>
              <a:pathLst>
                <a:path w="268" h="290" extrusionOk="0">
                  <a:moveTo>
                    <a:pt x="155" y="0"/>
                  </a:moveTo>
                  <a:cubicBezTo>
                    <a:pt x="136" y="0"/>
                    <a:pt x="117" y="4"/>
                    <a:pt x="100" y="13"/>
                  </a:cubicBezTo>
                  <a:cubicBezTo>
                    <a:pt x="34" y="13"/>
                    <a:pt x="0" y="80"/>
                    <a:pt x="0" y="146"/>
                  </a:cubicBezTo>
                  <a:lnTo>
                    <a:pt x="0" y="180"/>
                  </a:lnTo>
                  <a:cubicBezTo>
                    <a:pt x="15" y="255"/>
                    <a:pt x="71" y="289"/>
                    <a:pt x="128" y="289"/>
                  </a:cubicBezTo>
                  <a:cubicBezTo>
                    <a:pt x="197" y="289"/>
                    <a:pt x="267" y="238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11" y="0"/>
                    <a:pt x="155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989;p51">
              <a:extLst>
                <a:ext uri="{FF2B5EF4-FFF2-40B4-BE49-F238E27FC236}">
                  <a16:creationId xmlns:a16="http://schemas.microsoft.com/office/drawing/2014/main" id="{6A0908AD-D489-4693-BDF4-E51640F5E417}"/>
                </a:ext>
              </a:extLst>
            </p:cNvPr>
            <p:cNvSpPr/>
            <p:nvPr/>
          </p:nvSpPr>
          <p:spPr>
            <a:xfrm>
              <a:off x="7545540" y="183830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1" y="234"/>
                    <a:pt x="267" y="167"/>
                  </a:cubicBezTo>
                  <a:lnTo>
                    <a:pt x="267" y="100"/>
                  </a:lnTo>
                  <a:cubicBezTo>
                    <a:pt x="267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990;p51">
              <a:extLst>
                <a:ext uri="{FF2B5EF4-FFF2-40B4-BE49-F238E27FC236}">
                  <a16:creationId xmlns:a16="http://schemas.microsoft.com/office/drawing/2014/main" id="{1623F84C-BCCF-496C-A87A-B3094212A234}"/>
                </a:ext>
              </a:extLst>
            </p:cNvPr>
            <p:cNvSpPr/>
            <p:nvPr/>
          </p:nvSpPr>
          <p:spPr>
            <a:xfrm>
              <a:off x="7537073" y="1785344"/>
              <a:ext cx="6371" cy="6625"/>
            </a:xfrm>
            <a:custGeom>
              <a:avLst/>
              <a:gdLst/>
              <a:ahLst/>
              <a:cxnLst/>
              <a:rect l="l" t="t" r="r" b="b"/>
              <a:pathLst>
                <a:path w="301" h="313" extrusionOk="0">
                  <a:moveTo>
                    <a:pt x="133" y="0"/>
                  </a:moveTo>
                  <a:cubicBezTo>
                    <a:pt x="67" y="34"/>
                    <a:pt x="0" y="100"/>
                    <a:pt x="33" y="167"/>
                  </a:cubicBezTo>
                  <a:lnTo>
                    <a:pt x="33" y="200"/>
                  </a:lnTo>
                  <a:cubicBezTo>
                    <a:pt x="33" y="275"/>
                    <a:pt x="71" y="313"/>
                    <a:pt x="118" y="313"/>
                  </a:cubicBezTo>
                  <a:cubicBezTo>
                    <a:pt x="133" y="313"/>
                    <a:pt x="150" y="309"/>
                    <a:pt x="167" y="300"/>
                  </a:cubicBezTo>
                  <a:cubicBezTo>
                    <a:pt x="234" y="300"/>
                    <a:pt x="300" y="234"/>
                    <a:pt x="300" y="167"/>
                  </a:cubicBezTo>
                  <a:lnTo>
                    <a:pt x="300" y="100"/>
                  </a:lnTo>
                  <a:cubicBezTo>
                    <a:pt x="267" y="34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991;p51">
              <a:extLst>
                <a:ext uri="{FF2B5EF4-FFF2-40B4-BE49-F238E27FC236}">
                  <a16:creationId xmlns:a16="http://schemas.microsoft.com/office/drawing/2014/main" id="{3E1EF2A2-9808-4368-9461-277C11A612E3}"/>
                </a:ext>
              </a:extLst>
            </p:cNvPr>
            <p:cNvSpPr/>
            <p:nvPr/>
          </p:nvSpPr>
          <p:spPr>
            <a:xfrm>
              <a:off x="7512349" y="162718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0"/>
                  </a:moveTo>
                  <a:cubicBezTo>
                    <a:pt x="34" y="34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55"/>
                    <a:pt x="45" y="309"/>
                    <a:pt x="98" y="309"/>
                  </a:cubicBezTo>
                  <a:cubicBezTo>
                    <a:pt x="110" y="309"/>
                    <a:pt x="122" y="307"/>
                    <a:pt x="134" y="300"/>
                  </a:cubicBezTo>
                  <a:cubicBezTo>
                    <a:pt x="201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34" y="34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992;p51">
              <a:extLst>
                <a:ext uri="{FF2B5EF4-FFF2-40B4-BE49-F238E27FC236}">
                  <a16:creationId xmlns:a16="http://schemas.microsoft.com/office/drawing/2014/main" id="{B92218E2-7813-43E1-AB19-CD9D3096863F}"/>
                </a:ext>
              </a:extLst>
            </p:cNvPr>
            <p:cNvSpPr/>
            <p:nvPr/>
          </p:nvSpPr>
          <p:spPr>
            <a:xfrm>
              <a:off x="7594246" y="1776157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1"/>
                  </a:moveTo>
                  <a:cubicBezTo>
                    <a:pt x="34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6" y="307"/>
                    <a:pt x="168" y="301"/>
                  </a:cubicBezTo>
                  <a:cubicBezTo>
                    <a:pt x="234" y="301"/>
                    <a:pt x="301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993;p51">
              <a:extLst>
                <a:ext uri="{FF2B5EF4-FFF2-40B4-BE49-F238E27FC236}">
                  <a16:creationId xmlns:a16="http://schemas.microsoft.com/office/drawing/2014/main" id="{8FD7F48F-5E79-42E2-9E18-6CC7D2941989}"/>
                </a:ext>
              </a:extLst>
            </p:cNvPr>
            <p:cNvSpPr/>
            <p:nvPr/>
          </p:nvSpPr>
          <p:spPr>
            <a:xfrm>
              <a:off x="7568845" y="1617994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1"/>
                  </a:moveTo>
                  <a:cubicBezTo>
                    <a:pt x="67" y="34"/>
                    <a:pt x="0" y="101"/>
                    <a:pt x="33" y="167"/>
                  </a:cubicBezTo>
                  <a:lnTo>
                    <a:pt x="33" y="201"/>
                  </a:lnTo>
                  <a:cubicBezTo>
                    <a:pt x="49" y="276"/>
                    <a:pt x="104" y="310"/>
                    <a:pt x="161" y="310"/>
                  </a:cubicBezTo>
                  <a:cubicBezTo>
                    <a:pt x="230" y="310"/>
                    <a:pt x="300" y="259"/>
                    <a:pt x="300" y="167"/>
                  </a:cubicBezTo>
                  <a:lnTo>
                    <a:pt x="300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994;p51">
              <a:extLst>
                <a:ext uri="{FF2B5EF4-FFF2-40B4-BE49-F238E27FC236}">
                  <a16:creationId xmlns:a16="http://schemas.microsoft.com/office/drawing/2014/main" id="{6C7AD81E-606D-4559-A502-37837A88F4EB}"/>
                </a:ext>
              </a:extLst>
            </p:cNvPr>
            <p:cNvSpPr/>
            <p:nvPr/>
          </p:nvSpPr>
          <p:spPr>
            <a:xfrm>
              <a:off x="7560357" y="156556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995;p51">
              <a:extLst>
                <a:ext uri="{FF2B5EF4-FFF2-40B4-BE49-F238E27FC236}">
                  <a16:creationId xmlns:a16="http://schemas.microsoft.com/office/drawing/2014/main" id="{E253D32B-9C8D-46E1-8D0E-6DA508D6B4E3}"/>
                </a:ext>
              </a:extLst>
            </p:cNvPr>
            <p:cNvSpPr/>
            <p:nvPr/>
          </p:nvSpPr>
          <p:spPr>
            <a:xfrm>
              <a:off x="7602734" y="1828928"/>
              <a:ext cx="5673" cy="6752"/>
            </a:xfrm>
            <a:custGeom>
              <a:avLst/>
              <a:gdLst/>
              <a:ahLst/>
              <a:cxnLst/>
              <a:rect l="l" t="t" r="r" b="b"/>
              <a:pathLst>
                <a:path w="268" h="319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28" y="264"/>
                    <a:pt x="77" y="319"/>
                    <a:pt x="131" y="319"/>
                  </a:cubicBezTo>
                  <a:cubicBezTo>
                    <a:pt x="143" y="319"/>
                    <a:pt x="155" y="316"/>
                    <a:pt x="167" y="310"/>
                  </a:cubicBezTo>
                  <a:cubicBezTo>
                    <a:pt x="234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996;p51">
              <a:extLst>
                <a:ext uri="{FF2B5EF4-FFF2-40B4-BE49-F238E27FC236}">
                  <a16:creationId xmlns:a16="http://schemas.microsoft.com/office/drawing/2014/main" id="{97E6B1F0-AE95-425A-BAAF-65F704356AA7}"/>
                </a:ext>
              </a:extLst>
            </p:cNvPr>
            <p:cNvSpPr/>
            <p:nvPr/>
          </p:nvSpPr>
          <p:spPr>
            <a:xfrm>
              <a:off x="7551890" y="1512601"/>
              <a:ext cx="6371" cy="6774"/>
            </a:xfrm>
            <a:custGeom>
              <a:avLst/>
              <a:gdLst/>
              <a:ahLst/>
              <a:cxnLst/>
              <a:rect l="l" t="t" r="r" b="b"/>
              <a:pathLst>
                <a:path w="301" h="320" extrusionOk="0">
                  <a:moveTo>
                    <a:pt x="171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49" y="285"/>
                    <a:pt x="105" y="319"/>
                    <a:pt x="161" y="319"/>
                  </a:cubicBezTo>
                  <a:cubicBezTo>
                    <a:pt x="230" y="319"/>
                    <a:pt x="301" y="268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997;p51">
              <a:extLst>
                <a:ext uri="{FF2B5EF4-FFF2-40B4-BE49-F238E27FC236}">
                  <a16:creationId xmlns:a16="http://schemas.microsoft.com/office/drawing/2014/main" id="{ED0E4C56-58D0-48E5-9453-98792CEF4595}"/>
                </a:ext>
              </a:extLst>
            </p:cNvPr>
            <p:cNvSpPr/>
            <p:nvPr/>
          </p:nvSpPr>
          <p:spPr>
            <a:xfrm>
              <a:off x="7585779" y="1723620"/>
              <a:ext cx="6371" cy="6668"/>
            </a:xfrm>
            <a:custGeom>
              <a:avLst/>
              <a:gdLst/>
              <a:ahLst/>
              <a:cxnLst/>
              <a:rect l="l" t="t" r="r" b="b"/>
              <a:pathLst>
                <a:path w="301" h="315" extrusionOk="0">
                  <a:moveTo>
                    <a:pt x="170" y="0"/>
                  </a:moveTo>
                  <a:cubicBezTo>
                    <a:pt x="157" y="0"/>
                    <a:pt x="144" y="4"/>
                    <a:pt x="134" y="14"/>
                  </a:cubicBezTo>
                  <a:cubicBezTo>
                    <a:pt x="67" y="14"/>
                    <a:pt x="34" y="48"/>
                    <a:pt x="1" y="114"/>
                  </a:cubicBezTo>
                  <a:cubicBezTo>
                    <a:pt x="1" y="114"/>
                    <a:pt x="1" y="148"/>
                    <a:pt x="1" y="148"/>
                  </a:cubicBezTo>
                  <a:lnTo>
                    <a:pt x="1" y="214"/>
                  </a:lnTo>
                  <a:cubicBezTo>
                    <a:pt x="34" y="281"/>
                    <a:pt x="101" y="314"/>
                    <a:pt x="167" y="314"/>
                  </a:cubicBezTo>
                  <a:cubicBezTo>
                    <a:pt x="234" y="314"/>
                    <a:pt x="301" y="248"/>
                    <a:pt x="268" y="181"/>
                  </a:cubicBezTo>
                  <a:lnTo>
                    <a:pt x="268" y="114"/>
                  </a:lnTo>
                  <a:cubicBezTo>
                    <a:pt x="268" y="81"/>
                    <a:pt x="268" y="81"/>
                    <a:pt x="268" y="48"/>
                  </a:cubicBezTo>
                  <a:cubicBezTo>
                    <a:pt x="244" y="24"/>
                    <a:pt x="204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98;p51">
              <a:extLst>
                <a:ext uri="{FF2B5EF4-FFF2-40B4-BE49-F238E27FC236}">
                  <a16:creationId xmlns:a16="http://schemas.microsoft.com/office/drawing/2014/main" id="{38A6FDFB-7459-4A54-B6BC-CDD7A09564BC}"/>
                </a:ext>
              </a:extLst>
            </p:cNvPr>
            <p:cNvSpPr/>
            <p:nvPr/>
          </p:nvSpPr>
          <p:spPr>
            <a:xfrm>
              <a:off x="7617552" y="155637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1" y="1"/>
                  </a:moveTo>
                  <a:cubicBezTo>
                    <a:pt x="159" y="1"/>
                    <a:pt x="146" y="3"/>
                    <a:pt x="134" y="10"/>
                  </a:cubicBezTo>
                  <a:cubicBezTo>
                    <a:pt x="67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34" y="276"/>
                    <a:pt x="101" y="310"/>
                    <a:pt x="168" y="310"/>
                  </a:cubicBezTo>
                  <a:cubicBezTo>
                    <a:pt x="234" y="310"/>
                    <a:pt x="301" y="243"/>
                    <a:pt x="268" y="143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99;p51">
              <a:extLst>
                <a:ext uri="{FF2B5EF4-FFF2-40B4-BE49-F238E27FC236}">
                  <a16:creationId xmlns:a16="http://schemas.microsoft.com/office/drawing/2014/main" id="{B982A360-5AF1-4D82-AF05-68BF5D0B7C2F}"/>
                </a:ext>
              </a:extLst>
            </p:cNvPr>
            <p:cNvSpPr/>
            <p:nvPr/>
          </p:nvSpPr>
          <p:spPr>
            <a:xfrm>
              <a:off x="7609085" y="150360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000;p51">
              <a:extLst>
                <a:ext uri="{FF2B5EF4-FFF2-40B4-BE49-F238E27FC236}">
                  <a16:creationId xmlns:a16="http://schemas.microsoft.com/office/drawing/2014/main" id="{3737353F-F058-4541-AFD9-6EAAE8F2EA53}"/>
                </a:ext>
              </a:extLst>
            </p:cNvPr>
            <p:cNvSpPr/>
            <p:nvPr/>
          </p:nvSpPr>
          <p:spPr>
            <a:xfrm>
              <a:off x="7626040" y="1609252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182" y="1"/>
                  </a:moveTo>
                  <a:cubicBezTo>
                    <a:pt x="167" y="1"/>
                    <a:pt x="150" y="5"/>
                    <a:pt x="133" y="13"/>
                  </a:cubicBezTo>
                  <a:cubicBezTo>
                    <a:pt x="67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33" y="280"/>
                    <a:pt x="100" y="314"/>
                    <a:pt x="167" y="314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29" y="1"/>
                    <a:pt x="182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001;p51">
              <a:extLst>
                <a:ext uri="{FF2B5EF4-FFF2-40B4-BE49-F238E27FC236}">
                  <a16:creationId xmlns:a16="http://schemas.microsoft.com/office/drawing/2014/main" id="{5D4815A1-0E6C-4F88-9822-6D5A869B5F9B}"/>
                </a:ext>
              </a:extLst>
            </p:cNvPr>
            <p:cNvSpPr/>
            <p:nvPr/>
          </p:nvSpPr>
          <p:spPr>
            <a:xfrm>
              <a:off x="7136711" y="1470859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34" y="280"/>
                    <a:pt x="101" y="314"/>
                    <a:pt x="167" y="314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002;p51">
              <a:extLst>
                <a:ext uri="{FF2B5EF4-FFF2-40B4-BE49-F238E27FC236}">
                  <a16:creationId xmlns:a16="http://schemas.microsoft.com/office/drawing/2014/main" id="{BDACF272-146B-453B-920A-BE4F0BFD0B5C}"/>
                </a:ext>
              </a:extLst>
            </p:cNvPr>
            <p:cNvSpPr/>
            <p:nvPr/>
          </p:nvSpPr>
          <p:spPr>
            <a:xfrm>
              <a:off x="7600618" y="145064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67" y="34"/>
                    <a:pt x="0" y="68"/>
                    <a:pt x="0" y="168"/>
                  </a:cubicBezTo>
                  <a:lnTo>
                    <a:pt x="0" y="201"/>
                  </a:lnTo>
                  <a:cubicBezTo>
                    <a:pt x="30" y="276"/>
                    <a:pt x="87" y="311"/>
                    <a:pt x="141" y="311"/>
                  </a:cubicBezTo>
                  <a:cubicBezTo>
                    <a:pt x="207" y="311"/>
                    <a:pt x="267" y="259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003;p51">
              <a:extLst>
                <a:ext uri="{FF2B5EF4-FFF2-40B4-BE49-F238E27FC236}">
                  <a16:creationId xmlns:a16="http://schemas.microsoft.com/office/drawing/2014/main" id="{85099EE0-2535-4253-8ECF-ECFDC4927239}"/>
                </a:ext>
              </a:extLst>
            </p:cNvPr>
            <p:cNvSpPr/>
            <p:nvPr/>
          </p:nvSpPr>
          <p:spPr>
            <a:xfrm>
              <a:off x="7659929" y="182046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0" y="276"/>
                    <a:pt x="100" y="309"/>
                    <a:pt x="167" y="309"/>
                  </a:cubicBezTo>
                  <a:cubicBezTo>
                    <a:pt x="234" y="276"/>
                    <a:pt x="267" y="243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04;p51">
              <a:extLst>
                <a:ext uri="{FF2B5EF4-FFF2-40B4-BE49-F238E27FC236}">
                  <a16:creationId xmlns:a16="http://schemas.microsoft.com/office/drawing/2014/main" id="{055D3834-810B-4C9B-9600-4E3F34AB953D}"/>
                </a:ext>
              </a:extLst>
            </p:cNvPr>
            <p:cNvSpPr/>
            <p:nvPr/>
          </p:nvSpPr>
          <p:spPr>
            <a:xfrm>
              <a:off x="7592129" y="139821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1"/>
                  </a:moveTo>
                  <a:cubicBezTo>
                    <a:pt x="159" y="1"/>
                    <a:pt x="147" y="3"/>
                    <a:pt x="134" y="10"/>
                  </a:cubicBezTo>
                  <a:cubicBezTo>
                    <a:pt x="68" y="10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1" y="310"/>
                    <a:pt x="168" y="310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05;p51">
              <a:extLst>
                <a:ext uri="{FF2B5EF4-FFF2-40B4-BE49-F238E27FC236}">
                  <a16:creationId xmlns:a16="http://schemas.microsoft.com/office/drawing/2014/main" id="{9ACF564C-CFA0-40CF-A7B0-350C82410237}"/>
                </a:ext>
              </a:extLst>
            </p:cNvPr>
            <p:cNvSpPr/>
            <p:nvPr/>
          </p:nvSpPr>
          <p:spPr>
            <a:xfrm>
              <a:off x="7642974" y="1714433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58" y="1"/>
                  </a:moveTo>
                  <a:cubicBezTo>
                    <a:pt x="140" y="1"/>
                    <a:pt x="120" y="5"/>
                    <a:pt x="101" y="15"/>
                  </a:cubicBezTo>
                  <a:cubicBezTo>
                    <a:pt x="67" y="15"/>
                    <a:pt x="34" y="48"/>
                    <a:pt x="1" y="81"/>
                  </a:cubicBezTo>
                  <a:cubicBezTo>
                    <a:pt x="1" y="115"/>
                    <a:pt x="1" y="115"/>
                    <a:pt x="1" y="148"/>
                  </a:cubicBezTo>
                  <a:lnTo>
                    <a:pt x="1" y="181"/>
                  </a:lnTo>
                  <a:cubicBezTo>
                    <a:pt x="1" y="281"/>
                    <a:pt x="101" y="315"/>
                    <a:pt x="167" y="315"/>
                  </a:cubicBezTo>
                  <a:cubicBezTo>
                    <a:pt x="234" y="281"/>
                    <a:pt x="267" y="215"/>
                    <a:pt x="267" y="148"/>
                  </a:cubicBezTo>
                  <a:lnTo>
                    <a:pt x="267" y="115"/>
                  </a:lnTo>
                  <a:cubicBezTo>
                    <a:pt x="267" y="81"/>
                    <a:pt x="267" y="81"/>
                    <a:pt x="267" y="48"/>
                  </a:cubicBezTo>
                  <a:cubicBezTo>
                    <a:pt x="244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06;p51">
              <a:extLst>
                <a:ext uri="{FF2B5EF4-FFF2-40B4-BE49-F238E27FC236}">
                  <a16:creationId xmlns:a16="http://schemas.microsoft.com/office/drawing/2014/main" id="{D43104CE-8D75-47BA-9BF1-028C2549506C}"/>
                </a:ext>
              </a:extLst>
            </p:cNvPr>
            <p:cNvSpPr/>
            <p:nvPr/>
          </p:nvSpPr>
          <p:spPr>
            <a:xfrm>
              <a:off x="7650742" y="1767415"/>
              <a:ext cx="6371" cy="6139"/>
            </a:xfrm>
            <a:custGeom>
              <a:avLst/>
              <a:gdLst/>
              <a:ahLst/>
              <a:cxnLst/>
              <a:rect l="l" t="t" r="r" b="b"/>
              <a:pathLst>
                <a:path w="301" h="290" extrusionOk="0">
                  <a:moveTo>
                    <a:pt x="184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7"/>
                  </a:cubicBezTo>
                  <a:lnTo>
                    <a:pt x="34" y="180"/>
                  </a:lnTo>
                  <a:cubicBezTo>
                    <a:pt x="49" y="255"/>
                    <a:pt x="105" y="290"/>
                    <a:pt x="161" y="290"/>
                  </a:cubicBezTo>
                  <a:cubicBezTo>
                    <a:pt x="230" y="290"/>
                    <a:pt x="301" y="238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07;p51">
              <a:extLst>
                <a:ext uri="{FF2B5EF4-FFF2-40B4-BE49-F238E27FC236}">
                  <a16:creationId xmlns:a16="http://schemas.microsoft.com/office/drawing/2014/main" id="{43331439-0BC9-4F75-8749-7A289963500C}"/>
                </a:ext>
              </a:extLst>
            </p:cNvPr>
            <p:cNvSpPr/>
            <p:nvPr/>
          </p:nvSpPr>
          <p:spPr>
            <a:xfrm>
              <a:off x="7535654" y="1407314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55" y="1"/>
                  </a:moveTo>
                  <a:cubicBezTo>
                    <a:pt x="136" y="1"/>
                    <a:pt x="117" y="5"/>
                    <a:pt x="100" y="13"/>
                  </a:cubicBezTo>
                  <a:cubicBezTo>
                    <a:pt x="34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14" y="269"/>
                    <a:pt x="63" y="296"/>
                    <a:pt x="115" y="296"/>
                  </a:cubicBezTo>
                  <a:cubicBezTo>
                    <a:pt x="188" y="296"/>
                    <a:pt x="267" y="244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8;p51">
              <a:extLst>
                <a:ext uri="{FF2B5EF4-FFF2-40B4-BE49-F238E27FC236}">
                  <a16:creationId xmlns:a16="http://schemas.microsoft.com/office/drawing/2014/main" id="{6ABDB84D-D2C0-43F5-839C-EAF226A9D304}"/>
                </a:ext>
              </a:extLst>
            </p:cNvPr>
            <p:cNvSpPr/>
            <p:nvPr/>
          </p:nvSpPr>
          <p:spPr>
            <a:xfrm>
              <a:off x="7079516" y="147960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09;p51">
              <a:extLst>
                <a:ext uri="{FF2B5EF4-FFF2-40B4-BE49-F238E27FC236}">
                  <a16:creationId xmlns:a16="http://schemas.microsoft.com/office/drawing/2014/main" id="{924E2559-7C8A-4E64-9729-4B434242956B}"/>
                </a:ext>
              </a:extLst>
            </p:cNvPr>
            <p:cNvSpPr/>
            <p:nvPr/>
          </p:nvSpPr>
          <p:spPr>
            <a:xfrm>
              <a:off x="7307575" y="1443404"/>
              <a:ext cx="6075" cy="6774"/>
            </a:xfrm>
            <a:custGeom>
              <a:avLst/>
              <a:gdLst/>
              <a:ahLst/>
              <a:cxnLst/>
              <a:rect l="l" t="t" r="r" b="b"/>
              <a:pathLst>
                <a:path w="287" h="320" extrusionOk="0">
                  <a:moveTo>
                    <a:pt x="171" y="1"/>
                  </a:moveTo>
                  <a:cubicBezTo>
                    <a:pt x="159" y="1"/>
                    <a:pt x="147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8" y="319"/>
                    <a:pt x="139" y="319"/>
                  </a:cubicBezTo>
                  <a:cubicBezTo>
                    <a:pt x="214" y="319"/>
                    <a:pt x="286" y="268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1"/>
                    <a:pt x="17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10;p51">
              <a:extLst>
                <a:ext uri="{FF2B5EF4-FFF2-40B4-BE49-F238E27FC236}">
                  <a16:creationId xmlns:a16="http://schemas.microsoft.com/office/drawing/2014/main" id="{61BF5FC4-508B-4504-BD04-4A28E9E00CA3}"/>
                </a:ext>
              </a:extLst>
            </p:cNvPr>
            <p:cNvSpPr/>
            <p:nvPr/>
          </p:nvSpPr>
          <p:spPr>
            <a:xfrm>
              <a:off x="7478460" y="141605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34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28" y="255"/>
                    <a:pt x="77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11;p51">
              <a:extLst>
                <a:ext uri="{FF2B5EF4-FFF2-40B4-BE49-F238E27FC236}">
                  <a16:creationId xmlns:a16="http://schemas.microsoft.com/office/drawing/2014/main" id="{BD9AECBE-31EB-43D0-AA12-E1C591A71D70}"/>
                </a:ext>
              </a:extLst>
            </p:cNvPr>
            <p:cNvSpPr/>
            <p:nvPr/>
          </p:nvSpPr>
          <p:spPr>
            <a:xfrm>
              <a:off x="7421265" y="142524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0" y="67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8" y="309"/>
                    <a:pt x="131" y="309"/>
                  </a:cubicBezTo>
                  <a:cubicBezTo>
                    <a:pt x="143" y="309"/>
                    <a:pt x="155" y="306"/>
                    <a:pt x="167" y="300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7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12;p51">
              <a:extLst>
                <a:ext uri="{FF2B5EF4-FFF2-40B4-BE49-F238E27FC236}">
                  <a16:creationId xmlns:a16="http://schemas.microsoft.com/office/drawing/2014/main" id="{19331367-6405-4725-9FD9-3EE57AAE6402}"/>
                </a:ext>
              </a:extLst>
            </p:cNvPr>
            <p:cNvSpPr/>
            <p:nvPr/>
          </p:nvSpPr>
          <p:spPr>
            <a:xfrm>
              <a:off x="7250401" y="145259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3" y="9"/>
                  </a:cubicBezTo>
                  <a:cubicBezTo>
                    <a:pt x="67" y="9"/>
                    <a:pt x="0" y="76"/>
                    <a:pt x="33" y="142"/>
                  </a:cubicBezTo>
                  <a:lnTo>
                    <a:pt x="33" y="209"/>
                  </a:lnTo>
                  <a:cubicBezTo>
                    <a:pt x="33" y="276"/>
                    <a:pt x="100" y="309"/>
                    <a:pt x="167" y="309"/>
                  </a:cubicBezTo>
                  <a:cubicBezTo>
                    <a:pt x="234" y="309"/>
                    <a:pt x="300" y="243"/>
                    <a:pt x="300" y="176"/>
                  </a:cubicBezTo>
                  <a:lnTo>
                    <a:pt x="300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13;p51">
              <a:extLst>
                <a:ext uri="{FF2B5EF4-FFF2-40B4-BE49-F238E27FC236}">
                  <a16:creationId xmlns:a16="http://schemas.microsoft.com/office/drawing/2014/main" id="{EE2DF335-46C6-4631-B810-AB14039B5B3F}"/>
                </a:ext>
              </a:extLst>
            </p:cNvPr>
            <p:cNvSpPr/>
            <p:nvPr/>
          </p:nvSpPr>
          <p:spPr>
            <a:xfrm>
              <a:off x="7364769" y="143440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01" y="1"/>
                  </a:moveTo>
                  <a:cubicBezTo>
                    <a:pt x="34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6" y="259"/>
                    <a:pt x="69" y="286"/>
                    <a:pt x="124" y="286"/>
                  </a:cubicBezTo>
                  <a:cubicBezTo>
                    <a:pt x="194" y="286"/>
                    <a:pt x="268" y="242"/>
                    <a:pt x="268" y="168"/>
                  </a:cubicBezTo>
                  <a:lnTo>
                    <a:pt x="268" y="101"/>
                  </a:lnTo>
                  <a:cubicBezTo>
                    <a:pt x="234" y="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14;p51">
              <a:extLst>
                <a:ext uri="{FF2B5EF4-FFF2-40B4-BE49-F238E27FC236}">
                  <a16:creationId xmlns:a16="http://schemas.microsoft.com/office/drawing/2014/main" id="{9C2DC8C2-69DB-4793-B61A-0A032ABCCA81}"/>
                </a:ext>
              </a:extLst>
            </p:cNvPr>
            <p:cNvSpPr/>
            <p:nvPr/>
          </p:nvSpPr>
          <p:spPr>
            <a:xfrm>
              <a:off x="7087983" y="153256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8" y="309"/>
                    <a:pt x="131" y="309"/>
                  </a:cubicBezTo>
                  <a:cubicBezTo>
                    <a:pt x="143" y="309"/>
                    <a:pt x="155" y="307"/>
                    <a:pt x="168" y="301"/>
                  </a:cubicBezTo>
                  <a:cubicBezTo>
                    <a:pt x="234" y="301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15;p51">
              <a:extLst>
                <a:ext uri="{FF2B5EF4-FFF2-40B4-BE49-F238E27FC236}">
                  <a16:creationId xmlns:a16="http://schemas.microsoft.com/office/drawing/2014/main" id="{A36B0C17-14B9-4F84-A2BC-0B8403D9B668}"/>
                </a:ext>
              </a:extLst>
            </p:cNvPr>
            <p:cNvSpPr/>
            <p:nvPr/>
          </p:nvSpPr>
          <p:spPr>
            <a:xfrm>
              <a:off x="7145178" y="152337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1"/>
                    <a:pt x="1" y="67"/>
                    <a:pt x="1" y="168"/>
                  </a:cubicBezTo>
                  <a:lnTo>
                    <a:pt x="1" y="201"/>
                  </a:lnTo>
                  <a:cubicBezTo>
                    <a:pt x="1" y="255"/>
                    <a:pt x="68" y="310"/>
                    <a:pt x="128" y="310"/>
                  </a:cubicBezTo>
                  <a:cubicBezTo>
                    <a:pt x="142" y="310"/>
                    <a:pt x="155" y="307"/>
                    <a:pt x="168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16;p51">
              <a:extLst>
                <a:ext uri="{FF2B5EF4-FFF2-40B4-BE49-F238E27FC236}">
                  <a16:creationId xmlns:a16="http://schemas.microsoft.com/office/drawing/2014/main" id="{5041EE7B-1F82-4182-A24D-B277B035F18E}"/>
                </a:ext>
              </a:extLst>
            </p:cNvPr>
            <p:cNvSpPr/>
            <p:nvPr/>
          </p:nvSpPr>
          <p:spPr>
            <a:xfrm>
              <a:off x="7258868" y="1505467"/>
              <a:ext cx="6371" cy="6266"/>
            </a:xfrm>
            <a:custGeom>
              <a:avLst/>
              <a:gdLst/>
              <a:ahLst/>
              <a:cxnLst/>
              <a:rect l="l" t="t" r="r" b="b"/>
              <a:pathLst>
                <a:path w="301" h="296" extrusionOk="0">
                  <a:moveTo>
                    <a:pt x="183" y="0"/>
                  </a:moveTo>
                  <a:cubicBezTo>
                    <a:pt x="167" y="0"/>
                    <a:pt x="150" y="4"/>
                    <a:pt x="134" y="13"/>
                  </a:cubicBezTo>
                  <a:cubicBezTo>
                    <a:pt x="67" y="13"/>
                    <a:pt x="0" y="80"/>
                    <a:pt x="0" y="146"/>
                  </a:cubicBezTo>
                  <a:lnTo>
                    <a:pt x="0" y="213"/>
                  </a:lnTo>
                  <a:cubicBezTo>
                    <a:pt x="28" y="269"/>
                    <a:pt x="85" y="295"/>
                    <a:pt x="142" y="295"/>
                  </a:cubicBezTo>
                  <a:cubicBezTo>
                    <a:pt x="221" y="295"/>
                    <a:pt x="301" y="24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17;p51">
              <a:extLst>
                <a:ext uri="{FF2B5EF4-FFF2-40B4-BE49-F238E27FC236}">
                  <a16:creationId xmlns:a16="http://schemas.microsoft.com/office/drawing/2014/main" id="{C87FDB26-86DE-48F4-A2BC-26B97A604144}"/>
                </a:ext>
              </a:extLst>
            </p:cNvPr>
            <p:cNvSpPr/>
            <p:nvPr/>
          </p:nvSpPr>
          <p:spPr>
            <a:xfrm>
              <a:off x="7315343" y="1496365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8" y="309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018;p51">
              <a:extLst>
                <a:ext uri="{FF2B5EF4-FFF2-40B4-BE49-F238E27FC236}">
                  <a16:creationId xmlns:a16="http://schemas.microsoft.com/office/drawing/2014/main" id="{DADFBFC3-E1F2-42F8-AC46-5318D5F25741}"/>
                </a:ext>
              </a:extLst>
            </p:cNvPr>
            <p:cNvSpPr/>
            <p:nvPr/>
          </p:nvSpPr>
          <p:spPr>
            <a:xfrm>
              <a:off x="7373257" y="1487179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37" y="1"/>
                  </a:moveTo>
                  <a:cubicBezTo>
                    <a:pt x="125" y="1"/>
                    <a:pt x="113" y="3"/>
                    <a:pt x="100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1" y="319"/>
                    <a:pt x="127" y="319"/>
                  </a:cubicBezTo>
                  <a:cubicBezTo>
                    <a:pt x="197" y="319"/>
                    <a:pt x="267" y="268"/>
                    <a:pt x="267" y="176"/>
                  </a:cubicBezTo>
                  <a:lnTo>
                    <a:pt x="267" y="110"/>
                  </a:lnTo>
                  <a:cubicBezTo>
                    <a:pt x="240" y="55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019;p51">
              <a:extLst>
                <a:ext uri="{FF2B5EF4-FFF2-40B4-BE49-F238E27FC236}">
                  <a16:creationId xmlns:a16="http://schemas.microsoft.com/office/drawing/2014/main" id="{BA284911-20A4-442C-A820-A95A20A99B0C}"/>
                </a:ext>
              </a:extLst>
            </p:cNvPr>
            <p:cNvSpPr/>
            <p:nvPr/>
          </p:nvSpPr>
          <p:spPr>
            <a:xfrm>
              <a:off x="7430452" y="1478013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3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0" y="276"/>
                    <a:pt x="100" y="309"/>
                    <a:pt x="167" y="309"/>
                  </a:cubicBezTo>
                  <a:cubicBezTo>
                    <a:pt x="234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4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020;p51">
              <a:extLst>
                <a:ext uri="{FF2B5EF4-FFF2-40B4-BE49-F238E27FC236}">
                  <a16:creationId xmlns:a16="http://schemas.microsoft.com/office/drawing/2014/main" id="{5107947C-F328-44AD-B261-F9AD1AE83321}"/>
                </a:ext>
              </a:extLst>
            </p:cNvPr>
            <p:cNvSpPr/>
            <p:nvPr/>
          </p:nvSpPr>
          <p:spPr>
            <a:xfrm>
              <a:off x="7486927" y="1469017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34" y="0"/>
                  </a:moveTo>
                  <a:cubicBezTo>
                    <a:pt x="34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30" y="259"/>
                    <a:pt x="85" y="285"/>
                    <a:pt x="137" y="285"/>
                  </a:cubicBezTo>
                  <a:cubicBezTo>
                    <a:pt x="204" y="285"/>
                    <a:pt x="268" y="242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021;p51">
              <a:extLst>
                <a:ext uri="{FF2B5EF4-FFF2-40B4-BE49-F238E27FC236}">
                  <a16:creationId xmlns:a16="http://schemas.microsoft.com/office/drawing/2014/main" id="{BAC70CB5-6429-4B61-911A-4241BD0DEEF3}"/>
                </a:ext>
              </a:extLst>
            </p:cNvPr>
            <p:cNvSpPr/>
            <p:nvPr/>
          </p:nvSpPr>
          <p:spPr>
            <a:xfrm>
              <a:off x="7544121" y="1459830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1" y="1"/>
                  </a:moveTo>
                  <a:cubicBezTo>
                    <a:pt x="34" y="1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16" y="276"/>
                    <a:pt x="71" y="310"/>
                    <a:pt x="128" y="310"/>
                  </a:cubicBezTo>
                  <a:cubicBezTo>
                    <a:pt x="197" y="310"/>
                    <a:pt x="267" y="259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022;p51">
              <a:extLst>
                <a:ext uri="{FF2B5EF4-FFF2-40B4-BE49-F238E27FC236}">
                  <a16:creationId xmlns:a16="http://schemas.microsoft.com/office/drawing/2014/main" id="{A22BE81E-B62B-44A9-98FE-BB4F9ADD6774}"/>
                </a:ext>
              </a:extLst>
            </p:cNvPr>
            <p:cNvSpPr/>
            <p:nvPr/>
          </p:nvSpPr>
          <p:spPr>
            <a:xfrm>
              <a:off x="6851457" y="1343113"/>
              <a:ext cx="896740" cy="894369"/>
            </a:xfrm>
            <a:custGeom>
              <a:avLst/>
              <a:gdLst/>
              <a:ahLst/>
              <a:cxnLst/>
              <a:rect l="l" t="t" r="r" b="b"/>
              <a:pathLst>
                <a:path w="42364" h="42252" extrusionOk="0">
                  <a:moveTo>
                    <a:pt x="35982" y="0"/>
                  </a:moveTo>
                  <a:cubicBezTo>
                    <a:pt x="35942" y="0"/>
                    <a:pt x="35901" y="4"/>
                    <a:pt x="35859" y="11"/>
                  </a:cubicBezTo>
                  <a:lnTo>
                    <a:pt x="634" y="5615"/>
                  </a:lnTo>
                  <a:cubicBezTo>
                    <a:pt x="267" y="5681"/>
                    <a:pt x="0" y="6048"/>
                    <a:pt x="67" y="6415"/>
                  </a:cubicBezTo>
                  <a:lnTo>
                    <a:pt x="5671" y="41674"/>
                  </a:lnTo>
                  <a:cubicBezTo>
                    <a:pt x="5731" y="42003"/>
                    <a:pt x="6005" y="42251"/>
                    <a:pt x="6349" y="42251"/>
                  </a:cubicBezTo>
                  <a:cubicBezTo>
                    <a:pt x="6389" y="42251"/>
                    <a:pt x="6430" y="42248"/>
                    <a:pt x="6472" y="42241"/>
                  </a:cubicBezTo>
                  <a:lnTo>
                    <a:pt x="41697" y="36637"/>
                  </a:lnTo>
                  <a:cubicBezTo>
                    <a:pt x="42097" y="36570"/>
                    <a:pt x="42364" y="36203"/>
                    <a:pt x="42297" y="35836"/>
                  </a:cubicBezTo>
                  <a:lnTo>
                    <a:pt x="36693" y="578"/>
                  </a:lnTo>
                  <a:cubicBezTo>
                    <a:pt x="36633" y="249"/>
                    <a:pt x="36332" y="0"/>
                    <a:pt x="35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023;p51">
              <a:extLst>
                <a:ext uri="{FF2B5EF4-FFF2-40B4-BE49-F238E27FC236}">
                  <a16:creationId xmlns:a16="http://schemas.microsoft.com/office/drawing/2014/main" id="{29D03798-E32D-4979-A01D-1E7E4BFF862D}"/>
                </a:ext>
              </a:extLst>
            </p:cNvPr>
            <p:cNvSpPr/>
            <p:nvPr/>
          </p:nvSpPr>
          <p:spPr>
            <a:xfrm>
              <a:off x="6975732" y="1973163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0"/>
                  </a:moveTo>
                  <a:cubicBezTo>
                    <a:pt x="67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15" y="276"/>
                    <a:pt x="78" y="310"/>
                    <a:pt x="139" y="310"/>
                  </a:cubicBezTo>
                  <a:cubicBezTo>
                    <a:pt x="213" y="310"/>
                    <a:pt x="285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024;p51">
              <a:extLst>
                <a:ext uri="{FF2B5EF4-FFF2-40B4-BE49-F238E27FC236}">
                  <a16:creationId xmlns:a16="http://schemas.microsoft.com/office/drawing/2014/main" id="{49E98A79-90CE-480B-88A8-8DA2F52691B8}"/>
                </a:ext>
              </a:extLst>
            </p:cNvPr>
            <p:cNvSpPr/>
            <p:nvPr/>
          </p:nvSpPr>
          <p:spPr>
            <a:xfrm>
              <a:off x="6984199" y="202593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025;p51">
              <a:extLst>
                <a:ext uri="{FF2B5EF4-FFF2-40B4-BE49-F238E27FC236}">
                  <a16:creationId xmlns:a16="http://schemas.microsoft.com/office/drawing/2014/main" id="{7A1AE93D-BDEA-49B4-BE50-A505B2CFAB1A}"/>
                </a:ext>
              </a:extLst>
            </p:cNvPr>
            <p:cNvSpPr/>
            <p:nvPr/>
          </p:nvSpPr>
          <p:spPr>
            <a:xfrm>
              <a:off x="7009621" y="218428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0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55"/>
                    <a:pt x="45" y="309"/>
                    <a:pt x="116" y="309"/>
                  </a:cubicBezTo>
                  <a:cubicBezTo>
                    <a:pt x="131" y="309"/>
                    <a:pt x="149" y="306"/>
                    <a:pt x="167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3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026;p51">
              <a:extLst>
                <a:ext uri="{FF2B5EF4-FFF2-40B4-BE49-F238E27FC236}">
                  <a16:creationId xmlns:a16="http://schemas.microsoft.com/office/drawing/2014/main" id="{CBDC3848-3EA7-45CC-9E82-76310A4E0935}"/>
                </a:ext>
              </a:extLst>
            </p:cNvPr>
            <p:cNvSpPr/>
            <p:nvPr/>
          </p:nvSpPr>
          <p:spPr>
            <a:xfrm>
              <a:off x="6992666" y="207889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52" y="0"/>
                  </a:moveTo>
                  <a:cubicBezTo>
                    <a:pt x="136" y="0"/>
                    <a:pt x="119" y="3"/>
                    <a:pt x="101" y="9"/>
                  </a:cubicBezTo>
                  <a:cubicBezTo>
                    <a:pt x="34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34" y="276"/>
                    <a:pt x="101" y="309"/>
                    <a:pt x="167" y="309"/>
                  </a:cubicBezTo>
                  <a:cubicBezTo>
                    <a:pt x="234" y="276"/>
                    <a:pt x="268" y="209"/>
                    <a:pt x="268" y="142"/>
                  </a:cubicBezTo>
                  <a:lnTo>
                    <a:pt x="268" y="109"/>
                  </a:lnTo>
                  <a:cubicBezTo>
                    <a:pt x="268" y="54"/>
                    <a:pt x="223" y="0"/>
                    <a:pt x="152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027;p51">
              <a:extLst>
                <a:ext uri="{FF2B5EF4-FFF2-40B4-BE49-F238E27FC236}">
                  <a16:creationId xmlns:a16="http://schemas.microsoft.com/office/drawing/2014/main" id="{7998ECAC-0F9C-4A61-87D9-F20EE9F8C1BE}"/>
                </a:ext>
              </a:extLst>
            </p:cNvPr>
            <p:cNvSpPr/>
            <p:nvPr/>
          </p:nvSpPr>
          <p:spPr>
            <a:xfrm>
              <a:off x="7041393" y="2016747"/>
              <a:ext cx="5673" cy="6752"/>
            </a:xfrm>
            <a:custGeom>
              <a:avLst/>
              <a:gdLst/>
              <a:ahLst/>
              <a:cxnLst/>
              <a:rect l="l" t="t" r="r" b="b"/>
              <a:pathLst>
                <a:path w="268" h="319" extrusionOk="0">
                  <a:moveTo>
                    <a:pt x="140" y="1"/>
                  </a:moveTo>
                  <a:cubicBezTo>
                    <a:pt x="126" y="1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0" y="264"/>
                    <a:pt x="45" y="319"/>
                    <a:pt x="116" y="319"/>
                  </a:cubicBezTo>
                  <a:cubicBezTo>
                    <a:pt x="132" y="319"/>
                    <a:pt x="149" y="316"/>
                    <a:pt x="167" y="310"/>
                  </a:cubicBezTo>
                  <a:cubicBezTo>
                    <a:pt x="234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00" y="1"/>
                    <a:pt x="14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028;p51">
              <a:extLst>
                <a:ext uri="{FF2B5EF4-FFF2-40B4-BE49-F238E27FC236}">
                  <a16:creationId xmlns:a16="http://schemas.microsoft.com/office/drawing/2014/main" id="{B58FD21A-7C3A-4412-BFC7-327087D53672}"/>
                </a:ext>
              </a:extLst>
            </p:cNvPr>
            <p:cNvSpPr/>
            <p:nvPr/>
          </p:nvSpPr>
          <p:spPr>
            <a:xfrm>
              <a:off x="7032926" y="1963977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3" y="1"/>
                  </a:moveTo>
                  <a:cubicBezTo>
                    <a:pt x="67" y="34"/>
                    <a:pt x="0" y="67"/>
                    <a:pt x="33" y="167"/>
                  </a:cubicBezTo>
                  <a:lnTo>
                    <a:pt x="33" y="201"/>
                  </a:lnTo>
                  <a:cubicBezTo>
                    <a:pt x="33" y="255"/>
                    <a:pt x="78" y="310"/>
                    <a:pt x="131" y="310"/>
                  </a:cubicBezTo>
                  <a:cubicBezTo>
                    <a:pt x="142" y="310"/>
                    <a:pt x="155" y="307"/>
                    <a:pt x="167" y="301"/>
                  </a:cubicBezTo>
                  <a:cubicBezTo>
                    <a:pt x="234" y="301"/>
                    <a:pt x="300" y="234"/>
                    <a:pt x="300" y="167"/>
                  </a:cubicBezTo>
                  <a:lnTo>
                    <a:pt x="300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029;p51">
              <a:extLst>
                <a:ext uri="{FF2B5EF4-FFF2-40B4-BE49-F238E27FC236}">
                  <a16:creationId xmlns:a16="http://schemas.microsoft.com/office/drawing/2014/main" id="{FA530178-DD04-47B1-8306-BC83217F7A1F}"/>
                </a:ext>
              </a:extLst>
            </p:cNvPr>
            <p:cNvSpPr/>
            <p:nvPr/>
          </p:nvSpPr>
          <p:spPr>
            <a:xfrm>
              <a:off x="7066096" y="2175101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0"/>
                    <a:pt x="1" y="67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030;p51">
              <a:extLst>
                <a:ext uri="{FF2B5EF4-FFF2-40B4-BE49-F238E27FC236}">
                  <a16:creationId xmlns:a16="http://schemas.microsoft.com/office/drawing/2014/main" id="{A0CCE93D-B289-480B-88B0-51DC13C43BA9}"/>
                </a:ext>
              </a:extLst>
            </p:cNvPr>
            <p:cNvSpPr/>
            <p:nvPr/>
          </p:nvSpPr>
          <p:spPr>
            <a:xfrm>
              <a:off x="7049860" y="206970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7" y="0"/>
                  </a:moveTo>
                  <a:cubicBezTo>
                    <a:pt x="125" y="0"/>
                    <a:pt x="113" y="3"/>
                    <a:pt x="101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1" y="276"/>
                    <a:pt x="67" y="309"/>
                    <a:pt x="134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1" y="0"/>
                    <a:pt x="13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031;p51">
              <a:extLst>
                <a:ext uri="{FF2B5EF4-FFF2-40B4-BE49-F238E27FC236}">
                  <a16:creationId xmlns:a16="http://schemas.microsoft.com/office/drawing/2014/main" id="{D503D419-4831-472A-848A-67ED308C50AE}"/>
                </a:ext>
              </a:extLst>
            </p:cNvPr>
            <p:cNvSpPr/>
            <p:nvPr/>
          </p:nvSpPr>
          <p:spPr>
            <a:xfrm>
              <a:off x="7057629" y="2122585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1" y="313"/>
                    <a:pt x="167" y="313"/>
                  </a:cubicBezTo>
                  <a:cubicBezTo>
                    <a:pt x="234" y="280"/>
                    <a:pt x="301" y="21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032;p51">
              <a:extLst>
                <a:ext uri="{FF2B5EF4-FFF2-40B4-BE49-F238E27FC236}">
                  <a16:creationId xmlns:a16="http://schemas.microsoft.com/office/drawing/2014/main" id="{05052D35-213C-477B-ADDF-00E4888FF1DE}"/>
                </a:ext>
              </a:extLst>
            </p:cNvPr>
            <p:cNvSpPr/>
            <p:nvPr/>
          </p:nvSpPr>
          <p:spPr>
            <a:xfrm>
              <a:off x="7097868" y="2007751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1"/>
                  </a:moveTo>
                  <a:cubicBezTo>
                    <a:pt x="68" y="1"/>
                    <a:pt x="1" y="68"/>
                    <a:pt x="34" y="168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033;p51">
              <a:extLst>
                <a:ext uri="{FF2B5EF4-FFF2-40B4-BE49-F238E27FC236}">
                  <a16:creationId xmlns:a16="http://schemas.microsoft.com/office/drawing/2014/main" id="{3DC60FFD-5E03-4CE8-98B8-F927F98EF7FB}"/>
                </a:ext>
              </a:extLst>
            </p:cNvPr>
            <p:cNvSpPr/>
            <p:nvPr/>
          </p:nvSpPr>
          <p:spPr>
            <a:xfrm>
              <a:off x="7089401" y="1955235"/>
              <a:ext cx="6371" cy="6266"/>
            </a:xfrm>
            <a:custGeom>
              <a:avLst/>
              <a:gdLst/>
              <a:ahLst/>
              <a:cxnLst/>
              <a:rect l="l" t="t" r="r" b="b"/>
              <a:pathLst>
                <a:path w="301" h="296" extrusionOk="0">
                  <a:moveTo>
                    <a:pt x="184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7"/>
                  </a:cubicBezTo>
                  <a:lnTo>
                    <a:pt x="34" y="214"/>
                  </a:lnTo>
                  <a:cubicBezTo>
                    <a:pt x="48" y="269"/>
                    <a:pt x="97" y="296"/>
                    <a:pt x="149" y="296"/>
                  </a:cubicBezTo>
                  <a:cubicBezTo>
                    <a:pt x="222" y="296"/>
                    <a:pt x="301" y="244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034;p51">
              <a:extLst>
                <a:ext uri="{FF2B5EF4-FFF2-40B4-BE49-F238E27FC236}">
                  <a16:creationId xmlns:a16="http://schemas.microsoft.com/office/drawing/2014/main" id="{F14B2D15-DBDA-4CDB-A7A8-FCBB06523800}"/>
                </a:ext>
              </a:extLst>
            </p:cNvPr>
            <p:cNvSpPr/>
            <p:nvPr/>
          </p:nvSpPr>
          <p:spPr>
            <a:xfrm>
              <a:off x="7114823" y="2113398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0" y="80"/>
                    <a:pt x="0" y="147"/>
                  </a:cubicBezTo>
                  <a:lnTo>
                    <a:pt x="0" y="214"/>
                  </a:lnTo>
                  <a:cubicBezTo>
                    <a:pt x="34" y="280"/>
                    <a:pt x="101" y="314"/>
                    <a:pt x="167" y="314"/>
                  </a:cubicBezTo>
                  <a:cubicBezTo>
                    <a:pt x="234" y="280"/>
                    <a:pt x="301" y="247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035;p51">
              <a:extLst>
                <a:ext uri="{FF2B5EF4-FFF2-40B4-BE49-F238E27FC236}">
                  <a16:creationId xmlns:a16="http://schemas.microsoft.com/office/drawing/2014/main" id="{9DB74132-253A-442B-BB1C-F513ADE8B435}"/>
                </a:ext>
              </a:extLst>
            </p:cNvPr>
            <p:cNvSpPr/>
            <p:nvPr/>
          </p:nvSpPr>
          <p:spPr>
            <a:xfrm>
              <a:off x="7106356" y="2060522"/>
              <a:ext cx="6371" cy="6244"/>
            </a:xfrm>
            <a:custGeom>
              <a:avLst/>
              <a:gdLst/>
              <a:ahLst/>
              <a:cxnLst/>
              <a:rect l="l" t="t" r="r" b="b"/>
              <a:pathLst>
                <a:path w="301" h="295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48" y="268"/>
                    <a:pt x="95" y="295"/>
                    <a:pt x="146" y="295"/>
                  </a:cubicBezTo>
                  <a:cubicBezTo>
                    <a:pt x="210" y="295"/>
                    <a:pt x="282" y="251"/>
                    <a:pt x="300" y="176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036;p51">
              <a:extLst>
                <a:ext uri="{FF2B5EF4-FFF2-40B4-BE49-F238E27FC236}">
                  <a16:creationId xmlns:a16="http://schemas.microsoft.com/office/drawing/2014/main" id="{BAAC33D5-0336-4E3F-B248-C23FA759874D}"/>
                </a:ext>
              </a:extLst>
            </p:cNvPr>
            <p:cNvSpPr/>
            <p:nvPr/>
          </p:nvSpPr>
          <p:spPr>
            <a:xfrm>
              <a:off x="7123290" y="2165915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1"/>
                  </a:moveTo>
                  <a:cubicBezTo>
                    <a:pt x="67" y="34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16" y="276"/>
                    <a:pt x="78" y="311"/>
                    <a:pt x="139" y="311"/>
                  </a:cubicBezTo>
                  <a:cubicBezTo>
                    <a:pt x="214" y="311"/>
                    <a:pt x="286" y="259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037;p51">
              <a:extLst>
                <a:ext uri="{FF2B5EF4-FFF2-40B4-BE49-F238E27FC236}">
                  <a16:creationId xmlns:a16="http://schemas.microsoft.com/office/drawing/2014/main" id="{A4B91158-ACC1-4FA3-ACA9-9D552972DE18}"/>
                </a:ext>
              </a:extLst>
            </p:cNvPr>
            <p:cNvSpPr/>
            <p:nvPr/>
          </p:nvSpPr>
          <p:spPr>
            <a:xfrm>
              <a:off x="7260286" y="192797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3" y="0"/>
                  </a:moveTo>
                  <a:cubicBezTo>
                    <a:pt x="67" y="0"/>
                    <a:pt x="0" y="67"/>
                    <a:pt x="33" y="134"/>
                  </a:cubicBezTo>
                  <a:lnTo>
                    <a:pt x="33" y="201"/>
                  </a:lnTo>
                  <a:cubicBezTo>
                    <a:pt x="33" y="267"/>
                    <a:pt x="100" y="301"/>
                    <a:pt x="167" y="301"/>
                  </a:cubicBezTo>
                  <a:cubicBezTo>
                    <a:pt x="234" y="301"/>
                    <a:pt x="300" y="234"/>
                    <a:pt x="300" y="167"/>
                  </a:cubicBezTo>
                  <a:lnTo>
                    <a:pt x="300" y="101"/>
                  </a:lnTo>
                  <a:cubicBezTo>
                    <a:pt x="267" y="34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038;p51">
              <a:extLst>
                <a:ext uri="{FF2B5EF4-FFF2-40B4-BE49-F238E27FC236}">
                  <a16:creationId xmlns:a16="http://schemas.microsoft.com/office/drawing/2014/main" id="{739F423D-6F7F-49C4-B585-6DB779EA1C9A}"/>
                </a:ext>
              </a:extLst>
            </p:cNvPr>
            <p:cNvSpPr/>
            <p:nvPr/>
          </p:nvSpPr>
          <p:spPr>
            <a:xfrm>
              <a:off x="7268753" y="198074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276"/>
                    <a:pt x="301" y="209"/>
                    <a:pt x="301" y="143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039;p51">
              <a:extLst>
                <a:ext uri="{FF2B5EF4-FFF2-40B4-BE49-F238E27FC236}">
                  <a16:creationId xmlns:a16="http://schemas.microsoft.com/office/drawing/2014/main" id="{C330B794-103A-4254-A56B-7BFE3B06F446}"/>
                </a:ext>
              </a:extLst>
            </p:cNvPr>
            <p:cNvSpPr/>
            <p:nvPr/>
          </p:nvSpPr>
          <p:spPr>
            <a:xfrm>
              <a:off x="7294176" y="213909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34" y="267"/>
                    <a:pt x="100" y="300"/>
                    <a:pt x="167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040;p51">
              <a:extLst>
                <a:ext uri="{FF2B5EF4-FFF2-40B4-BE49-F238E27FC236}">
                  <a16:creationId xmlns:a16="http://schemas.microsoft.com/office/drawing/2014/main" id="{A12C66E6-276D-4FC7-9035-A5ADE4396BFD}"/>
                </a:ext>
              </a:extLst>
            </p:cNvPr>
            <p:cNvSpPr/>
            <p:nvPr/>
          </p:nvSpPr>
          <p:spPr>
            <a:xfrm>
              <a:off x="7285687" y="2086134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041;p51">
              <a:extLst>
                <a:ext uri="{FF2B5EF4-FFF2-40B4-BE49-F238E27FC236}">
                  <a16:creationId xmlns:a16="http://schemas.microsoft.com/office/drawing/2014/main" id="{180AE199-6CEE-4ACE-87D0-7DE4AB447CAB}"/>
                </a:ext>
              </a:extLst>
            </p:cNvPr>
            <p:cNvSpPr/>
            <p:nvPr/>
          </p:nvSpPr>
          <p:spPr>
            <a:xfrm>
              <a:off x="7277220" y="203317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1" y="101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042;p51">
              <a:extLst>
                <a:ext uri="{FF2B5EF4-FFF2-40B4-BE49-F238E27FC236}">
                  <a16:creationId xmlns:a16="http://schemas.microsoft.com/office/drawing/2014/main" id="{275F962F-6B25-47B7-A626-1B5461B1B254}"/>
                </a:ext>
              </a:extLst>
            </p:cNvPr>
            <p:cNvSpPr/>
            <p:nvPr/>
          </p:nvSpPr>
          <p:spPr>
            <a:xfrm>
              <a:off x="6999016" y="175285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1"/>
                  </a:moveTo>
                  <a:cubicBezTo>
                    <a:pt x="68" y="34"/>
                    <a:pt x="1" y="101"/>
                    <a:pt x="1" y="168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043;p51">
              <a:extLst>
                <a:ext uri="{FF2B5EF4-FFF2-40B4-BE49-F238E27FC236}">
                  <a16:creationId xmlns:a16="http://schemas.microsoft.com/office/drawing/2014/main" id="{9E4FF15A-D0A7-40E2-AE85-B4A64449D478}"/>
                </a:ext>
              </a:extLst>
            </p:cNvPr>
            <p:cNvSpPr/>
            <p:nvPr/>
          </p:nvSpPr>
          <p:spPr>
            <a:xfrm>
              <a:off x="6941821" y="1762039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34"/>
                    <a:pt x="1" y="67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6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044;p51">
              <a:extLst>
                <a:ext uri="{FF2B5EF4-FFF2-40B4-BE49-F238E27FC236}">
                  <a16:creationId xmlns:a16="http://schemas.microsoft.com/office/drawing/2014/main" id="{D87EC007-AA2A-4BFF-946A-2A2832196663}"/>
                </a:ext>
              </a:extLst>
            </p:cNvPr>
            <p:cNvSpPr/>
            <p:nvPr/>
          </p:nvSpPr>
          <p:spPr>
            <a:xfrm>
              <a:off x="7227096" y="1716846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67" y="1"/>
                    <a:pt x="0" y="67"/>
                    <a:pt x="34" y="134"/>
                  </a:cubicBezTo>
                  <a:lnTo>
                    <a:pt x="34" y="201"/>
                  </a:lnTo>
                  <a:cubicBezTo>
                    <a:pt x="34" y="267"/>
                    <a:pt x="100" y="301"/>
                    <a:pt x="167" y="301"/>
                  </a:cubicBezTo>
                  <a:cubicBezTo>
                    <a:pt x="234" y="301"/>
                    <a:pt x="300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045;p51">
              <a:extLst>
                <a:ext uri="{FF2B5EF4-FFF2-40B4-BE49-F238E27FC236}">
                  <a16:creationId xmlns:a16="http://schemas.microsoft.com/office/drawing/2014/main" id="{324F74EF-E4D9-41CF-B427-FF77C43315E3}"/>
                </a:ext>
              </a:extLst>
            </p:cNvPr>
            <p:cNvSpPr/>
            <p:nvPr/>
          </p:nvSpPr>
          <p:spPr>
            <a:xfrm>
              <a:off x="7056211" y="1744131"/>
              <a:ext cx="5673" cy="6625"/>
            </a:xfrm>
            <a:custGeom>
              <a:avLst/>
              <a:gdLst/>
              <a:ahLst/>
              <a:cxnLst/>
              <a:rect l="l" t="t" r="r" b="b"/>
              <a:pathLst>
                <a:path w="268" h="313" extrusionOk="0">
                  <a:moveTo>
                    <a:pt x="183" y="0"/>
                  </a:moveTo>
                  <a:cubicBezTo>
                    <a:pt x="168" y="0"/>
                    <a:pt x="151" y="4"/>
                    <a:pt x="134" y="13"/>
                  </a:cubicBezTo>
                  <a:cubicBezTo>
                    <a:pt x="34" y="13"/>
                    <a:pt x="1" y="79"/>
                    <a:pt x="1" y="146"/>
                  </a:cubicBezTo>
                  <a:lnTo>
                    <a:pt x="1" y="213"/>
                  </a:lnTo>
                  <a:cubicBezTo>
                    <a:pt x="1" y="279"/>
                    <a:pt x="101" y="313"/>
                    <a:pt x="168" y="313"/>
                  </a:cubicBezTo>
                  <a:cubicBezTo>
                    <a:pt x="234" y="279"/>
                    <a:pt x="268" y="213"/>
                    <a:pt x="268" y="146"/>
                  </a:cubicBezTo>
                  <a:lnTo>
                    <a:pt x="268" y="113"/>
                  </a:lnTo>
                  <a:cubicBezTo>
                    <a:pt x="268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046;p51">
              <a:extLst>
                <a:ext uri="{FF2B5EF4-FFF2-40B4-BE49-F238E27FC236}">
                  <a16:creationId xmlns:a16="http://schemas.microsoft.com/office/drawing/2014/main" id="{9977AB34-632E-44E2-BA0B-607393B78075}"/>
                </a:ext>
              </a:extLst>
            </p:cNvPr>
            <p:cNvSpPr/>
            <p:nvPr/>
          </p:nvSpPr>
          <p:spPr>
            <a:xfrm>
              <a:off x="7146596" y="19461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28" y="266"/>
                    <a:pt x="80" y="292"/>
                    <a:pt x="130" y="292"/>
                  </a:cubicBezTo>
                  <a:cubicBezTo>
                    <a:pt x="199" y="292"/>
                    <a:pt x="267" y="240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047;p51">
              <a:extLst>
                <a:ext uri="{FF2B5EF4-FFF2-40B4-BE49-F238E27FC236}">
                  <a16:creationId xmlns:a16="http://schemas.microsoft.com/office/drawing/2014/main" id="{96325178-3C3E-4D94-9D98-ED1273BDC169}"/>
                </a:ext>
              </a:extLst>
            </p:cNvPr>
            <p:cNvSpPr/>
            <p:nvPr/>
          </p:nvSpPr>
          <p:spPr>
            <a:xfrm>
              <a:off x="7155063" y="1998586"/>
              <a:ext cx="6075" cy="6562"/>
            </a:xfrm>
            <a:custGeom>
              <a:avLst/>
              <a:gdLst/>
              <a:ahLst/>
              <a:cxnLst/>
              <a:rect l="l" t="t" r="r" b="b"/>
              <a:pathLst>
                <a:path w="287" h="310" extrusionOk="0">
                  <a:moveTo>
                    <a:pt x="134" y="0"/>
                  </a:moveTo>
                  <a:cubicBezTo>
                    <a:pt x="34" y="34"/>
                    <a:pt x="1" y="100"/>
                    <a:pt x="1" y="167"/>
                  </a:cubicBezTo>
                  <a:lnTo>
                    <a:pt x="1" y="200"/>
                  </a:lnTo>
                  <a:cubicBezTo>
                    <a:pt x="16" y="275"/>
                    <a:pt x="78" y="310"/>
                    <a:pt x="139" y="310"/>
                  </a:cubicBezTo>
                  <a:cubicBezTo>
                    <a:pt x="214" y="310"/>
                    <a:pt x="286" y="259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048;p51">
              <a:extLst>
                <a:ext uri="{FF2B5EF4-FFF2-40B4-BE49-F238E27FC236}">
                  <a16:creationId xmlns:a16="http://schemas.microsoft.com/office/drawing/2014/main" id="{41327C17-1FCD-4E66-9203-AF72C6BCAA2A}"/>
                </a:ext>
              </a:extLst>
            </p:cNvPr>
            <p:cNvSpPr/>
            <p:nvPr/>
          </p:nvSpPr>
          <p:spPr>
            <a:xfrm>
              <a:off x="7180485" y="2157194"/>
              <a:ext cx="5673" cy="6625"/>
            </a:xfrm>
            <a:custGeom>
              <a:avLst/>
              <a:gdLst/>
              <a:ahLst/>
              <a:cxnLst/>
              <a:rect l="l" t="t" r="r" b="b"/>
              <a:pathLst>
                <a:path w="268" h="313" extrusionOk="0">
                  <a:moveTo>
                    <a:pt x="155" y="0"/>
                  </a:moveTo>
                  <a:cubicBezTo>
                    <a:pt x="136" y="0"/>
                    <a:pt x="117" y="4"/>
                    <a:pt x="101" y="13"/>
                  </a:cubicBezTo>
                  <a:cubicBezTo>
                    <a:pt x="34" y="13"/>
                    <a:pt x="1" y="79"/>
                    <a:pt x="1" y="146"/>
                  </a:cubicBezTo>
                  <a:lnTo>
                    <a:pt x="1" y="213"/>
                  </a:lnTo>
                  <a:cubicBezTo>
                    <a:pt x="1" y="279"/>
                    <a:pt x="67" y="313"/>
                    <a:pt x="167" y="313"/>
                  </a:cubicBezTo>
                  <a:cubicBezTo>
                    <a:pt x="234" y="279"/>
                    <a:pt x="268" y="213"/>
                    <a:pt x="268" y="146"/>
                  </a:cubicBezTo>
                  <a:lnTo>
                    <a:pt x="268" y="113"/>
                  </a:lnTo>
                  <a:cubicBezTo>
                    <a:pt x="268" y="38"/>
                    <a:pt x="211" y="0"/>
                    <a:pt x="155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049;p51">
              <a:extLst>
                <a:ext uri="{FF2B5EF4-FFF2-40B4-BE49-F238E27FC236}">
                  <a16:creationId xmlns:a16="http://schemas.microsoft.com/office/drawing/2014/main" id="{E1484197-BB85-4D5D-ADED-6EF8623BDF55}"/>
                </a:ext>
              </a:extLst>
            </p:cNvPr>
            <p:cNvSpPr/>
            <p:nvPr/>
          </p:nvSpPr>
          <p:spPr>
            <a:xfrm>
              <a:off x="7163551" y="2051525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1"/>
                  </a:moveTo>
                  <a:cubicBezTo>
                    <a:pt x="33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5" y="276"/>
                    <a:pt x="78" y="311"/>
                    <a:pt x="139" y="311"/>
                  </a:cubicBezTo>
                  <a:cubicBezTo>
                    <a:pt x="213" y="311"/>
                    <a:pt x="285" y="259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050;p51">
              <a:extLst>
                <a:ext uri="{FF2B5EF4-FFF2-40B4-BE49-F238E27FC236}">
                  <a16:creationId xmlns:a16="http://schemas.microsoft.com/office/drawing/2014/main" id="{99A807C5-1BBA-4A94-889D-B6BDAE1A48CD}"/>
                </a:ext>
              </a:extLst>
            </p:cNvPr>
            <p:cNvSpPr/>
            <p:nvPr/>
          </p:nvSpPr>
          <p:spPr>
            <a:xfrm>
              <a:off x="7172018" y="2104296"/>
              <a:ext cx="6075" cy="6710"/>
            </a:xfrm>
            <a:custGeom>
              <a:avLst/>
              <a:gdLst/>
              <a:ahLst/>
              <a:cxnLst/>
              <a:rect l="l" t="t" r="r" b="b"/>
              <a:pathLst>
                <a:path w="287" h="317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2"/>
                    <a:pt x="73" y="317"/>
                    <a:pt x="131" y="317"/>
                  </a:cubicBezTo>
                  <a:cubicBezTo>
                    <a:pt x="208" y="317"/>
                    <a:pt x="286" y="257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051;p51">
              <a:extLst>
                <a:ext uri="{FF2B5EF4-FFF2-40B4-BE49-F238E27FC236}">
                  <a16:creationId xmlns:a16="http://schemas.microsoft.com/office/drawing/2014/main" id="{E24E6661-F390-49DB-9595-B01518D531BC}"/>
                </a:ext>
              </a:extLst>
            </p:cNvPr>
            <p:cNvSpPr/>
            <p:nvPr/>
          </p:nvSpPr>
          <p:spPr>
            <a:xfrm>
              <a:off x="7212257" y="1989843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5" y="0"/>
                  </a:moveTo>
                  <a:cubicBezTo>
                    <a:pt x="136" y="0"/>
                    <a:pt x="118" y="5"/>
                    <a:pt x="101" y="13"/>
                  </a:cubicBezTo>
                  <a:cubicBezTo>
                    <a:pt x="34" y="13"/>
                    <a:pt x="1" y="80"/>
                    <a:pt x="1" y="146"/>
                  </a:cubicBezTo>
                  <a:lnTo>
                    <a:pt x="1" y="180"/>
                  </a:lnTo>
                  <a:cubicBezTo>
                    <a:pt x="1" y="280"/>
                    <a:pt x="67" y="313"/>
                    <a:pt x="168" y="313"/>
                  </a:cubicBezTo>
                  <a:cubicBezTo>
                    <a:pt x="234" y="280"/>
                    <a:pt x="268" y="213"/>
                    <a:pt x="268" y="146"/>
                  </a:cubicBezTo>
                  <a:lnTo>
                    <a:pt x="268" y="113"/>
                  </a:lnTo>
                  <a:cubicBezTo>
                    <a:pt x="268" y="38"/>
                    <a:pt x="211" y="0"/>
                    <a:pt x="155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052;p51">
              <a:extLst>
                <a:ext uri="{FF2B5EF4-FFF2-40B4-BE49-F238E27FC236}">
                  <a16:creationId xmlns:a16="http://schemas.microsoft.com/office/drawing/2014/main" id="{AE948040-33C1-42CA-93AB-068F27DE9F84}"/>
                </a:ext>
              </a:extLst>
            </p:cNvPr>
            <p:cNvSpPr/>
            <p:nvPr/>
          </p:nvSpPr>
          <p:spPr>
            <a:xfrm>
              <a:off x="7203790" y="1936967"/>
              <a:ext cx="5673" cy="6752"/>
            </a:xfrm>
            <a:custGeom>
              <a:avLst/>
              <a:gdLst/>
              <a:ahLst/>
              <a:cxnLst/>
              <a:rect l="l" t="t" r="r" b="b"/>
              <a:pathLst>
                <a:path w="268" h="319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16" y="284"/>
                    <a:pt x="71" y="319"/>
                    <a:pt x="128" y="319"/>
                  </a:cubicBezTo>
                  <a:cubicBezTo>
                    <a:pt x="197" y="319"/>
                    <a:pt x="267" y="268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053;p51">
              <a:extLst>
                <a:ext uri="{FF2B5EF4-FFF2-40B4-BE49-F238E27FC236}">
                  <a16:creationId xmlns:a16="http://schemas.microsoft.com/office/drawing/2014/main" id="{EB07BE3F-68AD-4919-8074-AC809F0229E2}"/>
                </a:ext>
              </a:extLst>
            </p:cNvPr>
            <p:cNvSpPr/>
            <p:nvPr/>
          </p:nvSpPr>
          <p:spPr>
            <a:xfrm>
              <a:off x="7236981" y="214800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0"/>
                  </a:moveTo>
                  <a:cubicBezTo>
                    <a:pt x="167" y="0"/>
                    <a:pt x="150" y="5"/>
                    <a:pt x="134" y="13"/>
                  </a:cubicBezTo>
                  <a:cubicBezTo>
                    <a:pt x="67" y="13"/>
                    <a:pt x="0" y="80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300" y="246"/>
                    <a:pt x="300" y="146"/>
                  </a:cubicBezTo>
                  <a:lnTo>
                    <a:pt x="300" y="113"/>
                  </a:lnTo>
                  <a:cubicBezTo>
                    <a:pt x="275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054;p51">
              <a:extLst>
                <a:ext uri="{FF2B5EF4-FFF2-40B4-BE49-F238E27FC236}">
                  <a16:creationId xmlns:a16="http://schemas.microsoft.com/office/drawing/2014/main" id="{582E2DAE-9CDA-47FF-9BE1-0D57E7B4340E}"/>
                </a:ext>
              </a:extLst>
            </p:cNvPr>
            <p:cNvSpPr/>
            <p:nvPr/>
          </p:nvSpPr>
          <p:spPr>
            <a:xfrm>
              <a:off x="7220746" y="2042360"/>
              <a:ext cx="5652" cy="6583"/>
            </a:xfrm>
            <a:custGeom>
              <a:avLst/>
              <a:gdLst/>
              <a:ahLst/>
              <a:cxnLst/>
              <a:rect l="l" t="t" r="r" b="b"/>
              <a:pathLst>
                <a:path w="267" h="311" extrusionOk="0">
                  <a:moveTo>
                    <a:pt x="100" y="0"/>
                  </a:moveTo>
                  <a:cubicBezTo>
                    <a:pt x="33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15" y="276"/>
                    <a:pt x="71" y="310"/>
                    <a:pt x="127" y="310"/>
                  </a:cubicBezTo>
                  <a:cubicBezTo>
                    <a:pt x="196" y="310"/>
                    <a:pt x="267" y="259"/>
                    <a:pt x="267" y="167"/>
                  </a:cubicBezTo>
                  <a:lnTo>
                    <a:pt x="267" y="100"/>
                  </a:lnTo>
                  <a:cubicBezTo>
                    <a:pt x="234" y="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055;p51">
              <a:extLst>
                <a:ext uri="{FF2B5EF4-FFF2-40B4-BE49-F238E27FC236}">
                  <a16:creationId xmlns:a16="http://schemas.microsoft.com/office/drawing/2014/main" id="{89C9FBB9-C451-43F9-950D-0C02022F0B75}"/>
                </a:ext>
              </a:extLst>
            </p:cNvPr>
            <p:cNvSpPr/>
            <p:nvPr/>
          </p:nvSpPr>
          <p:spPr>
            <a:xfrm>
              <a:off x="7228493" y="2095131"/>
              <a:ext cx="6393" cy="6244"/>
            </a:xfrm>
            <a:custGeom>
              <a:avLst/>
              <a:gdLst/>
              <a:ahLst/>
              <a:cxnLst/>
              <a:rect l="l" t="t" r="r" b="b"/>
              <a:pathLst>
                <a:path w="302" h="295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49" y="268"/>
                    <a:pt x="102" y="294"/>
                    <a:pt x="157" y="294"/>
                  </a:cubicBezTo>
                  <a:cubicBezTo>
                    <a:pt x="228" y="294"/>
                    <a:pt x="301" y="251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056;p51">
              <a:extLst>
                <a:ext uri="{FF2B5EF4-FFF2-40B4-BE49-F238E27FC236}">
                  <a16:creationId xmlns:a16="http://schemas.microsoft.com/office/drawing/2014/main" id="{F8F0A659-F367-438B-BD0D-A4985D74A2E2}"/>
                </a:ext>
              </a:extLst>
            </p:cNvPr>
            <p:cNvSpPr/>
            <p:nvPr/>
          </p:nvSpPr>
          <p:spPr>
            <a:xfrm>
              <a:off x="7317460" y="1918594"/>
              <a:ext cx="6393" cy="6752"/>
            </a:xfrm>
            <a:custGeom>
              <a:avLst/>
              <a:gdLst/>
              <a:ahLst/>
              <a:cxnLst/>
              <a:rect l="l" t="t" r="r" b="b"/>
              <a:pathLst>
                <a:path w="302" h="319" extrusionOk="0">
                  <a:moveTo>
                    <a:pt x="171" y="1"/>
                  </a:moveTo>
                  <a:cubicBezTo>
                    <a:pt x="159" y="1"/>
                    <a:pt x="147" y="4"/>
                    <a:pt x="134" y="10"/>
                  </a:cubicBezTo>
                  <a:cubicBezTo>
                    <a:pt x="68" y="10"/>
                    <a:pt x="1" y="77"/>
                    <a:pt x="1" y="143"/>
                  </a:cubicBezTo>
                  <a:lnTo>
                    <a:pt x="1" y="210"/>
                  </a:lnTo>
                  <a:cubicBezTo>
                    <a:pt x="28" y="264"/>
                    <a:pt x="78" y="319"/>
                    <a:pt x="131" y="319"/>
                  </a:cubicBezTo>
                  <a:cubicBezTo>
                    <a:pt x="143" y="319"/>
                    <a:pt x="156" y="316"/>
                    <a:pt x="168" y="310"/>
                  </a:cubicBezTo>
                  <a:cubicBezTo>
                    <a:pt x="234" y="310"/>
                    <a:pt x="301" y="243"/>
                    <a:pt x="301" y="177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057;p51">
              <a:extLst>
                <a:ext uri="{FF2B5EF4-FFF2-40B4-BE49-F238E27FC236}">
                  <a16:creationId xmlns:a16="http://schemas.microsoft.com/office/drawing/2014/main" id="{82D346ED-6FD8-49B3-823B-5B2867651F5E}"/>
                </a:ext>
              </a:extLst>
            </p:cNvPr>
            <p:cNvSpPr/>
            <p:nvPr/>
          </p:nvSpPr>
          <p:spPr>
            <a:xfrm>
              <a:off x="7325948" y="197155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34" y="310"/>
                    <a:pt x="300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058;p51">
              <a:extLst>
                <a:ext uri="{FF2B5EF4-FFF2-40B4-BE49-F238E27FC236}">
                  <a16:creationId xmlns:a16="http://schemas.microsoft.com/office/drawing/2014/main" id="{9BE7809D-1679-47DB-97B5-FB2FFB6B0BCF}"/>
                </a:ext>
              </a:extLst>
            </p:cNvPr>
            <p:cNvSpPr/>
            <p:nvPr/>
          </p:nvSpPr>
          <p:spPr>
            <a:xfrm>
              <a:off x="7350651" y="2129718"/>
              <a:ext cx="6371" cy="6774"/>
            </a:xfrm>
            <a:custGeom>
              <a:avLst/>
              <a:gdLst/>
              <a:ahLst/>
              <a:cxnLst/>
              <a:rect l="l" t="t" r="r" b="b"/>
              <a:pathLst>
                <a:path w="301" h="320" extrusionOk="0">
                  <a:moveTo>
                    <a:pt x="171" y="1"/>
                  </a:moveTo>
                  <a:cubicBezTo>
                    <a:pt x="159" y="1"/>
                    <a:pt x="146" y="3"/>
                    <a:pt x="134" y="10"/>
                  </a:cubicBezTo>
                  <a:cubicBezTo>
                    <a:pt x="67" y="10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49" y="285"/>
                    <a:pt x="105" y="319"/>
                    <a:pt x="161" y="319"/>
                  </a:cubicBezTo>
                  <a:cubicBezTo>
                    <a:pt x="230" y="319"/>
                    <a:pt x="301" y="268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059;p51">
              <a:extLst>
                <a:ext uri="{FF2B5EF4-FFF2-40B4-BE49-F238E27FC236}">
                  <a16:creationId xmlns:a16="http://schemas.microsoft.com/office/drawing/2014/main" id="{3D6DF0C5-A862-4C5D-8FAC-32DD3A4B7074}"/>
                </a:ext>
              </a:extLst>
            </p:cNvPr>
            <p:cNvSpPr/>
            <p:nvPr/>
          </p:nvSpPr>
          <p:spPr>
            <a:xfrm>
              <a:off x="7334415" y="2024431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1" y="147"/>
                  </a:cubicBezTo>
                  <a:lnTo>
                    <a:pt x="1" y="214"/>
                  </a:lnTo>
                  <a:cubicBezTo>
                    <a:pt x="34" y="280"/>
                    <a:pt x="101" y="314"/>
                    <a:pt x="167" y="314"/>
                  </a:cubicBezTo>
                  <a:cubicBezTo>
                    <a:pt x="234" y="280"/>
                    <a:pt x="267" y="214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060;p51">
              <a:extLst>
                <a:ext uri="{FF2B5EF4-FFF2-40B4-BE49-F238E27FC236}">
                  <a16:creationId xmlns:a16="http://schemas.microsoft.com/office/drawing/2014/main" id="{CCC22596-A784-4E9C-AE34-5EA849D820E7}"/>
                </a:ext>
              </a:extLst>
            </p:cNvPr>
            <p:cNvSpPr/>
            <p:nvPr/>
          </p:nvSpPr>
          <p:spPr>
            <a:xfrm>
              <a:off x="7342882" y="207694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1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061;p51">
              <a:extLst>
                <a:ext uri="{FF2B5EF4-FFF2-40B4-BE49-F238E27FC236}">
                  <a16:creationId xmlns:a16="http://schemas.microsoft.com/office/drawing/2014/main" id="{663EDBC2-5A3A-423D-ADFE-8322171F5C95}"/>
                </a:ext>
              </a:extLst>
            </p:cNvPr>
            <p:cNvSpPr/>
            <p:nvPr/>
          </p:nvSpPr>
          <p:spPr>
            <a:xfrm>
              <a:off x="7383143" y="19623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0" y="276"/>
                    <a:pt x="67" y="309"/>
                    <a:pt x="167" y="309"/>
                  </a:cubicBezTo>
                  <a:cubicBezTo>
                    <a:pt x="234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062;p51">
              <a:extLst>
                <a:ext uri="{FF2B5EF4-FFF2-40B4-BE49-F238E27FC236}">
                  <a16:creationId xmlns:a16="http://schemas.microsoft.com/office/drawing/2014/main" id="{196C7DD8-5C8C-4EA8-BB74-58D49158394F}"/>
                </a:ext>
              </a:extLst>
            </p:cNvPr>
            <p:cNvSpPr/>
            <p:nvPr/>
          </p:nvSpPr>
          <p:spPr>
            <a:xfrm>
              <a:off x="7374654" y="190961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0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" y="255"/>
                    <a:pt x="68" y="309"/>
                    <a:pt x="128" y="309"/>
                  </a:cubicBezTo>
                  <a:cubicBezTo>
                    <a:pt x="142" y="309"/>
                    <a:pt x="155" y="306"/>
                    <a:pt x="168" y="300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063;p51">
              <a:extLst>
                <a:ext uri="{FF2B5EF4-FFF2-40B4-BE49-F238E27FC236}">
                  <a16:creationId xmlns:a16="http://schemas.microsoft.com/office/drawing/2014/main" id="{448EFC3E-80DB-426E-9793-70B4F29F1894}"/>
                </a:ext>
              </a:extLst>
            </p:cNvPr>
            <p:cNvSpPr/>
            <p:nvPr/>
          </p:nvSpPr>
          <p:spPr>
            <a:xfrm>
              <a:off x="7391610" y="2015266"/>
              <a:ext cx="5673" cy="6625"/>
            </a:xfrm>
            <a:custGeom>
              <a:avLst/>
              <a:gdLst/>
              <a:ahLst/>
              <a:cxnLst/>
              <a:rect l="l" t="t" r="r" b="b"/>
              <a:pathLst>
                <a:path w="268" h="313" extrusionOk="0">
                  <a:moveTo>
                    <a:pt x="155" y="0"/>
                  </a:moveTo>
                  <a:cubicBezTo>
                    <a:pt x="136" y="0"/>
                    <a:pt x="117" y="4"/>
                    <a:pt x="101" y="13"/>
                  </a:cubicBezTo>
                  <a:cubicBezTo>
                    <a:pt x="34" y="13"/>
                    <a:pt x="0" y="79"/>
                    <a:pt x="0" y="146"/>
                  </a:cubicBezTo>
                  <a:lnTo>
                    <a:pt x="0" y="213"/>
                  </a:lnTo>
                  <a:cubicBezTo>
                    <a:pt x="0" y="280"/>
                    <a:pt x="67" y="313"/>
                    <a:pt x="167" y="313"/>
                  </a:cubicBezTo>
                  <a:cubicBezTo>
                    <a:pt x="234" y="280"/>
                    <a:pt x="267" y="246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11" y="0"/>
                    <a:pt x="155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064;p51">
              <a:extLst>
                <a:ext uri="{FF2B5EF4-FFF2-40B4-BE49-F238E27FC236}">
                  <a16:creationId xmlns:a16="http://schemas.microsoft.com/office/drawing/2014/main" id="{A876F65F-0784-402A-B271-687464752869}"/>
                </a:ext>
              </a:extLst>
            </p:cNvPr>
            <p:cNvSpPr/>
            <p:nvPr/>
          </p:nvSpPr>
          <p:spPr>
            <a:xfrm>
              <a:off x="7407845" y="2120722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1"/>
                  </a:moveTo>
                  <a:cubicBezTo>
                    <a:pt x="67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34" y="256"/>
                    <a:pt x="79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065;p51">
              <a:extLst>
                <a:ext uri="{FF2B5EF4-FFF2-40B4-BE49-F238E27FC236}">
                  <a16:creationId xmlns:a16="http://schemas.microsoft.com/office/drawing/2014/main" id="{20E95B7E-1F8D-4077-AF71-A3751B64B4CA}"/>
                </a:ext>
              </a:extLst>
            </p:cNvPr>
            <p:cNvSpPr/>
            <p:nvPr/>
          </p:nvSpPr>
          <p:spPr>
            <a:xfrm>
              <a:off x="7400077" y="206778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6" y="275"/>
                    <a:pt x="71" y="310"/>
                    <a:pt x="128" y="310"/>
                  </a:cubicBezTo>
                  <a:cubicBezTo>
                    <a:pt x="197" y="310"/>
                    <a:pt x="268" y="259"/>
                    <a:pt x="268" y="167"/>
                  </a:cubicBezTo>
                  <a:lnTo>
                    <a:pt x="268" y="100"/>
                  </a:lnTo>
                  <a:cubicBezTo>
                    <a:pt x="234" y="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066;p51">
              <a:extLst>
                <a:ext uri="{FF2B5EF4-FFF2-40B4-BE49-F238E27FC236}">
                  <a16:creationId xmlns:a16="http://schemas.microsoft.com/office/drawing/2014/main" id="{EAAB2C95-44CA-4604-806A-2837E4C4BFA2}"/>
                </a:ext>
              </a:extLst>
            </p:cNvPr>
            <p:cNvSpPr/>
            <p:nvPr/>
          </p:nvSpPr>
          <p:spPr>
            <a:xfrm>
              <a:off x="7431151" y="190043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0" y="101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67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067;p51">
              <a:extLst>
                <a:ext uri="{FF2B5EF4-FFF2-40B4-BE49-F238E27FC236}">
                  <a16:creationId xmlns:a16="http://schemas.microsoft.com/office/drawing/2014/main" id="{85C5E4C8-A6FC-41D8-A61A-3611FC6FDFCD}"/>
                </a:ext>
              </a:extLst>
            </p:cNvPr>
            <p:cNvSpPr/>
            <p:nvPr/>
          </p:nvSpPr>
          <p:spPr>
            <a:xfrm>
              <a:off x="7439618" y="195339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34"/>
                  </a:cubicBezTo>
                  <a:lnTo>
                    <a:pt x="34" y="200"/>
                  </a:lnTo>
                  <a:cubicBezTo>
                    <a:pt x="34" y="255"/>
                    <a:pt x="79" y="309"/>
                    <a:pt x="131" y="309"/>
                  </a:cubicBezTo>
                  <a:cubicBezTo>
                    <a:pt x="143" y="309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068;p51">
              <a:extLst>
                <a:ext uri="{FF2B5EF4-FFF2-40B4-BE49-F238E27FC236}">
                  <a16:creationId xmlns:a16="http://schemas.microsoft.com/office/drawing/2014/main" id="{5E27CFE8-8A9E-4D05-BB8A-2F2F0B4EA84F}"/>
                </a:ext>
              </a:extLst>
            </p:cNvPr>
            <p:cNvSpPr/>
            <p:nvPr/>
          </p:nvSpPr>
          <p:spPr>
            <a:xfrm>
              <a:off x="7465040" y="211136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67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34" y="276"/>
                    <a:pt x="101" y="310"/>
                    <a:pt x="167" y="310"/>
                  </a:cubicBezTo>
                  <a:cubicBezTo>
                    <a:pt x="234" y="310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069;p51">
              <a:extLst>
                <a:ext uri="{FF2B5EF4-FFF2-40B4-BE49-F238E27FC236}">
                  <a16:creationId xmlns:a16="http://schemas.microsoft.com/office/drawing/2014/main" id="{6637E67E-AAEC-4A82-840C-49A78D9B59BA}"/>
                </a:ext>
              </a:extLst>
            </p:cNvPr>
            <p:cNvSpPr/>
            <p:nvPr/>
          </p:nvSpPr>
          <p:spPr>
            <a:xfrm>
              <a:off x="7456573" y="2058595"/>
              <a:ext cx="6371" cy="6054"/>
            </a:xfrm>
            <a:custGeom>
              <a:avLst/>
              <a:gdLst/>
              <a:ahLst/>
              <a:cxnLst/>
              <a:rect l="l" t="t" r="r" b="b"/>
              <a:pathLst>
                <a:path w="301" h="286" extrusionOk="0">
                  <a:moveTo>
                    <a:pt x="134" y="1"/>
                  </a:moveTo>
                  <a:cubicBezTo>
                    <a:pt x="67" y="1"/>
                    <a:pt x="0" y="67"/>
                    <a:pt x="34" y="134"/>
                  </a:cubicBezTo>
                  <a:lnTo>
                    <a:pt x="34" y="201"/>
                  </a:lnTo>
                  <a:cubicBezTo>
                    <a:pt x="48" y="259"/>
                    <a:pt x="95" y="286"/>
                    <a:pt x="146" y="286"/>
                  </a:cubicBezTo>
                  <a:cubicBezTo>
                    <a:pt x="211" y="286"/>
                    <a:pt x="282" y="242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070;p51">
              <a:extLst>
                <a:ext uri="{FF2B5EF4-FFF2-40B4-BE49-F238E27FC236}">
                  <a16:creationId xmlns:a16="http://schemas.microsoft.com/office/drawing/2014/main" id="{80950D00-E637-4512-A6B4-4D46A1A489B2}"/>
                </a:ext>
              </a:extLst>
            </p:cNvPr>
            <p:cNvSpPr/>
            <p:nvPr/>
          </p:nvSpPr>
          <p:spPr>
            <a:xfrm>
              <a:off x="7448106" y="200616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70" y="0"/>
                  </a:moveTo>
                  <a:cubicBezTo>
                    <a:pt x="158" y="0"/>
                    <a:pt x="146" y="3"/>
                    <a:pt x="133" y="9"/>
                  </a:cubicBezTo>
                  <a:cubicBezTo>
                    <a:pt x="33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3" y="276"/>
                    <a:pt x="100" y="309"/>
                    <a:pt x="167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071;p51">
              <a:extLst>
                <a:ext uri="{FF2B5EF4-FFF2-40B4-BE49-F238E27FC236}">
                  <a16:creationId xmlns:a16="http://schemas.microsoft.com/office/drawing/2014/main" id="{84502899-4EDD-496D-8626-97B548DCA79F}"/>
                </a:ext>
              </a:extLst>
            </p:cNvPr>
            <p:cNvSpPr/>
            <p:nvPr/>
          </p:nvSpPr>
          <p:spPr>
            <a:xfrm>
              <a:off x="7488345" y="1891690"/>
              <a:ext cx="6371" cy="6266"/>
            </a:xfrm>
            <a:custGeom>
              <a:avLst/>
              <a:gdLst/>
              <a:ahLst/>
              <a:cxnLst/>
              <a:rect l="l" t="t" r="r" b="b"/>
              <a:pathLst>
                <a:path w="301" h="296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28" y="269"/>
                    <a:pt x="85" y="296"/>
                    <a:pt x="142" y="296"/>
                  </a:cubicBezTo>
                  <a:cubicBezTo>
                    <a:pt x="221" y="296"/>
                    <a:pt x="301" y="244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072;p51">
              <a:extLst>
                <a:ext uri="{FF2B5EF4-FFF2-40B4-BE49-F238E27FC236}">
                  <a16:creationId xmlns:a16="http://schemas.microsoft.com/office/drawing/2014/main" id="{B4DE15C5-618E-44A0-AE95-F0C291C05C82}"/>
                </a:ext>
              </a:extLst>
            </p:cNvPr>
            <p:cNvSpPr/>
            <p:nvPr/>
          </p:nvSpPr>
          <p:spPr>
            <a:xfrm>
              <a:off x="7496812" y="194420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67" y="1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31" y="276"/>
                    <a:pt x="88" y="310"/>
                    <a:pt x="142" y="310"/>
                  </a:cubicBezTo>
                  <a:cubicBezTo>
                    <a:pt x="207" y="310"/>
                    <a:pt x="268" y="259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073;p51">
              <a:extLst>
                <a:ext uri="{FF2B5EF4-FFF2-40B4-BE49-F238E27FC236}">
                  <a16:creationId xmlns:a16="http://schemas.microsoft.com/office/drawing/2014/main" id="{248A2EDE-5382-4118-ADA1-2A1F1299CD4A}"/>
                </a:ext>
              </a:extLst>
            </p:cNvPr>
            <p:cNvSpPr/>
            <p:nvPr/>
          </p:nvSpPr>
          <p:spPr>
            <a:xfrm>
              <a:off x="7505279" y="1996892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87" y="0"/>
                  </a:moveTo>
                  <a:cubicBezTo>
                    <a:pt x="170" y="0"/>
                    <a:pt x="152" y="5"/>
                    <a:pt x="134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4"/>
                  </a:lnTo>
                  <a:cubicBezTo>
                    <a:pt x="29" y="269"/>
                    <a:pt x="80" y="296"/>
                    <a:pt x="130" y="296"/>
                  </a:cubicBezTo>
                  <a:cubicBezTo>
                    <a:pt x="200" y="296"/>
                    <a:pt x="268" y="244"/>
                    <a:pt x="268" y="147"/>
                  </a:cubicBezTo>
                  <a:lnTo>
                    <a:pt x="268" y="80"/>
                  </a:lnTo>
                  <a:cubicBezTo>
                    <a:pt x="268" y="31"/>
                    <a:pt x="232" y="0"/>
                    <a:pt x="1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074;p51">
              <a:extLst>
                <a:ext uri="{FF2B5EF4-FFF2-40B4-BE49-F238E27FC236}">
                  <a16:creationId xmlns:a16="http://schemas.microsoft.com/office/drawing/2014/main" id="{8ED41F4E-CF77-4D36-B848-DEC1AB951BE8}"/>
                </a:ext>
              </a:extLst>
            </p:cNvPr>
            <p:cNvSpPr/>
            <p:nvPr/>
          </p:nvSpPr>
          <p:spPr>
            <a:xfrm>
              <a:off x="7513767" y="2049853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1"/>
                  </a:moveTo>
                  <a:cubicBezTo>
                    <a:pt x="167" y="1"/>
                    <a:pt x="150" y="5"/>
                    <a:pt x="134" y="13"/>
                  </a:cubicBezTo>
                  <a:cubicBezTo>
                    <a:pt x="34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075;p51">
              <a:extLst>
                <a:ext uri="{FF2B5EF4-FFF2-40B4-BE49-F238E27FC236}">
                  <a16:creationId xmlns:a16="http://schemas.microsoft.com/office/drawing/2014/main" id="{C566129C-1DA8-4980-A2BA-53ADA69A6A19}"/>
                </a:ext>
              </a:extLst>
            </p:cNvPr>
            <p:cNvSpPr/>
            <p:nvPr/>
          </p:nvSpPr>
          <p:spPr>
            <a:xfrm>
              <a:off x="7522234" y="2102814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34" y="13"/>
                    <a:pt x="1" y="80"/>
                    <a:pt x="1" y="146"/>
                  </a:cubicBezTo>
                  <a:lnTo>
                    <a:pt x="1" y="213"/>
                  </a:lnTo>
                  <a:cubicBezTo>
                    <a:pt x="1" y="280"/>
                    <a:pt x="101" y="313"/>
                    <a:pt x="167" y="313"/>
                  </a:cubicBezTo>
                  <a:cubicBezTo>
                    <a:pt x="234" y="280"/>
                    <a:pt x="267" y="213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076;p51">
              <a:extLst>
                <a:ext uri="{FF2B5EF4-FFF2-40B4-BE49-F238E27FC236}">
                  <a16:creationId xmlns:a16="http://schemas.microsoft.com/office/drawing/2014/main" id="{7FC350E0-0BBE-4C43-8D8D-F5FD303D9B69}"/>
                </a:ext>
              </a:extLst>
            </p:cNvPr>
            <p:cNvSpPr/>
            <p:nvPr/>
          </p:nvSpPr>
          <p:spPr>
            <a:xfrm>
              <a:off x="7562474" y="1987981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34" y="1"/>
                  </a:moveTo>
                  <a:cubicBezTo>
                    <a:pt x="68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49" y="276"/>
                    <a:pt x="105" y="311"/>
                    <a:pt x="162" y="311"/>
                  </a:cubicBezTo>
                  <a:cubicBezTo>
                    <a:pt x="231" y="311"/>
                    <a:pt x="301" y="259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077;p51">
              <a:extLst>
                <a:ext uri="{FF2B5EF4-FFF2-40B4-BE49-F238E27FC236}">
                  <a16:creationId xmlns:a16="http://schemas.microsoft.com/office/drawing/2014/main" id="{D559E2D8-0C29-45D6-A511-6BBAE5E76EAF}"/>
                </a:ext>
              </a:extLst>
            </p:cNvPr>
            <p:cNvSpPr/>
            <p:nvPr/>
          </p:nvSpPr>
          <p:spPr>
            <a:xfrm>
              <a:off x="7554007" y="1934850"/>
              <a:ext cx="6054" cy="6752"/>
            </a:xfrm>
            <a:custGeom>
              <a:avLst/>
              <a:gdLst/>
              <a:ahLst/>
              <a:cxnLst/>
              <a:rect l="l" t="t" r="r" b="b"/>
              <a:pathLst>
                <a:path w="286" h="319" extrusionOk="0">
                  <a:moveTo>
                    <a:pt x="170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34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16" y="284"/>
                    <a:pt x="78" y="319"/>
                    <a:pt x="139" y="319"/>
                  </a:cubicBezTo>
                  <a:cubicBezTo>
                    <a:pt x="213" y="319"/>
                    <a:pt x="286" y="267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078;p51">
              <a:extLst>
                <a:ext uri="{FF2B5EF4-FFF2-40B4-BE49-F238E27FC236}">
                  <a16:creationId xmlns:a16="http://schemas.microsoft.com/office/drawing/2014/main" id="{9945D687-3730-403C-A955-FEBF5CDEEAD3}"/>
                </a:ext>
              </a:extLst>
            </p:cNvPr>
            <p:cNvSpPr/>
            <p:nvPr/>
          </p:nvSpPr>
          <p:spPr>
            <a:xfrm>
              <a:off x="7578730" y="2093903"/>
              <a:ext cx="6371" cy="6054"/>
            </a:xfrm>
            <a:custGeom>
              <a:avLst/>
              <a:gdLst/>
              <a:ahLst/>
              <a:cxnLst/>
              <a:rect l="l" t="t" r="r" b="b"/>
              <a:pathLst>
                <a:path w="301" h="286" extrusionOk="0">
                  <a:moveTo>
                    <a:pt x="134" y="0"/>
                  </a:moveTo>
                  <a:cubicBezTo>
                    <a:pt x="67" y="0"/>
                    <a:pt x="0" y="67"/>
                    <a:pt x="33" y="134"/>
                  </a:cubicBezTo>
                  <a:lnTo>
                    <a:pt x="33" y="201"/>
                  </a:lnTo>
                  <a:cubicBezTo>
                    <a:pt x="48" y="259"/>
                    <a:pt x="101" y="285"/>
                    <a:pt x="156" y="285"/>
                  </a:cubicBezTo>
                  <a:cubicBezTo>
                    <a:pt x="227" y="285"/>
                    <a:pt x="300" y="242"/>
                    <a:pt x="300" y="167"/>
                  </a:cubicBezTo>
                  <a:lnTo>
                    <a:pt x="300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079;p51">
              <a:extLst>
                <a:ext uri="{FF2B5EF4-FFF2-40B4-BE49-F238E27FC236}">
                  <a16:creationId xmlns:a16="http://schemas.microsoft.com/office/drawing/2014/main" id="{3BC304F0-F4F2-40D8-9240-4DC212CCAD89}"/>
                </a:ext>
              </a:extLst>
            </p:cNvPr>
            <p:cNvSpPr/>
            <p:nvPr/>
          </p:nvSpPr>
          <p:spPr>
            <a:xfrm>
              <a:off x="7570962" y="204094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0" y="1"/>
                  </a:moveTo>
                  <a:cubicBezTo>
                    <a:pt x="34" y="1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55"/>
                    <a:pt x="45" y="310"/>
                    <a:pt x="97" y="310"/>
                  </a:cubicBezTo>
                  <a:cubicBezTo>
                    <a:pt x="109" y="310"/>
                    <a:pt x="121" y="307"/>
                    <a:pt x="134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080;p51">
              <a:extLst>
                <a:ext uri="{FF2B5EF4-FFF2-40B4-BE49-F238E27FC236}">
                  <a16:creationId xmlns:a16="http://schemas.microsoft.com/office/drawing/2014/main" id="{915C2607-378E-4B08-91E1-48686FFD1582}"/>
                </a:ext>
              </a:extLst>
            </p:cNvPr>
            <p:cNvSpPr/>
            <p:nvPr/>
          </p:nvSpPr>
          <p:spPr>
            <a:xfrm>
              <a:off x="7544820" y="1882588"/>
              <a:ext cx="6393" cy="6202"/>
            </a:xfrm>
            <a:custGeom>
              <a:avLst/>
              <a:gdLst/>
              <a:ahLst/>
              <a:cxnLst/>
              <a:rect l="l" t="t" r="r" b="b"/>
              <a:pathLst>
                <a:path w="302" h="293" extrusionOk="0">
                  <a:moveTo>
                    <a:pt x="171" y="1"/>
                  </a:moveTo>
                  <a:cubicBezTo>
                    <a:pt x="159" y="1"/>
                    <a:pt x="147" y="3"/>
                    <a:pt x="134" y="10"/>
                  </a:cubicBezTo>
                  <a:cubicBezTo>
                    <a:pt x="68" y="10"/>
                    <a:pt x="1" y="76"/>
                    <a:pt x="34" y="143"/>
                  </a:cubicBezTo>
                  <a:lnTo>
                    <a:pt x="34" y="210"/>
                  </a:lnTo>
                  <a:cubicBezTo>
                    <a:pt x="48" y="265"/>
                    <a:pt x="91" y="292"/>
                    <a:pt x="139" y="292"/>
                  </a:cubicBezTo>
                  <a:cubicBezTo>
                    <a:pt x="206" y="292"/>
                    <a:pt x="282" y="240"/>
                    <a:pt x="301" y="143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081;p51">
              <a:extLst>
                <a:ext uri="{FF2B5EF4-FFF2-40B4-BE49-F238E27FC236}">
                  <a16:creationId xmlns:a16="http://schemas.microsoft.com/office/drawing/2014/main" id="{B54A6C81-2696-4BA6-8358-87CF34B76078}"/>
                </a:ext>
              </a:extLst>
            </p:cNvPr>
            <p:cNvSpPr/>
            <p:nvPr/>
          </p:nvSpPr>
          <p:spPr>
            <a:xfrm>
              <a:off x="7627437" y="2032200"/>
              <a:ext cx="6371" cy="6266"/>
            </a:xfrm>
            <a:custGeom>
              <a:avLst/>
              <a:gdLst/>
              <a:ahLst/>
              <a:cxnLst/>
              <a:rect l="l" t="t" r="r" b="b"/>
              <a:pathLst>
                <a:path w="301" h="296" extrusionOk="0">
                  <a:moveTo>
                    <a:pt x="184" y="1"/>
                  </a:moveTo>
                  <a:cubicBezTo>
                    <a:pt x="168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7"/>
                  </a:cubicBezTo>
                  <a:lnTo>
                    <a:pt x="34" y="213"/>
                  </a:lnTo>
                  <a:cubicBezTo>
                    <a:pt x="48" y="269"/>
                    <a:pt x="97" y="296"/>
                    <a:pt x="149" y="296"/>
                  </a:cubicBezTo>
                  <a:cubicBezTo>
                    <a:pt x="222" y="296"/>
                    <a:pt x="301" y="244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082;p51">
              <a:extLst>
                <a:ext uri="{FF2B5EF4-FFF2-40B4-BE49-F238E27FC236}">
                  <a16:creationId xmlns:a16="http://schemas.microsoft.com/office/drawing/2014/main" id="{40F29C57-455C-455A-B3F0-50D18D5C2185}"/>
                </a:ext>
              </a:extLst>
            </p:cNvPr>
            <p:cNvSpPr/>
            <p:nvPr/>
          </p:nvSpPr>
          <p:spPr>
            <a:xfrm>
              <a:off x="7610503" y="1926299"/>
              <a:ext cx="6371" cy="6625"/>
            </a:xfrm>
            <a:custGeom>
              <a:avLst/>
              <a:gdLst/>
              <a:ahLst/>
              <a:cxnLst/>
              <a:rect l="l" t="t" r="r" b="b"/>
              <a:pathLst>
                <a:path w="301" h="313" extrusionOk="0">
                  <a:moveTo>
                    <a:pt x="183" y="0"/>
                  </a:moveTo>
                  <a:cubicBezTo>
                    <a:pt x="167" y="0"/>
                    <a:pt x="150" y="4"/>
                    <a:pt x="134" y="13"/>
                  </a:cubicBezTo>
                  <a:cubicBezTo>
                    <a:pt x="67" y="13"/>
                    <a:pt x="0" y="79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0" y="313"/>
                    <a:pt x="167" y="313"/>
                  </a:cubicBezTo>
                  <a:cubicBezTo>
                    <a:pt x="234" y="280"/>
                    <a:pt x="300" y="213"/>
                    <a:pt x="300" y="146"/>
                  </a:cubicBezTo>
                  <a:lnTo>
                    <a:pt x="300" y="113"/>
                  </a:lnTo>
                  <a:cubicBezTo>
                    <a:pt x="275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083;p51">
              <a:extLst>
                <a:ext uri="{FF2B5EF4-FFF2-40B4-BE49-F238E27FC236}">
                  <a16:creationId xmlns:a16="http://schemas.microsoft.com/office/drawing/2014/main" id="{91E1DBB2-A977-400A-BE6E-941E3A6B66D0}"/>
                </a:ext>
              </a:extLst>
            </p:cNvPr>
            <p:cNvSpPr/>
            <p:nvPr/>
          </p:nvSpPr>
          <p:spPr>
            <a:xfrm>
              <a:off x="7602734" y="187333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0" y="0"/>
                  </a:moveTo>
                  <a:cubicBezTo>
                    <a:pt x="134" y="0"/>
                    <a:pt x="117" y="5"/>
                    <a:pt x="100" y="13"/>
                  </a:cubicBezTo>
                  <a:cubicBezTo>
                    <a:pt x="34" y="13"/>
                    <a:pt x="0" y="80"/>
                    <a:pt x="0" y="146"/>
                  </a:cubicBezTo>
                  <a:lnTo>
                    <a:pt x="0" y="213"/>
                  </a:lnTo>
                  <a:cubicBezTo>
                    <a:pt x="0" y="280"/>
                    <a:pt x="67" y="313"/>
                    <a:pt x="134" y="313"/>
                  </a:cubicBezTo>
                  <a:cubicBezTo>
                    <a:pt x="234" y="280"/>
                    <a:pt x="267" y="213"/>
                    <a:pt x="267" y="146"/>
                  </a:cubicBezTo>
                  <a:lnTo>
                    <a:pt x="267" y="113"/>
                  </a:lnTo>
                  <a:cubicBezTo>
                    <a:pt x="242" y="38"/>
                    <a:pt x="198" y="0"/>
                    <a:pt x="15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084;p51">
              <a:extLst>
                <a:ext uri="{FF2B5EF4-FFF2-40B4-BE49-F238E27FC236}">
                  <a16:creationId xmlns:a16="http://schemas.microsoft.com/office/drawing/2014/main" id="{7F691CE7-8D6C-4E6F-89D6-5A479D0352C2}"/>
                </a:ext>
              </a:extLst>
            </p:cNvPr>
            <p:cNvSpPr/>
            <p:nvPr/>
          </p:nvSpPr>
          <p:spPr>
            <a:xfrm>
              <a:off x="7635925" y="208452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4"/>
                    <a:pt x="133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3" y="277"/>
                    <a:pt x="100" y="310"/>
                    <a:pt x="167" y="310"/>
                  </a:cubicBezTo>
                  <a:cubicBezTo>
                    <a:pt x="234" y="277"/>
                    <a:pt x="300" y="243"/>
                    <a:pt x="300" y="143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085;p51">
              <a:extLst>
                <a:ext uri="{FF2B5EF4-FFF2-40B4-BE49-F238E27FC236}">
                  <a16:creationId xmlns:a16="http://schemas.microsoft.com/office/drawing/2014/main" id="{BF8F8C9C-8E52-48D4-869D-2B26EF86C435}"/>
                </a:ext>
              </a:extLst>
            </p:cNvPr>
            <p:cNvSpPr/>
            <p:nvPr/>
          </p:nvSpPr>
          <p:spPr>
            <a:xfrm>
              <a:off x="7618970" y="1979260"/>
              <a:ext cx="6371" cy="6244"/>
            </a:xfrm>
            <a:custGeom>
              <a:avLst/>
              <a:gdLst/>
              <a:ahLst/>
              <a:cxnLst/>
              <a:rect l="l" t="t" r="r" b="b"/>
              <a:pathLst>
                <a:path w="301" h="295" extrusionOk="0">
                  <a:moveTo>
                    <a:pt x="183" y="0"/>
                  </a:moveTo>
                  <a:cubicBezTo>
                    <a:pt x="167" y="0"/>
                    <a:pt x="151" y="4"/>
                    <a:pt x="134" y="13"/>
                  </a:cubicBezTo>
                  <a:cubicBezTo>
                    <a:pt x="67" y="13"/>
                    <a:pt x="0" y="79"/>
                    <a:pt x="34" y="146"/>
                  </a:cubicBezTo>
                  <a:lnTo>
                    <a:pt x="34" y="213"/>
                  </a:lnTo>
                  <a:cubicBezTo>
                    <a:pt x="48" y="268"/>
                    <a:pt x="91" y="295"/>
                    <a:pt x="139" y="295"/>
                  </a:cubicBezTo>
                  <a:cubicBezTo>
                    <a:pt x="205" y="295"/>
                    <a:pt x="281" y="24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086;p51">
              <a:extLst>
                <a:ext uri="{FF2B5EF4-FFF2-40B4-BE49-F238E27FC236}">
                  <a16:creationId xmlns:a16="http://schemas.microsoft.com/office/drawing/2014/main" id="{EAD82A37-4DD1-409A-A92B-F7A30A2FC859}"/>
                </a:ext>
              </a:extLst>
            </p:cNvPr>
            <p:cNvSpPr/>
            <p:nvPr/>
          </p:nvSpPr>
          <p:spPr>
            <a:xfrm>
              <a:off x="7659929" y="1864426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29" y="259"/>
                    <a:pt x="84" y="285"/>
                    <a:pt x="137" y="285"/>
                  </a:cubicBezTo>
                  <a:cubicBezTo>
                    <a:pt x="204" y="285"/>
                    <a:pt x="267" y="242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087;p51">
              <a:extLst>
                <a:ext uri="{FF2B5EF4-FFF2-40B4-BE49-F238E27FC236}">
                  <a16:creationId xmlns:a16="http://schemas.microsoft.com/office/drawing/2014/main" id="{E92F873F-4230-4E3E-A6A8-33F11906236B}"/>
                </a:ext>
              </a:extLst>
            </p:cNvPr>
            <p:cNvSpPr/>
            <p:nvPr/>
          </p:nvSpPr>
          <p:spPr>
            <a:xfrm>
              <a:off x="7169901" y="1725842"/>
              <a:ext cx="6371" cy="6774"/>
            </a:xfrm>
            <a:custGeom>
              <a:avLst/>
              <a:gdLst/>
              <a:ahLst/>
              <a:cxnLst/>
              <a:rect l="l" t="t" r="r" b="b"/>
              <a:pathLst>
                <a:path w="301" h="32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0" y="285"/>
                    <a:pt x="94" y="319"/>
                    <a:pt x="155" y="319"/>
                  </a:cubicBezTo>
                  <a:cubicBezTo>
                    <a:pt x="230" y="319"/>
                    <a:pt x="301" y="268"/>
                    <a:pt x="301" y="176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088;p51">
              <a:extLst>
                <a:ext uri="{FF2B5EF4-FFF2-40B4-BE49-F238E27FC236}">
                  <a16:creationId xmlns:a16="http://schemas.microsoft.com/office/drawing/2014/main" id="{F0EB259B-C316-4082-AF0F-D76326030A3C}"/>
                </a:ext>
              </a:extLst>
            </p:cNvPr>
            <p:cNvSpPr/>
            <p:nvPr/>
          </p:nvSpPr>
          <p:spPr>
            <a:xfrm>
              <a:off x="7693098" y="2075360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30" y="268"/>
                    <a:pt x="85" y="294"/>
                    <a:pt x="138" y="294"/>
                  </a:cubicBezTo>
                  <a:cubicBezTo>
                    <a:pt x="205" y="294"/>
                    <a:pt x="268" y="251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089;p51">
              <a:extLst>
                <a:ext uri="{FF2B5EF4-FFF2-40B4-BE49-F238E27FC236}">
                  <a16:creationId xmlns:a16="http://schemas.microsoft.com/office/drawing/2014/main" id="{4E2BAA22-B115-4BB6-83D6-EA2AC387982F}"/>
                </a:ext>
              </a:extLst>
            </p:cNvPr>
            <p:cNvSpPr/>
            <p:nvPr/>
          </p:nvSpPr>
          <p:spPr>
            <a:xfrm>
              <a:off x="7626040" y="1653301"/>
              <a:ext cx="5652" cy="6054"/>
            </a:xfrm>
            <a:custGeom>
              <a:avLst/>
              <a:gdLst/>
              <a:ahLst/>
              <a:cxnLst/>
              <a:rect l="l" t="t" r="r" b="b"/>
              <a:pathLst>
                <a:path w="267" h="286" extrusionOk="0">
                  <a:moveTo>
                    <a:pt x="100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15" y="259"/>
                    <a:pt x="68" y="286"/>
                    <a:pt x="123" y="286"/>
                  </a:cubicBezTo>
                  <a:cubicBezTo>
                    <a:pt x="193" y="286"/>
                    <a:pt x="267" y="242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090;p51">
              <a:extLst>
                <a:ext uri="{FF2B5EF4-FFF2-40B4-BE49-F238E27FC236}">
                  <a16:creationId xmlns:a16="http://schemas.microsoft.com/office/drawing/2014/main" id="{572F3003-2880-4CBD-9727-1F2F45FE250B}"/>
                </a:ext>
              </a:extLst>
            </p:cNvPr>
            <p:cNvSpPr/>
            <p:nvPr/>
          </p:nvSpPr>
          <p:spPr>
            <a:xfrm>
              <a:off x="7676164" y="1970136"/>
              <a:ext cx="6054" cy="6774"/>
            </a:xfrm>
            <a:custGeom>
              <a:avLst/>
              <a:gdLst/>
              <a:ahLst/>
              <a:cxnLst/>
              <a:rect l="l" t="t" r="r" b="b"/>
              <a:pathLst>
                <a:path w="286" h="320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8" y="320"/>
                    <a:pt x="139" y="320"/>
                  </a:cubicBezTo>
                  <a:cubicBezTo>
                    <a:pt x="213" y="320"/>
                    <a:pt x="286" y="268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091;p51">
              <a:extLst>
                <a:ext uri="{FF2B5EF4-FFF2-40B4-BE49-F238E27FC236}">
                  <a16:creationId xmlns:a16="http://schemas.microsoft.com/office/drawing/2014/main" id="{1A825E4E-FD1F-46D6-A41C-6275493B80DF}"/>
                </a:ext>
              </a:extLst>
            </p:cNvPr>
            <p:cNvSpPr/>
            <p:nvPr/>
          </p:nvSpPr>
          <p:spPr>
            <a:xfrm>
              <a:off x="7684631" y="20225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7"/>
                    <a:pt x="167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092;p51">
              <a:extLst>
                <a:ext uri="{FF2B5EF4-FFF2-40B4-BE49-F238E27FC236}">
                  <a16:creationId xmlns:a16="http://schemas.microsoft.com/office/drawing/2014/main" id="{B6BEB8A1-75B2-4401-BAB5-48887D442F1C}"/>
                </a:ext>
              </a:extLst>
            </p:cNvPr>
            <p:cNvSpPr/>
            <p:nvPr/>
          </p:nvSpPr>
          <p:spPr>
            <a:xfrm>
              <a:off x="7667697" y="1917387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27" y="255"/>
                    <a:pt x="77" y="309"/>
                    <a:pt x="130" y="309"/>
                  </a:cubicBezTo>
                  <a:cubicBezTo>
                    <a:pt x="142" y="309"/>
                    <a:pt x="155" y="306"/>
                    <a:pt x="167" y="300"/>
                  </a:cubicBezTo>
                  <a:cubicBezTo>
                    <a:pt x="234" y="300"/>
                    <a:pt x="300" y="234"/>
                    <a:pt x="267" y="167"/>
                  </a:cubicBezTo>
                  <a:lnTo>
                    <a:pt x="267" y="100"/>
                  </a:lnTo>
                  <a:cubicBezTo>
                    <a:pt x="267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093;p51">
              <a:extLst>
                <a:ext uri="{FF2B5EF4-FFF2-40B4-BE49-F238E27FC236}">
                  <a16:creationId xmlns:a16="http://schemas.microsoft.com/office/drawing/2014/main" id="{699E6357-EB41-4477-B407-B0E431BEE4E9}"/>
                </a:ext>
              </a:extLst>
            </p:cNvPr>
            <p:cNvSpPr/>
            <p:nvPr/>
          </p:nvSpPr>
          <p:spPr>
            <a:xfrm>
              <a:off x="7568845" y="1662297"/>
              <a:ext cx="6054" cy="6752"/>
            </a:xfrm>
            <a:custGeom>
              <a:avLst/>
              <a:gdLst/>
              <a:ahLst/>
              <a:cxnLst/>
              <a:rect l="l" t="t" r="r" b="b"/>
              <a:pathLst>
                <a:path w="286" h="319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3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15" y="284"/>
                    <a:pt x="78" y="319"/>
                    <a:pt x="139" y="319"/>
                  </a:cubicBezTo>
                  <a:cubicBezTo>
                    <a:pt x="213" y="319"/>
                    <a:pt x="285" y="268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094;p51">
              <a:extLst>
                <a:ext uri="{FF2B5EF4-FFF2-40B4-BE49-F238E27FC236}">
                  <a16:creationId xmlns:a16="http://schemas.microsoft.com/office/drawing/2014/main" id="{1A950D11-1BFE-44C4-A91B-3AD2E75FE933}"/>
                </a:ext>
              </a:extLst>
            </p:cNvPr>
            <p:cNvSpPr/>
            <p:nvPr/>
          </p:nvSpPr>
          <p:spPr>
            <a:xfrm>
              <a:off x="7112707" y="1735029"/>
              <a:ext cx="6371" cy="6223"/>
            </a:xfrm>
            <a:custGeom>
              <a:avLst/>
              <a:gdLst/>
              <a:ahLst/>
              <a:cxnLst/>
              <a:rect l="l" t="t" r="r" b="b"/>
              <a:pathLst>
                <a:path w="301" h="294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4" y="142"/>
                  </a:cubicBezTo>
                  <a:lnTo>
                    <a:pt x="34" y="209"/>
                  </a:lnTo>
                  <a:cubicBezTo>
                    <a:pt x="48" y="268"/>
                    <a:pt x="95" y="294"/>
                    <a:pt x="146" y="294"/>
                  </a:cubicBezTo>
                  <a:cubicBezTo>
                    <a:pt x="211" y="294"/>
                    <a:pt x="282" y="251"/>
                    <a:pt x="301" y="176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095;p51">
              <a:extLst>
                <a:ext uri="{FF2B5EF4-FFF2-40B4-BE49-F238E27FC236}">
                  <a16:creationId xmlns:a16="http://schemas.microsoft.com/office/drawing/2014/main" id="{E3A85142-4473-4AAE-BF84-7F671787E38F}"/>
                </a:ext>
              </a:extLst>
            </p:cNvPr>
            <p:cNvSpPr/>
            <p:nvPr/>
          </p:nvSpPr>
          <p:spPr>
            <a:xfrm>
              <a:off x="7340765" y="1698494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34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28" y="255"/>
                    <a:pt x="77" y="309"/>
                    <a:pt x="131" y="309"/>
                  </a:cubicBezTo>
                  <a:cubicBezTo>
                    <a:pt x="143" y="309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096;p51">
              <a:extLst>
                <a:ext uri="{FF2B5EF4-FFF2-40B4-BE49-F238E27FC236}">
                  <a16:creationId xmlns:a16="http://schemas.microsoft.com/office/drawing/2014/main" id="{A9EEAF66-2D56-4211-BF54-9ED48142C760}"/>
                </a:ext>
              </a:extLst>
            </p:cNvPr>
            <p:cNvSpPr/>
            <p:nvPr/>
          </p:nvSpPr>
          <p:spPr>
            <a:xfrm>
              <a:off x="7511651" y="1671463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28" y="266"/>
                    <a:pt x="79" y="292"/>
                    <a:pt x="129" y="292"/>
                  </a:cubicBezTo>
                  <a:cubicBezTo>
                    <a:pt x="199" y="292"/>
                    <a:pt x="267" y="240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097;p51">
              <a:extLst>
                <a:ext uri="{FF2B5EF4-FFF2-40B4-BE49-F238E27FC236}">
                  <a16:creationId xmlns:a16="http://schemas.microsoft.com/office/drawing/2014/main" id="{24058AEB-8C30-4CBE-8840-BD8B1E71C7AA}"/>
                </a:ext>
              </a:extLst>
            </p:cNvPr>
            <p:cNvSpPr/>
            <p:nvPr/>
          </p:nvSpPr>
          <p:spPr>
            <a:xfrm>
              <a:off x="7455154" y="1680565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0" y="1"/>
                  </a:moveTo>
                  <a:cubicBezTo>
                    <a:pt x="134" y="1"/>
                    <a:pt x="117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4"/>
                  </a:lnTo>
                  <a:cubicBezTo>
                    <a:pt x="1" y="280"/>
                    <a:pt x="67" y="314"/>
                    <a:pt x="134" y="314"/>
                  </a:cubicBezTo>
                  <a:cubicBezTo>
                    <a:pt x="234" y="280"/>
                    <a:pt x="267" y="214"/>
                    <a:pt x="267" y="147"/>
                  </a:cubicBezTo>
                  <a:lnTo>
                    <a:pt x="267" y="113"/>
                  </a:lnTo>
                  <a:cubicBezTo>
                    <a:pt x="242" y="38"/>
                    <a:pt x="199" y="1"/>
                    <a:pt x="15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098;p51">
              <a:extLst>
                <a:ext uri="{FF2B5EF4-FFF2-40B4-BE49-F238E27FC236}">
                  <a16:creationId xmlns:a16="http://schemas.microsoft.com/office/drawing/2014/main" id="{2B29B739-3DAC-49E5-AD88-1D4E2FDC8E07}"/>
                </a:ext>
              </a:extLst>
            </p:cNvPr>
            <p:cNvSpPr/>
            <p:nvPr/>
          </p:nvSpPr>
          <p:spPr>
            <a:xfrm>
              <a:off x="7284290" y="1707659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0" y="1"/>
                  </a:moveTo>
                  <a:cubicBezTo>
                    <a:pt x="34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5" y="276"/>
                    <a:pt x="71" y="311"/>
                    <a:pt x="127" y="311"/>
                  </a:cubicBezTo>
                  <a:cubicBezTo>
                    <a:pt x="197" y="311"/>
                    <a:pt x="267" y="259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099;p51">
              <a:extLst>
                <a:ext uri="{FF2B5EF4-FFF2-40B4-BE49-F238E27FC236}">
                  <a16:creationId xmlns:a16="http://schemas.microsoft.com/office/drawing/2014/main" id="{C4790C78-3715-4777-B54E-D7AFA7F17FDC}"/>
                </a:ext>
              </a:extLst>
            </p:cNvPr>
            <p:cNvSpPr/>
            <p:nvPr/>
          </p:nvSpPr>
          <p:spPr>
            <a:xfrm>
              <a:off x="7397960" y="168930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34" y="1"/>
                  </a:moveTo>
                  <a:cubicBezTo>
                    <a:pt x="34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26" y="276"/>
                    <a:pt x="70" y="313"/>
                    <a:pt x="118" y="313"/>
                  </a:cubicBezTo>
                  <a:cubicBezTo>
                    <a:pt x="134" y="313"/>
                    <a:pt x="151" y="309"/>
                    <a:pt x="167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100;p51">
              <a:extLst>
                <a:ext uri="{FF2B5EF4-FFF2-40B4-BE49-F238E27FC236}">
                  <a16:creationId xmlns:a16="http://schemas.microsoft.com/office/drawing/2014/main" id="{325976B2-4816-4818-8656-5CB313E69DE6}"/>
                </a:ext>
              </a:extLst>
            </p:cNvPr>
            <p:cNvSpPr/>
            <p:nvPr/>
          </p:nvSpPr>
          <p:spPr>
            <a:xfrm>
              <a:off x="6934074" y="1709522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154" y="1"/>
                  </a:moveTo>
                  <a:cubicBezTo>
                    <a:pt x="136" y="1"/>
                    <a:pt x="117" y="5"/>
                    <a:pt x="100" y="13"/>
                  </a:cubicBezTo>
                  <a:cubicBezTo>
                    <a:pt x="33" y="13"/>
                    <a:pt x="0" y="80"/>
                    <a:pt x="0" y="146"/>
                  </a:cubicBezTo>
                  <a:lnTo>
                    <a:pt x="0" y="180"/>
                  </a:lnTo>
                  <a:cubicBezTo>
                    <a:pt x="0" y="280"/>
                    <a:pt x="67" y="313"/>
                    <a:pt x="133" y="313"/>
                  </a:cubicBezTo>
                  <a:cubicBezTo>
                    <a:pt x="234" y="280"/>
                    <a:pt x="267" y="213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11" y="1"/>
                    <a:pt x="15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101;p51">
              <a:extLst>
                <a:ext uri="{FF2B5EF4-FFF2-40B4-BE49-F238E27FC236}">
                  <a16:creationId xmlns:a16="http://schemas.microsoft.com/office/drawing/2014/main" id="{F8E83AAB-6F93-4AB6-9C2C-10C23AB4A88E}"/>
                </a:ext>
              </a:extLst>
            </p:cNvPr>
            <p:cNvSpPr/>
            <p:nvPr/>
          </p:nvSpPr>
          <p:spPr>
            <a:xfrm>
              <a:off x="6925586" y="1656646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7" y="0"/>
                  </a:moveTo>
                  <a:cubicBezTo>
                    <a:pt x="125" y="0"/>
                    <a:pt x="113" y="3"/>
                    <a:pt x="101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15" y="265"/>
                    <a:pt x="63" y="292"/>
                    <a:pt x="116" y="292"/>
                  </a:cubicBezTo>
                  <a:cubicBezTo>
                    <a:pt x="188" y="292"/>
                    <a:pt x="268" y="240"/>
                    <a:pt x="268" y="143"/>
                  </a:cubicBezTo>
                  <a:lnTo>
                    <a:pt x="268" y="109"/>
                  </a:lnTo>
                  <a:cubicBezTo>
                    <a:pt x="240" y="55"/>
                    <a:pt x="191" y="0"/>
                    <a:pt x="13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102;p51">
              <a:extLst>
                <a:ext uri="{FF2B5EF4-FFF2-40B4-BE49-F238E27FC236}">
                  <a16:creationId xmlns:a16="http://schemas.microsoft.com/office/drawing/2014/main" id="{56566882-4E31-4200-BF9D-3BC77D3ECBA7}"/>
                </a:ext>
              </a:extLst>
            </p:cNvPr>
            <p:cNvSpPr/>
            <p:nvPr/>
          </p:nvSpPr>
          <p:spPr>
            <a:xfrm>
              <a:off x="6917119" y="1603875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01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15" y="259"/>
                    <a:pt x="68" y="286"/>
                    <a:pt x="123" y="286"/>
                  </a:cubicBezTo>
                  <a:cubicBezTo>
                    <a:pt x="194" y="286"/>
                    <a:pt x="267" y="242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103;p51">
              <a:extLst>
                <a:ext uri="{FF2B5EF4-FFF2-40B4-BE49-F238E27FC236}">
                  <a16:creationId xmlns:a16="http://schemas.microsoft.com/office/drawing/2014/main" id="{B6C94DBD-7F6A-4BC8-903A-0B15EFAF3E08}"/>
                </a:ext>
              </a:extLst>
            </p:cNvPr>
            <p:cNvSpPr/>
            <p:nvPr/>
          </p:nvSpPr>
          <p:spPr>
            <a:xfrm>
              <a:off x="6967244" y="1920202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34" y="1"/>
                  </a:moveTo>
                  <a:cubicBezTo>
                    <a:pt x="68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31" y="276"/>
                    <a:pt x="95" y="310"/>
                    <a:pt x="156" y="310"/>
                  </a:cubicBezTo>
                  <a:cubicBezTo>
                    <a:pt x="231" y="310"/>
                    <a:pt x="301" y="259"/>
                    <a:pt x="301" y="167"/>
                  </a:cubicBezTo>
                  <a:lnTo>
                    <a:pt x="301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104;p51">
              <a:extLst>
                <a:ext uri="{FF2B5EF4-FFF2-40B4-BE49-F238E27FC236}">
                  <a16:creationId xmlns:a16="http://schemas.microsoft.com/office/drawing/2014/main" id="{E5C9F552-2A7B-477E-AC86-1DCB18237487}"/>
                </a:ext>
              </a:extLst>
            </p:cNvPr>
            <p:cNvSpPr/>
            <p:nvPr/>
          </p:nvSpPr>
          <p:spPr>
            <a:xfrm>
              <a:off x="6951008" y="1815000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01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1" y="100"/>
                    <a:pt x="1" y="134"/>
                    <a:pt x="1" y="134"/>
                  </a:cubicBezTo>
                  <a:lnTo>
                    <a:pt x="1" y="200"/>
                  </a:lnTo>
                  <a:cubicBezTo>
                    <a:pt x="15" y="259"/>
                    <a:pt x="62" y="285"/>
                    <a:pt x="113" y="285"/>
                  </a:cubicBezTo>
                  <a:cubicBezTo>
                    <a:pt x="177" y="285"/>
                    <a:pt x="249" y="242"/>
                    <a:pt x="267" y="167"/>
                  </a:cubicBezTo>
                  <a:lnTo>
                    <a:pt x="267" y="100"/>
                  </a:lnTo>
                  <a:cubicBezTo>
                    <a:pt x="267" y="100"/>
                    <a:pt x="267" y="67"/>
                    <a:pt x="267" y="67"/>
                  </a:cubicBezTo>
                  <a:cubicBezTo>
                    <a:pt x="234" y="0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105;p51">
              <a:extLst>
                <a:ext uri="{FF2B5EF4-FFF2-40B4-BE49-F238E27FC236}">
                  <a16:creationId xmlns:a16="http://schemas.microsoft.com/office/drawing/2014/main" id="{930D1391-5387-4984-8B5E-77A88E8A84EE}"/>
                </a:ext>
              </a:extLst>
            </p:cNvPr>
            <p:cNvSpPr/>
            <p:nvPr/>
          </p:nvSpPr>
          <p:spPr>
            <a:xfrm>
              <a:off x="6958777" y="186777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7" y="309"/>
                  </a:cubicBezTo>
                  <a:cubicBezTo>
                    <a:pt x="234" y="309"/>
                    <a:pt x="30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106;p51">
              <a:extLst>
                <a:ext uri="{FF2B5EF4-FFF2-40B4-BE49-F238E27FC236}">
                  <a16:creationId xmlns:a16="http://schemas.microsoft.com/office/drawing/2014/main" id="{2F9FF239-431E-4CE6-927D-61F0EC1ED860}"/>
                </a:ext>
              </a:extLst>
            </p:cNvPr>
            <p:cNvSpPr/>
            <p:nvPr/>
          </p:nvSpPr>
          <p:spPr>
            <a:xfrm>
              <a:off x="6990549" y="170042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9" y="1"/>
                    <a:pt x="146" y="3"/>
                    <a:pt x="134" y="9"/>
                  </a:cubicBezTo>
                  <a:cubicBezTo>
                    <a:pt x="67" y="9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34" y="276"/>
                    <a:pt x="101" y="310"/>
                    <a:pt x="167" y="310"/>
                  </a:cubicBezTo>
                  <a:cubicBezTo>
                    <a:pt x="234" y="276"/>
                    <a:pt x="301" y="243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107;p51">
              <a:extLst>
                <a:ext uri="{FF2B5EF4-FFF2-40B4-BE49-F238E27FC236}">
                  <a16:creationId xmlns:a16="http://schemas.microsoft.com/office/drawing/2014/main" id="{5A988D2F-C0AF-4E27-BCD9-E0CB7565927E}"/>
                </a:ext>
              </a:extLst>
            </p:cNvPr>
            <p:cNvSpPr/>
            <p:nvPr/>
          </p:nvSpPr>
          <p:spPr>
            <a:xfrm>
              <a:off x="6982082" y="1647459"/>
              <a:ext cx="6371" cy="6774"/>
            </a:xfrm>
            <a:custGeom>
              <a:avLst/>
              <a:gdLst/>
              <a:ahLst/>
              <a:cxnLst/>
              <a:rect l="l" t="t" r="r" b="b"/>
              <a:pathLst>
                <a:path w="301" h="320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67" y="10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49" y="285"/>
                    <a:pt x="104" y="319"/>
                    <a:pt x="161" y="319"/>
                  </a:cubicBezTo>
                  <a:cubicBezTo>
                    <a:pt x="230" y="319"/>
                    <a:pt x="301" y="268"/>
                    <a:pt x="301" y="176"/>
                  </a:cubicBezTo>
                  <a:lnTo>
                    <a:pt x="301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108;p51">
              <a:extLst>
                <a:ext uri="{FF2B5EF4-FFF2-40B4-BE49-F238E27FC236}">
                  <a16:creationId xmlns:a16="http://schemas.microsoft.com/office/drawing/2014/main" id="{F187F0C8-A740-4980-AC98-D4126E8C7C0D}"/>
                </a:ext>
              </a:extLst>
            </p:cNvPr>
            <p:cNvSpPr/>
            <p:nvPr/>
          </p:nvSpPr>
          <p:spPr>
            <a:xfrm>
              <a:off x="6973615" y="1594688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3" y="1"/>
                  </a:moveTo>
                  <a:cubicBezTo>
                    <a:pt x="67" y="1"/>
                    <a:pt x="0" y="68"/>
                    <a:pt x="33" y="168"/>
                  </a:cubicBezTo>
                  <a:lnTo>
                    <a:pt x="33" y="201"/>
                  </a:lnTo>
                  <a:cubicBezTo>
                    <a:pt x="48" y="276"/>
                    <a:pt x="104" y="311"/>
                    <a:pt x="161" y="311"/>
                  </a:cubicBezTo>
                  <a:cubicBezTo>
                    <a:pt x="230" y="311"/>
                    <a:pt x="300" y="259"/>
                    <a:pt x="300" y="168"/>
                  </a:cubicBezTo>
                  <a:lnTo>
                    <a:pt x="300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109;p51">
              <a:extLst>
                <a:ext uri="{FF2B5EF4-FFF2-40B4-BE49-F238E27FC236}">
                  <a16:creationId xmlns:a16="http://schemas.microsoft.com/office/drawing/2014/main" id="{04A0D3FE-6A99-4FFD-9241-EDC89BC0B605}"/>
                </a:ext>
              </a:extLst>
            </p:cNvPr>
            <p:cNvSpPr/>
            <p:nvPr/>
          </p:nvSpPr>
          <p:spPr>
            <a:xfrm>
              <a:off x="7024438" y="1911545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71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29" y="265"/>
                    <a:pt x="80" y="292"/>
                    <a:pt x="130" y="292"/>
                  </a:cubicBezTo>
                  <a:cubicBezTo>
                    <a:pt x="200" y="292"/>
                    <a:pt x="268" y="240"/>
                    <a:pt x="268" y="143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110;p51">
              <a:extLst>
                <a:ext uri="{FF2B5EF4-FFF2-40B4-BE49-F238E27FC236}">
                  <a16:creationId xmlns:a16="http://schemas.microsoft.com/office/drawing/2014/main" id="{975F76AD-53D4-4F1C-9619-E5562013E00D}"/>
                </a:ext>
              </a:extLst>
            </p:cNvPr>
            <p:cNvSpPr/>
            <p:nvPr/>
          </p:nvSpPr>
          <p:spPr>
            <a:xfrm>
              <a:off x="7007504" y="1805538"/>
              <a:ext cx="6371" cy="6858"/>
            </a:xfrm>
            <a:custGeom>
              <a:avLst/>
              <a:gdLst/>
              <a:ahLst/>
              <a:cxnLst/>
              <a:rect l="l" t="t" r="r" b="b"/>
              <a:pathLst>
                <a:path w="301" h="324" extrusionOk="0">
                  <a:moveTo>
                    <a:pt x="166" y="1"/>
                  </a:moveTo>
                  <a:cubicBezTo>
                    <a:pt x="154" y="1"/>
                    <a:pt x="143" y="5"/>
                    <a:pt x="134" y="14"/>
                  </a:cubicBezTo>
                  <a:cubicBezTo>
                    <a:pt x="67" y="14"/>
                    <a:pt x="34" y="47"/>
                    <a:pt x="0" y="114"/>
                  </a:cubicBezTo>
                  <a:cubicBezTo>
                    <a:pt x="0" y="114"/>
                    <a:pt x="0" y="147"/>
                    <a:pt x="0" y="147"/>
                  </a:cubicBezTo>
                  <a:lnTo>
                    <a:pt x="0" y="214"/>
                  </a:lnTo>
                  <a:cubicBezTo>
                    <a:pt x="30" y="289"/>
                    <a:pt x="94" y="323"/>
                    <a:pt x="152" y="323"/>
                  </a:cubicBezTo>
                  <a:cubicBezTo>
                    <a:pt x="223" y="323"/>
                    <a:pt x="285" y="272"/>
                    <a:pt x="267" y="180"/>
                  </a:cubicBezTo>
                  <a:lnTo>
                    <a:pt x="267" y="114"/>
                  </a:lnTo>
                  <a:cubicBezTo>
                    <a:pt x="300" y="114"/>
                    <a:pt x="300" y="80"/>
                    <a:pt x="267" y="80"/>
                  </a:cubicBezTo>
                  <a:cubicBezTo>
                    <a:pt x="243" y="32"/>
                    <a:pt x="200" y="1"/>
                    <a:pt x="16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111;p51">
              <a:extLst>
                <a:ext uri="{FF2B5EF4-FFF2-40B4-BE49-F238E27FC236}">
                  <a16:creationId xmlns:a16="http://schemas.microsoft.com/office/drawing/2014/main" id="{2BB4E9A7-9F5B-480D-8627-679D65CDF8CE}"/>
                </a:ext>
              </a:extLst>
            </p:cNvPr>
            <p:cNvSpPr/>
            <p:nvPr/>
          </p:nvSpPr>
          <p:spPr>
            <a:xfrm>
              <a:off x="7015971" y="1858584"/>
              <a:ext cx="6054" cy="6774"/>
            </a:xfrm>
            <a:custGeom>
              <a:avLst/>
              <a:gdLst/>
              <a:ahLst/>
              <a:cxnLst/>
              <a:rect l="l" t="t" r="r" b="b"/>
              <a:pathLst>
                <a:path w="286" h="320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6" y="285"/>
                    <a:pt x="78" y="319"/>
                    <a:pt x="139" y="319"/>
                  </a:cubicBezTo>
                  <a:cubicBezTo>
                    <a:pt x="213" y="319"/>
                    <a:pt x="286" y="268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112;p51">
              <a:extLst>
                <a:ext uri="{FF2B5EF4-FFF2-40B4-BE49-F238E27FC236}">
                  <a16:creationId xmlns:a16="http://schemas.microsoft.com/office/drawing/2014/main" id="{5E4BF17D-251D-4018-8C5D-5A74CF8B15C4}"/>
                </a:ext>
              </a:extLst>
            </p:cNvPr>
            <p:cNvSpPr/>
            <p:nvPr/>
          </p:nvSpPr>
          <p:spPr>
            <a:xfrm>
              <a:off x="7039277" y="1638463"/>
              <a:ext cx="5673" cy="6075"/>
            </a:xfrm>
            <a:custGeom>
              <a:avLst/>
              <a:gdLst/>
              <a:ahLst/>
              <a:cxnLst/>
              <a:rect l="l" t="t" r="r" b="b"/>
              <a:pathLst>
                <a:path w="268" h="287" extrusionOk="0">
                  <a:moveTo>
                    <a:pt x="134" y="1"/>
                  </a:moveTo>
                  <a:cubicBezTo>
                    <a:pt x="34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30" y="260"/>
                    <a:pt x="84" y="286"/>
                    <a:pt x="137" y="286"/>
                  </a:cubicBezTo>
                  <a:cubicBezTo>
                    <a:pt x="204" y="286"/>
                    <a:pt x="267" y="243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113;p51">
              <a:extLst>
                <a:ext uri="{FF2B5EF4-FFF2-40B4-BE49-F238E27FC236}">
                  <a16:creationId xmlns:a16="http://schemas.microsoft.com/office/drawing/2014/main" id="{0E424065-B002-4270-B5D9-59D89C3DB143}"/>
                </a:ext>
              </a:extLst>
            </p:cNvPr>
            <p:cNvSpPr/>
            <p:nvPr/>
          </p:nvSpPr>
          <p:spPr>
            <a:xfrm>
              <a:off x="7047744" y="1691233"/>
              <a:ext cx="6054" cy="6774"/>
            </a:xfrm>
            <a:custGeom>
              <a:avLst/>
              <a:gdLst/>
              <a:ahLst/>
              <a:cxnLst/>
              <a:rect l="l" t="t" r="r" b="b"/>
              <a:pathLst>
                <a:path w="286" h="320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8" y="320"/>
                    <a:pt x="139" y="320"/>
                  </a:cubicBezTo>
                  <a:cubicBezTo>
                    <a:pt x="213" y="320"/>
                    <a:pt x="286" y="268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114;p51">
              <a:extLst>
                <a:ext uri="{FF2B5EF4-FFF2-40B4-BE49-F238E27FC236}">
                  <a16:creationId xmlns:a16="http://schemas.microsoft.com/office/drawing/2014/main" id="{F1F16E93-45ED-4D7A-8E16-F90846B44321}"/>
                </a:ext>
              </a:extLst>
            </p:cNvPr>
            <p:cNvSpPr/>
            <p:nvPr/>
          </p:nvSpPr>
          <p:spPr>
            <a:xfrm>
              <a:off x="7030788" y="158552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34"/>
                    <a:pt x="1" y="100"/>
                    <a:pt x="1" y="167"/>
                  </a:cubicBezTo>
                  <a:lnTo>
                    <a:pt x="1" y="200"/>
                  </a:lnTo>
                  <a:cubicBezTo>
                    <a:pt x="28" y="255"/>
                    <a:pt x="78" y="309"/>
                    <a:pt x="131" y="309"/>
                  </a:cubicBezTo>
                  <a:cubicBezTo>
                    <a:pt x="143" y="309"/>
                    <a:pt x="156" y="307"/>
                    <a:pt x="168" y="300"/>
                  </a:cubicBezTo>
                  <a:cubicBezTo>
                    <a:pt x="234" y="300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115;p51">
              <a:extLst>
                <a:ext uri="{FF2B5EF4-FFF2-40B4-BE49-F238E27FC236}">
                  <a16:creationId xmlns:a16="http://schemas.microsoft.com/office/drawing/2014/main" id="{138A3795-8633-4662-B5E5-C6733D35393A}"/>
                </a:ext>
              </a:extLst>
            </p:cNvPr>
            <p:cNvSpPr/>
            <p:nvPr/>
          </p:nvSpPr>
          <p:spPr>
            <a:xfrm>
              <a:off x="7073166" y="184958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00" y="1"/>
                  </a:moveTo>
                  <a:cubicBezTo>
                    <a:pt x="34" y="1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116;p51">
              <a:extLst>
                <a:ext uri="{FF2B5EF4-FFF2-40B4-BE49-F238E27FC236}">
                  <a16:creationId xmlns:a16="http://schemas.microsoft.com/office/drawing/2014/main" id="{0503776A-A520-4394-8871-34D259DFE55D}"/>
                </a:ext>
              </a:extLst>
            </p:cNvPr>
            <p:cNvSpPr/>
            <p:nvPr/>
          </p:nvSpPr>
          <p:spPr>
            <a:xfrm>
              <a:off x="7064699" y="1796626"/>
              <a:ext cx="5652" cy="6583"/>
            </a:xfrm>
            <a:custGeom>
              <a:avLst/>
              <a:gdLst/>
              <a:ahLst/>
              <a:cxnLst/>
              <a:rect l="l" t="t" r="r" b="b"/>
              <a:pathLst>
                <a:path w="267" h="311" extrusionOk="0">
                  <a:moveTo>
                    <a:pt x="100" y="1"/>
                  </a:moveTo>
                  <a:cubicBezTo>
                    <a:pt x="67" y="1"/>
                    <a:pt x="0" y="68"/>
                    <a:pt x="0" y="101"/>
                  </a:cubicBezTo>
                  <a:cubicBezTo>
                    <a:pt x="0" y="134"/>
                    <a:pt x="0" y="134"/>
                    <a:pt x="0" y="168"/>
                  </a:cubicBezTo>
                  <a:lnTo>
                    <a:pt x="0" y="201"/>
                  </a:lnTo>
                  <a:cubicBezTo>
                    <a:pt x="0" y="256"/>
                    <a:pt x="67" y="310"/>
                    <a:pt x="128" y="310"/>
                  </a:cubicBezTo>
                  <a:cubicBezTo>
                    <a:pt x="141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101"/>
                    <a:pt x="267" y="68"/>
                    <a:pt x="267" y="68"/>
                  </a:cubicBez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117;p51">
              <a:extLst>
                <a:ext uri="{FF2B5EF4-FFF2-40B4-BE49-F238E27FC236}">
                  <a16:creationId xmlns:a16="http://schemas.microsoft.com/office/drawing/2014/main" id="{8275B0F5-10DD-4B06-A40C-77F41C2F1F93}"/>
                </a:ext>
              </a:extLst>
            </p:cNvPr>
            <p:cNvSpPr/>
            <p:nvPr/>
          </p:nvSpPr>
          <p:spPr>
            <a:xfrm>
              <a:off x="7081633" y="1902358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37" y="1"/>
                  </a:moveTo>
                  <a:cubicBezTo>
                    <a:pt x="125" y="1"/>
                    <a:pt x="113" y="3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6" y="285"/>
                    <a:pt x="71" y="319"/>
                    <a:pt x="128" y="319"/>
                  </a:cubicBezTo>
                  <a:cubicBezTo>
                    <a:pt x="197" y="319"/>
                    <a:pt x="268" y="268"/>
                    <a:pt x="268" y="176"/>
                  </a:cubicBezTo>
                  <a:lnTo>
                    <a:pt x="268" y="110"/>
                  </a:lnTo>
                  <a:cubicBezTo>
                    <a:pt x="240" y="55"/>
                    <a:pt x="191" y="1"/>
                    <a:pt x="13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118;p51">
              <a:extLst>
                <a:ext uri="{FF2B5EF4-FFF2-40B4-BE49-F238E27FC236}">
                  <a16:creationId xmlns:a16="http://schemas.microsoft.com/office/drawing/2014/main" id="{E6596E2F-8A59-4410-8414-381410493864}"/>
                </a:ext>
              </a:extLst>
            </p:cNvPr>
            <p:cNvSpPr/>
            <p:nvPr/>
          </p:nvSpPr>
          <p:spPr>
            <a:xfrm>
              <a:off x="7218608" y="166388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1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1" y="255"/>
                    <a:pt x="68" y="310"/>
                    <a:pt x="128" y="310"/>
                  </a:cubicBezTo>
                  <a:cubicBezTo>
                    <a:pt x="142" y="310"/>
                    <a:pt x="156" y="307"/>
                    <a:pt x="168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119;p51">
              <a:extLst>
                <a:ext uri="{FF2B5EF4-FFF2-40B4-BE49-F238E27FC236}">
                  <a16:creationId xmlns:a16="http://schemas.microsoft.com/office/drawing/2014/main" id="{9681A4AD-F37E-4C6C-8501-D1C181744867}"/>
                </a:ext>
              </a:extLst>
            </p:cNvPr>
            <p:cNvSpPr/>
            <p:nvPr/>
          </p:nvSpPr>
          <p:spPr>
            <a:xfrm>
              <a:off x="7210141" y="1611368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1" y="147"/>
                  </a:cubicBezTo>
                  <a:lnTo>
                    <a:pt x="1" y="180"/>
                  </a:lnTo>
                  <a:cubicBezTo>
                    <a:pt x="34" y="280"/>
                    <a:pt x="101" y="314"/>
                    <a:pt x="167" y="314"/>
                  </a:cubicBezTo>
                  <a:cubicBezTo>
                    <a:pt x="234" y="280"/>
                    <a:pt x="301" y="214"/>
                    <a:pt x="268" y="147"/>
                  </a:cubicBezTo>
                  <a:lnTo>
                    <a:pt x="268" y="113"/>
                  </a:lnTo>
                  <a:cubicBezTo>
                    <a:pt x="268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120;p51">
              <a:extLst>
                <a:ext uri="{FF2B5EF4-FFF2-40B4-BE49-F238E27FC236}">
                  <a16:creationId xmlns:a16="http://schemas.microsoft.com/office/drawing/2014/main" id="{C2449BD8-73F6-4172-A2F8-A42DC8FF7404}"/>
                </a:ext>
              </a:extLst>
            </p:cNvPr>
            <p:cNvSpPr/>
            <p:nvPr/>
          </p:nvSpPr>
          <p:spPr>
            <a:xfrm>
              <a:off x="7252518" y="1875010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00" y="1"/>
                  </a:moveTo>
                  <a:cubicBezTo>
                    <a:pt x="33" y="1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0" y="255"/>
                    <a:pt x="45" y="310"/>
                    <a:pt x="97" y="310"/>
                  </a:cubicBezTo>
                  <a:cubicBezTo>
                    <a:pt x="109" y="310"/>
                    <a:pt x="121" y="307"/>
                    <a:pt x="134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121;p51">
              <a:extLst>
                <a:ext uri="{FF2B5EF4-FFF2-40B4-BE49-F238E27FC236}">
                  <a16:creationId xmlns:a16="http://schemas.microsoft.com/office/drawing/2014/main" id="{ABA3F986-B0B0-4C92-96C5-1850417C7CEC}"/>
                </a:ext>
              </a:extLst>
            </p:cNvPr>
            <p:cNvSpPr/>
            <p:nvPr/>
          </p:nvSpPr>
          <p:spPr>
            <a:xfrm>
              <a:off x="7201674" y="155849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34" y="310"/>
                    <a:pt x="30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122;p51">
              <a:extLst>
                <a:ext uri="{FF2B5EF4-FFF2-40B4-BE49-F238E27FC236}">
                  <a16:creationId xmlns:a16="http://schemas.microsoft.com/office/drawing/2014/main" id="{B2DD109C-CE8A-4737-9A18-0A012E642A96}"/>
                </a:ext>
              </a:extLst>
            </p:cNvPr>
            <p:cNvSpPr/>
            <p:nvPr/>
          </p:nvSpPr>
          <p:spPr>
            <a:xfrm>
              <a:off x="7244030" y="1822049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01" y="1"/>
                  </a:moveTo>
                  <a:cubicBezTo>
                    <a:pt x="34" y="34"/>
                    <a:pt x="1" y="101"/>
                    <a:pt x="1" y="168"/>
                  </a:cubicBezTo>
                  <a:lnTo>
                    <a:pt x="1" y="201"/>
                  </a:lnTo>
                  <a:cubicBezTo>
                    <a:pt x="1" y="276"/>
                    <a:pt x="38" y="314"/>
                    <a:pt x="99" y="314"/>
                  </a:cubicBezTo>
                  <a:cubicBezTo>
                    <a:pt x="120" y="314"/>
                    <a:pt x="143" y="309"/>
                    <a:pt x="168" y="301"/>
                  </a:cubicBezTo>
                  <a:cubicBezTo>
                    <a:pt x="234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123;p51">
              <a:extLst>
                <a:ext uri="{FF2B5EF4-FFF2-40B4-BE49-F238E27FC236}">
                  <a16:creationId xmlns:a16="http://schemas.microsoft.com/office/drawing/2014/main" id="{CF6F4A3D-EF1F-420A-AA72-685C5B48FE13}"/>
                </a:ext>
              </a:extLst>
            </p:cNvPr>
            <p:cNvSpPr/>
            <p:nvPr/>
          </p:nvSpPr>
          <p:spPr>
            <a:xfrm>
              <a:off x="7235563" y="1769511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58" y="1"/>
                  </a:moveTo>
                  <a:cubicBezTo>
                    <a:pt x="140" y="1"/>
                    <a:pt x="120" y="5"/>
                    <a:pt x="101" y="14"/>
                  </a:cubicBezTo>
                  <a:cubicBezTo>
                    <a:pt x="67" y="14"/>
                    <a:pt x="34" y="48"/>
                    <a:pt x="1" y="81"/>
                  </a:cubicBezTo>
                  <a:cubicBezTo>
                    <a:pt x="1" y="114"/>
                    <a:pt x="1" y="148"/>
                    <a:pt x="1" y="148"/>
                  </a:cubicBezTo>
                  <a:lnTo>
                    <a:pt x="1" y="215"/>
                  </a:lnTo>
                  <a:cubicBezTo>
                    <a:pt x="1" y="281"/>
                    <a:pt x="101" y="315"/>
                    <a:pt x="167" y="315"/>
                  </a:cubicBezTo>
                  <a:cubicBezTo>
                    <a:pt x="234" y="315"/>
                    <a:pt x="267" y="248"/>
                    <a:pt x="267" y="148"/>
                  </a:cubicBezTo>
                  <a:lnTo>
                    <a:pt x="267" y="114"/>
                  </a:lnTo>
                  <a:cubicBezTo>
                    <a:pt x="267" y="81"/>
                    <a:pt x="267" y="81"/>
                    <a:pt x="267" y="48"/>
                  </a:cubicBezTo>
                  <a:cubicBezTo>
                    <a:pt x="244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124;p51">
              <a:extLst>
                <a:ext uri="{FF2B5EF4-FFF2-40B4-BE49-F238E27FC236}">
                  <a16:creationId xmlns:a16="http://schemas.microsoft.com/office/drawing/2014/main" id="{C921B61F-A764-443F-A2B5-A87BF02B026F}"/>
                </a:ext>
              </a:extLst>
            </p:cNvPr>
            <p:cNvSpPr/>
            <p:nvPr/>
          </p:nvSpPr>
          <p:spPr>
            <a:xfrm>
              <a:off x="6957358" y="1489295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37" y="1"/>
                  </a:moveTo>
                  <a:cubicBezTo>
                    <a:pt x="125" y="1"/>
                    <a:pt x="113" y="3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5" y="268"/>
                    <a:pt x="69" y="295"/>
                    <a:pt x="124" y="295"/>
                  </a:cubicBezTo>
                  <a:cubicBezTo>
                    <a:pt x="194" y="295"/>
                    <a:pt x="268" y="251"/>
                    <a:pt x="268" y="176"/>
                  </a:cubicBezTo>
                  <a:lnTo>
                    <a:pt x="268" y="110"/>
                  </a:lnTo>
                  <a:cubicBezTo>
                    <a:pt x="240" y="55"/>
                    <a:pt x="191" y="1"/>
                    <a:pt x="13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125;p51">
              <a:extLst>
                <a:ext uri="{FF2B5EF4-FFF2-40B4-BE49-F238E27FC236}">
                  <a16:creationId xmlns:a16="http://schemas.microsoft.com/office/drawing/2014/main" id="{46C1486A-E1B3-4D3D-ABED-5EC000216E0A}"/>
                </a:ext>
              </a:extLst>
            </p:cNvPr>
            <p:cNvSpPr/>
            <p:nvPr/>
          </p:nvSpPr>
          <p:spPr>
            <a:xfrm>
              <a:off x="6900164" y="1498398"/>
              <a:ext cx="6096" cy="6562"/>
            </a:xfrm>
            <a:custGeom>
              <a:avLst/>
              <a:gdLst/>
              <a:ahLst/>
              <a:cxnLst/>
              <a:rect l="l" t="t" r="r" b="b"/>
              <a:pathLst>
                <a:path w="288" h="310" extrusionOk="0">
                  <a:moveTo>
                    <a:pt x="183" y="1"/>
                  </a:moveTo>
                  <a:cubicBezTo>
                    <a:pt x="168" y="1"/>
                    <a:pt x="151" y="5"/>
                    <a:pt x="134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14" y="281"/>
                    <a:pt x="66" y="310"/>
                    <a:pt x="120" y="310"/>
                  </a:cubicBezTo>
                  <a:cubicBezTo>
                    <a:pt x="201" y="310"/>
                    <a:pt x="288" y="246"/>
                    <a:pt x="268" y="147"/>
                  </a:cubicBezTo>
                  <a:lnTo>
                    <a:pt x="268" y="113"/>
                  </a:lnTo>
                  <a:cubicBezTo>
                    <a:pt x="268" y="38"/>
                    <a:pt x="230" y="1"/>
                    <a:pt x="18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126;p51">
              <a:extLst>
                <a:ext uri="{FF2B5EF4-FFF2-40B4-BE49-F238E27FC236}">
                  <a16:creationId xmlns:a16="http://schemas.microsoft.com/office/drawing/2014/main" id="{75D5653F-0640-4C26-9F44-7DF44CE620C2}"/>
                </a:ext>
              </a:extLst>
            </p:cNvPr>
            <p:cNvSpPr/>
            <p:nvPr/>
          </p:nvSpPr>
          <p:spPr>
            <a:xfrm>
              <a:off x="7184719" y="1452782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33"/>
                    <a:pt x="1" y="67"/>
                    <a:pt x="34" y="167"/>
                  </a:cubicBezTo>
                  <a:lnTo>
                    <a:pt x="34" y="200"/>
                  </a:lnTo>
                  <a:cubicBezTo>
                    <a:pt x="34" y="255"/>
                    <a:pt x="79" y="309"/>
                    <a:pt x="131" y="309"/>
                  </a:cubicBezTo>
                  <a:cubicBezTo>
                    <a:pt x="143" y="309"/>
                    <a:pt x="155" y="306"/>
                    <a:pt x="168" y="300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127;p51">
              <a:extLst>
                <a:ext uri="{FF2B5EF4-FFF2-40B4-BE49-F238E27FC236}">
                  <a16:creationId xmlns:a16="http://schemas.microsoft.com/office/drawing/2014/main" id="{356C7DC9-94C1-4F3F-8F59-38BA2DB49AE2}"/>
                </a:ext>
              </a:extLst>
            </p:cNvPr>
            <p:cNvSpPr/>
            <p:nvPr/>
          </p:nvSpPr>
          <p:spPr>
            <a:xfrm>
              <a:off x="7013854" y="148013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4" y="142"/>
                  </a:cubicBezTo>
                  <a:lnTo>
                    <a:pt x="34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309"/>
                    <a:pt x="301" y="242"/>
                    <a:pt x="301" y="176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128;p51">
              <a:extLst>
                <a:ext uri="{FF2B5EF4-FFF2-40B4-BE49-F238E27FC236}">
                  <a16:creationId xmlns:a16="http://schemas.microsoft.com/office/drawing/2014/main" id="{0B2F6698-DFB8-456D-9302-247D86BAC8F5}"/>
                </a:ext>
              </a:extLst>
            </p:cNvPr>
            <p:cNvSpPr/>
            <p:nvPr/>
          </p:nvSpPr>
          <p:spPr>
            <a:xfrm>
              <a:off x="6908652" y="155091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34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0" y="255"/>
                    <a:pt x="67" y="310"/>
                    <a:pt x="128" y="310"/>
                  </a:cubicBezTo>
                  <a:cubicBezTo>
                    <a:pt x="141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129;p51">
              <a:extLst>
                <a:ext uri="{FF2B5EF4-FFF2-40B4-BE49-F238E27FC236}">
                  <a16:creationId xmlns:a16="http://schemas.microsoft.com/office/drawing/2014/main" id="{359A5448-6C75-4295-AFE3-A794CF45A1BF}"/>
                </a:ext>
              </a:extLst>
            </p:cNvPr>
            <p:cNvSpPr/>
            <p:nvPr/>
          </p:nvSpPr>
          <p:spPr>
            <a:xfrm>
              <a:off x="6965127" y="1542172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4" y="1"/>
                  </a:moveTo>
                  <a:cubicBezTo>
                    <a:pt x="168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7"/>
                  </a:cubicBezTo>
                  <a:lnTo>
                    <a:pt x="34" y="214"/>
                  </a:lnTo>
                  <a:cubicBezTo>
                    <a:pt x="34" y="280"/>
                    <a:pt x="101" y="314"/>
                    <a:pt x="168" y="314"/>
                  </a:cubicBezTo>
                  <a:cubicBezTo>
                    <a:pt x="268" y="280"/>
                    <a:pt x="301" y="214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130;p51">
              <a:extLst>
                <a:ext uri="{FF2B5EF4-FFF2-40B4-BE49-F238E27FC236}">
                  <a16:creationId xmlns:a16="http://schemas.microsoft.com/office/drawing/2014/main" id="{4FA3FA37-7879-43FD-B6F8-97AA9919012C}"/>
                </a:ext>
              </a:extLst>
            </p:cNvPr>
            <p:cNvSpPr/>
            <p:nvPr/>
          </p:nvSpPr>
          <p:spPr>
            <a:xfrm>
              <a:off x="7022321" y="1533070"/>
              <a:ext cx="6371" cy="6498"/>
            </a:xfrm>
            <a:custGeom>
              <a:avLst/>
              <a:gdLst/>
              <a:ahLst/>
              <a:cxnLst/>
              <a:rect l="l" t="t" r="r" b="b"/>
              <a:pathLst>
                <a:path w="301" h="307" extrusionOk="0">
                  <a:moveTo>
                    <a:pt x="171" y="1"/>
                  </a:moveTo>
                  <a:cubicBezTo>
                    <a:pt x="159" y="1"/>
                    <a:pt x="146" y="4"/>
                    <a:pt x="134" y="10"/>
                  </a:cubicBezTo>
                  <a:cubicBezTo>
                    <a:pt x="67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28" y="277"/>
                    <a:pt x="82" y="307"/>
                    <a:pt x="137" y="307"/>
                  </a:cubicBezTo>
                  <a:cubicBezTo>
                    <a:pt x="218" y="307"/>
                    <a:pt x="301" y="243"/>
                    <a:pt x="301" y="143"/>
                  </a:cubicBezTo>
                  <a:lnTo>
                    <a:pt x="301" y="110"/>
                  </a:lnTo>
                  <a:cubicBezTo>
                    <a:pt x="274" y="55"/>
                    <a:pt x="224" y="1"/>
                    <a:pt x="17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131;p51">
              <a:extLst>
                <a:ext uri="{FF2B5EF4-FFF2-40B4-BE49-F238E27FC236}">
                  <a16:creationId xmlns:a16="http://schemas.microsoft.com/office/drawing/2014/main" id="{161AA785-3C27-4B3E-B6EA-163F9A44BF2C}"/>
                </a:ext>
              </a:extLst>
            </p:cNvPr>
            <p:cNvSpPr/>
            <p:nvPr/>
          </p:nvSpPr>
          <p:spPr>
            <a:xfrm>
              <a:off x="7193207" y="150572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27" y="255"/>
                    <a:pt x="77" y="310"/>
                    <a:pt x="130" y="310"/>
                  </a:cubicBezTo>
                  <a:cubicBezTo>
                    <a:pt x="142" y="310"/>
                    <a:pt x="155" y="307"/>
                    <a:pt x="167" y="301"/>
                  </a:cubicBezTo>
                  <a:cubicBezTo>
                    <a:pt x="234" y="301"/>
                    <a:pt x="300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132;p51">
              <a:extLst>
                <a:ext uri="{FF2B5EF4-FFF2-40B4-BE49-F238E27FC236}">
                  <a16:creationId xmlns:a16="http://schemas.microsoft.com/office/drawing/2014/main" id="{3573A4EE-AAFE-4684-B023-C132E9BA9A89}"/>
                </a:ext>
              </a:extLst>
            </p:cNvPr>
            <p:cNvSpPr/>
            <p:nvPr/>
          </p:nvSpPr>
          <p:spPr>
            <a:xfrm>
              <a:off x="7104938" y="16822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01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133;p51">
              <a:extLst>
                <a:ext uri="{FF2B5EF4-FFF2-40B4-BE49-F238E27FC236}">
                  <a16:creationId xmlns:a16="http://schemas.microsoft.com/office/drawing/2014/main" id="{DA47C11F-35C9-41EB-896A-105BBC5EDBED}"/>
                </a:ext>
              </a:extLst>
            </p:cNvPr>
            <p:cNvSpPr/>
            <p:nvPr/>
          </p:nvSpPr>
          <p:spPr>
            <a:xfrm>
              <a:off x="7096471" y="1629297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00" y="0"/>
                  </a:moveTo>
                  <a:cubicBezTo>
                    <a:pt x="34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15" y="276"/>
                    <a:pt x="71" y="310"/>
                    <a:pt x="127" y="310"/>
                  </a:cubicBezTo>
                  <a:cubicBezTo>
                    <a:pt x="197" y="310"/>
                    <a:pt x="267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134;p51">
              <a:extLst>
                <a:ext uri="{FF2B5EF4-FFF2-40B4-BE49-F238E27FC236}">
                  <a16:creationId xmlns:a16="http://schemas.microsoft.com/office/drawing/2014/main" id="{AECF7D7D-122C-47AF-A391-B8866D3E8BA8}"/>
                </a:ext>
              </a:extLst>
            </p:cNvPr>
            <p:cNvSpPr/>
            <p:nvPr/>
          </p:nvSpPr>
          <p:spPr>
            <a:xfrm>
              <a:off x="7087983" y="1576781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69" y="0"/>
                  </a:moveTo>
                  <a:cubicBezTo>
                    <a:pt x="149" y="0"/>
                    <a:pt x="126" y="5"/>
                    <a:pt x="101" y="13"/>
                  </a:cubicBezTo>
                  <a:cubicBezTo>
                    <a:pt x="34" y="13"/>
                    <a:pt x="1" y="80"/>
                    <a:pt x="1" y="146"/>
                  </a:cubicBezTo>
                  <a:lnTo>
                    <a:pt x="1" y="213"/>
                  </a:lnTo>
                  <a:cubicBezTo>
                    <a:pt x="15" y="269"/>
                    <a:pt x="64" y="295"/>
                    <a:pt x="116" y="295"/>
                  </a:cubicBezTo>
                  <a:cubicBezTo>
                    <a:pt x="189" y="295"/>
                    <a:pt x="268" y="243"/>
                    <a:pt x="268" y="146"/>
                  </a:cubicBezTo>
                  <a:lnTo>
                    <a:pt x="268" y="113"/>
                  </a:lnTo>
                  <a:cubicBezTo>
                    <a:pt x="268" y="38"/>
                    <a:pt x="230" y="0"/>
                    <a:pt x="16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135;p51">
              <a:extLst>
                <a:ext uri="{FF2B5EF4-FFF2-40B4-BE49-F238E27FC236}">
                  <a16:creationId xmlns:a16="http://schemas.microsoft.com/office/drawing/2014/main" id="{65E3AC4A-59F7-4976-BC49-B3CBED623B43}"/>
                </a:ext>
              </a:extLst>
            </p:cNvPr>
            <p:cNvSpPr/>
            <p:nvPr/>
          </p:nvSpPr>
          <p:spPr>
            <a:xfrm>
              <a:off x="7138129" y="189319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309"/>
                    <a:pt x="300" y="242"/>
                    <a:pt x="300" y="176"/>
                  </a:cubicBezTo>
                  <a:lnTo>
                    <a:pt x="300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136;p51">
              <a:extLst>
                <a:ext uri="{FF2B5EF4-FFF2-40B4-BE49-F238E27FC236}">
                  <a16:creationId xmlns:a16="http://schemas.microsoft.com/office/drawing/2014/main" id="{49CFFC34-072D-4BAE-8531-CB3104D90464}"/>
                </a:ext>
              </a:extLst>
            </p:cNvPr>
            <p:cNvSpPr/>
            <p:nvPr/>
          </p:nvSpPr>
          <p:spPr>
            <a:xfrm>
              <a:off x="7121174" y="1787461"/>
              <a:ext cx="6371" cy="7070"/>
            </a:xfrm>
            <a:custGeom>
              <a:avLst/>
              <a:gdLst/>
              <a:ahLst/>
              <a:cxnLst/>
              <a:rect l="l" t="t" r="r" b="b"/>
              <a:pathLst>
                <a:path w="301" h="334" extrusionOk="0">
                  <a:moveTo>
                    <a:pt x="134" y="0"/>
                  </a:moveTo>
                  <a:cubicBezTo>
                    <a:pt x="67" y="34"/>
                    <a:pt x="34" y="67"/>
                    <a:pt x="34" y="100"/>
                  </a:cubicBezTo>
                  <a:cubicBezTo>
                    <a:pt x="1" y="134"/>
                    <a:pt x="1" y="134"/>
                    <a:pt x="34" y="167"/>
                  </a:cubicBezTo>
                  <a:lnTo>
                    <a:pt x="34" y="200"/>
                  </a:lnTo>
                  <a:cubicBezTo>
                    <a:pt x="34" y="301"/>
                    <a:pt x="101" y="334"/>
                    <a:pt x="167" y="334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137;p51">
              <a:extLst>
                <a:ext uri="{FF2B5EF4-FFF2-40B4-BE49-F238E27FC236}">
                  <a16:creationId xmlns:a16="http://schemas.microsoft.com/office/drawing/2014/main" id="{6E98D11A-1442-4F79-9995-9CA06393E198}"/>
                </a:ext>
              </a:extLst>
            </p:cNvPr>
            <p:cNvSpPr/>
            <p:nvPr/>
          </p:nvSpPr>
          <p:spPr>
            <a:xfrm>
              <a:off x="7130360" y="184042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55"/>
                    <a:pt x="45" y="309"/>
                    <a:pt x="116" y="309"/>
                  </a:cubicBezTo>
                  <a:cubicBezTo>
                    <a:pt x="132" y="309"/>
                    <a:pt x="149" y="306"/>
                    <a:pt x="167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138;p51">
              <a:extLst>
                <a:ext uri="{FF2B5EF4-FFF2-40B4-BE49-F238E27FC236}">
                  <a16:creationId xmlns:a16="http://schemas.microsoft.com/office/drawing/2014/main" id="{0FEF485B-724B-4B56-BB37-FA6DBD6845A2}"/>
                </a:ext>
              </a:extLst>
            </p:cNvPr>
            <p:cNvSpPr/>
            <p:nvPr/>
          </p:nvSpPr>
          <p:spPr>
            <a:xfrm>
              <a:off x="7161434" y="167307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3" y="0"/>
                  </a:moveTo>
                  <a:cubicBezTo>
                    <a:pt x="67" y="0"/>
                    <a:pt x="0" y="67"/>
                    <a:pt x="33" y="134"/>
                  </a:cubicBezTo>
                  <a:lnTo>
                    <a:pt x="33" y="201"/>
                  </a:lnTo>
                  <a:cubicBezTo>
                    <a:pt x="33" y="255"/>
                    <a:pt x="78" y="310"/>
                    <a:pt x="131" y="310"/>
                  </a:cubicBezTo>
                  <a:cubicBezTo>
                    <a:pt x="142" y="310"/>
                    <a:pt x="155" y="307"/>
                    <a:pt x="167" y="301"/>
                  </a:cubicBezTo>
                  <a:cubicBezTo>
                    <a:pt x="234" y="301"/>
                    <a:pt x="300" y="234"/>
                    <a:pt x="300" y="167"/>
                  </a:cubicBezTo>
                  <a:lnTo>
                    <a:pt x="300" y="101"/>
                  </a:lnTo>
                  <a:cubicBezTo>
                    <a:pt x="267" y="34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139;p51">
              <a:extLst>
                <a:ext uri="{FF2B5EF4-FFF2-40B4-BE49-F238E27FC236}">
                  <a16:creationId xmlns:a16="http://schemas.microsoft.com/office/drawing/2014/main" id="{F8F34472-5E0C-4FA9-B9C3-8C9E329AFB88}"/>
                </a:ext>
              </a:extLst>
            </p:cNvPr>
            <p:cNvSpPr/>
            <p:nvPr/>
          </p:nvSpPr>
          <p:spPr>
            <a:xfrm>
              <a:off x="7152946" y="162011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34"/>
                    <a:pt x="1" y="101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140;p51">
              <a:extLst>
                <a:ext uri="{FF2B5EF4-FFF2-40B4-BE49-F238E27FC236}">
                  <a16:creationId xmlns:a16="http://schemas.microsoft.com/office/drawing/2014/main" id="{755E587E-1348-438D-94DC-A887AB4C2958}"/>
                </a:ext>
              </a:extLst>
            </p:cNvPr>
            <p:cNvSpPr/>
            <p:nvPr/>
          </p:nvSpPr>
          <p:spPr>
            <a:xfrm>
              <a:off x="7144479" y="1567679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09"/>
                    <a:pt x="167" y="309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141;p51">
              <a:extLst>
                <a:ext uri="{FF2B5EF4-FFF2-40B4-BE49-F238E27FC236}">
                  <a16:creationId xmlns:a16="http://schemas.microsoft.com/office/drawing/2014/main" id="{30529CF9-32A8-463F-AAC3-E525FEE7260C}"/>
                </a:ext>
              </a:extLst>
            </p:cNvPr>
            <p:cNvSpPr/>
            <p:nvPr/>
          </p:nvSpPr>
          <p:spPr>
            <a:xfrm>
              <a:off x="7195323" y="188419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27" y="255"/>
                    <a:pt x="77" y="309"/>
                    <a:pt x="130" y="309"/>
                  </a:cubicBezTo>
                  <a:cubicBezTo>
                    <a:pt x="143" y="309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142;p51">
              <a:extLst>
                <a:ext uri="{FF2B5EF4-FFF2-40B4-BE49-F238E27FC236}">
                  <a16:creationId xmlns:a16="http://schemas.microsoft.com/office/drawing/2014/main" id="{9F7622E6-3C57-4920-8778-91C47C24F3B3}"/>
                </a:ext>
              </a:extLst>
            </p:cNvPr>
            <p:cNvSpPr/>
            <p:nvPr/>
          </p:nvSpPr>
          <p:spPr>
            <a:xfrm>
              <a:off x="7178368" y="1778698"/>
              <a:ext cx="6371" cy="6668"/>
            </a:xfrm>
            <a:custGeom>
              <a:avLst/>
              <a:gdLst/>
              <a:ahLst/>
              <a:cxnLst/>
              <a:rect l="l" t="t" r="r" b="b"/>
              <a:pathLst>
                <a:path w="301" h="315" extrusionOk="0">
                  <a:moveTo>
                    <a:pt x="170" y="0"/>
                  </a:moveTo>
                  <a:cubicBezTo>
                    <a:pt x="156" y="0"/>
                    <a:pt x="144" y="4"/>
                    <a:pt x="134" y="14"/>
                  </a:cubicBezTo>
                  <a:cubicBezTo>
                    <a:pt x="67" y="14"/>
                    <a:pt x="34" y="47"/>
                    <a:pt x="1" y="81"/>
                  </a:cubicBezTo>
                  <a:cubicBezTo>
                    <a:pt x="1" y="114"/>
                    <a:pt x="1" y="114"/>
                    <a:pt x="1" y="147"/>
                  </a:cubicBezTo>
                  <a:lnTo>
                    <a:pt x="1" y="214"/>
                  </a:lnTo>
                  <a:cubicBezTo>
                    <a:pt x="34" y="281"/>
                    <a:pt x="101" y="314"/>
                    <a:pt x="167" y="314"/>
                  </a:cubicBezTo>
                  <a:cubicBezTo>
                    <a:pt x="234" y="281"/>
                    <a:pt x="301" y="214"/>
                    <a:pt x="301" y="147"/>
                  </a:cubicBezTo>
                  <a:lnTo>
                    <a:pt x="301" y="114"/>
                  </a:lnTo>
                  <a:cubicBezTo>
                    <a:pt x="267" y="81"/>
                    <a:pt x="267" y="81"/>
                    <a:pt x="267" y="47"/>
                  </a:cubicBezTo>
                  <a:cubicBezTo>
                    <a:pt x="244" y="24"/>
                    <a:pt x="20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143;p51">
              <a:extLst>
                <a:ext uri="{FF2B5EF4-FFF2-40B4-BE49-F238E27FC236}">
                  <a16:creationId xmlns:a16="http://schemas.microsoft.com/office/drawing/2014/main" id="{3E81EA67-76E6-4825-92F7-B632DD7A3577}"/>
                </a:ext>
              </a:extLst>
            </p:cNvPr>
            <p:cNvSpPr/>
            <p:nvPr/>
          </p:nvSpPr>
          <p:spPr>
            <a:xfrm>
              <a:off x="7186835" y="183123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144;p51">
              <a:extLst>
                <a:ext uri="{FF2B5EF4-FFF2-40B4-BE49-F238E27FC236}">
                  <a16:creationId xmlns:a16="http://schemas.microsoft.com/office/drawing/2014/main" id="{188C60B9-252E-4942-A389-A3C69522F9AA}"/>
                </a:ext>
              </a:extLst>
            </p:cNvPr>
            <p:cNvSpPr/>
            <p:nvPr/>
          </p:nvSpPr>
          <p:spPr>
            <a:xfrm>
              <a:off x="7267335" y="1602266"/>
              <a:ext cx="6075" cy="6710"/>
            </a:xfrm>
            <a:custGeom>
              <a:avLst/>
              <a:gdLst/>
              <a:ahLst/>
              <a:cxnLst/>
              <a:rect l="l" t="t" r="r" b="b"/>
              <a:pathLst>
                <a:path w="287" h="317" extrusionOk="0">
                  <a:moveTo>
                    <a:pt x="140" y="1"/>
                  </a:moveTo>
                  <a:cubicBezTo>
                    <a:pt x="126" y="1"/>
                    <a:pt x="113" y="4"/>
                    <a:pt x="101" y="10"/>
                  </a:cubicBezTo>
                  <a:cubicBezTo>
                    <a:pt x="34" y="10"/>
                    <a:pt x="1" y="76"/>
                    <a:pt x="1" y="143"/>
                  </a:cubicBezTo>
                  <a:lnTo>
                    <a:pt x="1" y="210"/>
                  </a:lnTo>
                  <a:cubicBezTo>
                    <a:pt x="15" y="282"/>
                    <a:pt x="73" y="317"/>
                    <a:pt x="132" y="317"/>
                  </a:cubicBezTo>
                  <a:cubicBezTo>
                    <a:pt x="209" y="317"/>
                    <a:pt x="286" y="257"/>
                    <a:pt x="267" y="143"/>
                  </a:cubicBezTo>
                  <a:lnTo>
                    <a:pt x="267" y="110"/>
                  </a:lnTo>
                  <a:cubicBezTo>
                    <a:pt x="267" y="55"/>
                    <a:pt x="201" y="1"/>
                    <a:pt x="14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145;p51">
              <a:extLst>
                <a:ext uri="{FF2B5EF4-FFF2-40B4-BE49-F238E27FC236}">
                  <a16:creationId xmlns:a16="http://schemas.microsoft.com/office/drawing/2014/main" id="{820A24F9-B293-45DD-ABD3-A8D099B6CC7D}"/>
                </a:ext>
              </a:extLst>
            </p:cNvPr>
            <p:cNvSpPr/>
            <p:nvPr/>
          </p:nvSpPr>
          <p:spPr>
            <a:xfrm>
              <a:off x="7275802" y="1654720"/>
              <a:ext cx="5673" cy="7070"/>
            </a:xfrm>
            <a:custGeom>
              <a:avLst/>
              <a:gdLst/>
              <a:ahLst/>
              <a:cxnLst/>
              <a:rect l="l" t="t" r="r" b="b"/>
              <a:pathLst>
                <a:path w="268" h="334" extrusionOk="0">
                  <a:moveTo>
                    <a:pt x="101" y="0"/>
                  </a:moveTo>
                  <a:cubicBezTo>
                    <a:pt x="34" y="34"/>
                    <a:pt x="1" y="100"/>
                    <a:pt x="1" y="167"/>
                  </a:cubicBezTo>
                  <a:lnTo>
                    <a:pt x="1" y="200"/>
                  </a:lnTo>
                  <a:cubicBezTo>
                    <a:pt x="1" y="267"/>
                    <a:pt x="68" y="334"/>
                    <a:pt x="168" y="334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34" y="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146;p51">
              <a:extLst>
                <a:ext uri="{FF2B5EF4-FFF2-40B4-BE49-F238E27FC236}">
                  <a16:creationId xmlns:a16="http://schemas.microsoft.com/office/drawing/2014/main" id="{2D5DA514-F54D-44A9-8713-65F863F316AD}"/>
                </a:ext>
              </a:extLst>
            </p:cNvPr>
            <p:cNvSpPr/>
            <p:nvPr/>
          </p:nvSpPr>
          <p:spPr>
            <a:xfrm>
              <a:off x="7258868" y="154949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34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100" y="301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147;p51">
              <a:extLst>
                <a:ext uri="{FF2B5EF4-FFF2-40B4-BE49-F238E27FC236}">
                  <a16:creationId xmlns:a16="http://schemas.microsoft.com/office/drawing/2014/main" id="{7DE763E1-42E7-45F6-A612-B821254B88B5}"/>
                </a:ext>
              </a:extLst>
            </p:cNvPr>
            <p:cNvSpPr/>
            <p:nvPr/>
          </p:nvSpPr>
          <p:spPr>
            <a:xfrm>
              <a:off x="7308993" y="1865844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33"/>
                    <a:pt x="1" y="67"/>
                    <a:pt x="34" y="167"/>
                  </a:cubicBezTo>
                  <a:lnTo>
                    <a:pt x="34" y="200"/>
                  </a:lnTo>
                  <a:cubicBezTo>
                    <a:pt x="49" y="275"/>
                    <a:pt x="98" y="310"/>
                    <a:pt x="150" y="310"/>
                  </a:cubicBezTo>
                  <a:cubicBezTo>
                    <a:pt x="214" y="310"/>
                    <a:pt x="283" y="258"/>
                    <a:pt x="301" y="167"/>
                  </a:cubicBezTo>
                  <a:lnTo>
                    <a:pt x="301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148;p51">
              <a:extLst>
                <a:ext uri="{FF2B5EF4-FFF2-40B4-BE49-F238E27FC236}">
                  <a16:creationId xmlns:a16="http://schemas.microsoft.com/office/drawing/2014/main" id="{334B47DA-D85C-434A-B43A-1712BD69331A}"/>
                </a:ext>
              </a:extLst>
            </p:cNvPr>
            <p:cNvSpPr/>
            <p:nvPr/>
          </p:nvSpPr>
          <p:spPr>
            <a:xfrm>
              <a:off x="7292757" y="1760324"/>
              <a:ext cx="5673" cy="6879"/>
            </a:xfrm>
            <a:custGeom>
              <a:avLst/>
              <a:gdLst/>
              <a:ahLst/>
              <a:cxnLst/>
              <a:rect l="l" t="t" r="r" b="b"/>
              <a:pathLst>
                <a:path w="268" h="325" extrusionOk="0">
                  <a:moveTo>
                    <a:pt x="151" y="1"/>
                  </a:moveTo>
                  <a:cubicBezTo>
                    <a:pt x="137" y="1"/>
                    <a:pt x="120" y="5"/>
                    <a:pt x="101" y="15"/>
                  </a:cubicBezTo>
                  <a:cubicBezTo>
                    <a:pt x="67" y="15"/>
                    <a:pt x="0" y="48"/>
                    <a:pt x="0" y="115"/>
                  </a:cubicBezTo>
                  <a:cubicBezTo>
                    <a:pt x="0" y="115"/>
                    <a:pt x="0" y="148"/>
                    <a:pt x="0" y="148"/>
                  </a:cubicBezTo>
                  <a:lnTo>
                    <a:pt x="0" y="215"/>
                  </a:lnTo>
                  <a:cubicBezTo>
                    <a:pt x="16" y="290"/>
                    <a:pt x="71" y="325"/>
                    <a:pt x="128" y="325"/>
                  </a:cubicBezTo>
                  <a:cubicBezTo>
                    <a:pt x="197" y="325"/>
                    <a:pt x="267" y="273"/>
                    <a:pt x="267" y="182"/>
                  </a:cubicBezTo>
                  <a:lnTo>
                    <a:pt x="267" y="115"/>
                  </a:lnTo>
                  <a:cubicBezTo>
                    <a:pt x="267" y="81"/>
                    <a:pt x="267" y="81"/>
                    <a:pt x="234" y="48"/>
                  </a:cubicBezTo>
                  <a:cubicBezTo>
                    <a:pt x="210" y="25"/>
                    <a:pt x="187" y="1"/>
                    <a:pt x="15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149;p51">
              <a:extLst>
                <a:ext uri="{FF2B5EF4-FFF2-40B4-BE49-F238E27FC236}">
                  <a16:creationId xmlns:a16="http://schemas.microsoft.com/office/drawing/2014/main" id="{AAB38A0F-0010-4BC7-A836-7C2A9D038379}"/>
                </a:ext>
              </a:extLst>
            </p:cNvPr>
            <p:cNvSpPr/>
            <p:nvPr/>
          </p:nvSpPr>
          <p:spPr>
            <a:xfrm>
              <a:off x="7300526" y="1813391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150;p51">
              <a:extLst>
                <a:ext uri="{FF2B5EF4-FFF2-40B4-BE49-F238E27FC236}">
                  <a16:creationId xmlns:a16="http://schemas.microsoft.com/office/drawing/2014/main" id="{495FAAAA-FFDD-497E-A3AB-F3A7FC969C87}"/>
                </a:ext>
              </a:extLst>
            </p:cNvPr>
            <p:cNvSpPr/>
            <p:nvPr/>
          </p:nvSpPr>
          <p:spPr>
            <a:xfrm>
              <a:off x="7324530" y="1593101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28" y="265"/>
                    <a:pt x="80" y="292"/>
                    <a:pt x="130" y="292"/>
                  </a:cubicBezTo>
                  <a:cubicBezTo>
                    <a:pt x="199" y="292"/>
                    <a:pt x="267" y="240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151;p51">
              <a:extLst>
                <a:ext uri="{FF2B5EF4-FFF2-40B4-BE49-F238E27FC236}">
                  <a16:creationId xmlns:a16="http://schemas.microsoft.com/office/drawing/2014/main" id="{D6F47A39-1F74-4DBA-A447-3B5907F0F9C6}"/>
                </a:ext>
              </a:extLst>
            </p:cNvPr>
            <p:cNvSpPr/>
            <p:nvPr/>
          </p:nvSpPr>
          <p:spPr>
            <a:xfrm>
              <a:off x="7315343" y="1540330"/>
              <a:ext cx="6393" cy="6054"/>
            </a:xfrm>
            <a:custGeom>
              <a:avLst/>
              <a:gdLst/>
              <a:ahLst/>
              <a:cxnLst/>
              <a:rect l="l" t="t" r="r" b="b"/>
              <a:pathLst>
                <a:path w="302" h="286" extrusionOk="0">
                  <a:moveTo>
                    <a:pt x="134" y="0"/>
                  </a:moveTo>
                  <a:cubicBezTo>
                    <a:pt x="68" y="0"/>
                    <a:pt x="1" y="67"/>
                    <a:pt x="34" y="134"/>
                  </a:cubicBezTo>
                  <a:lnTo>
                    <a:pt x="34" y="200"/>
                  </a:lnTo>
                  <a:cubicBezTo>
                    <a:pt x="49" y="259"/>
                    <a:pt x="96" y="285"/>
                    <a:pt x="146" y="285"/>
                  </a:cubicBezTo>
                  <a:cubicBezTo>
                    <a:pt x="211" y="285"/>
                    <a:pt x="282" y="242"/>
                    <a:pt x="301" y="167"/>
                  </a:cubicBezTo>
                  <a:lnTo>
                    <a:pt x="301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152;p51">
              <a:extLst>
                <a:ext uri="{FF2B5EF4-FFF2-40B4-BE49-F238E27FC236}">
                  <a16:creationId xmlns:a16="http://schemas.microsoft.com/office/drawing/2014/main" id="{CB87A763-968E-46A2-B7F1-B103C42A5D3E}"/>
                </a:ext>
              </a:extLst>
            </p:cNvPr>
            <p:cNvSpPr/>
            <p:nvPr/>
          </p:nvSpPr>
          <p:spPr>
            <a:xfrm>
              <a:off x="7332298" y="164597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3" y="0"/>
                  </a:moveTo>
                  <a:cubicBezTo>
                    <a:pt x="167" y="0"/>
                    <a:pt x="151" y="5"/>
                    <a:pt x="134" y="13"/>
                  </a:cubicBezTo>
                  <a:cubicBezTo>
                    <a:pt x="67" y="13"/>
                    <a:pt x="0" y="80"/>
                    <a:pt x="34" y="146"/>
                  </a:cubicBezTo>
                  <a:lnTo>
                    <a:pt x="34" y="213"/>
                  </a:lnTo>
                  <a:cubicBezTo>
                    <a:pt x="34" y="280"/>
                    <a:pt x="101" y="313"/>
                    <a:pt x="167" y="313"/>
                  </a:cubicBezTo>
                  <a:cubicBezTo>
                    <a:pt x="234" y="280"/>
                    <a:pt x="301" y="213"/>
                    <a:pt x="301" y="146"/>
                  </a:cubicBezTo>
                  <a:lnTo>
                    <a:pt x="301" y="113"/>
                  </a:lnTo>
                  <a:cubicBezTo>
                    <a:pt x="276" y="38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153;p51">
              <a:extLst>
                <a:ext uri="{FF2B5EF4-FFF2-40B4-BE49-F238E27FC236}">
                  <a16:creationId xmlns:a16="http://schemas.microsoft.com/office/drawing/2014/main" id="{5C30833E-CE31-4AE2-9EA3-5C64A67D990A}"/>
                </a:ext>
              </a:extLst>
            </p:cNvPr>
            <p:cNvSpPr/>
            <p:nvPr/>
          </p:nvSpPr>
          <p:spPr>
            <a:xfrm>
              <a:off x="7349253" y="1751455"/>
              <a:ext cx="5652" cy="6054"/>
            </a:xfrm>
            <a:custGeom>
              <a:avLst/>
              <a:gdLst/>
              <a:ahLst/>
              <a:cxnLst/>
              <a:rect l="l" t="t" r="r" b="b"/>
              <a:pathLst>
                <a:path w="267" h="286" extrusionOk="0">
                  <a:moveTo>
                    <a:pt x="133" y="0"/>
                  </a:moveTo>
                  <a:cubicBezTo>
                    <a:pt x="67" y="0"/>
                    <a:pt x="33" y="33"/>
                    <a:pt x="0" y="100"/>
                  </a:cubicBezTo>
                  <a:cubicBezTo>
                    <a:pt x="0" y="100"/>
                    <a:pt x="0" y="134"/>
                    <a:pt x="0" y="134"/>
                  </a:cubicBezTo>
                  <a:lnTo>
                    <a:pt x="0" y="200"/>
                  </a:lnTo>
                  <a:cubicBezTo>
                    <a:pt x="29" y="259"/>
                    <a:pt x="84" y="285"/>
                    <a:pt x="137" y="285"/>
                  </a:cubicBezTo>
                  <a:cubicBezTo>
                    <a:pt x="204" y="285"/>
                    <a:pt x="267" y="242"/>
                    <a:pt x="267" y="167"/>
                  </a:cubicBezTo>
                  <a:lnTo>
                    <a:pt x="267" y="100"/>
                  </a:lnTo>
                  <a:cubicBezTo>
                    <a:pt x="267" y="100"/>
                    <a:pt x="267" y="67"/>
                    <a:pt x="267" y="67"/>
                  </a:cubicBezTo>
                  <a:cubicBezTo>
                    <a:pt x="234" y="0"/>
                    <a:pt x="167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154;p51">
              <a:extLst>
                <a:ext uri="{FF2B5EF4-FFF2-40B4-BE49-F238E27FC236}">
                  <a16:creationId xmlns:a16="http://schemas.microsoft.com/office/drawing/2014/main" id="{D2455AE3-8266-4B1C-804D-5977EF7FA3AD}"/>
                </a:ext>
              </a:extLst>
            </p:cNvPr>
            <p:cNvSpPr/>
            <p:nvPr/>
          </p:nvSpPr>
          <p:spPr>
            <a:xfrm>
              <a:off x="7366187" y="1857102"/>
              <a:ext cx="6054" cy="6139"/>
            </a:xfrm>
            <a:custGeom>
              <a:avLst/>
              <a:gdLst/>
              <a:ahLst/>
              <a:cxnLst/>
              <a:rect l="l" t="t" r="r" b="b"/>
              <a:pathLst>
                <a:path w="286" h="290" extrusionOk="0">
                  <a:moveTo>
                    <a:pt x="183" y="0"/>
                  </a:moveTo>
                  <a:cubicBezTo>
                    <a:pt x="167" y="0"/>
                    <a:pt x="151" y="4"/>
                    <a:pt x="134" y="13"/>
                  </a:cubicBezTo>
                  <a:cubicBezTo>
                    <a:pt x="34" y="13"/>
                    <a:pt x="1" y="79"/>
                    <a:pt x="1" y="146"/>
                  </a:cubicBezTo>
                  <a:lnTo>
                    <a:pt x="1" y="180"/>
                  </a:lnTo>
                  <a:cubicBezTo>
                    <a:pt x="16" y="255"/>
                    <a:pt x="78" y="289"/>
                    <a:pt x="139" y="289"/>
                  </a:cubicBezTo>
                  <a:cubicBezTo>
                    <a:pt x="213" y="289"/>
                    <a:pt x="286" y="238"/>
                    <a:pt x="267" y="146"/>
                  </a:cubicBezTo>
                  <a:lnTo>
                    <a:pt x="267" y="113"/>
                  </a:lnTo>
                  <a:cubicBezTo>
                    <a:pt x="267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155;p51">
              <a:extLst>
                <a:ext uri="{FF2B5EF4-FFF2-40B4-BE49-F238E27FC236}">
                  <a16:creationId xmlns:a16="http://schemas.microsoft.com/office/drawing/2014/main" id="{1710A6B6-E9BD-4D8B-A5E1-F2A881C4B893}"/>
                </a:ext>
              </a:extLst>
            </p:cNvPr>
            <p:cNvSpPr/>
            <p:nvPr/>
          </p:nvSpPr>
          <p:spPr>
            <a:xfrm>
              <a:off x="7357720" y="1804226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309"/>
                    <a:pt x="301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156;p51">
              <a:extLst>
                <a:ext uri="{FF2B5EF4-FFF2-40B4-BE49-F238E27FC236}">
                  <a16:creationId xmlns:a16="http://schemas.microsoft.com/office/drawing/2014/main" id="{1E0B4ACF-B6FA-4533-9CC8-D4D250412ADC}"/>
                </a:ext>
              </a:extLst>
            </p:cNvPr>
            <p:cNvSpPr/>
            <p:nvPr/>
          </p:nvSpPr>
          <p:spPr>
            <a:xfrm>
              <a:off x="7389493" y="163687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276"/>
                    <a:pt x="267" y="243"/>
                    <a:pt x="267" y="143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157;p51">
              <a:extLst>
                <a:ext uri="{FF2B5EF4-FFF2-40B4-BE49-F238E27FC236}">
                  <a16:creationId xmlns:a16="http://schemas.microsoft.com/office/drawing/2014/main" id="{27C370B6-4951-4BA7-8564-EBEF8E8D4CB2}"/>
                </a:ext>
              </a:extLst>
            </p:cNvPr>
            <p:cNvSpPr/>
            <p:nvPr/>
          </p:nvSpPr>
          <p:spPr>
            <a:xfrm>
              <a:off x="7381026" y="1584105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33" y="267"/>
                    <a:pt x="100" y="301"/>
                    <a:pt x="167" y="301"/>
                  </a:cubicBezTo>
                  <a:cubicBezTo>
                    <a:pt x="234" y="301"/>
                    <a:pt x="300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158;p51">
              <a:extLst>
                <a:ext uri="{FF2B5EF4-FFF2-40B4-BE49-F238E27FC236}">
                  <a16:creationId xmlns:a16="http://schemas.microsoft.com/office/drawing/2014/main" id="{46DE01D7-86CB-47AF-ABDE-88920BF59E2D}"/>
                </a:ext>
              </a:extLst>
            </p:cNvPr>
            <p:cNvSpPr/>
            <p:nvPr/>
          </p:nvSpPr>
          <p:spPr>
            <a:xfrm>
              <a:off x="7423382" y="1848000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7" y="0"/>
                  </a:moveTo>
                  <a:cubicBezTo>
                    <a:pt x="125" y="0"/>
                    <a:pt x="113" y="3"/>
                    <a:pt x="101" y="9"/>
                  </a:cubicBezTo>
                  <a:cubicBezTo>
                    <a:pt x="34" y="9"/>
                    <a:pt x="1" y="76"/>
                    <a:pt x="1" y="142"/>
                  </a:cubicBezTo>
                  <a:lnTo>
                    <a:pt x="1" y="209"/>
                  </a:lnTo>
                  <a:cubicBezTo>
                    <a:pt x="14" y="265"/>
                    <a:pt x="63" y="292"/>
                    <a:pt x="115" y="292"/>
                  </a:cubicBezTo>
                  <a:cubicBezTo>
                    <a:pt x="188" y="292"/>
                    <a:pt x="267" y="240"/>
                    <a:pt x="267" y="142"/>
                  </a:cubicBezTo>
                  <a:lnTo>
                    <a:pt x="267" y="109"/>
                  </a:lnTo>
                  <a:cubicBezTo>
                    <a:pt x="240" y="55"/>
                    <a:pt x="191" y="0"/>
                    <a:pt x="13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159;p51">
              <a:extLst>
                <a:ext uri="{FF2B5EF4-FFF2-40B4-BE49-F238E27FC236}">
                  <a16:creationId xmlns:a16="http://schemas.microsoft.com/office/drawing/2014/main" id="{CA2E513E-FE03-48A0-A9A8-BDB0C8B7DF97}"/>
                </a:ext>
              </a:extLst>
            </p:cNvPr>
            <p:cNvSpPr/>
            <p:nvPr/>
          </p:nvSpPr>
          <p:spPr>
            <a:xfrm>
              <a:off x="7372538" y="1531144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34" y="1"/>
                  </a:moveTo>
                  <a:cubicBezTo>
                    <a:pt x="68" y="1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31" y="276"/>
                    <a:pt x="95" y="310"/>
                    <a:pt x="156" y="310"/>
                  </a:cubicBezTo>
                  <a:cubicBezTo>
                    <a:pt x="231" y="310"/>
                    <a:pt x="301" y="259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160;p51">
              <a:extLst>
                <a:ext uri="{FF2B5EF4-FFF2-40B4-BE49-F238E27FC236}">
                  <a16:creationId xmlns:a16="http://schemas.microsoft.com/office/drawing/2014/main" id="{B5DE1DE0-0E5F-4D39-B6CD-2231DCF27DB1}"/>
                </a:ext>
              </a:extLst>
            </p:cNvPr>
            <p:cNvSpPr/>
            <p:nvPr/>
          </p:nvSpPr>
          <p:spPr>
            <a:xfrm>
              <a:off x="7414915" y="1795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40" y="0"/>
                  </a:moveTo>
                  <a:cubicBezTo>
                    <a:pt x="126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0" y="276"/>
                    <a:pt x="67" y="309"/>
                    <a:pt x="167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00" y="0"/>
                    <a:pt x="14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161;p51">
              <a:extLst>
                <a:ext uri="{FF2B5EF4-FFF2-40B4-BE49-F238E27FC236}">
                  <a16:creationId xmlns:a16="http://schemas.microsoft.com/office/drawing/2014/main" id="{5658CD40-A0ED-4C08-8C71-FA6EEF944FAA}"/>
                </a:ext>
              </a:extLst>
            </p:cNvPr>
            <p:cNvSpPr/>
            <p:nvPr/>
          </p:nvSpPr>
          <p:spPr>
            <a:xfrm>
              <a:off x="7406427" y="1741993"/>
              <a:ext cx="5673" cy="6837"/>
            </a:xfrm>
            <a:custGeom>
              <a:avLst/>
              <a:gdLst/>
              <a:ahLst/>
              <a:cxnLst/>
              <a:rect l="l" t="t" r="r" b="b"/>
              <a:pathLst>
                <a:path w="268" h="323" extrusionOk="0">
                  <a:moveTo>
                    <a:pt x="167" y="0"/>
                  </a:moveTo>
                  <a:cubicBezTo>
                    <a:pt x="155" y="0"/>
                    <a:pt x="143" y="5"/>
                    <a:pt x="134" y="13"/>
                  </a:cubicBezTo>
                  <a:cubicBezTo>
                    <a:pt x="68" y="13"/>
                    <a:pt x="34" y="47"/>
                    <a:pt x="1" y="114"/>
                  </a:cubicBezTo>
                  <a:cubicBezTo>
                    <a:pt x="1" y="114"/>
                    <a:pt x="1" y="147"/>
                    <a:pt x="1" y="147"/>
                  </a:cubicBezTo>
                  <a:lnTo>
                    <a:pt x="1" y="214"/>
                  </a:lnTo>
                  <a:cubicBezTo>
                    <a:pt x="28" y="268"/>
                    <a:pt x="78" y="323"/>
                    <a:pt x="131" y="323"/>
                  </a:cubicBezTo>
                  <a:cubicBezTo>
                    <a:pt x="143" y="323"/>
                    <a:pt x="156" y="320"/>
                    <a:pt x="168" y="314"/>
                  </a:cubicBezTo>
                  <a:cubicBezTo>
                    <a:pt x="234" y="314"/>
                    <a:pt x="268" y="247"/>
                    <a:pt x="268" y="180"/>
                  </a:cubicBezTo>
                  <a:lnTo>
                    <a:pt x="268" y="114"/>
                  </a:lnTo>
                  <a:cubicBezTo>
                    <a:pt x="268" y="114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162;p51">
              <a:extLst>
                <a:ext uri="{FF2B5EF4-FFF2-40B4-BE49-F238E27FC236}">
                  <a16:creationId xmlns:a16="http://schemas.microsoft.com/office/drawing/2014/main" id="{B51C138D-57A5-4BB4-A563-4127FF1CFC55}"/>
                </a:ext>
              </a:extLst>
            </p:cNvPr>
            <p:cNvSpPr/>
            <p:nvPr/>
          </p:nvSpPr>
          <p:spPr>
            <a:xfrm>
              <a:off x="7429732" y="152197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34" y="33"/>
                    <a:pt x="1" y="100"/>
                    <a:pt x="1" y="167"/>
                  </a:cubicBezTo>
                  <a:lnTo>
                    <a:pt x="1" y="200"/>
                  </a:lnTo>
                  <a:cubicBezTo>
                    <a:pt x="1" y="255"/>
                    <a:pt x="45" y="309"/>
                    <a:pt x="116" y="309"/>
                  </a:cubicBezTo>
                  <a:cubicBezTo>
                    <a:pt x="132" y="309"/>
                    <a:pt x="149" y="306"/>
                    <a:pt x="168" y="300"/>
                  </a:cubicBezTo>
                  <a:cubicBezTo>
                    <a:pt x="234" y="300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68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163;p51">
              <a:extLst>
                <a:ext uri="{FF2B5EF4-FFF2-40B4-BE49-F238E27FC236}">
                  <a16:creationId xmlns:a16="http://schemas.microsoft.com/office/drawing/2014/main" id="{7C3E0FF3-6783-4B90-8290-944948101684}"/>
                </a:ext>
              </a:extLst>
            </p:cNvPr>
            <p:cNvSpPr/>
            <p:nvPr/>
          </p:nvSpPr>
          <p:spPr>
            <a:xfrm>
              <a:off x="7446687" y="1627689"/>
              <a:ext cx="5673" cy="6774"/>
            </a:xfrm>
            <a:custGeom>
              <a:avLst/>
              <a:gdLst/>
              <a:ahLst/>
              <a:cxnLst/>
              <a:rect l="l" t="t" r="r" b="b"/>
              <a:pathLst>
                <a:path w="268" h="320" extrusionOk="0">
                  <a:moveTo>
                    <a:pt x="140" y="1"/>
                  </a:moveTo>
                  <a:cubicBezTo>
                    <a:pt x="126" y="1"/>
                    <a:pt x="113" y="3"/>
                    <a:pt x="100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1" y="319"/>
                    <a:pt x="128" y="319"/>
                  </a:cubicBezTo>
                  <a:cubicBezTo>
                    <a:pt x="197" y="319"/>
                    <a:pt x="267" y="268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00" y="1"/>
                    <a:pt x="14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164;p51">
              <a:extLst>
                <a:ext uri="{FF2B5EF4-FFF2-40B4-BE49-F238E27FC236}">
                  <a16:creationId xmlns:a16="http://schemas.microsoft.com/office/drawing/2014/main" id="{06C70DBB-E1DB-4216-A1C9-3881018D96FB}"/>
                </a:ext>
              </a:extLst>
            </p:cNvPr>
            <p:cNvSpPr/>
            <p:nvPr/>
          </p:nvSpPr>
          <p:spPr>
            <a:xfrm>
              <a:off x="7438220" y="157491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00" y="1"/>
                  </a:moveTo>
                  <a:cubicBezTo>
                    <a:pt x="33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55"/>
                    <a:pt x="67" y="310"/>
                    <a:pt x="128" y="310"/>
                  </a:cubicBezTo>
                  <a:cubicBezTo>
                    <a:pt x="141" y="310"/>
                    <a:pt x="155" y="307"/>
                    <a:pt x="167" y="301"/>
                  </a:cubicBezTo>
                  <a:cubicBezTo>
                    <a:pt x="234" y="301"/>
                    <a:pt x="267" y="234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165;p51">
              <a:extLst>
                <a:ext uri="{FF2B5EF4-FFF2-40B4-BE49-F238E27FC236}">
                  <a16:creationId xmlns:a16="http://schemas.microsoft.com/office/drawing/2014/main" id="{9F88B7C5-6219-4AB9-8FEC-E143B22265E4}"/>
                </a:ext>
              </a:extLst>
            </p:cNvPr>
            <p:cNvSpPr/>
            <p:nvPr/>
          </p:nvSpPr>
          <p:spPr>
            <a:xfrm>
              <a:off x="7463621" y="173308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68" y="1"/>
                    <a:pt x="1" y="68"/>
                    <a:pt x="1" y="101"/>
                  </a:cubicBezTo>
                  <a:cubicBezTo>
                    <a:pt x="1" y="134"/>
                    <a:pt x="1" y="134"/>
                    <a:pt x="1" y="168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98" y="310"/>
                  </a:cubicBezTo>
                  <a:cubicBezTo>
                    <a:pt x="110" y="310"/>
                    <a:pt x="122" y="307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01"/>
                  </a:lnTo>
                  <a:cubicBezTo>
                    <a:pt x="268" y="101"/>
                    <a:pt x="268" y="68"/>
                    <a:pt x="268" y="68"/>
                  </a:cubicBezTo>
                  <a:cubicBezTo>
                    <a:pt x="234" y="1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166;p51">
              <a:extLst>
                <a:ext uri="{FF2B5EF4-FFF2-40B4-BE49-F238E27FC236}">
                  <a16:creationId xmlns:a16="http://schemas.microsoft.com/office/drawing/2014/main" id="{72CB8DAB-065D-455B-A6B9-623F1BDDC40C}"/>
                </a:ext>
              </a:extLst>
            </p:cNvPr>
            <p:cNvSpPr/>
            <p:nvPr/>
          </p:nvSpPr>
          <p:spPr>
            <a:xfrm>
              <a:off x="7471390" y="178604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1"/>
                  </a:moveTo>
                  <a:cubicBezTo>
                    <a:pt x="68" y="1"/>
                    <a:pt x="1" y="67"/>
                    <a:pt x="34" y="134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167;p51">
              <a:extLst>
                <a:ext uri="{FF2B5EF4-FFF2-40B4-BE49-F238E27FC236}">
                  <a16:creationId xmlns:a16="http://schemas.microsoft.com/office/drawing/2014/main" id="{FAC4C558-2580-4172-8072-F7E295C6C7A9}"/>
                </a:ext>
              </a:extLst>
            </p:cNvPr>
            <p:cNvSpPr/>
            <p:nvPr/>
          </p:nvSpPr>
          <p:spPr>
            <a:xfrm>
              <a:off x="7479878" y="1838813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0" y="76"/>
                    <a:pt x="33" y="143"/>
                  </a:cubicBezTo>
                  <a:lnTo>
                    <a:pt x="33" y="210"/>
                  </a:lnTo>
                  <a:cubicBezTo>
                    <a:pt x="48" y="282"/>
                    <a:pt x="100" y="316"/>
                    <a:pt x="154" y="316"/>
                  </a:cubicBezTo>
                  <a:cubicBezTo>
                    <a:pt x="225" y="316"/>
                    <a:pt x="300" y="256"/>
                    <a:pt x="300" y="143"/>
                  </a:cubicBezTo>
                  <a:lnTo>
                    <a:pt x="300" y="109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168;p51">
              <a:extLst>
                <a:ext uri="{FF2B5EF4-FFF2-40B4-BE49-F238E27FC236}">
                  <a16:creationId xmlns:a16="http://schemas.microsoft.com/office/drawing/2014/main" id="{C3F53F28-02E2-46C9-ADF2-D4EF8870E499}"/>
                </a:ext>
              </a:extLst>
            </p:cNvPr>
            <p:cNvSpPr/>
            <p:nvPr/>
          </p:nvSpPr>
          <p:spPr>
            <a:xfrm>
              <a:off x="7520118" y="1723916"/>
              <a:ext cx="6371" cy="7070"/>
            </a:xfrm>
            <a:custGeom>
              <a:avLst/>
              <a:gdLst/>
              <a:ahLst/>
              <a:cxnLst/>
              <a:rect l="l" t="t" r="r" b="b"/>
              <a:pathLst>
                <a:path w="301" h="334" extrusionOk="0">
                  <a:moveTo>
                    <a:pt x="134" y="0"/>
                  </a:moveTo>
                  <a:cubicBezTo>
                    <a:pt x="67" y="34"/>
                    <a:pt x="34" y="67"/>
                    <a:pt x="0" y="100"/>
                  </a:cubicBezTo>
                  <a:cubicBezTo>
                    <a:pt x="0" y="134"/>
                    <a:pt x="0" y="134"/>
                    <a:pt x="0" y="167"/>
                  </a:cubicBezTo>
                  <a:lnTo>
                    <a:pt x="0" y="234"/>
                  </a:lnTo>
                  <a:cubicBezTo>
                    <a:pt x="34" y="300"/>
                    <a:pt x="101" y="334"/>
                    <a:pt x="167" y="334"/>
                  </a:cubicBezTo>
                  <a:cubicBezTo>
                    <a:pt x="234" y="300"/>
                    <a:pt x="301" y="234"/>
                    <a:pt x="301" y="167"/>
                  </a:cubicBezTo>
                  <a:lnTo>
                    <a:pt x="301" y="100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34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169;p51">
              <a:extLst>
                <a:ext uri="{FF2B5EF4-FFF2-40B4-BE49-F238E27FC236}">
                  <a16:creationId xmlns:a16="http://schemas.microsoft.com/office/drawing/2014/main" id="{4E01C653-0287-4081-82DD-E4B75E6BCD28}"/>
                </a:ext>
              </a:extLst>
            </p:cNvPr>
            <p:cNvSpPr/>
            <p:nvPr/>
          </p:nvSpPr>
          <p:spPr>
            <a:xfrm>
              <a:off x="7486927" y="1513236"/>
              <a:ext cx="5673" cy="6625"/>
            </a:xfrm>
            <a:custGeom>
              <a:avLst/>
              <a:gdLst/>
              <a:ahLst/>
              <a:cxnLst/>
              <a:rect l="l" t="t" r="r" b="b"/>
              <a:pathLst>
                <a:path w="268" h="313" extrusionOk="0">
                  <a:moveTo>
                    <a:pt x="150" y="0"/>
                  </a:moveTo>
                  <a:cubicBezTo>
                    <a:pt x="134" y="0"/>
                    <a:pt x="117" y="4"/>
                    <a:pt x="101" y="13"/>
                  </a:cubicBezTo>
                  <a:cubicBezTo>
                    <a:pt x="34" y="13"/>
                    <a:pt x="1" y="79"/>
                    <a:pt x="1" y="146"/>
                  </a:cubicBezTo>
                  <a:lnTo>
                    <a:pt x="1" y="213"/>
                  </a:lnTo>
                  <a:cubicBezTo>
                    <a:pt x="1" y="280"/>
                    <a:pt x="67" y="313"/>
                    <a:pt x="134" y="313"/>
                  </a:cubicBezTo>
                  <a:cubicBezTo>
                    <a:pt x="234" y="280"/>
                    <a:pt x="268" y="213"/>
                    <a:pt x="268" y="146"/>
                  </a:cubicBezTo>
                  <a:lnTo>
                    <a:pt x="268" y="113"/>
                  </a:lnTo>
                  <a:cubicBezTo>
                    <a:pt x="243" y="38"/>
                    <a:pt x="199" y="0"/>
                    <a:pt x="15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170;p51">
              <a:extLst>
                <a:ext uri="{FF2B5EF4-FFF2-40B4-BE49-F238E27FC236}">
                  <a16:creationId xmlns:a16="http://schemas.microsoft.com/office/drawing/2014/main" id="{FF7E9D55-37C2-475F-ABE1-698B1EE07197}"/>
                </a:ext>
              </a:extLst>
            </p:cNvPr>
            <p:cNvSpPr/>
            <p:nvPr/>
          </p:nvSpPr>
          <p:spPr>
            <a:xfrm>
              <a:off x="7494695" y="1565753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67"/>
                  </a:cubicBezTo>
                  <a:lnTo>
                    <a:pt x="34" y="200"/>
                  </a:lnTo>
                  <a:cubicBezTo>
                    <a:pt x="49" y="275"/>
                    <a:pt x="105" y="310"/>
                    <a:pt x="161" y="310"/>
                  </a:cubicBezTo>
                  <a:cubicBezTo>
                    <a:pt x="230" y="310"/>
                    <a:pt x="301" y="259"/>
                    <a:pt x="301" y="167"/>
                  </a:cubicBezTo>
                  <a:lnTo>
                    <a:pt x="301" y="100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171;p51">
              <a:extLst>
                <a:ext uri="{FF2B5EF4-FFF2-40B4-BE49-F238E27FC236}">
                  <a16:creationId xmlns:a16="http://schemas.microsoft.com/office/drawing/2014/main" id="{588A283C-1890-42B6-9FE8-6FD4D208CCEB}"/>
                </a:ext>
              </a:extLst>
            </p:cNvPr>
            <p:cNvSpPr/>
            <p:nvPr/>
          </p:nvSpPr>
          <p:spPr>
            <a:xfrm>
              <a:off x="7537073" y="1829627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4"/>
                    <a:pt x="133" y="10"/>
                  </a:cubicBezTo>
                  <a:cubicBezTo>
                    <a:pt x="67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33" y="277"/>
                    <a:pt x="100" y="310"/>
                    <a:pt x="167" y="310"/>
                  </a:cubicBezTo>
                  <a:cubicBezTo>
                    <a:pt x="234" y="310"/>
                    <a:pt x="30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2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172;p51">
              <a:extLst>
                <a:ext uri="{FF2B5EF4-FFF2-40B4-BE49-F238E27FC236}">
                  <a16:creationId xmlns:a16="http://schemas.microsoft.com/office/drawing/2014/main" id="{5A4EA011-A4AD-43FA-92CC-866249B2B959}"/>
                </a:ext>
              </a:extLst>
            </p:cNvPr>
            <p:cNvSpPr/>
            <p:nvPr/>
          </p:nvSpPr>
          <p:spPr>
            <a:xfrm>
              <a:off x="7528585" y="1776856"/>
              <a:ext cx="6371" cy="6583"/>
            </a:xfrm>
            <a:custGeom>
              <a:avLst/>
              <a:gdLst/>
              <a:ahLst/>
              <a:cxnLst/>
              <a:rect l="l" t="t" r="r" b="b"/>
              <a:pathLst>
                <a:path w="301" h="311" extrusionOk="0">
                  <a:moveTo>
                    <a:pt x="134" y="1"/>
                  </a:moveTo>
                  <a:cubicBezTo>
                    <a:pt x="67" y="1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28" y="256"/>
                    <a:pt x="77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301" y="234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173;p51">
              <a:extLst>
                <a:ext uri="{FF2B5EF4-FFF2-40B4-BE49-F238E27FC236}">
                  <a16:creationId xmlns:a16="http://schemas.microsoft.com/office/drawing/2014/main" id="{5589F5FD-CF15-4006-BA1A-3E54EA6FC983}"/>
                </a:ext>
              </a:extLst>
            </p:cNvPr>
            <p:cNvSpPr/>
            <p:nvPr/>
          </p:nvSpPr>
          <p:spPr>
            <a:xfrm>
              <a:off x="7503162" y="1618692"/>
              <a:ext cx="6393" cy="6393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34" y="1"/>
                  </a:moveTo>
                  <a:cubicBezTo>
                    <a:pt x="68" y="1"/>
                    <a:pt x="1" y="68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101" y="301"/>
                    <a:pt x="168" y="301"/>
                  </a:cubicBezTo>
                  <a:cubicBezTo>
                    <a:pt x="234" y="301"/>
                    <a:pt x="301" y="234"/>
                    <a:pt x="301" y="168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174;p51">
              <a:extLst>
                <a:ext uri="{FF2B5EF4-FFF2-40B4-BE49-F238E27FC236}">
                  <a16:creationId xmlns:a16="http://schemas.microsoft.com/office/drawing/2014/main" id="{5A439494-B2DD-44A0-B07F-F2EDACC9B731}"/>
                </a:ext>
              </a:extLst>
            </p:cNvPr>
            <p:cNvSpPr/>
            <p:nvPr/>
          </p:nvSpPr>
          <p:spPr>
            <a:xfrm>
              <a:off x="7585779" y="176769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" y="255"/>
                    <a:pt x="45" y="309"/>
                    <a:pt x="116" y="309"/>
                  </a:cubicBezTo>
                  <a:cubicBezTo>
                    <a:pt x="132" y="309"/>
                    <a:pt x="149" y="307"/>
                    <a:pt x="167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0"/>
                  </a:lnTo>
                  <a:cubicBezTo>
                    <a:pt x="234" y="34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175;p51">
              <a:extLst>
                <a:ext uri="{FF2B5EF4-FFF2-40B4-BE49-F238E27FC236}">
                  <a16:creationId xmlns:a16="http://schemas.microsoft.com/office/drawing/2014/main" id="{1772A20B-4BC2-43A3-9408-FE43B360F5FB}"/>
                </a:ext>
              </a:extLst>
            </p:cNvPr>
            <p:cNvSpPr/>
            <p:nvPr/>
          </p:nvSpPr>
          <p:spPr>
            <a:xfrm>
              <a:off x="7560357" y="1609527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28" y="255"/>
                    <a:pt x="78" y="309"/>
                    <a:pt x="131" y="309"/>
                  </a:cubicBezTo>
                  <a:cubicBezTo>
                    <a:pt x="143" y="309"/>
                    <a:pt x="155" y="307"/>
                    <a:pt x="168" y="301"/>
                  </a:cubicBezTo>
                  <a:cubicBezTo>
                    <a:pt x="234" y="301"/>
                    <a:pt x="301" y="234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176;p51">
              <a:extLst>
                <a:ext uri="{FF2B5EF4-FFF2-40B4-BE49-F238E27FC236}">
                  <a16:creationId xmlns:a16="http://schemas.microsoft.com/office/drawing/2014/main" id="{77A159C2-7CA6-40C1-91C2-7BCE223A4C80}"/>
                </a:ext>
              </a:extLst>
            </p:cNvPr>
            <p:cNvSpPr/>
            <p:nvPr/>
          </p:nvSpPr>
          <p:spPr>
            <a:xfrm>
              <a:off x="7551890" y="155656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1"/>
                  </a:moveTo>
                  <a:cubicBezTo>
                    <a:pt x="67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31" y="276"/>
                    <a:pt x="88" y="310"/>
                    <a:pt x="141" y="310"/>
                  </a:cubicBezTo>
                  <a:cubicBezTo>
                    <a:pt x="207" y="310"/>
                    <a:pt x="267" y="259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177;p51">
              <a:extLst>
                <a:ext uri="{FF2B5EF4-FFF2-40B4-BE49-F238E27FC236}">
                  <a16:creationId xmlns:a16="http://schemas.microsoft.com/office/drawing/2014/main" id="{71FEC77F-999B-4A05-8793-BC9E8AC18D65}"/>
                </a:ext>
              </a:extLst>
            </p:cNvPr>
            <p:cNvSpPr/>
            <p:nvPr/>
          </p:nvSpPr>
          <p:spPr>
            <a:xfrm>
              <a:off x="7594246" y="18203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55" y="1"/>
                  </a:moveTo>
                  <a:cubicBezTo>
                    <a:pt x="137" y="1"/>
                    <a:pt x="118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1" y="280"/>
                    <a:pt x="68" y="313"/>
                    <a:pt x="168" y="313"/>
                  </a:cubicBezTo>
                  <a:cubicBezTo>
                    <a:pt x="234" y="280"/>
                    <a:pt x="268" y="213"/>
                    <a:pt x="268" y="147"/>
                  </a:cubicBezTo>
                  <a:lnTo>
                    <a:pt x="268" y="113"/>
                  </a:lnTo>
                  <a:cubicBezTo>
                    <a:pt x="268" y="38"/>
                    <a:pt x="212" y="1"/>
                    <a:pt x="155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178;p51">
              <a:extLst>
                <a:ext uri="{FF2B5EF4-FFF2-40B4-BE49-F238E27FC236}">
                  <a16:creationId xmlns:a16="http://schemas.microsoft.com/office/drawing/2014/main" id="{76030708-0249-4CE0-B7BD-33AF1957134A}"/>
                </a:ext>
              </a:extLst>
            </p:cNvPr>
            <p:cNvSpPr/>
            <p:nvPr/>
          </p:nvSpPr>
          <p:spPr>
            <a:xfrm>
              <a:off x="7543423" y="1504134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67" y="9"/>
                    <a:pt x="0" y="76"/>
                    <a:pt x="0" y="143"/>
                  </a:cubicBezTo>
                  <a:lnTo>
                    <a:pt x="0" y="209"/>
                  </a:lnTo>
                  <a:cubicBezTo>
                    <a:pt x="34" y="276"/>
                    <a:pt x="100" y="309"/>
                    <a:pt x="167" y="309"/>
                  </a:cubicBezTo>
                  <a:cubicBezTo>
                    <a:pt x="234" y="276"/>
                    <a:pt x="300" y="243"/>
                    <a:pt x="300" y="143"/>
                  </a:cubicBezTo>
                  <a:lnTo>
                    <a:pt x="300" y="109"/>
                  </a:lnTo>
                  <a:cubicBezTo>
                    <a:pt x="273" y="55"/>
                    <a:pt x="224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179;p51">
              <a:extLst>
                <a:ext uri="{FF2B5EF4-FFF2-40B4-BE49-F238E27FC236}">
                  <a16:creationId xmlns:a16="http://schemas.microsoft.com/office/drawing/2014/main" id="{CEFFF024-99C1-4C6A-B0B9-4F44BF0F7E73}"/>
                </a:ext>
              </a:extLst>
            </p:cNvPr>
            <p:cNvSpPr/>
            <p:nvPr/>
          </p:nvSpPr>
          <p:spPr>
            <a:xfrm>
              <a:off x="7577312" y="1715153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70" y="0"/>
                  </a:moveTo>
                  <a:cubicBezTo>
                    <a:pt x="156" y="0"/>
                    <a:pt x="144" y="4"/>
                    <a:pt x="134" y="14"/>
                  </a:cubicBezTo>
                  <a:cubicBezTo>
                    <a:pt x="67" y="14"/>
                    <a:pt x="34" y="47"/>
                    <a:pt x="0" y="81"/>
                  </a:cubicBezTo>
                  <a:cubicBezTo>
                    <a:pt x="0" y="114"/>
                    <a:pt x="0" y="114"/>
                    <a:pt x="0" y="147"/>
                  </a:cubicBezTo>
                  <a:lnTo>
                    <a:pt x="0" y="214"/>
                  </a:lnTo>
                  <a:cubicBezTo>
                    <a:pt x="34" y="281"/>
                    <a:pt x="100" y="314"/>
                    <a:pt x="167" y="314"/>
                  </a:cubicBezTo>
                  <a:cubicBezTo>
                    <a:pt x="234" y="281"/>
                    <a:pt x="267" y="247"/>
                    <a:pt x="267" y="147"/>
                  </a:cubicBezTo>
                  <a:lnTo>
                    <a:pt x="267" y="114"/>
                  </a:lnTo>
                  <a:cubicBezTo>
                    <a:pt x="267" y="81"/>
                    <a:pt x="267" y="81"/>
                    <a:pt x="267" y="47"/>
                  </a:cubicBezTo>
                  <a:cubicBezTo>
                    <a:pt x="244" y="24"/>
                    <a:pt x="20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180;p51">
              <a:extLst>
                <a:ext uri="{FF2B5EF4-FFF2-40B4-BE49-F238E27FC236}">
                  <a16:creationId xmlns:a16="http://schemas.microsoft.com/office/drawing/2014/main" id="{E3539592-C9FB-4C67-91FB-688F1946860A}"/>
                </a:ext>
              </a:extLst>
            </p:cNvPr>
            <p:cNvSpPr/>
            <p:nvPr/>
          </p:nvSpPr>
          <p:spPr>
            <a:xfrm>
              <a:off x="7609085" y="1547824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69" y="1"/>
                  </a:moveTo>
                  <a:cubicBezTo>
                    <a:pt x="149" y="1"/>
                    <a:pt x="126" y="5"/>
                    <a:pt x="101" y="13"/>
                  </a:cubicBezTo>
                  <a:cubicBezTo>
                    <a:pt x="34" y="13"/>
                    <a:pt x="0" y="80"/>
                    <a:pt x="0" y="147"/>
                  </a:cubicBezTo>
                  <a:lnTo>
                    <a:pt x="0" y="213"/>
                  </a:lnTo>
                  <a:cubicBezTo>
                    <a:pt x="0" y="280"/>
                    <a:pt x="101" y="313"/>
                    <a:pt x="167" y="313"/>
                  </a:cubicBezTo>
                  <a:cubicBezTo>
                    <a:pt x="234" y="280"/>
                    <a:pt x="267" y="213"/>
                    <a:pt x="267" y="147"/>
                  </a:cubicBezTo>
                  <a:lnTo>
                    <a:pt x="267" y="113"/>
                  </a:lnTo>
                  <a:cubicBezTo>
                    <a:pt x="267" y="38"/>
                    <a:pt x="230" y="1"/>
                    <a:pt x="16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181;p51">
              <a:extLst>
                <a:ext uri="{FF2B5EF4-FFF2-40B4-BE49-F238E27FC236}">
                  <a16:creationId xmlns:a16="http://schemas.microsoft.com/office/drawing/2014/main" id="{D6C95001-C2FD-4EB9-95EC-2BD958B4D778}"/>
                </a:ext>
              </a:extLst>
            </p:cNvPr>
            <p:cNvSpPr/>
            <p:nvPr/>
          </p:nvSpPr>
          <p:spPr>
            <a:xfrm>
              <a:off x="7600618" y="1494947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34" y="9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29" y="268"/>
                    <a:pt x="84" y="295"/>
                    <a:pt x="137" y="295"/>
                  </a:cubicBezTo>
                  <a:cubicBezTo>
                    <a:pt x="204" y="295"/>
                    <a:pt x="267" y="251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182;p51">
              <a:extLst>
                <a:ext uri="{FF2B5EF4-FFF2-40B4-BE49-F238E27FC236}">
                  <a16:creationId xmlns:a16="http://schemas.microsoft.com/office/drawing/2014/main" id="{5BB0D4EF-42F5-434E-8E04-AF4363897B2E}"/>
                </a:ext>
              </a:extLst>
            </p:cNvPr>
            <p:cNvSpPr/>
            <p:nvPr/>
          </p:nvSpPr>
          <p:spPr>
            <a:xfrm>
              <a:off x="7617552" y="160034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116" y="310"/>
                  </a:cubicBezTo>
                  <a:cubicBezTo>
                    <a:pt x="132" y="310"/>
                    <a:pt x="149" y="307"/>
                    <a:pt x="168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183;p51">
              <a:extLst>
                <a:ext uri="{FF2B5EF4-FFF2-40B4-BE49-F238E27FC236}">
                  <a16:creationId xmlns:a16="http://schemas.microsoft.com/office/drawing/2014/main" id="{8ECEC9B8-A5D8-4767-A0DA-20DCF9960EBA}"/>
                </a:ext>
              </a:extLst>
            </p:cNvPr>
            <p:cNvSpPr/>
            <p:nvPr/>
          </p:nvSpPr>
          <p:spPr>
            <a:xfrm>
              <a:off x="7128244" y="1461947"/>
              <a:ext cx="5673" cy="6350"/>
            </a:xfrm>
            <a:custGeom>
              <a:avLst/>
              <a:gdLst/>
              <a:ahLst/>
              <a:cxnLst/>
              <a:rect l="l" t="t" r="r" b="b"/>
              <a:pathLst>
                <a:path w="268" h="300" extrusionOk="0">
                  <a:moveTo>
                    <a:pt x="100" y="1"/>
                  </a:moveTo>
                  <a:cubicBezTo>
                    <a:pt x="34" y="1"/>
                    <a:pt x="0" y="67"/>
                    <a:pt x="0" y="167"/>
                  </a:cubicBezTo>
                  <a:lnTo>
                    <a:pt x="0" y="201"/>
                  </a:lnTo>
                  <a:cubicBezTo>
                    <a:pt x="14" y="271"/>
                    <a:pt x="64" y="300"/>
                    <a:pt x="116" y="300"/>
                  </a:cubicBezTo>
                  <a:cubicBezTo>
                    <a:pt x="189" y="300"/>
                    <a:pt x="267" y="245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184;p51">
              <a:extLst>
                <a:ext uri="{FF2B5EF4-FFF2-40B4-BE49-F238E27FC236}">
                  <a16:creationId xmlns:a16="http://schemas.microsoft.com/office/drawing/2014/main" id="{16FD410A-CE75-4F31-B586-8E31BA5D34D1}"/>
                </a:ext>
              </a:extLst>
            </p:cNvPr>
            <p:cNvSpPr/>
            <p:nvPr/>
          </p:nvSpPr>
          <p:spPr>
            <a:xfrm>
              <a:off x="7592129" y="1442177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34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28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8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185;p51">
              <a:extLst>
                <a:ext uri="{FF2B5EF4-FFF2-40B4-BE49-F238E27FC236}">
                  <a16:creationId xmlns:a16="http://schemas.microsoft.com/office/drawing/2014/main" id="{7245BD52-1562-4828-92E6-2C96DD2C7EB0}"/>
                </a:ext>
              </a:extLst>
            </p:cNvPr>
            <p:cNvSpPr/>
            <p:nvPr/>
          </p:nvSpPr>
          <p:spPr>
            <a:xfrm>
              <a:off x="7650742" y="181146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0"/>
                  </a:moveTo>
                  <a:cubicBezTo>
                    <a:pt x="67" y="0"/>
                    <a:pt x="1" y="67"/>
                    <a:pt x="34" y="134"/>
                  </a:cubicBezTo>
                  <a:lnTo>
                    <a:pt x="34" y="201"/>
                  </a:lnTo>
                  <a:cubicBezTo>
                    <a:pt x="34" y="255"/>
                    <a:pt x="78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7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186;p51">
              <a:extLst>
                <a:ext uri="{FF2B5EF4-FFF2-40B4-BE49-F238E27FC236}">
                  <a16:creationId xmlns:a16="http://schemas.microsoft.com/office/drawing/2014/main" id="{FC6A928C-B4A2-494E-A40C-8A018A50D414}"/>
                </a:ext>
              </a:extLst>
            </p:cNvPr>
            <p:cNvSpPr/>
            <p:nvPr/>
          </p:nvSpPr>
          <p:spPr>
            <a:xfrm>
              <a:off x="7583662" y="1389216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1"/>
                  </a:moveTo>
                  <a:cubicBezTo>
                    <a:pt x="67" y="34"/>
                    <a:pt x="1" y="68"/>
                    <a:pt x="1" y="168"/>
                  </a:cubicBezTo>
                  <a:lnTo>
                    <a:pt x="1" y="201"/>
                  </a:lnTo>
                  <a:cubicBezTo>
                    <a:pt x="16" y="276"/>
                    <a:pt x="78" y="311"/>
                    <a:pt x="139" y="311"/>
                  </a:cubicBezTo>
                  <a:cubicBezTo>
                    <a:pt x="213" y="311"/>
                    <a:pt x="286" y="259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187;p51">
              <a:extLst>
                <a:ext uri="{FF2B5EF4-FFF2-40B4-BE49-F238E27FC236}">
                  <a16:creationId xmlns:a16="http://schemas.microsoft.com/office/drawing/2014/main" id="{00E645A3-4182-418E-9FE4-2D84BEBC392C}"/>
                </a:ext>
              </a:extLst>
            </p:cNvPr>
            <p:cNvSpPr/>
            <p:nvPr/>
          </p:nvSpPr>
          <p:spPr>
            <a:xfrm>
              <a:off x="7634507" y="1705966"/>
              <a:ext cx="5673" cy="6668"/>
            </a:xfrm>
            <a:custGeom>
              <a:avLst/>
              <a:gdLst/>
              <a:ahLst/>
              <a:cxnLst/>
              <a:rect l="l" t="t" r="r" b="b"/>
              <a:pathLst>
                <a:path w="268" h="315" extrusionOk="0">
                  <a:moveTo>
                    <a:pt x="158" y="0"/>
                  </a:moveTo>
                  <a:cubicBezTo>
                    <a:pt x="140" y="0"/>
                    <a:pt x="120" y="5"/>
                    <a:pt x="100" y="14"/>
                  </a:cubicBezTo>
                  <a:cubicBezTo>
                    <a:pt x="67" y="14"/>
                    <a:pt x="0" y="48"/>
                    <a:pt x="0" y="114"/>
                  </a:cubicBezTo>
                  <a:cubicBezTo>
                    <a:pt x="0" y="114"/>
                    <a:pt x="0" y="148"/>
                    <a:pt x="0" y="148"/>
                  </a:cubicBezTo>
                  <a:lnTo>
                    <a:pt x="0" y="214"/>
                  </a:lnTo>
                  <a:cubicBezTo>
                    <a:pt x="0" y="281"/>
                    <a:pt x="67" y="314"/>
                    <a:pt x="134" y="314"/>
                  </a:cubicBezTo>
                  <a:cubicBezTo>
                    <a:pt x="234" y="314"/>
                    <a:pt x="267" y="248"/>
                    <a:pt x="267" y="181"/>
                  </a:cubicBezTo>
                  <a:lnTo>
                    <a:pt x="267" y="114"/>
                  </a:lnTo>
                  <a:cubicBezTo>
                    <a:pt x="267" y="81"/>
                    <a:pt x="267" y="81"/>
                    <a:pt x="267" y="48"/>
                  </a:cubicBezTo>
                  <a:cubicBezTo>
                    <a:pt x="244" y="24"/>
                    <a:pt x="203" y="0"/>
                    <a:pt x="15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188;p51">
              <a:extLst>
                <a:ext uri="{FF2B5EF4-FFF2-40B4-BE49-F238E27FC236}">
                  <a16:creationId xmlns:a16="http://schemas.microsoft.com/office/drawing/2014/main" id="{ECC8FDE4-3A6E-436E-8165-FA6A03378B9B}"/>
                </a:ext>
              </a:extLst>
            </p:cNvPr>
            <p:cNvSpPr/>
            <p:nvPr/>
          </p:nvSpPr>
          <p:spPr>
            <a:xfrm>
              <a:off x="7642275" y="1758313"/>
              <a:ext cx="6054" cy="6774"/>
            </a:xfrm>
            <a:custGeom>
              <a:avLst/>
              <a:gdLst/>
              <a:ahLst/>
              <a:cxnLst/>
              <a:rect l="l" t="t" r="r" b="b"/>
              <a:pathLst>
                <a:path w="286" h="320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34" y="10"/>
                    <a:pt x="0" y="76"/>
                    <a:pt x="0" y="143"/>
                  </a:cubicBezTo>
                  <a:lnTo>
                    <a:pt x="0" y="210"/>
                  </a:lnTo>
                  <a:cubicBezTo>
                    <a:pt x="15" y="285"/>
                    <a:pt x="78" y="320"/>
                    <a:pt x="139" y="320"/>
                  </a:cubicBezTo>
                  <a:cubicBezTo>
                    <a:pt x="213" y="320"/>
                    <a:pt x="285" y="268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189;p51">
              <a:extLst>
                <a:ext uri="{FF2B5EF4-FFF2-40B4-BE49-F238E27FC236}">
                  <a16:creationId xmlns:a16="http://schemas.microsoft.com/office/drawing/2014/main" id="{8F03FC2C-26E0-4604-B849-7AD186E9C485}"/>
                </a:ext>
              </a:extLst>
            </p:cNvPr>
            <p:cNvSpPr/>
            <p:nvPr/>
          </p:nvSpPr>
          <p:spPr>
            <a:xfrm>
              <a:off x="7526468" y="1398402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4" y="1"/>
                  </a:moveTo>
                  <a:cubicBezTo>
                    <a:pt x="67" y="1"/>
                    <a:pt x="1" y="67"/>
                    <a:pt x="34" y="167"/>
                  </a:cubicBezTo>
                  <a:lnTo>
                    <a:pt x="34" y="201"/>
                  </a:lnTo>
                  <a:cubicBezTo>
                    <a:pt x="34" y="255"/>
                    <a:pt x="79" y="310"/>
                    <a:pt x="131" y="310"/>
                  </a:cubicBezTo>
                  <a:cubicBezTo>
                    <a:pt x="143" y="310"/>
                    <a:pt x="155" y="307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lnTo>
                    <a:pt x="301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190;p51">
              <a:extLst>
                <a:ext uri="{FF2B5EF4-FFF2-40B4-BE49-F238E27FC236}">
                  <a16:creationId xmlns:a16="http://schemas.microsoft.com/office/drawing/2014/main" id="{78E94D83-40F3-43AA-AEFC-87BF964B7DD2}"/>
                </a:ext>
              </a:extLst>
            </p:cNvPr>
            <p:cNvSpPr/>
            <p:nvPr/>
          </p:nvSpPr>
          <p:spPr>
            <a:xfrm>
              <a:off x="7071049" y="1471134"/>
              <a:ext cx="6054" cy="6583"/>
            </a:xfrm>
            <a:custGeom>
              <a:avLst/>
              <a:gdLst/>
              <a:ahLst/>
              <a:cxnLst/>
              <a:rect l="l" t="t" r="r" b="b"/>
              <a:pathLst>
                <a:path w="286" h="311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15" y="276"/>
                    <a:pt x="78" y="310"/>
                    <a:pt x="139" y="310"/>
                  </a:cubicBezTo>
                  <a:cubicBezTo>
                    <a:pt x="213" y="310"/>
                    <a:pt x="286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191;p51">
              <a:extLst>
                <a:ext uri="{FF2B5EF4-FFF2-40B4-BE49-F238E27FC236}">
                  <a16:creationId xmlns:a16="http://schemas.microsoft.com/office/drawing/2014/main" id="{43C5F8A3-7008-4419-9BC2-CF0765338ECC}"/>
                </a:ext>
              </a:extLst>
            </p:cNvPr>
            <p:cNvSpPr/>
            <p:nvPr/>
          </p:nvSpPr>
          <p:spPr>
            <a:xfrm>
              <a:off x="7299108" y="14348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55" y="1"/>
                  </a:moveTo>
                  <a:cubicBezTo>
                    <a:pt x="136" y="1"/>
                    <a:pt x="117" y="5"/>
                    <a:pt x="101" y="13"/>
                  </a:cubicBezTo>
                  <a:cubicBezTo>
                    <a:pt x="34" y="13"/>
                    <a:pt x="1" y="80"/>
                    <a:pt x="1" y="147"/>
                  </a:cubicBezTo>
                  <a:lnTo>
                    <a:pt x="1" y="213"/>
                  </a:lnTo>
                  <a:cubicBezTo>
                    <a:pt x="14" y="281"/>
                    <a:pt x="60" y="310"/>
                    <a:pt x="110" y="310"/>
                  </a:cubicBezTo>
                  <a:cubicBezTo>
                    <a:pt x="185" y="310"/>
                    <a:pt x="268" y="246"/>
                    <a:pt x="268" y="147"/>
                  </a:cubicBezTo>
                  <a:lnTo>
                    <a:pt x="268" y="113"/>
                  </a:lnTo>
                  <a:cubicBezTo>
                    <a:pt x="268" y="38"/>
                    <a:pt x="211" y="1"/>
                    <a:pt x="155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192;p51">
              <a:extLst>
                <a:ext uri="{FF2B5EF4-FFF2-40B4-BE49-F238E27FC236}">
                  <a16:creationId xmlns:a16="http://schemas.microsoft.com/office/drawing/2014/main" id="{367BCE8A-450B-4618-B9BA-BF048A12AAB8}"/>
                </a:ext>
              </a:extLst>
            </p:cNvPr>
            <p:cNvSpPr/>
            <p:nvPr/>
          </p:nvSpPr>
          <p:spPr>
            <a:xfrm>
              <a:off x="7469993" y="14075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00" y="0"/>
                  </a:moveTo>
                  <a:cubicBezTo>
                    <a:pt x="33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55"/>
                    <a:pt x="45" y="309"/>
                    <a:pt x="115" y="309"/>
                  </a:cubicBezTo>
                  <a:cubicBezTo>
                    <a:pt x="131" y="309"/>
                    <a:pt x="149" y="307"/>
                    <a:pt x="167" y="300"/>
                  </a:cubicBezTo>
                  <a:cubicBezTo>
                    <a:pt x="234" y="300"/>
                    <a:pt x="267" y="234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193;p51">
              <a:extLst>
                <a:ext uri="{FF2B5EF4-FFF2-40B4-BE49-F238E27FC236}">
                  <a16:creationId xmlns:a16="http://schemas.microsoft.com/office/drawing/2014/main" id="{6A8C2952-13E8-411B-B1FC-8F8DD14AC7D4}"/>
                </a:ext>
              </a:extLst>
            </p:cNvPr>
            <p:cNvSpPr/>
            <p:nvPr/>
          </p:nvSpPr>
          <p:spPr>
            <a:xfrm>
              <a:off x="7412798" y="141656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70" y="1"/>
                  </a:moveTo>
                  <a:cubicBezTo>
                    <a:pt x="158" y="1"/>
                    <a:pt x="146" y="4"/>
                    <a:pt x="134" y="10"/>
                  </a:cubicBezTo>
                  <a:cubicBezTo>
                    <a:pt x="34" y="10"/>
                    <a:pt x="0" y="77"/>
                    <a:pt x="0" y="143"/>
                  </a:cubicBezTo>
                  <a:lnTo>
                    <a:pt x="0" y="210"/>
                  </a:lnTo>
                  <a:cubicBezTo>
                    <a:pt x="34" y="277"/>
                    <a:pt x="100" y="310"/>
                    <a:pt x="167" y="310"/>
                  </a:cubicBezTo>
                  <a:cubicBezTo>
                    <a:pt x="234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194;p51">
              <a:extLst>
                <a:ext uri="{FF2B5EF4-FFF2-40B4-BE49-F238E27FC236}">
                  <a16:creationId xmlns:a16="http://schemas.microsoft.com/office/drawing/2014/main" id="{C6FB127A-B22F-4FDB-8E84-09AC219EC616}"/>
                </a:ext>
              </a:extLst>
            </p:cNvPr>
            <p:cNvSpPr/>
            <p:nvPr/>
          </p:nvSpPr>
          <p:spPr>
            <a:xfrm>
              <a:off x="7241913" y="1444039"/>
              <a:ext cx="5673" cy="6266"/>
            </a:xfrm>
            <a:custGeom>
              <a:avLst/>
              <a:gdLst/>
              <a:ahLst/>
              <a:cxnLst/>
              <a:rect l="l" t="t" r="r" b="b"/>
              <a:pathLst>
                <a:path w="268" h="296" extrusionOk="0">
                  <a:moveTo>
                    <a:pt x="183" y="0"/>
                  </a:moveTo>
                  <a:cubicBezTo>
                    <a:pt x="168" y="0"/>
                    <a:pt x="151" y="4"/>
                    <a:pt x="134" y="13"/>
                  </a:cubicBezTo>
                  <a:cubicBezTo>
                    <a:pt x="67" y="13"/>
                    <a:pt x="1" y="79"/>
                    <a:pt x="1" y="146"/>
                  </a:cubicBezTo>
                  <a:lnTo>
                    <a:pt x="1" y="213"/>
                  </a:lnTo>
                  <a:cubicBezTo>
                    <a:pt x="29" y="269"/>
                    <a:pt x="80" y="295"/>
                    <a:pt x="130" y="295"/>
                  </a:cubicBezTo>
                  <a:cubicBezTo>
                    <a:pt x="200" y="295"/>
                    <a:pt x="268" y="243"/>
                    <a:pt x="268" y="146"/>
                  </a:cubicBezTo>
                  <a:lnTo>
                    <a:pt x="268" y="113"/>
                  </a:lnTo>
                  <a:cubicBezTo>
                    <a:pt x="268" y="38"/>
                    <a:pt x="230" y="0"/>
                    <a:pt x="18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195;p51">
              <a:extLst>
                <a:ext uri="{FF2B5EF4-FFF2-40B4-BE49-F238E27FC236}">
                  <a16:creationId xmlns:a16="http://schemas.microsoft.com/office/drawing/2014/main" id="{A3342C1D-AD54-41C7-A6A7-973A6B61EFBF}"/>
                </a:ext>
              </a:extLst>
            </p:cNvPr>
            <p:cNvSpPr/>
            <p:nvPr/>
          </p:nvSpPr>
          <p:spPr>
            <a:xfrm>
              <a:off x="7355604" y="1425751"/>
              <a:ext cx="6371" cy="6244"/>
            </a:xfrm>
            <a:custGeom>
              <a:avLst/>
              <a:gdLst/>
              <a:ahLst/>
              <a:cxnLst/>
              <a:rect l="l" t="t" r="r" b="b"/>
              <a:pathLst>
                <a:path w="301" h="295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48" y="268"/>
                    <a:pt x="95" y="295"/>
                    <a:pt x="146" y="295"/>
                  </a:cubicBezTo>
                  <a:cubicBezTo>
                    <a:pt x="210" y="295"/>
                    <a:pt x="282" y="251"/>
                    <a:pt x="300" y="176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196;p51">
              <a:extLst>
                <a:ext uri="{FF2B5EF4-FFF2-40B4-BE49-F238E27FC236}">
                  <a16:creationId xmlns:a16="http://schemas.microsoft.com/office/drawing/2014/main" id="{03F41523-9663-4F02-AA86-5D7437F9FE0B}"/>
                </a:ext>
              </a:extLst>
            </p:cNvPr>
            <p:cNvSpPr/>
            <p:nvPr/>
          </p:nvSpPr>
          <p:spPr>
            <a:xfrm>
              <a:off x="7079516" y="152390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70" y="0"/>
                  </a:moveTo>
                  <a:cubicBezTo>
                    <a:pt x="159" y="0"/>
                    <a:pt x="146" y="3"/>
                    <a:pt x="134" y="9"/>
                  </a:cubicBezTo>
                  <a:cubicBezTo>
                    <a:pt x="34" y="9"/>
                    <a:pt x="1" y="76"/>
                    <a:pt x="1" y="143"/>
                  </a:cubicBezTo>
                  <a:lnTo>
                    <a:pt x="1" y="209"/>
                  </a:lnTo>
                  <a:cubicBezTo>
                    <a:pt x="1" y="276"/>
                    <a:pt x="67" y="309"/>
                    <a:pt x="167" y="309"/>
                  </a:cubicBezTo>
                  <a:cubicBezTo>
                    <a:pt x="234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197;p51">
              <a:extLst>
                <a:ext uri="{FF2B5EF4-FFF2-40B4-BE49-F238E27FC236}">
                  <a16:creationId xmlns:a16="http://schemas.microsoft.com/office/drawing/2014/main" id="{C7435BC2-7B3D-43AD-A0B6-58CF965FEF04}"/>
                </a:ext>
              </a:extLst>
            </p:cNvPr>
            <p:cNvSpPr/>
            <p:nvPr/>
          </p:nvSpPr>
          <p:spPr>
            <a:xfrm>
              <a:off x="7136012" y="1514718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9"/>
                  </a:cubicBezTo>
                  <a:cubicBezTo>
                    <a:pt x="67" y="9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0" y="310"/>
                    <a:pt x="167" y="310"/>
                  </a:cubicBezTo>
                  <a:cubicBezTo>
                    <a:pt x="267" y="310"/>
                    <a:pt x="300" y="243"/>
                    <a:pt x="300" y="176"/>
                  </a:cubicBezTo>
                  <a:lnTo>
                    <a:pt x="300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198;p51">
              <a:extLst>
                <a:ext uri="{FF2B5EF4-FFF2-40B4-BE49-F238E27FC236}">
                  <a16:creationId xmlns:a16="http://schemas.microsoft.com/office/drawing/2014/main" id="{86FC7FAC-9562-4575-8AD7-9EFC731959DC}"/>
                </a:ext>
              </a:extLst>
            </p:cNvPr>
            <p:cNvSpPr/>
            <p:nvPr/>
          </p:nvSpPr>
          <p:spPr>
            <a:xfrm>
              <a:off x="7250401" y="1496556"/>
              <a:ext cx="6054" cy="6562"/>
            </a:xfrm>
            <a:custGeom>
              <a:avLst/>
              <a:gdLst/>
              <a:ahLst/>
              <a:cxnLst/>
              <a:rect l="l" t="t" r="r" b="b"/>
              <a:pathLst>
                <a:path w="286" h="310" extrusionOk="0">
                  <a:moveTo>
                    <a:pt x="133" y="0"/>
                  </a:moveTo>
                  <a:cubicBezTo>
                    <a:pt x="33" y="0"/>
                    <a:pt x="0" y="67"/>
                    <a:pt x="0" y="167"/>
                  </a:cubicBezTo>
                  <a:lnTo>
                    <a:pt x="0" y="200"/>
                  </a:lnTo>
                  <a:cubicBezTo>
                    <a:pt x="15" y="275"/>
                    <a:pt x="77" y="310"/>
                    <a:pt x="139" y="310"/>
                  </a:cubicBezTo>
                  <a:cubicBezTo>
                    <a:pt x="213" y="310"/>
                    <a:pt x="285" y="259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199;p51">
              <a:extLst>
                <a:ext uri="{FF2B5EF4-FFF2-40B4-BE49-F238E27FC236}">
                  <a16:creationId xmlns:a16="http://schemas.microsoft.com/office/drawing/2014/main" id="{7B1DFB66-D7E3-4F8F-9FC9-24023088E200}"/>
                </a:ext>
              </a:extLst>
            </p:cNvPr>
            <p:cNvSpPr/>
            <p:nvPr/>
          </p:nvSpPr>
          <p:spPr>
            <a:xfrm>
              <a:off x="7307575" y="14873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01" y="1"/>
                  </a:moveTo>
                  <a:cubicBezTo>
                    <a:pt x="34" y="34"/>
                    <a:pt x="1" y="101"/>
                    <a:pt x="1" y="167"/>
                  </a:cubicBezTo>
                  <a:lnTo>
                    <a:pt x="1" y="201"/>
                  </a:lnTo>
                  <a:cubicBezTo>
                    <a:pt x="1" y="255"/>
                    <a:pt x="45" y="310"/>
                    <a:pt x="98" y="310"/>
                  </a:cubicBezTo>
                  <a:cubicBezTo>
                    <a:pt x="110" y="310"/>
                    <a:pt x="122" y="307"/>
                    <a:pt x="134" y="301"/>
                  </a:cubicBezTo>
                  <a:cubicBezTo>
                    <a:pt x="234" y="301"/>
                    <a:pt x="268" y="234"/>
                    <a:pt x="268" y="167"/>
                  </a:cubicBezTo>
                  <a:lnTo>
                    <a:pt x="268" y="101"/>
                  </a:lnTo>
                  <a:cubicBezTo>
                    <a:pt x="234" y="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200;p51">
              <a:extLst>
                <a:ext uri="{FF2B5EF4-FFF2-40B4-BE49-F238E27FC236}">
                  <a16:creationId xmlns:a16="http://schemas.microsoft.com/office/drawing/2014/main" id="{D2EAC7AC-E7C2-4DD0-9425-02EDE0B1562E}"/>
                </a:ext>
              </a:extLst>
            </p:cNvPr>
            <p:cNvSpPr/>
            <p:nvPr/>
          </p:nvSpPr>
          <p:spPr>
            <a:xfrm>
              <a:off x="7364071" y="1478627"/>
              <a:ext cx="6371" cy="6647"/>
            </a:xfrm>
            <a:custGeom>
              <a:avLst/>
              <a:gdLst/>
              <a:ahLst/>
              <a:cxnLst/>
              <a:rect l="l" t="t" r="r" b="b"/>
              <a:pathLst>
                <a:path w="301" h="314" extrusionOk="0">
                  <a:moveTo>
                    <a:pt x="184" y="1"/>
                  </a:moveTo>
                  <a:cubicBezTo>
                    <a:pt x="167" y="1"/>
                    <a:pt x="151" y="5"/>
                    <a:pt x="134" y="13"/>
                  </a:cubicBezTo>
                  <a:cubicBezTo>
                    <a:pt x="67" y="13"/>
                    <a:pt x="1" y="80"/>
                    <a:pt x="34" y="147"/>
                  </a:cubicBezTo>
                  <a:lnTo>
                    <a:pt x="34" y="213"/>
                  </a:lnTo>
                  <a:cubicBezTo>
                    <a:pt x="34" y="280"/>
                    <a:pt x="101" y="313"/>
                    <a:pt x="167" y="313"/>
                  </a:cubicBezTo>
                  <a:cubicBezTo>
                    <a:pt x="234" y="280"/>
                    <a:pt x="301" y="213"/>
                    <a:pt x="301" y="147"/>
                  </a:cubicBezTo>
                  <a:lnTo>
                    <a:pt x="301" y="113"/>
                  </a:lnTo>
                  <a:cubicBezTo>
                    <a:pt x="276" y="38"/>
                    <a:pt x="232" y="1"/>
                    <a:pt x="18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201;p51">
              <a:extLst>
                <a:ext uri="{FF2B5EF4-FFF2-40B4-BE49-F238E27FC236}">
                  <a16:creationId xmlns:a16="http://schemas.microsoft.com/office/drawing/2014/main" id="{EF3F930B-7589-4E1A-A9F3-25F05D187B2F}"/>
                </a:ext>
              </a:extLst>
            </p:cNvPr>
            <p:cNvSpPr/>
            <p:nvPr/>
          </p:nvSpPr>
          <p:spPr>
            <a:xfrm>
              <a:off x="7421265" y="1469525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70" y="1"/>
                  </a:moveTo>
                  <a:cubicBezTo>
                    <a:pt x="158" y="1"/>
                    <a:pt x="146" y="3"/>
                    <a:pt x="134" y="10"/>
                  </a:cubicBezTo>
                  <a:cubicBezTo>
                    <a:pt x="67" y="10"/>
                    <a:pt x="0" y="76"/>
                    <a:pt x="34" y="143"/>
                  </a:cubicBezTo>
                  <a:lnTo>
                    <a:pt x="34" y="210"/>
                  </a:lnTo>
                  <a:cubicBezTo>
                    <a:pt x="34" y="276"/>
                    <a:pt x="101" y="310"/>
                    <a:pt x="167" y="310"/>
                  </a:cubicBezTo>
                  <a:cubicBezTo>
                    <a:pt x="234" y="276"/>
                    <a:pt x="301" y="243"/>
                    <a:pt x="301" y="143"/>
                  </a:cubicBezTo>
                  <a:lnTo>
                    <a:pt x="301" y="110"/>
                  </a:lnTo>
                  <a:cubicBezTo>
                    <a:pt x="273" y="55"/>
                    <a:pt x="224" y="1"/>
                    <a:pt x="170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202;p51">
              <a:extLst>
                <a:ext uri="{FF2B5EF4-FFF2-40B4-BE49-F238E27FC236}">
                  <a16:creationId xmlns:a16="http://schemas.microsoft.com/office/drawing/2014/main" id="{14EF817D-C96B-44F1-8D2D-B4104877C809}"/>
                </a:ext>
              </a:extLst>
            </p:cNvPr>
            <p:cNvSpPr/>
            <p:nvPr/>
          </p:nvSpPr>
          <p:spPr>
            <a:xfrm>
              <a:off x="7478460" y="1460360"/>
              <a:ext cx="5673" cy="6244"/>
            </a:xfrm>
            <a:custGeom>
              <a:avLst/>
              <a:gdLst/>
              <a:ahLst/>
              <a:cxnLst/>
              <a:rect l="l" t="t" r="r" b="b"/>
              <a:pathLst>
                <a:path w="268" h="295" extrusionOk="0">
                  <a:moveTo>
                    <a:pt x="137" y="0"/>
                  </a:moveTo>
                  <a:cubicBezTo>
                    <a:pt x="125" y="0"/>
                    <a:pt x="113" y="3"/>
                    <a:pt x="100" y="9"/>
                  </a:cubicBezTo>
                  <a:cubicBezTo>
                    <a:pt x="34" y="9"/>
                    <a:pt x="0" y="76"/>
                    <a:pt x="0" y="142"/>
                  </a:cubicBezTo>
                  <a:lnTo>
                    <a:pt x="0" y="209"/>
                  </a:lnTo>
                  <a:cubicBezTo>
                    <a:pt x="15" y="268"/>
                    <a:pt x="68" y="294"/>
                    <a:pt x="123" y="294"/>
                  </a:cubicBezTo>
                  <a:cubicBezTo>
                    <a:pt x="194" y="294"/>
                    <a:pt x="267" y="251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191" y="0"/>
                    <a:pt x="13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203;p51">
              <a:extLst>
                <a:ext uri="{FF2B5EF4-FFF2-40B4-BE49-F238E27FC236}">
                  <a16:creationId xmlns:a16="http://schemas.microsoft.com/office/drawing/2014/main" id="{650E5346-E28D-469C-9383-45B9470B0E11}"/>
                </a:ext>
              </a:extLst>
            </p:cNvPr>
            <p:cNvSpPr/>
            <p:nvPr/>
          </p:nvSpPr>
          <p:spPr>
            <a:xfrm>
              <a:off x="7534935" y="145117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71" y="0"/>
                  </a:moveTo>
                  <a:cubicBezTo>
                    <a:pt x="159" y="0"/>
                    <a:pt x="147" y="3"/>
                    <a:pt x="134" y="9"/>
                  </a:cubicBezTo>
                  <a:cubicBezTo>
                    <a:pt x="68" y="9"/>
                    <a:pt x="1" y="76"/>
                    <a:pt x="34" y="143"/>
                  </a:cubicBezTo>
                  <a:lnTo>
                    <a:pt x="34" y="209"/>
                  </a:lnTo>
                  <a:cubicBezTo>
                    <a:pt x="34" y="276"/>
                    <a:pt x="101" y="310"/>
                    <a:pt x="168" y="310"/>
                  </a:cubicBezTo>
                  <a:cubicBezTo>
                    <a:pt x="234" y="310"/>
                    <a:pt x="301" y="243"/>
                    <a:pt x="301" y="176"/>
                  </a:cubicBezTo>
                  <a:lnTo>
                    <a:pt x="301" y="109"/>
                  </a:lnTo>
                  <a:cubicBezTo>
                    <a:pt x="274" y="55"/>
                    <a:pt x="224" y="0"/>
                    <a:pt x="17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2204;p51">
            <a:extLst>
              <a:ext uri="{FF2B5EF4-FFF2-40B4-BE49-F238E27FC236}">
                <a16:creationId xmlns:a16="http://schemas.microsoft.com/office/drawing/2014/main" id="{7D59A283-959D-4F5D-8E5A-9E4E608AC207}"/>
              </a:ext>
            </a:extLst>
          </p:cNvPr>
          <p:cNvSpPr/>
          <p:nvPr/>
        </p:nvSpPr>
        <p:spPr>
          <a:xfrm rot="-4609379">
            <a:off x="817789" y="290599"/>
            <a:ext cx="543355" cy="70687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2205;p51">
            <a:extLst>
              <a:ext uri="{FF2B5EF4-FFF2-40B4-BE49-F238E27FC236}">
                <a16:creationId xmlns:a16="http://schemas.microsoft.com/office/drawing/2014/main" id="{13B9788B-0043-4511-B30C-9833B9461FBF}"/>
              </a:ext>
            </a:extLst>
          </p:cNvPr>
          <p:cNvGrpSpPr/>
          <p:nvPr/>
        </p:nvGrpSpPr>
        <p:grpSpPr>
          <a:xfrm rot="-1816342" flipH="1">
            <a:off x="738521" y="2418776"/>
            <a:ext cx="330355" cy="489818"/>
            <a:chOff x="4508863" y="1528200"/>
            <a:chExt cx="318850" cy="472800"/>
          </a:xfrm>
        </p:grpSpPr>
        <p:sp>
          <p:nvSpPr>
            <p:cNvPr id="398" name="Google Shape;2206;p51">
              <a:extLst>
                <a:ext uri="{FF2B5EF4-FFF2-40B4-BE49-F238E27FC236}">
                  <a16:creationId xmlns:a16="http://schemas.microsoft.com/office/drawing/2014/main" id="{6895BE95-A679-4DFA-A2C5-3E3AA5100DF1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207;p51">
              <a:extLst>
                <a:ext uri="{FF2B5EF4-FFF2-40B4-BE49-F238E27FC236}">
                  <a16:creationId xmlns:a16="http://schemas.microsoft.com/office/drawing/2014/main" id="{C80D3F21-0F5A-48AB-9750-1628EAF59084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208;p51">
              <a:extLst>
                <a:ext uri="{FF2B5EF4-FFF2-40B4-BE49-F238E27FC236}">
                  <a16:creationId xmlns:a16="http://schemas.microsoft.com/office/drawing/2014/main" id="{DED312B8-2B15-4BD9-8BBF-4926985090B5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209;p51">
              <a:extLst>
                <a:ext uri="{FF2B5EF4-FFF2-40B4-BE49-F238E27FC236}">
                  <a16:creationId xmlns:a16="http://schemas.microsoft.com/office/drawing/2014/main" id="{09DBF8EA-F6D9-4826-9F13-4C4DA9A1202D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2210;p51">
            <a:extLst>
              <a:ext uri="{FF2B5EF4-FFF2-40B4-BE49-F238E27FC236}">
                <a16:creationId xmlns:a16="http://schemas.microsoft.com/office/drawing/2014/main" id="{4C987D86-B26E-43D9-BDBF-A74AB2FA310A}"/>
              </a:ext>
            </a:extLst>
          </p:cNvPr>
          <p:cNvGrpSpPr/>
          <p:nvPr/>
        </p:nvGrpSpPr>
        <p:grpSpPr>
          <a:xfrm>
            <a:off x="899686" y="3855409"/>
            <a:ext cx="705752" cy="863191"/>
            <a:chOff x="767327" y="3695683"/>
            <a:chExt cx="554662" cy="678396"/>
          </a:xfrm>
        </p:grpSpPr>
        <p:sp>
          <p:nvSpPr>
            <p:cNvPr id="403" name="Google Shape;2211;p51">
              <a:extLst>
                <a:ext uri="{FF2B5EF4-FFF2-40B4-BE49-F238E27FC236}">
                  <a16:creationId xmlns:a16="http://schemas.microsoft.com/office/drawing/2014/main" id="{74D08996-6883-43FB-984B-713A2B555C9D}"/>
                </a:ext>
              </a:extLst>
            </p:cNvPr>
            <p:cNvSpPr/>
            <p:nvPr/>
          </p:nvSpPr>
          <p:spPr>
            <a:xfrm>
              <a:off x="768196" y="3697421"/>
              <a:ext cx="419242" cy="658487"/>
            </a:xfrm>
            <a:custGeom>
              <a:avLst/>
              <a:gdLst/>
              <a:ahLst/>
              <a:cxnLst/>
              <a:rect l="l" t="t" r="r" b="b"/>
              <a:pathLst>
                <a:path w="32324" h="50770" extrusionOk="0">
                  <a:moveTo>
                    <a:pt x="30722" y="0"/>
                  </a:moveTo>
                  <a:lnTo>
                    <a:pt x="0" y="1501"/>
                  </a:lnTo>
                  <a:lnTo>
                    <a:pt x="1602" y="50770"/>
                  </a:lnTo>
                  <a:lnTo>
                    <a:pt x="32324" y="49269"/>
                  </a:lnTo>
                  <a:lnTo>
                    <a:pt x="307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212;p51">
              <a:extLst>
                <a:ext uri="{FF2B5EF4-FFF2-40B4-BE49-F238E27FC236}">
                  <a16:creationId xmlns:a16="http://schemas.microsoft.com/office/drawing/2014/main" id="{36C71FBB-9BAF-4DBC-9990-A52128CA081F}"/>
                </a:ext>
              </a:extLst>
            </p:cNvPr>
            <p:cNvSpPr/>
            <p:nvPr/>
          </p:nvSpPr>
          <p:spPr>
            <a:xfrm>
              <a:off x="767327" y="3695683"/>
              <a:ext cx="554662" cy="678396"/>
            </a:xfrm>
            <a:custGeom>
              <a:avLst/>
              <a:gdLst/>
              <a:ahLst/>
              <a:cxnLst/>
              <a:rect l="l" t="t" r="r" b="b"/>
              <a:pathLst>
                <a:path w="42765" h="52305" extrusionOk="0">
                  <a:moveTo>
                    <a:pt x="34425" y="1"/>
                  </a:moveTo>
                  <a:lnTo>
                    <a:pt x="67" y="1635"/>
                  </a:lnTo>
                  <a:cubicBezTo>
                    <a:pt x="67" y="1635"/>
                    <a:pt x="1" y="44433"/>
                    <a:pt x="8407" y="52305"/>
                  </a:cubicBezTo>
                  <a:lnTo>
                    <a:pt x="42765" y="50670"/>
                  </a:lnTo>
                  <a:cubicBezTo>
                    <a:pt x="34859" y="43232"/>
                    <a:pt x="34425" y="1"/>
                    <a:pt x="34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213;p51">
              <a:extLst>
                <a:ext uri="{FF2B5EF4-FFF2-40B4-BE49-F238E27FC236}">
                  <a16:creationId xmlns:a16="http://schemas.microsoft.com/office/drawing/2014/main" id="{8F99A838-84A0-4162-BCEB-A11A3B968D77}"/>
                </a:ext>
              </a:extLst>
            </p:cNvPr>
            <p:cNvSpPr/>
            <p:nvPr/>
          </p:nvSpPr>
          <p:spPr>
            <a:xfrm>
              <a:off x="768196" y="3696124"/>
              <a:ext cx="449527" cy="136289"/>
            </a:xfrm>
            <a:custGeom>
              <a:avLst/>
              <a:gdLst/>
              <a:ahLst/>
              <a:cxnLst/>
              <a:rect l="l" t="t" r="r" b="b"/>
              <a:pathLst>
                <a:path w="34659" h="10508" extrusionOk="0">
                  <a:moveTo>
                    <a:pt x="34358" y="0"/>
                  </a:moveTo>
                  <a:lnTo>
                    <a:pt x="0" y="1601"/>
                  </a:lnTo>
                  <a:lnTo>
                    <a:pt x="267" y="10508"/>
                  </a:lnTo>
                  <a:lnTo>
                    <a:pt x="34659" y="887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2214;p51">
            <a:extLst>
              <a:ext uri="{FF2B5EF4-FFF2-40B4-BE49-F238E27FC236}">
                <a16:creationId xmlns:a16="http://schemas.microsoft.com/office/drawing/2014/main" id="{B89618F2-D168-407A-AF1F-2F9B1393A7C0}"/>
              </a:ext>
            </a:extLst>
          </p:cNvPr>
          <p:cNvGrpSpPr/>
          <p:nvPr/>
        </p:nvGrpSpPr>
        <p:grpSpPr>
          <a:xfrm rot="696983">
            <a:off x="1855749" y="3793233"/>
            <a:ext cx="705730" cy="863164"/>
            <a:chOff x="767327" y="3695683"/>
            <a:chExt cx="554662" cy="678396"/>
          </a:xfrm>
        </p:grpSpPr>
        <p:sp>
          <p:nvSpPr>
            <p:cNvPr id="407" name="Google Shape;2215;p51">
              <a:extLst>
                <a:ext uri="{FF2B5EF4-FFF2-40B4-BE49-F238E27FC236}">
                  <a16:creationId xmlns:a16="http://schemas.microsoft.com/office/drawing/2014/main" id="{1CBEE391-8426-4A8B-8E94-9E12D7FB003A}"/>
                </a:ext>
              </a:extLst>
            </p:cNvPr>
            <p:cNvSpPr/>
            <p:nvPr/>
          </p:nvSpPr>
          <p:spPr>
            <a:xfrm>
              <a:off x="768196" y="3697421"/>
              <a:ext cx="419242" cy="658487"/>
            </a:xfrm>
            <a:custGeom>
              <a:avLst/>
              <a:gdLst/>
              <a:ahLst/>
              <a:cxnLst/>
              <a:rect l="l" t="t" r="r" b="b"/>
              <a:pathLst>
                <a:path w="32324" h="50770" extrusionOk="0">
                  <a:moveTo>
                    <a:pt x="30722" y="0"/>
                  </a:moveTo>
                  <a:lnTo>
                    <a:pt x="0" y="1501"/>
                  </a:lnTo>
                  <a:lnTo>
                    <a:pt x="1602" y="50770"/>
                  </a:lnTo>
                  <a:lnTo>
                    <a:pt x="32324" y="49269"/>
                  </a:lnTo>
                  <a:lnTo>
                    <a:pt x="307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216;p51">
              <a:extLst>
                <a:ext uri="{FF2B5EF4-FFF2-40B4-BE49-F238E27FC236}">
                  <a16:creationId xmlns:a16="http://schemas.microsoft.com/office/drawing/2014/main" id="{44AC3456-D79E-405D-91C8-8DFD682543EA}"/>
                </a:ext>
              </a:extLst>
            </p:cNvPr>
            <p:cNvSpPr/>
            <p:nvPr/>
          </p:nvSpPr>
          <p:spPr>
            <a:xfrm>
              <a:off x="767327" y="3695683"/>
              <a:ext cx="554662" cy="678396"/>
            </a:xfrm>
            <a:custGeom>
              <a:avLst/>
              <a:gdLst/>
              <a:ahLst/>
              <a:cxnLst/>
              <a:rect l="l" t="t" r="r" b="b"/>
              <a:pathLst>
                <a:path w="42765" h="52305" extrusionOk="0">
                  <a:moveTo>
                    <a:pt x="34425" y="1"/>
                  </a:moveTo>
                  <a:lnTo>
                    <a:pt x="67" y="1635"/>
                  </a:lnTo>
                  <a:cubicBezTo>
                    <a:pt x="67" y="1635"/>
                    <a:pt x="1" y="44433"/>
                    <a:pt x="8407" y="52305"/>
                  </a:cubicBezTo>
                  <a:lnTo>
                    <a:pt x="42765" y="50670"/>
                  </a:lnTo>
                  <a:cubicBezTo>
                    <a:pt x="34859" y="43232"/>
                    <a:pt x="34425" y="1"/>
                    <a:pt x="344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217;p51">
              <a:extLst>
                <a:ext uri="{FF2B5EF4-FFF2-40B4-BE49-F238E27FC236}">
                  <a16:creationId xmlns:a16="http://schemas.microsoft.com/office/drawing/2014/main" id="{7A9FCD75-7A13-450B-B27F-A5B88EB9FBFD}"/>
                </a:ext>
              </a:extLst>
            </p:cNvPr>
            <p:cNvSpPr/>
            <p:nvPr/>
          </p:nvSpPr>
          <p:spPr>
            <a:xfrm>
              <a:off x="768196" y="3696124"/>
              <a:ext cx="449527" cy="136289"/>
            </a:xfrm>
            <a:custGeom>
              <a:avLst/>
              <a:gdLst/>
              <a:ahLst/>
              <a:cxnLst/>
              <a:rect l="l" t="t" r="r" b="b"/>
              <a:pathLst>
                <a:path w="34659" h="10508" extrusionOk="0">
                  <a:moveTo>
                    <a:pt x="34358" y="0"/>
                  </a:moveTo>
                  <a:lnTo>
                    <a:pt x="0" y="1601"/>
                  </a:lnTo>
                  <a:lnTo>
                    <a:pt x="267" y="10508"/>
                  </a:lnTo>
                  <a:lnTo>
                    <a:pt x="34659" y="887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2218;p51">
            <a:extLst>
              <a:ext uri="{FF2B5EF4-FFF2-40B4-BE49-F238E27FC236}">
                <a16:creationId xmlns:a16="http://schemas.microsoft.com/office/drawing/2014/main" id="{0F5B5366-CF4E-4A8E-ABF2-4A23A8E3F82C}"/>
              </a:ext>
            </a:extLst>
          </p:cNvPr>
          <p:cNvGrpSpPr/>
          <p:nvPr/>
        </p:nvGrpSpPr>
        <p:grpSpPr>
          <a:xfrm>
            <a:off x="8195105" y="479883"/>
            <a:ext cx="343433" cy="509253"/>
            <a:chOff x="4508863" y="1528200"/>
            <a:chExt cx="318850" cy="472800"/>
          </a:xfrm>
        </p:grpSpPr>
        <p:sp>
          <p:nvSpPr>
            <p:cNvPr id="411" name="Google Shape;2219;p51">
              <a:extLst>
                <a:ext uri="{FF2B5EF4-FFF2-40B4-BE49-F238E27FC236}">
                  <a16:creationId xmlns:a16="http://schemas.microsoft.com/office/drawing/2014/main" id="{7890259F-1A5B-4341-B54A-86AEF3DE58A1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2220;p51">
              <a:extLst>
                <a:ext uri="{FF2B5EF4-FFF2-40B4-BE49-F238E27FC236}">
                  <a16:creationId xmlns:a16="http://schemas.microsoft.com/office/drawing/2014/main" id="{E26A8A64-188F-4337-B477-4FC4EE3BD971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2221;p51">
              <a:extLst>
                <a:ext uri="{FF2B5EF4-FFF2-40B4-BE49-F238E27FC236}">
                  <a16:creationId xmlns:a16="http://schemas.microsoft.com/office/drawing/2014/main" id="{04D0F6C3-9E45-4763-91D7-DB9688C237C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2222;p51">
              <a:extLst>
                <a:ext uri="{FF2B5EF4-FFF2-40B4-BE49-F238E27FC236}">
                  <a16:creationId xmlns:a16="http://schemas.microsoft.com/office/drawing/2014/main" id="{42433BE8-DECB-4CB0-B06A-0D46C301022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1824;p51">
            <a:extLst>
              <a:ext uri="{FF2B5EF4-FFF2-40B4-BE49-F238E27FC236}">
                <a16:creationId xmlns:a16="http://schemas.microsoft.com/office/drawing/2014/main" id="{C0C916B3-0D9E-4141-9AF7-AE6FA63E609C}"/>
              </a:ext>
            </a:extLst>
          </p:cNvPr>
          <p:cNvSpPr txBox="1">
            <a:spLocks/>
          </p:cNvSpPr>
          <p:nvPr/>
        </p:nvSpPr>
        <p:spPr>
          <a:xfrm>
            <a:off x="4572447" y="2920780"/>
            <a:ext cx="3641178" cy="59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1400" b="1" dirty="0"/>
              <a:t>Dena </a:t>
            </a:r>
            <a:r>
              <a:rPr lang="en-US" sz="1400" b="1" dirty="0" err="1"/>
              <a:t>Rafaa</a:t>
            </a:r>
            <a:r>
              <a:rPr lang="en-US" sz="1400" b="1" dirty="0"/>
              <a:t> Ahmed</a:t>
            </a:r>
          </a:p>
          <a:p>
            <a:pPr marL="0" indent="0"/>
            <a:r>
              <a:rPr lang="en-US" sz="1400" dirty="0"/>
              <a:t>Master of Science in Software Engineering</a:t>
            </a:r>
          </a:p>
        </p:txBody>
      </p:sp>
      <p:sp>
        <p:nvSpPr>
          <p:cNvPr id="416" name="Google Shape;2698;p52">
            <a:extLst>
              <a:ext uri="{FF2B5EF4-FFF2-40B4-BE49-F238E27FC236}">
                <a16:creationId xmlns:a16="http://schemas.microsoft.com/office/drawing/2014/main" id="{EAF0A3F9-FBAC-4D83-AF2B-18FBF3ED4B5C}"/>
              </a:ext>
            </a:extLst>
          </p:cNvPr>
          <p:cNvSpPr/>
          <p:nvPr/>
        </p:nvSpPr>
        <p:spPr>
          <a:xfrm>
            <a:off x="4105971" y="2873870"/>
            <a:ext cx="4406186" cy="739347"/>
          </a:xfrm>
          <a:custGeom>
            <a:avLst/>
            <a:gdLst/>
            <a:ahLst/>
            <a:cxnLst/>
            <a:rect l="l" t="t" r="r" b="b"/>
            <a:pathLst>
              <a:path w="120858" h="41445" fill="none" extrusionOk="0">
                <a:moveTo>
                  <a:pt x="66030" y="9613"/>
                </a:moveTo>
                <a:lnTo>
                  <a:pt x="84663" y="7617"/>
                </a:lnTo>
                <a:cubicBezTo>
                  <a:pt x="91687" y="6877"/>
                  <a:pt x="98971" y="6175"/>
                  <a:pt x="105551" y="8689"/>
                </a:cubicBezTo>
                <a:cubicBezTo>
                  <a:pt x="112132" y="11203"/>
                  <a:pt x="117641" y="18006"/>
                  <a:pt x="116162" y="24882"/>
                </a:cubicBezTo>
                <a:cubicBezTo>
                  <a:pt x="114683" y="32017"/>
                  <a:pt x="106919" y="35862"/>
                  <a:pt x="99858" y="37452"/>
                </a:cubicBezTo>
                <a:cubicBezTo>
                  <a:pt x="92464" y="39153"/>
                  <a:pt x="84848" y="39522"/>
                  <a:pt x="77306" y="39670"/>
                </a:cubicBezTo>
                <a:cubicBezTo>
                  <a:pt x="62148" y="39929"/>
                  <a:pt x="46879" y="39153"/>
                  <a:pt x="32202" y="35419"/>
                </a:cubicBezTo>
                <a:cubicBezTo>
                  <a:pt x="26249" y="33866"/>
                  <a:pt x="19964" y="32979"/>
                  <a:pt x="15639" y="28579"/>
                </a:cubicBezTo>
                <a:cubicBezTo>
                  <a:pt x="14049" y="26952"/>
                  <a:pt x="12829" y="23440"/>
                  <a:pt x="13457" y="21185"/>
                </a:cubicBezTo>
                <a:cubicBezTo>
                  <a:pt x="14086" y="18967"/>
                  <a:pt x="15417" y="14198"/>
                  <a:pt x="22220" y="11831"/>
                </a:cubicBezTo>
                <a:cubicBezTo>
                  <a:pt x="42479" y="4844"/>
                  <a:pt x="59190" y="2885"/>
                  <a:pt x="80559" y="925"/>
                </a:cubicBezTo>
                <a:cubicBezTo>
                  <a:pt x="89210" y="149"/>
                  <a:pt x="98231" y="1"/>
                  <a:pt x="106217" y="3439"/>
                </a:cubicBezTo>
                <a:cubicBezTo>
                  <a:pt x="114203" y="6877"/>
                  <a:pt x="120857" y="14604"/>
                  <a:pt x="120599" y="23292"/>
                </a:cubicBezTo>
                <a:cubicBezTo>
                  <a:pt x="120599" y="25622"/>
                  <a:pt x="119896" y="27877"/>
                  <a:pt x="118565" y="29799"/>
                </a:cubicBezTo>
                <a:cubicBezTo>
                  <a:pt x="117382" y="31426"/>
                  <a:pt x="115718" y="32572"/>
                  <a:pt x="113981" y="33607"/>
                </a:cubicBezTo>
                <a:cubicBezTo>
                  <a:pt x="109544" y="36047"/>
                  <a:pt x="104775" y="37748"/>
                  <a:pt x="99821" y="38672"/>
                </a:cubicBezTo>
                <a:cubicBezTo>
                  <a:pt x="91909" y="40299"/>
                  <a:pt x="83813" y="40447"/>
                  <a:pt x="75790" y="40632"/>
                </a:cubicBezTo>
                <a:cubicBezTo>
                  <a:pt x="56491" y="41038"/>
                  <a:pt x="37193" y="41445"/>
                  <a:pt x="18005" y="39929"/>
                </a:cubicBezTo>
                <a:cubicBezTo>
                  <a:pt x="13679" y="39596"/>
                  <a:pt x="9058" y="39042"/>
                  <a:pt x="5657" y="36343"/>
                </a:cubicBezTo>
                <a:cubicBezTo>
                  <a:pt x="148" y="31907"/>
                  <a:pt x="0" y="23034"/>
                  <a:pt x="3808" y="17081"/>
                </a:cubicBezTo>
                <a:cubicBezTo>
                  <a:pt x="7579" y="11092"/>
                  <a:pt x="14234" y="7580"/>
                  <a:pt x="20852" y="5177"/>
                </a:cubicBezTo>
                <a:cubicBezTo>
                  <a:pt x="27063" y="2958"/>
                  <a:pt x="33459" y="1480"/>
                  <a:pt x="40002" y="777"/>
                </a:cubicBezTo>
              </a:path>
            </a:pathLst>
          </a:custGeom>
          <a:noFill/>
          <a:ln w="19050" cap="flat" cmpd="sng">
            <a:solidFill>
              <a:srgbClr val="92D05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18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/>
          <p:nvPr/>
        </p:nvSpPr>
        <p:spPr>
          <a:xfrm>
            <a:off x="887873" y="3220729"/>
            <a:ext cx="3671086" cy="1162498"/>
          </a:xfrm>
          <a:custGeom>
            <a:avLst/>
            <a:gdLst/>
            <a:ahLst/>
            <a:cxnLst/>
            <a:rect l="l" t="t" r="r" b="b"/>
            <a:pathLst>
              <a:path w="73984" h="25776" extrusionOk="0">
                <a:moveTo>
                  <a:pt x="62038" y="0"/>
                </a:moveTo>
                <a:lnTo>
                  <a:pt x="0" y="1854"/>
                </a:lnTo>
                <a:lnTo>
                  <a:pt x="699" y="25776"/>
                </a:lnTo>
                <a:lnTo>
                  <a:pt x="62737" y="23922"/>
                </a:lnTo>
                <a:lnTo>
                  <a:pt x="73983" y="11824"/>
                </a:lnTo>
                <a:lnTo>
                  <a:pt x="62038" y="0"/>
                </a:lnTo>
                <a:close/>
              </a:path>
            </a:pathLst>
          </a:custGeom>
          <a:solidFill>
            <a:srgbClr val="89E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887875" y="3292800"/>
            <a:ext cx="423243" cy="1090425"/>
          </a:xfrm>
          <a:custGeom>
            <a:avLst/>
            <a:gdLst/>
            <a:ahLst/>
            <a:cxnLst/>
            <a:rect l="l" t="t" r="r" b="b"/>
            <a:pathLst>
              <a:path w="18859" h="43617" extrusionOk="0">
                <a:moveTo>
                  <a:pt x="0" y="368"/>
                </a:moveTo>
                <a:lnTo>
                  <a:pt x="17311" y="0"/>
                </a:lnTo>
                <a:lnTo>
                  <a:pt x="18859" y="43117"/>
                </a:lnTo>
                <a:lnTo>
                  <a:pt x="1333" y="43617"/>
                </a:lnTo>
                <a:close/>
              </a:path>
            </a:pathLst>
          </a:custGeom>
          <a:solidFill>
            <a:srgbClr val="60D6C0"/>
          </a:solidFill>
          <a:ln>
            <a:noFill/>
          </a:ln>
        </p:spPr>
      </p:sp>
      <p:grpSp>
        <p:nvGrpSpPr>
          <p:cNvPr id="235" name="Google Shape;235;p29"/>
          <p:cNvGrpSpPr/>
          <p:nvPr/>
        </p:nvGrpSpPr>
        <p:grpSpPr>
          <a:xfrm>
            <a:off x="4827673" y="1544304"/>
            <a:ext cx="3671086" cy="1162996"/>
            <a:chOff x="4827673" y="1544304"/>
            <a:chExt cx="3671086" cy="1162996"/>
          </a:xfrm>
        </p:grpSpPr>
        <p:sp>
          <p:nvSpPr>
            <p:cNvPr id="236" name="Google Shape;236;p29"/>
            <p:cNvSpPr/>
            <p:nvPr/>
          </p:nvSpPr>
          <p:spPr>
            <a:xfrm>
              <a:off x="4827673" y="1544304"/>
              <a:ext cx="3671086" cy="1162498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4828350" y="1616875"/>
              <a:ext cx="423243" cy="1090425"/>
            </a:xfrm>
            <a:custGeom>
              <a:avLst/>
              <a:gdLst/>
              <a:ahLst/>
              <a:cxnLst/>
              <a:rect l="l" t="t" r="r" b="b"/>
              <a:pathLst>
                <a:path w="18859" h="43617" extrusionOk="0">
                  <a:moveTo>
                    <a:pt x="0" y="368"/>
                  </a:moveTo>
                  <a:lnTo>
                    <a:pt x="17311" y="0"/>
                  </a:lnTo>
                  <a:lnTo>
                    <a:pt x="18859" y="43117"/>
                  </a:lnTo>
                  <a:lnTo>
                    <a:pt x="1333" y="43617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</p:sp>
      </p:grpSp>
      <p:grpSp>
        <p:nvGrpSpPr>
          <p:cNvPr id="238" name="Google Shape;238;p29"/>
          <p:cNvGrpSpPr/>
          <p:nvPr/>
        </p:nvGrpSpPr>
        <p:grpSpPr>
          <a:xfrm rot="542771">
            <a:off x="4746059" y="2946720"/>
            <a:ext cx="3510233" cy="1574375"/>
            <a:chOff x="3299945" y="2654755"/>
            <a:chExt cx="820937" cy="613509"/>
          </a:xfrm>
        </p:grpSpPr>
        <p:sp>
          <p:nvSpPr>
            <p:cNvPr id="239" name="Google Shape;239;p29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 rot="79888">
              <a:off x="3301860" y="2808196"/>
              <a:ext cx="136562" cy="458490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9"/>
          <p:cNvGrpSpPr/>
          <p:nvPr/>
        </p:nvGrpSpPr>
        <p:grpSpPr>
          <a:xfrm rot="542771">
            <a:off x="860334" y="1309045"/>
            <a:ext cx="3510233" cy="1574375"/>
            <a:chOff x="3299945" y="2654755"/>
            <a:chExt cx="820937" cy="613509"/>
          </a:xfrm>
        </p:grpSpPr>
        <p:sp>
          <p:nvSpPr>
            <p:cNvPr id="243" name="Google Shape;243;p29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rgbClr val="C7F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 rot="79888">
              <a:off x="3301860" y="2808196"/>
              <a:ext cx="136562" cy="458490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9"/>
          <p:cNvGrpSpPr/>
          <p:nvPr/>
        </p:nvGrpSpPr>
        <p:grpSpPr>
          <a:xfrm>
            <a:off x="563536" y="599142"/>
            <a:ext cx="3424063" cy="585711"/>
            <a:chOff x="611550" y="2773950"/>
            <a:chExt cx="2698875" cy="344475"/>
          </a:xfrm>
        </p:grpSpPr>
        <p:sp>
          <p:nvSpPr>
            <p:cNvPr id="247" name="Google Shape;247;p2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29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1"/>
          </p:nvPr>
        </p:nvSpPr>
        <p:spPr>
          <a:xfrm>
            <a:off x="193260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Meeting people:</a:t>
            </a:r>
            <a:endParaRPr dirty="0"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2"/>
          </p:nvPr>
        </p:nvSpPr>
        <p:spPr>
          <a:xfrm>
            <a:off x="193260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ntroduce youself and others.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3"/>
          </p:nvPr>
        </p:nvSpPr>
        <p:spPr>
          <a:xfrm>
            <a:off x="592292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Jobs in IT:</a:t>
            </a:r>
            <a:endParaRPr dirty="0"/>
          </a:p>
        </p:txBody>
      </p:sp>
      <p:sp>
        <p:nvSpPr>
          <p:cNvPr id="253" name="Google Shape;253;p29"/>
          <p:cNvSpPr txBox="1">
            <a:spLocks noGrp="1"/>
          </p:cNvSpPr>
          <p:nvPr>
            <p:ph type="subTitle" idx="4"/>
          </p:nvPr>
        </p:nvSpPr>
        <p:spPr>
          <a:xfrm>
            <a:off x="592292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D</a:t>
            </a:r>
            <a:r>
              <a:rPr lang="en" dirty="0">
                <a:solidFill>
                  <a:schemeClr val="dk1"/>
                </a:solidFill>
              </a:rPr>
              <a:t>escribing your job.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4" name="Google Shape;254;p29"/>
          <p:cNvSpPr txBox="1">
            <a:spLocks noGrp="1"/>
          </p:cNvSpPr>
          <p:nvPr>
            <p:ph type="subTitle" idx="5"/>
          </p:nvPr>
        </p:nvSpPr>
        <p:spPr>
          <a:xfrm>
            <a:off x="193260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Schedules:</a:t>
            </a:r>
            <a:endParaRPr dirty="0"/>
          </a:p>
        </p:txBody>
      </p:sp>
      <p:sp>
        <p:nvSpPr>
          <p:cNvPr id="255" name="Google Shape;255;p29"/>
          <p:cNvSpPr txBox="1">
            <a:spLocks noGrp="1"/>
          </p:cNvSpPr>
          <p:nvPr>
            <p:ph type="subTitle" idx="6"/>
          </p:nvPr>
        </p:nvSpPr>
        <p:spPr>
          <a:xfrm>
            <a:off x="193260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Describing your daily routine and time.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6" name="Google Shape;256;p29"/>
          <p:cNvSpPr txBox="1">
            <a:spLocks noGrp="1"/>
          </p:cNvSpPr>
          <p:nvPr>
            <p:ph type="subTitle" idx="7"/>
          </p:nvPr>
        </p:nvSpPr>
        <p:spPr>
          <a:xfrm>
            <a:off x="592292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Spelling:</a:t>
            </a:r>
            <a:endParaRPr dirty="0"/>
          </a:p>
        </p:txBody>
      </p:sp>
      <p:sp>
        <p:nvSpPr>
          <p:cNvPr id="257" name="Google Shape;257;p29"/>
          <p:cNvSpPr txBox="1">
            <a:spLocks noGrp="1"/>
          </p:cNvSpPr>
          <p:nvPr>
            <p:ph type="subTitle" idx="8"/>
          </p:nvPr>
        </p:nvSpPr>
        <p:spPr>
          <a:xfrm>
            <a:off x="592292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Using the alphabet.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 idx="9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13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title" idx="14"/>
          </p:nvPr>
        </p:nvSpPr>
        <p:spPr>
          <a:xfrm>
            <a:off x="5073103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262" name="Google Shape;262;p29"/>
          <p:cNvGrpSpPr/>
          <p:nvPr/>
        </p:nvGrpSpPr>
        <p:grpSpPr>
          <a:xfrm>
            <a:off x="7395584" y="431220"/>
            <a:ext cx="956230" cy="847679"/>
            <a:chOff x="683398" y="2777187"/>
            <a:chExt cx="876552" cy="777046"/>
          </a:xfrm>
        </p:grpSpPr>
        <p:sp>
          <p:nvSpPr>
            <p:cNvPr id="263" name="Google Shape;263;p29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9"/>
          <p:cNvGrpSpPr/>
          <p:nvPr/>
        </p:nvGrpSpPr>
        <p:grpSpPr>
          <a:xfrm>
            <a:off x="577962" y="4457350"/>
            <a:ext cx="217137" cy="321977"/>
            <a:chOff x="4508863" y="1528200"/>
            <a:chExt cx="318850" cy="472800"/>
          </a:xfrm>
        </p:grpSpPr>
        <p:sp>
          <p:nvSpPr>
            <p:cNvPr id="267" name="Google Shape;26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29"/>
          <p:cNvGrpSpPr/>
          <p:nvPr/>
        </p:nvGrpSpPr>
        <p:grpSpPr>
          <a:xfrm>
            <a:off x="7705768" y="420992"/>
            <a:ext cx="137201" cy="203446"/>
            <a:chOff x="4508863" y="1528200"/>
            <a:chExt cx="318850" cy="472800"/>
          </a:xfrm>
        </p:grpSpPr>
        <p:sp>
          <p:nvSpPr>
            <p:cNvPr id="272" name="Google Shape;27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29"/>
          <p:cNvGrpSpPr/>
          <p:nvPr/>
        </p:nvGrpSpPr>
        <p:grpSpPr>
          <a:xfrm>
            <a:off x="887861" y="4490479"/>
            <a:ext cx="217137" cy="321977"/>
            <a:chOff x="4508863" y="1528200"/>
            <a:chExt cx="318850" cy="472800"/>
          </a:xfrm>
        </p:grpSpPr>
        <p:sp>
          <p:nvSpPr>
            <p:cNvPr id="277" name="Google Shape;27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29"/>
          <p:cNvGrpSpPr/>
          <p:nvPr/>
        </p:nvGrpSpPr>
        <p:grpSpPr>
          <a:xfrm>
            <a:off x="1197760" y="4490479"/>
            <a:ext cx="217137" cy="321977"/>
            <a:chOff x="4508863" y="1528200"/>
            <a:chExt cx="318850" cy="472800"/>
          </a:xfrm>
        </p:grpSpPr>
        <p:sp>
          <p:nvSpPr>
            <p:cNvPr id="282" name="Google Shape;28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29"/>
          <p:cNvSpPr/>
          <p:nvPr/>
        </p:nvSpPr>
        <p:spPr>
          <a:xfrm rot="-4609380">
            <a:off x="3645915" y="2974410"/>
            <a:ext cx="583295" cy="75883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9"/>
          <p:cNvSpPr/>
          <p:nvPr/>
        </p:nvSpPr>
        <p:spPr>
          <a:xfrm rot="-5767898">
            <a:off x="7620353" y="1400765"/>
            <a:ext cx="445351" cy="57937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9"/>
          <p:cNvSpPr/>
          <p:nvPr/>
        </p:nvSpPr>
        <p:spPr>
          <a:xfrm rot="-5767898">
            <a:off x="7817328" y="1430765"/>
            <a:ext cx="445351" cy="57937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09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50277" y="1297618"/>
            <a:ext cx="6843428" cy="2926997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3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Schedules</a:t>
            </a:r>
            <a:endParaRPr dirty="0"/>
          </a:p>
        </p:txBody>
      </p:sp>
      <p:grpSp>
        <p:nvGrpSpPr>
          <p:cNvPr id="483" name="Google Shape;483;p33"/>
          <p:cNvGrpSpPr/>
          <p:nvPr/>
        </p:nvGrpSpPr>
        <p:grpSpPr>
          <a:xfrm rot="-986207">
            <a:off x="7547879" y="3587639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168013" y="3485497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21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2"/>
          <p:cNvSpPr/>
          <p:nvPr/>
        </p:nvSpPr>
        <p:spPr>
          <a:xfrm>
            <a:off x="376141" y="582999"/>
            <a:ext cx="2441487" cy="365257"/>
          </a:xfrm>
          <a:custGeom>
            <a:avLst/>
            <a:gdLst/>
            <a:ahLst/>
            <a:cxnLst/>
            <a:rect l="l" t="t" r="r" b="b"/>
            <a:pathLst>
              <a:path w="67176" h="7495" extrusionOk="0">
                <a:moveTo>
                  <a:pt x="55745" y="0"/>
                </a:moveTo>
                <a:cubicBezTo>
                  <a:pt x="55693" y="0"/>
                  <a:pt x="55633" y="12"/>
                  <a:pt x="55567" y="39"/>
                </a:cubicBezTo>
                <a:cubicBezTo>
                  <a:pt x="54964" y="313"/>
                  <a:pt x="50924" y="465"/>
                  <a:pt x="48334" y="465"/>
                </a:cubicBezTo>
                <a:cubicBezTo>
                  <a:pt x="47431" y="465"/>
                  <a:pt x="46705" y="447"/>
                  <a:pt x="46361" y="408"/>
                </a:cubicBezTo>
                <a:cubicBezTo>
                  <a:pt x="45885" y="320"/>
                  <a:pt x="45409" y="274"/>
                  <a:pt x="44936" y="274"/>
                </a:cubicBezTo>
                <a:cubicBezTo>
                  <a:pt x="44419" y="274"/>
                  <a:pt x="43906" y="329"/>
                  <a:pt x="43404" y="445"/>
                </a:cubicBezTo>
                <a:cubicBezTo>
                  <a:pt x="41703" y="741"/>
                  <a:pt x="36823" y="482"/>
                  <a:pt x="34605" y="741"/>
                </a:cubicBezTo>
                <a:cubicBezTo>
                  <a:pt x="34434" y="759"/>
                  <a:pt x="34308" y="766"/>
                  <a:pt x="34213" y="766"/>
                </a:cubicBezTo>
                <a:cubicBezTo>
                  <a:pt x="33751" y="766"/>
                  <a:pt x="34044" y="590"/>
                  <a:pt x="33490" y="590"/>
                </a:cubicBezTo>
                <a:cubicBezTo>
                  <a:pt x="33448" y="590"/>
                  <a:pt x="33400" y="591"/>
                  <a:pt x="33348" y="593"/>
                </a:cubicBezTo>
                <a:cubicBezTo>
                  <a:pt x="32608" y="593"/>
                  <a:pt x="27950" y="778"/>
                  <a:pt x="23403" y="889"/>
                </a:cubicBezTo>
                <a:cubicBezTo>
                  <a:pt x="20877" y="951"/>
                  <a:pt x="18376" y="1002"/>
                  <a:pt x="16649" y="1002"/>
                </a:cubicBezTo>
                <a:cubicBezTo>
                  <a:pt x="15292" y="1002"/>
                  <a:pt x="14414" y="970"/>
                  <a:pt x="14382" y="889"/>
                </a:cubicBezTo>
                <a:cubicBezTo>
                  <a:pt x="14370" y="860"/>
                  <a:pt x="14351" y="849"/>
                  <a:pt x="14326" y="849"/>
                </a:cubicBezTo>
                <a:cubicBezTo>
                  <a:pt x="14209" y="849"/>
                  <a:pt x="13968" y="1101"/>
                  <a:pt x="13821" y="1101"/>
                </a:cubicBezTo>
                <a:cubicBezTo>
                  <a:pt x="13795" y="1101"/>
                  <a:pt x="13772" y="1093"/>
                  <a:pt x="13753" y="1074"/>
                </a:cubicBezTo>
                <a:cubicBezTo>
                  <a:pt x="12213" y="1138"/>
                  <a:pt x="5269" y="1509"/>
                  <a:pt x="2979" y="1509"/>
                </a:cubicBezTo>
                <a:cubicBezTo>
                  <a:pt x="2630" y="1509"/>
                  <a:pt x="2390" y="1500"/>
                  <a:pt x="2292" y="1481"/>
                </a:cubicBezTo>
                <a:cubicBezTo>
                  <a:pt x="2115" y="1430"/>
                  <a:pt x="1972" y="1405"/>
                  <a:pt x="1853" y="1405"/>
                </a:cubicBezTo>
                <a:cubicBezTo>
                  <a:pt x="1627" y="1405"/>
                  <a:pt x="1489" y="1495"/>
                  <a:pt x="1368" y="1665"/>
                </a:cubicBezTo>
                <a:cubicBezTo>
                  <a:pt x="813" y="2368"/>
                  <a:pt x="0" y="7211"/>
                  <a:pt x="629" y="7470"/>
                </a:cubicBezTo>
                <a:cubicBezTo>
                  <a:pt x="698" y="7487"/>
                  <a:pt x="850" y="7495"/>
                  <a:pt x="1070" y="7495"/>
                </a:cubicBezTo>
                <a:cubicBezTo>
                  <a:pt x="2549" y="7495"/>
                  <a:pt x="7088" y="7151"/>
                  <a:pt x="10107" y="7151"/>
                </a:cubicBezTo>
                <a:cubicBezTo>
                  <a:pt x="11404" y="7151"/>
                  <a:pt x="12420" y="7215"/>
                  <a:pt x="12792" y="7396"/>
                </a:cubicBezTo>
                <a:cubicBezTo>
                  <a:pt x="14254" y="7255"/>
                  <a:pt x="19434" y="6730"/>
                  <a:pt x="22727" y="6730"/>
                </a:cubicBezTo>
                <a:cubicBezTo>
                  <a:pt x="23765" y="6730"/>
                  <a:pt x="24616" y="6782"/>
                  <a:pt x="25103" y="6915"/>
                </a:cubicBezTo>
                <a:cubicBezTo>
                  <a:pt x="25652" y="6596"/>
                  <a:pt x="28520" y="6541"/>
                  <a:pt x="31411" y="6541"/>
                </a:cubicBezTo>
                <a:cubicBezTo>
                  <a:pt x="32961" y="6541"/>
                  <a:pt x="34519" y="6557"/>
                  <a:pt x="35728" y="6557"/>
                </a:cubicBezTo>
                <a:cubicBezTo>
                  <a:pt x="36968" y="6557"/>
                  <a:pt x="37842" y="6540"/>
                  <a:pt x="37969" y="6472"/>
                </a:cubicBezTo>
                <a:cubicBezTo>
                  <a:pt x="38189" y="6370"/>
                  <a:pt x="38768" y="6323"/>
                  <a:pt x="39361" y="6323"/>
                </a:cubicBezTo>
                <a:cubicBezTo>
                  <a:pt x="40062" y="6323"/>
                  <a:pt x="40783" y="6388"/>
                  <a:pt x="40964" y="6509"/>
                </a:cubicBezTo>
                <a:cubicBezTo>
                  <a:pt x="41169" y="6663"/>
                  <a:pt x="41412" y="6714"/>
                  <a:pt x="41662" y="6714"/>
                </a:cubicBezTo>
                <a:cubicBezTo>
                  <a:pt x="42157" y="6714"/>
                  <a:pt x="42680" y="6513"/>
                  <a:pt x="42994" y="6513"/>
                </a:cubicBezTo>
                <a:cubicBezTo>
                  <a:pt x="43091" y="6513"/>
                  <a:pt x="43168" y="6532"/>
                  <a:pt x="43219" y="6582"/>
                </a:cubicBezTo>
                <a:cubicBezTo>
                  <a:pt x="45634" y="6287"/>
                  <a:pt x="45191" y="6237"/>
                  <a:pt x="49041" y="6237"/>
                </a:cubicBezTo>
                <a:cubicBezTo>
                  <a:pt x="50966" y="6237"/>
                  <a:pt x="53965" y="6250"/>
                  <a:pt x="58931" y="6250"/>
                </a:cubicBezTo>
                <a:cubicBezTo>
                  <a:pt x="59589" y="6111"/>
                  <a:pt x="60283" y="6066"/>
                  <a:pt x="60968" y="6066"/>
                </a:cubicBezTo>
                <a:cubicBezTo>
                  <a:pt x="62264" y="6066"/>
                  <a:pt x="63528" y="6228"/>
                  <a:pt x="64451" y="6228"/>
                </a:cubicBezTo>
                <a:cubicBezTo>
                  <a:pt x="65124" y="6228"/>
                  <a:pt x="65617" y="6142"/>
                  <a:pt x="65808" y="5843"/>
                </a:cubicBezTo>
                <a:cubicBezTo>
                  <a:pt x="66436" y="4919"/>
                  <a:pt x="67176" y="1148"/>
                  <a:pt x="66917" y="260"/>
                </a:cubicBezTo>
                <a:cubicBezTo>
                  <a:pt x="66884" y="162"/>
                  <a:pt x="66393" y="125"/>
                  <a:pt x="65714" y="125"/>
                </a:cubicBezTo>
                <a:cubicBezTo>
                  <a:pt x="64107" y="125"/>
                  <a:pt x="61442" y="330"/>
                  <a:pt x="61261" y="408"/>
                </a:cubicBezTo>
                <a:cubicBezTo>
                  <a:pt x="61221" y="435"/>
                  <a:pt x="61173" y="447"/>
                  <a:pt x="61125" y="447"/>
                </a:cubicBezTo>
                <a:cubicBezTo>
                  <a:pt x="61037" y="447"/>
                  <a:pt x="60952" y="406"/>
                  <a:pt x="60928" y="334"/>
                </a:cubicBezTo>
                <a:cubicBezTo>
                  <a:pt x="60891" y="260"/>
                  <a:pt x="55974" y="113"/>
                  <a:pt x="55900" y="113"/>
                </a:cubicBezTo>
                <a:cubicBezTo>
                  <a:pt x="55900" y="41"/>
                  <a:pt x="55838" y="0"/>
                  <a:pt x="55745" y="0"/>
                </a:cubicBezTo>
                <a:close/>
              </a:path>
            </a:pathLst>
          </a:custGeom>
          <a:solidFill>
            <a:srgbClr val="FFE638">
              <a:alpha val="3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D7FAA7-E362-41E7-AE75-22FF11477C27}"/>
              </a:ext>
            </a:extLst>
          </p:cNvPr>
          <p:cNvGrpSpPr/>
          <p:nvPr/>
        </p:nvGrpSpPr>
        <p:grpSpPr>
          <a:xfrm rot="322941">
            <a:off x="519842" y="1819635"/>
            <a:ext cx="8046698" cy="2697466"/>
            <a:chOff x="1187000" y="1347485"/>
            <a:chExt cx="1928088" cy="1518643"/>
          </a:xfrm>
        </p:grpSpPr>
        <p:sp>
          <p:nvSpPr>
            <p:cNvPr id="1180" name="Google Shape;1180;p42"/>
            <p:cNvSpPr/>
            <p:nvPr/>
          </p:nvSpPr>
          <p:spPr>
            <a:xfrm rot="21279564">
              <a:off x="1216130" y="1517292"/>
              <a:ext cx="1898958" cy="13488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 rot="21279564">
              <a:off x="1187000" y="1347485"/>
              <a:ext cx="1897968" cy="235018"/>
            </a:xfrm>
            <a:prstGeom prst="rect">
              <a:avLst/>
            </a:pr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3" name="Google Shape;1183;p42"/>
          <p:cNvSpPr/>
          <p:nvPr/>
        </p:nvSpPr>
        <p:spPr>
          <a:xfrm rot="19620370">
            <a:off x="8297413" y="1623560"/>
            <a:ext cx="366681" cy="47703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2"/>
          <p:cNvSpPr txBox="1">
            <a:spLocks noGrp="1"/>
          </p:cNvSpPr>
          <p:nvPr>
            <p:ph type="title"/>
          </p:nvPr>
        </p:nvSpPr>
        <p:spPr>
          <a:xfrm>
            <a:off x="479017" y="420157"/>
            <a:ext cx="2338612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Language</a:t>
            </a:r>
            <a:endParaRPr dirty="0"/>
          </a:p>
        </p:txBody>
      </p:sp>
      <p:sp>
        <p:nvSpPr>
          <p:cNvPr id="1219" name="Google Shape;1219;p42"/>
          <p:cNvSpPr/>
          <p:nvPr/>
        </p:nvSpPr>
        <p:spPr>
          <a:xfrm rot="16395663">
            <a:off x="518154" y="1577577"/>
            <a:ext cx="366672" cy="47702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64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1525;p45">
            <a:extLst>
              <a:ext uri="{FF2B5EF4-FFF2-40B4-BE49-F238E27FC236}">
                <a16:creationId xmlns:a16="http://schemas.microsoft.com/office/drawing/2014/main" id="{8B73E157-19DD-4ACC-A358-FF13B0D57BBF}"/>
              </a:ext>
            </a:extLst>
          </p:cNvPr>
          <p:cNvGrpSpPr/>
          <p:nvPr/>
        </p:nvGrpSpPr>
        <p:grpSpPr>
          <a:xfrm>
            <a:off x="3001521" y="849431"/>
            <a:ext cx="3140954" cy="581003"/>
            <a:chOff x="4465454" y="3403048"/>
            <a:chExt cx="3912955" cy="1096879"/>
          </a:xfrm>
        </p:grpSpPr>
        <p:sp>
          <p:nvSpPr>
            <p:cNvPr id="87" name="Google Shape;1526;p45">
              <a:extLst>
                <a:ext uri="{FF2B5EF4-FFF2-40B4-BE49-F238E27FC236}">
                  <a16:creationId xmlns:a16="http://schemas.microsoft.com/office/drawing/2014/main" id="{77143096-0BBE-40FE-810B-F75F3A2C556B}"/>
                </a:ext>
              </a:extLst>
            </p:cNvPr>
            <p:cNvSpPr/>
            <p:nvPr/>
          </p:nvSpPr>
          <p:spPr>
            <a:xfrm>
              <a:off x="4483104" y="3403052"/>
              <a:ext cx="3860790" cy="1096875"/>
            </a:xfrm>
            <a:custGeom>
              <a:avLst/>
              <a:gdLst/>
              <a:ahLst/>
              <a:cxnLst/>
              <a:rect l="l" t="t" r="r" b="b"/>
              <a:pathLst>
                <a:path w="160883" h="43875" extrusionOk="0">
                  <a:moveTo>
                    <a:pt x="0" y="0"/>
                  </a:moveTo>
                  <a:lnTo>
                    <a:pt x="341" y="39782"/>
                  </a:lnTo>
                  <a:lnTo>
                    <a:pt x="160883" y="43875"/>
                  </a:lnTo>
                  <a:lnTo>
                    <a:pt x="160883" y="1513"/>
                  </a:lnTo>
                  <a:close/>
                </a:path>
              </a:pathLst>
            </a:custGeom>
            <a:solidFill>
              <a:srgbClr val="A5B7C6">
                <a:alpha val="23560"/>
              </a:srgbClr>
            </a:solidFill>
            <a:ln>
              <a:noFill/>
            </a:ln>
          </p:spPr>
        </p:sp>
        <p:grpSp>
          <p:nvGrpSpPr>
            <p:cNvPr id="88" name="Google Shape;1527;p45">
              <a:extLst>
                <a:ext uri="{FF2B5EF4-FFF2-40B4-BE49-F238E27FC236}">
                  <a16:creationId xmlns:a16="http://schemas.microsoft.com/office/drawing/2014/main" id="{D05AB34A-D225-46FE-BB08-4065AD0CC895}"/>
                </a:ext>
              </a:extLst>
            </p:cNvPr>
            <p:cNvGrpSpPr/>
            <p:nvPr/>
          </p:nvGrpSpPr>
          <p:grpSpPr>
            <a:xfrm>
              <a:off x="4465454" y="3403048"/>
              <a:ext cx="3912955" cy="992933"/>
              <a:chOff x="5758371" y="2649126"/>
              <a:chExt cx="2217600" cy="479400"/>
            </a:xfrm>
          </p:grpSpPr>
          <p:sp>
            <p:nvSpPr>
              <p:cNvPr id="89" name="Google Shape;1528;p45">
                <a:extLst>
                  <a:ext uri="{FF2B5EF4-FFF2-40B4-BE49-F238E27FC236}">
                    <a16:creationId xmlns:a16="http://schemas.microsoft.com/office/drawing/2014/main" id="{E4B77048-AA6C-43D6-A005-98744E4CDE56}"/>
                  </a:ext>
                </a:extLst>
              </p:cNvPr>
              <p:cNvSpPr/>
              <p:nvPr/>
            </p:nvSpPr>
            <p:spPr>
              <a:xfrm>
                <a:off x="5758371" y="2649126"/>
                <a:ext cx="2217600" cy="47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529;p45">
                <a:extLst>
                  <a:ext uri="{FF2B5EF4-FFF2-40B4-BE49-F238E27FC236}">
                    <a16:creationId xmlns:a16="http://schemas.microsoft.com/office/drawing/2014/main" id="{DC6CF395-568F-40EB-9518-1B89F18ECA61}"/>
                  </a:ext>
                </a:extLst>
              </p:cNvPr>
              <p:cNvSpPr/>
              <p:nvPr/>
            </p:nvSpPr>
            <p:spPr>
              <a:xfrm>
                <a:off x="5758372" y="2649126"/>
                <a:ext cx="221100" cy="479400"/>
              </a:xfrm>
              <a:prstGeom prst="rect">
                <a:avLst/>
              </a:prstGeom>
              <a:solidFill>
                <a:srgbClr val="00C3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" name="Google Shape;1530;p45">
            <a:extLst>
              <a:ext uri="{FF2B5EF4-FFF2-40B4-BE49-F238E27FC236}">
                <a16:creationId xmlns:a16="http://schemas.microsoft.com/office/drawing/2014/main" id="{3D9A7A8B-6E29-4ED9-A228-7A8CA618B1EB}"/>
              </a:ext>
            </a:extLst>
          </p:cNvPr>
          <p:cNvSpPr txBox="1">
            <a:spLocks/>
          </p:cNvSpPr>
          <p:nvPr/>
        </p:nvSpPr>
        <p:spPr>
          <a:xfrm>
            <a:off x="3100751" y="908760"/>
            <a:ext cx="312678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Present simple questions</a:t>
            </a:r>
          </a:p>
        </p:txBody>
      </p:sp>
      <p:graphicFrame>
        <p:nvGraphicFramePr>
          <p:cNvPr id="17" name="Table 29">
            <a:extLst>
              <a:ext uri="{FF2B5EF4-FFF2-40B4-BE49-F238E27FC236}">
                <a16:creationId xmlns:a16="http://schemas.microsoft.com/office/drawing/2014/main" id="{4EC3B275-0D82-41E9-9433-343E1A68B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525451"/>
              </p:ext>
            </p:extLst>
          </p:nvPr>
        </p:nvGraphicFramePr>
        <p:xfrm>
          <a:off x="715668" y="2218017"/>
          <a:ext cx="7765085" cy="2307010"/>
        </p:xfrm>
        <a:graphic>
          <a:graphicData uri="http://schemas.openxmlformats.org/drawingml/2006/table">
            <a:tbl>
              <a:tblPr firstRow="1" bandRow="1"/>
              <a:tblGrid>
                <a:gridCol w="3891174">
                  <a:extLst>
                    <a:ext uri="{9D8B030D-6E8A-4147-A177-3AD203B41FA5}">
                      <a16:colId xmlns:a16="http://schemas.microsoft.com/office/drawing/2014/main" val="2245894625"/>
                    </a:ext>
                  </a:extLst>
                </a:gridCol>
                <a:gridCol w="3873911">
                  <a:extLst>
                    <a:ext uri="{9D8B030D-6E8A-4147-A177-3AD203B41FA5}">
                      <a16:colId xmlns:a16="http://schemas.microsoft.com/office/drawing/2014/main" val="861207886"/>
                    </a:ext>
                  </a:extLst>
                </a:gridCol>
              </a:tblGrid>
              <a:tr h="1153505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To form</a:t>
                      </a:r>
                      <a:r>
                        <a:rPr lang="en-US" sz="1200" b="1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present simple questions</a:t>
                      </a:r>
                      <a:r>
                        <a:rPr lang="en-US" sz="1200" b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, we use </a:t>
                      </a:r>
                      <a:r>
                        <a:rPr lang="en-US" sz="1200" b="1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do/does + subject + main verb</a:t>
                      </a:r>
                      <a:r>
                        <a:rPr lang="en-US" sz="1200" b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. If there is a question word in the question (</a:t>
                      </a:r>
                      <a:r>
                        <a:rPr lang="en-US" sz="1200" b="1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who</a:t>
                      </a:r>
                      <a:r>
                        <a:rPr lang="en-US" sz="1200" b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, </a:t>
                      </a:r>
                      <a:r>
                        <a:rPr lang="en-US" sz="1200" b="1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what</a:t>
                      </a:r>
                      <a:r>
                        <a:rPr lang="en-US" sz="1200" b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, </a:t>
                      </a:r>
                      <a:r>
                        <a:rPr lang="en-US" sz="1200" b="1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when</a:t>
                      </a:r>
                      <a:r>
                        <a:rPr lang="en-US" sz="1200" b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, </a:t>
                      </a:r>
                      <a:r>
                        <a:rPr lang="en-US" sz="1200" b="1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where</a:t>
                      </a:r>
                      <a:r>
                        <a:rPr lang="en-US" sz="1200" b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, </a:t>
                      </a:r>
                      <a:r>
                        <a:rPr lang="en-US" sz="1200" b="1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how</a:t>
                      </a:r>
                      <a:r>
                        <a:rPr lang="en-US" sz="1200" b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, … etc.), it always comes at the beginning.</a:t>
                      </a:r>
                      <a:endParaRPr lang="en-US" sz="1200" b="0" dirty="0">
                        <a:latin typeface="Nunito" panose="020B0604020202020204" charset="0"/>
                        <a:ea typeface="NSimSun" panose="0201060903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Does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this software 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work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on iPhones?</a:t>
                      </a:r>
                    </a:p>
                    <a:p>
                      <a:endParaRPr lang="en-US" sz="1200" b="0" i="0" u="none" strike="noStrike" cap="none" baseline="0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  <a:p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How often 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do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you </a:t>
                      </a:r>
                      <a:r>
                        <a:rPr lang="en-US" sz="1200" b="1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update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the software?</a:t>
                      </a:r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3080096"/>
                  </a:ext>
                </a:extLst>
              </a:tr>
              <a:tr h="1153505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For</a:t>
                      </a:r>
                      <a:r>
                        <a:rPr lang="en-US" sz="1200" b="1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Yes/No</a:t>
                      </a:r>
                      <a:r>
                        <a:rPr lang="en-US" sz="1200" b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questions (questions we can answer with ‘yes’ or ‘no’),</a:t>
                      </a:r>
                      <a:r>
                        <a:rPr lang="en-US" sz="1200" b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we use rising intonation </a:t>
                      </a:r>
                      <a:r>
                        <a:rPr lang="en-US" sz="1200" b="1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(↑)</a:t>
                      </a:r>
                      <a:r>
                        <a:rPr lang="en-US" sz="1200" b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.</a:t>
                      </a:r>
                    </a:p>
                    <a:p>
                      <a:r>
                        <a:rPr lang="en-US" sz="1200" b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For questions that begin with a question word, we use falling intonation </a:t>
                      </a:r>
                      <a:r>
                        <a:rPr lang="en-US" sz="1200" b="1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(↓)</a:t>
                      </a:r>
                      <a:r>
                        <a:rPr lang="en-US" sz="1200" b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.</a:t>
                      </a:r>
                      <a:endParaRPr lang="en-US" sz="1200" b="0" dirty="0">
                        <a:latin typeface="Nunito" panose="020B0604020202020204" charset="0"/>
                        <a:ea typeface="NSimSun" panose="0201060903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Do you work with small</a:t>
                      </a: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 companies? </a:t>
                      </a:r>
                      <a:r>
                        <a:rPr lang="en-US" sz="1200" b="1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(↑)</a:t>
                      </a:r>
                      <a:endParaRPr lang="en-US" sz="1200" b="1" i="0" u="none" strike="noStrike" cap="none" baseline="0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 baseline="0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How do I use this software? </a:t>
                      </a:r>
                      <a:r>
                        <a:rPr lang="en-US" sz="1200" b="1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(↓)</a:t>
                      </a:r>
                      <a:endParaRPr lang="en-US" sz="1200" b="0" i="0" u="none" strike="noStrike" cap="none" dirty="0">
                        <a:solidFill>
                          <a:srgbClr val="000000"/>
                        </a:solidFill>
                        <a:latin typeface="Nunito" panose="020B0604020202020204" charset="0"/>
                        <a:ea typeface="NSimSun" panose="02010609030101010101" pitchFamily="49" charset="-122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2127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34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49"/>
          <p:cNvGrpSpPr/>
          <p:nvPr/>
        </p:nvGrpSpPr>
        <p:grpSpPr>
          <a:xfrm>
            <a:off x="414726" y="598361"/>
            <a:ext cx="2465043" cy="585711"/>
            <a:chOff x="611550" y="2773950"/>
            <a:chExt cx="2698875" cy="344475"/>
          </a:xfrm>
        </p:grpSpPr>
        <p:sp>
          <p:nvSpPr>
            <p:cNvPr id="1735" name="Google Shape;1735;p4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7" name="Google Shape;1737;p49"/>
          <p:cNvSpPr/>
          <p:nvPr/>
        </p:nvSpPr>
        <p:spPr>
          <a:xfrm>
            <a:off x="2716329" y="846915"/>
            <a:ext cx="6050714" cy="3762972"/>
          </a:xfrm>
          <a:custGeom>
            <a:avLst/>
            <a:gdLst/>
            <a:ahLst/>
            <a:cxnLst/>
            <a:rect l="l" t="t" r="r" b="b"/>
            <a:pathLst>
              <a:path w="143548" h="124201" extrusionOk="0">
                <a:moveTo>
                  <a:pt x="9404" y="0"/>
                </a:moveTo>
                <a:lnTo>
                  <a:pt x="0" y="124201"/>
                </a:lnTo>
                <a:lnTo>
                  <a:pt x="127638" y="124201"/>
                </a:lnTo>
                <a:lnTo>
                  <a:pt x="143548" y="540"/>
                </a:lnTo>
                <a:close/>
              </a:path>
            </a:pathLst>
          </a:custGeom>
          <a:solidFill>
            <a:srgbClr val="A5B7C6">
              <a:alpha val="23560"/>
            </a:srgbClr>
          </a:solidFill>
          <a:ln>
            <a:noFill/>
          </a:ln>
        </p:spPr>
      </p:sp>
      <p:sp>
        <p:nvSpPr>
          <p:cNvPr id="1738" name="Google Shape;1738;p49"/>
          <p:cNvSpPr/>
          <p:nvPr/>
        </p:nvSpPr>
        <p:spPr>
          <a:xfrm>
            <a:off x="3057749" y="1105786"/>
            <a:ext cx="5725646" cy="3575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49"/>
          <p:cNvSpPr/>
          <p:nvPr/>
        </p:nvSpPr>
        <p:spPr>
          <a:xfrm>
            <a:off x="3057739" y="846264"/>
            <a:ext cx="5725646" cy="311703"/>
          </a:xfrm>
          <a:prstGeom prst="rect">
            <a:avLst/>
          </a:prstGeom>
          <a:solidFill>
            <a:srgbClr val="EDD6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49"/>
          <p:cNvSpPr txBox="1">
            <a:spLocks noGrp="1"/>
          </p:cNvSpPr>
          <p:nvPr>
            <p:ph type="title"/>
          </p:nvPr>
        </p:nvSpPr>
        <p:spPr>
          <a:xfrm flipH="1">
            <a:off x="444825" y="576800"/>
            <a:ext cx="2444808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Listening</a:t>
            </a:r>
            <a:endParaRPr dirty="0"/>
          </a:p>
        </p:txBody>
      </p:sp>
      <p:sp>
        <p:nvSpPr>
          <p:cNvPr id="1754" name="Google Shape;1754;p49"/>
          <p:cNvSpPr/>
          <p:nvPr/>
        </p:nvSpPr>
        <p:spPr>
          <a:xfrm rot="-5577675">
            <a:off x="5477238" y="421706"/>
            <a:ext cx="886649" cy="115338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5" name="Google Shape;1755;p49"/>
          <p:cNvGrpSpPr/>
          <p:nvPr/>
        </p:nvGrpSpPr>
        <p:grpSpPr>
          <a:xfrm>
            <a:off x="1490243" y="4187055"/>
            <a:ext cx="264677" cy="392424"/>
            <a:chOff x="4508863" y="1528200"/>
            <a:chExt cx="318850" cy="472800"/>
          </a:xfrm>
        </p:grpSpPr>
        <p:sp>
          <p:nvSpPr>
            <p:cNvPr id="1756" name="Google Shape;1756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49"/>
          <p:cNvGrpSpPr/>
          <p:nvPr/>
        </p:nvGrpSpPr>
        <p:grpSpPr>
          <a:xfrm>
            <a:off x="644340" y="4187049"/>
            <a:ext cx="264677" cy="392424"/>
            <a:chOff x="4508863" y="1528200"/>
            <a:chExt cx="318850" cy="472800"/>
          </a:xfrm>
        </p:grpSpPr>
        <p:sp>
          <p:nvSpPr>
            <p:cNvPr id="1761" name="Google Shape;1761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1042;p39">
            <a:extLst>
              <a:ext uri="{FF2B5EF4-FFF2-40B4-BE49-F238E27FC236}">
                <a16:creationId xmlns:a16="http://schemas.microsoft.com/office/drawing/2014/main" id="{9FDF237B-1103-4472-9911-5AA3E222DBEF}"/>
              </a:ext>
            </a:extLst>
          </p:cNvPr>
          <p:cNvSpPr/>
          <p:nvPr/>
        </p:nvSpPr>
        <p:spPr>
          <a:xfrm>
            <a:off x="1190182" y="1766058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1038;p39">
            <a:extLst>
              <a:ext uri="{FF2B5EF4-FFF2-40B4-BE49-F238E27FC236}">
                <a16:creationId xmlns:a16="http://schemas.microsoft.com/office/drawing/2014/main" id="{8B709770-7165-49B7-A095-92F73548C67D}"/>
              </a:ext>
            </a:extLst>
          </p:cNvPr>
          <p:cNvSpPr txBox="1">
            <a:spLocks/>
          </p:cNvSpPr>
          <p:nvPr/>
        </p:nvSpPr>
        <p:spPr>
          <a:xfrm>
            <a:off x="404019" y="3252130"/>
            <a:ext cx="2465043" cy="598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b="1" dirty="0"/>
              <a:t>-Listen and complete this dialogue:</a:t>
            </a:r>
          </a:p>
        </p:txBody>
      </p:sp>
      <p:sp>
        <p:nvSpPr>
          <p:cNvPr id="27" name="Google Shape;1741;p49">
            <a:extLst>
              <a:ext uri="{FF2B5EF4-FFF2-40B4-BE49-F238E27FC236}">
                <a16:creationId xmlns:a16="http://schemas.microsoft.com/office/drawing/2014/main" id="{DD7B93D3-10DE-4394-A1D5-063E766B69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 flipH="1">
            <a:off x="3093689" y="1169567"/>
            <a:ext cx="5689693" cy="35115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Penelope: </a:t>
            </a:r>
            <a:r>
              <a:rPr lang="en-US" sz="1200" dirty="0"/>
              <a:t>Hi, Don. ____________ are you?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Don:</a:t>
            </a:r>
            <a:r>
              <a:rPr lang="en-US" sz="1200" dirty="0"/>
              <a:t> I’m ____________ thanks, Penelope. And you?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Penelope: </a:t>
            </a:r>
            <a:r>
              <a:rPr lang="en-US" sz="1200" dirty="0"/>
              <a:t>I’m OK. Bit tired from the flight.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Don:</a:t>
            </a:r>
            <a:r>
              <a:rPr lang="en-US" sz="1200" dirty="0"/>
              <a:t> Right.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Penelope: </a:t>
            </a:r>
            <a:r>
              <a:rPr lang="en-US" sz="1200" dirty="0"/>
              <a:t>____________ workshop ____________ you want to attend today. Don?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Don:</a:t>
            </a:r>
            <a:r>
              <a:rPr lang="en-US" sz="1200" dirty="0"/>
              <a:t> I want to go to the CISCO network security workshop.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Penelope: </a:t>
            </a:r>
            <a:r>
              <a:rPr lang="en-US" sz="1200" dirty="0"/>
              <a:t>Sounds interesting. What time does it start?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Don:</a:t>
            </a:r>
            <a:r>
              <a:rPr lang="en-US" sz="1200" dirty="0"/>
              <a:t> It ____________  at 9:15</a:t>
            </a:r>
            <a:r>
              <a:rPr lang="en-US" sz="1200" dirty="0">
                <a:sym typeface="Wingdings" panose="05000000000000000000" pitchFamily="2" charset="2"/>
              </a:rPr>
              <a:t>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Penelope: </a:t>
            </a:r>
            <a:r>
              <a:rPr lang="en-US" sz="1200" dirty="0"/>
              <a:t>And ____________ does it finish?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Don:</a:t>
            </a:r>
            <a:r>
              <a:rPr lang="en-US" sz="1200" dirty="0"/>
              <a:t> It ____________  at 4:00 in the afternoon.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Penelope: </a:t>
            </a:r>
            <a:r>
              <a:rPr lang="en-US" sz="1200" dirty="0"/>
              <a:t>Well, I ____________ to attend the Microsoft Windows Applications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dirty="0"/>
              <a:t>                   workshop. It ____________ at 8:30 am and ____________ at 6:00 pm.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dirty="0"/>
              <a:t>                   But they have two breaks, at 10:30 and 12:45.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Don:</a:t>
            </a:r>
            <a:r>
              <a:rPr lang="en-US" sz="1200" dirty="0"/>
              <a:t> That’s good.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Penelope: </a:t>
            </a:r>
            <a:r>
              <a:rPr lang="en-US" sz="1200" dirty="0"/>
              <a:t>Hope you enjoy your session.</a:t>
            </a:r>
            <a:endParaRPr lang="en-US" sz="1200" b="1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200" b="1" dirty="0"/>
              <a:t>Don:</a:t>
            </a:r>
            <a:r>
              <a:rPr lang="en-US" sz="1200" dirty="0"/>
              <a:t> You too. See you around.</a:t>
            </a:r>
          </a:p>
        </p:txBody>
      </p:sp>
      <p:pic>
        <p:nvPicPr>
          <p:cNvPr id="2" name="sound 8">
            <a:hlinkClick r:id="" action="ppaction://media"/>
            <a:extLst>
              <a:ext uri="{FF2B5EF4-FFF2-40B4-BE49-F238E27FC236}">
                <a16:creationId xmlns:a16="http://schemas.microsoft.com/office/drawing/2014/main" id="{3DC06039-7008-4EED-8C96-6FBA0C7D70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557" y="1934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2"/>
          <p:cNvSpPr/>
          <p:nvPr/>
        </p:nvSpPr>
        <p:spPr>
          <a:xfrm>
            <a:off x="376141" y="582999"/>
            <a:ext cx="2441487" cy="365257"/>
          </a:xfrm>
          <a:custGeom>
            <a:avLst/>
            <a:gdLst/>
            <a:ahLst/>
            <a:cxnLst/>
            <a:rect l="l" t="t" r="r" b="b"/>
            <a:pathLst>
              <a:path w="67176" h="7495" extrusionOk="0">
                <a:moveTo>
                  <a:pt x="55745" y="0"/>
                </a:moveTo>
                <a:cubicBezTo>
                  <a:pt x="55693" y="0"/>
                  <a:pt x="55633" y="12"/>
                  <a:pt x="55567" y="39"/>
                </a:cubicBezTo>
                <a:cubicBezTo>
                  <a:pt x="54964" y="313"/>
                  <a:pt x="50924" y="465"/>
                  <a:pt x="48334" y="465"/>
                </a:cubicBezTo>
                <a:cubicBezTo>
                  <a:pt x="47431" y="465"/>
                  <a:pt x="46705" y="447"/>
                  <a:pt x="46361" y="408"/>
                </a:cubicBezTo>
                <a:cubicBezTo>
                  <a:pt x="45885" y="320"/>
                  <a:pt x="45409" y="274"/>
                  <a:pt x="44936" y="274"/>
                </a:cubicBezTo>
                <a:cubicBezTo>
                  <a:pt x="44419" y="274"/>
                  <a:pt x="43906" y="329"/>
                  <a:pt x="43404" y="445"/>
                </a:cubicBezTo>
                <a:cubicBezTo>
                  <a:pt x="41703" y="741"/>
                  <a:pt x="36823" y="482"/>
                  <a:pt x="34605" y="741"/>
                </a:cubicBezTo>
                <a:cubicBezTo>
                  <a:pt x="34434" y="759"/>
                  <a:pt x="34308" y="766"/>
                  <a:pt x="34213" y="766"/>
                </a:cubicBezTo>
                <a:cubicBezTo>
                  <a:pt x="33751" y="766"/>
                  <a:pt x="34044" y="590"/>
                  <a:pt x="33490" y="590"/>
                </a:cubicBezTo>
                <a:cubicBezTo>
                  <a:pt x="33448" y="590"/>
                  <a:pt x="33400" y="591"/>
                  <a:pt x="33348" y="593"/>
                </a:cubicBezTo>
                <a:cubicBezTo>
                  <a:pt x="32608" y="593"/>
                  <a:pt x="27950" y="778"/>
                  <a:pt x="23403" y="889"/>
                </a:cubicBezTo>
                <a:cubicBezTo>
                  <a:pt x="20877" y="951"/>
                  <a:pt x="18376" y="1002"/>
                  <a:pt x="16649" y="1002"/>
                </a:cubicBezTo>
                <a:cubicBezTo>
                  <a:pt x="15292" y="1002"/>
                  <a:pt x="14414" y="970"/>
                  <a:pt x="14382" y="889"/>
                </a:cubicBezTo>
                <a:cubicBezTo>
                  <a:pt x="14370" y="860"/>
                  <a:pt x="14351" y="849"/>
                  <a:pt x="14326" y="849"/>
                </a:cubicBezTo>
                <a:cubicBezTo>
                  <a:pt x="14209" y="849"/>
                  <a:pt x="13968" y="1101"/>
                  <a:pt x="13821" y="1101"/>
                </a:cubicBezTo>
                <a:cubicBezTo>
                  <a:pt x="13795" y="1101"/>
                  <a:pt x="13772" y="1093"/>
                  <a:pt x="13753" y="1074"/>
                </a:cubicBezTo>
                <a:cubicBezTo>
                  <a:pt x="12213" y="1138"/>
                  <a:pt x="5269" y="1509"/>
                  <a:pt x="2979" y="1509"/>
                </a:cubicBezTo>
                <a:cubicBezTo>
                  <a:pt x="2630" y="1509"/>
                  <a:pt x="2390" y="1500"/>
                  <a:pt x="2292" y="1481"/>
                </a:cubicBezTo>
                <a:cubicBezTo>
                  <a:pt x="2115" y="1430"/>
                  <a:pt x="1972" y="1405"/>
                  <a:pt x="1853" y="1405"/>
                </a:cubicBezTo>
                <a:cubicBezTo>
                  <a:pt x="1627" y="1405"/>
                  <a:pt x="1489" y="1495"/>
                  <a:pt x="1368" y="1665"/>
                </a:cubicBezTo>
                <a:cubicBezTo>
                  <a:pt x="813" y="2368"/>
                  <a:pt x="0" y="7211"/>
                  <a:pt x="629" y="7470"/>
                </a:cubicBezTo>
                <a:cubicBezTo>
                  <a:pt x="698" y="7487"/>
                  <a:pt x="850" y="7495"/>
                  <a:pt x="1070" y="7495"/>
                </a:cubicBezTo>
                <a:cubicBezTo>
                  <a:pt x="2549" y="7495"/>
                  <a:pt x="7088" y="7151"/>
                  <a:pt x="10107" y="7151"/>
                </a:cubicBezTo>
                <a:cubicBezTo>
                  <a:pt x="11404" y="7151"/>
                  <a:pt x="12420" y="7215"/>
                  <a:pt x="12792" y="7396"/>
                </a:cubicBezTo>
                <a:cubicBezTo>
                  <a:pt x="14254" y="7255"/>
                  <a:pt x="19434" y="6730"/>
                  <a:pt x="22727" y="6730"/>
                </a:cubicBezTo>
                <a:cubicBezTo>
                  <a:pt x="23765" y="6730"/>
                  <a:pt x="24616" y="6782"/>
                  <a:pt x="25103" y="6915"/>
                </a:cubicBezTo>
                <a:cubicBezTo>
                  <a:pt x="25652" y="6596"/>
                  <a:pt x="28520" y="6541"/>
                  <a:pt x="31411" y="6541"/>
                </a:cubicBezTo>
                <a:cubicBezTo>
                  <a:pt x="32961" y="6541"/>
                  <a:pt x="34519" y="6557"/>
                  <a:pt x="35728" y="6557"/>
                </a:cubicBezTo>
                <a:cubicBezTo>
                  <a:pt x="36968" y="6557"/>
                  <a:pt x="37842" y="6540"/>
                  <a:pt x="37969" y="6472"/>
                </a:cubicBezTo>
                <a:cubicBezTo>
                  <a:pt x="38189" y="6370"/>
                  <a:pt x="38768" y="6323"/>
                  <a:pt x="39361" y="6323"/>
                </a:cubicBezTo>
                <a:cubicBezTo>
                  <a:pt x="40062" y="6323"/>
                  <a:pt x="40783" y="6388"/>
                  <a:pt x="40964" y="6509"/>
                </a:cubicBezTo>
                <a:cubicBezTo>
                  <a:pt x="41169" y="6663"/>
                  <a:pt x="41412" y="6714"/>
                  <a:pt x="41662" y="6714"/>
                </a:cubicBezTo>
                <a:cubicBezTo>
                  <a:pt x="42157" y="6714"/>
                  <a:pt x="42680" y="6513"/>
                  <a:pt x="42994" y="6513"/>
                </a:cubicBezTo>
                <a:cubicBezTo>
                  <a:pt x="43091" y="6513"/>
                  <a:pt x="43168" y="6532"/>
                  <a:pt x="43219" y="6582"/>
                </a:cubicBezTo>
                <a:cubicBezTo>
                  <a:pt x="45634" y="6287"/>
                  <a:pt x="45191" y="6237"/>
                  <a:pt x="49041" y="6237"/>
                </a:cubicBezTo>
                <a:cubicBezTo>
                  <a:pt x="50966" y="6237"/>
                  <a:pt x="53965" y="6250"/>
                  <a:pt x="58931" y="6250"/>
                </a:cubicBezTo>
                <a:cubicBezTo>
                  <a:pt x="59589" y="6111"/>
                  <a:pt x="60283" y="6066"/>
                  <a:pt x="60968" y="6066"/>
                </a:cubicBezTo>
                <a:cubicBezTo>
                  <a:pt x="62264" y="6066"/>
                  <a:pt x="63528" y="6228"/>
                  <a:pt x="64451" y="6228"/>
                </a:cubicBezTo>
                <a:cubicBezTo>
                  <a:pt x="65124" y="6228"/>
                  <a:pt x="65617" y="6142"/>
                  <a:pt x="65808" y="5843"/>
                </a:cubicBezTo>
                <a:cubicBezTo>
                  <a:pt x="66436" y="4919"/>
                  <a:pt x="67176" y="1148"/>
                  <a:pt x="66917" y="260"/>
                </a:cubicBezTo>
                <a:cubicBezTo>
                  <a:pt x="66884" y="162"/>
                  <a:pt x="66393" y="125"/>
                  <a:pt x="65714" y="125"/>
                </a:cubicBezTo>
                <a:cubicBezTo>
                  <a:pt x="64107" y="125"/>
                  <a:pt x="61442" y="330"/>
                  <a:pt x="61261" y="408"/>
                </a:cubicBezTo>
                <a:cubicBezTo>
                  <a:pt x="61221" y="435"/>
                  <a:pt x="61173" y="447"/>
                  <a:pt x="61125" y="447"/>
                </a:cubicBezTo>
                <a:cubicBezTo>
                  <a:pt x="61037" y="447"/>
                  <a:pt x="60952" y="406"/>
                  <a:pt x="60928" y="334"/>
                </a:cubicBezTo>
                <a:cubicBezTo>
                  <a:pt x="60891" y="260"/>
                  <a:pt x="55974" y="113"/>
                  <a:pt x="55900" y="113"/>
                </a:cubicBezTo>
                <a:cubicBezTo>
                  <a:pt x="55900" y="41"/>
                  <a:pt x="55838" y="0"/>
                  <a:pt x="55745" y="0"/>
                </a:cubicBezTo>
                <a:close/>
              </a:path>
            </a:pathLst>
          </a:custGeom>
          <a:solidFill>
            <a:srgbClr val="FFE638">
              <a:alpha val="3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D7FAA7-E362-41E7-AE75-22FF11477C27}"/>
              </a:ext>
            </a:extLst>
          </p:cNvPr>
          <p:cNvGrpSpPr/>
          <p:nvPr/>
        </p:nvGrpSpPr>
        <p:grpSpPr>
          <a:xfrm rot="322941">
            <a:off x="519842" y="1819635"/>
            <a:ext cx="8046698" cy="2697466"/>
            <a:chOff x="1187000" y="1347485"/>
            <a:chExt cx="1928088" cy="1518643"/>
          </a:xfrm>
        </p:grpSpPr>
        <p:sp>
          <p:nvSpPr>
            <p:cNvPr id="1180" name="Google Shape;1180;p42"/>
            <p:cNvSpPr/>
            <p:nvPr/>
          </p:nvSpPr>
          <p:spPr>
            <a:xfrm rot="21279564">
              <a:off x="1216130" y="1517292"/>
              <a:ext cx="1898958" cy="13488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 rot="21279564">
              <a:off x="1187000" y="1347485"/>
              <a:ext cx="1897968" cy="235018"/>
            </a:xfrm>
            <a:prstGeom prst="rect">
              <a:avLst/>
            </a:pr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3" name="Google Shape;1183;p42"/>
          <p:cNvSpPr/>
          <p:nvPr/>
        </p:nvSpPr>
        <p:spPr>
          <a:xfrm rot="19620370">
            <a:off x="8297413" y="1623560"/>
            <a:ext cx="366681" cy="47703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2"/>
          <p:cNvSpPr txBox="1">
            <a:spLocks noGrp="1"/>
          </p:cNvSpPr>
          <p:nvPr>
            <p:ph type="title"/>
          </p:nvPr>
        </p:nvSpPr>
        <p:spPr>
          <a:xfrm>
            <a:off x="479017" y="420157"/>
            <a:ext cx="2338612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Language</a:t>
            </a:r>
            <a:endParaRPr dirty="0"/>
          </a:p>
        </p:txBody>
      </p:sp>
      <p:sp>
        <p:nvSpPr>
          <p:cNvPr id="1219" name="Google Shape;1219;p42"/>
          <p:cNvSpPr/>
          <p:nvPr/>
        </p:nvSpPr>
        <p:spPr>
          <a:xfrm rot="16395663">
            <a:off x="518154" y="1577577"/>
            <a:ext cx="366672" cy="47702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64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1525;p45">
            <a:extLst>
              <a:ext uri="{FF2B5EF4-FFF2-40B4-BE49-F238E27FC236}">
                <a16:creationId xmlns:a16="http://schemas.microsoft.com/office/drawing/2014/main" id="{8B73E157-19DD-4ACC-A358-FF13B0D57BBF}"/>
              </a:ext>
            </a:extLst>
          </p:cNvPr>
          <p:cNvGrpSpPr/>
          <p:nvPr/>
        </p:nvGrpSpPr>
        <p:grpSpPr>
          <a:xfrm>
            <a:off x="3001521" y="849431"/>
            <a:ext cx="3140954" cy="581003"/>
            <a:chOff x="4465454" y="3403048"/>
            <a:chExt cx="3912955" cy="1096879"/>
          </a:xfrm>
        </p:grpSpPr>
        <p:sp>
          <p:nvSpPr>
            <p:cNvPr id="87" name="Google Shape;1526;p45">
              <a:extLst>
                <a:ext uri="{FF2B5EF4-FFF2-40B4-BE49-F238E27FC236}">
                  <a16:creationId xmlns:a16="http://schemas.microsoft.com/office/drawing/2014/main" id="{77143096-0BBE-40FE-810B-F75F3A2C556B}"/>
                </a:ext>
              </a:extLst>
            </p:cNvPr>
            <p:cNvSpPr/>
            <p:nvPr/>
          </p:nvSpPr>
          <p:spPr>
            <a:xfrm>
              <a:off x="4483104" y="3403052"/>
              <a:ext cx="3860790" cy="1096875"/>
            </a:xfrm>
            <a:custGeom>
              <a:avLst/>
              <a:gdLst/>
              <a:ahLst/>
              <a:cxnLst/>
              <a:rect l="l" t="t" r="r" b="b"/>
              <a:pathLst>
                <a:path w="160883" h="43875" extrusionOk="0">
                  <a:moveTo>
                    <a:pt x="0" y="0"/>
                  </a:moveTo>
                  <a:lnTo>
                    <a:pt x="341" y="39782"/>
                  </a:lnTo>
                  <a:lnTo>
                    <a:pt x="160883" y="43875"/>
                  </a:lnTo>
                  <a:lnTo>
                    <a:pt x="160883" y="1513"/>
                  </a:lnTo>
                  <a:close/>
                </a:path>
              </a:pathLst>
            </a:custGeom>
            <a:solidFill>
              <a:srgbClr val="A5B7C6">
                <a:alpha val="23560"/>
              </a:srgbClr>
            </a:solidFill>
            <a:ln>
              <a:noFill/>
            </a:ln>
          </p:spPr>
        </p:sp>
        <p:grpSp>
          <p:nvGrpSpPr>
            <p:cNvPr id="88" name="Google Shape;1527;p45">
              <a:extLst>
                <a:ext uri="{FF2B5EF4-FFF2-40B4-BE49-F238E27FC236}">
                  <a16:creationId xmlns:a16="http://schemas.microsoft.com/office/drawing/2014/main" id="{D05AB34A-D225-46FE-BB08-4065AD0CC895}"/>
                </a:ext>
              </a:extLst>
            </p:cNvPr>
            <p:cNvGrpSpPr/>
            <p:nvPr/>
          </p:nvGrpSpPr>
          <p:grpSpPr>
            <a:xfrm>
              <a:off x="4465454" y="3403048"/>
              <a:ext cx="3912955" cy="992933"/>
              <a:chOff x="5758371" y="2649126"/>
              <a:chExt cx="2217600" cy="479400"/>
            </a:xfrm>
          </p:grpSpPr>
          <p:sp>
            <p:nvSpPr>
              <p:cNvPr id="89" name="Google Shape;1528;p45">
                <a:extLst>
                  <a:ext uri="{FF2B5EF4-FFF2-40B4-BE49-F238E27FC236}">
                    <a16:creationId xmlns:a16="http://schemas.microsoft.com/office/drawing/2014/main" id="{E4B77048-AA6C-43D6-A005-98744E4CDE56}"/>
                  </a:ext>
                </a:extLst>
              </p:cNvPr>
              <p:cNvSpPr/>
              <p:nvPr/>
            </p:nvSpPr>
            <p:spPr>
              <a:xfrm>
                <a:off x="5758371" y="2649126"/>
                <a:ext cx="2217600" cy="47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529;p45">
                <a:extLst>
                  <a:ext uri="{FF2B5EF4-FFF2-40B4-BE49-F238E27FC236}">
                    <a16:creationId xmlns:a16="http://schemas.microsoft.com/office/drawing/2014/main" id="{DC6CF395-568F-40EB-9518-1B89F18ECA61}"/>
                  </a:ext>
                </a:extLst>
              </p:cNvPr>
              <p:cNvSpPr/>
              <p:nvPr/>
            </p:nvSpPr>
            <p:spPr>
              <a:xfrm>
                <a:off x="5758372" y="2649126"/>
                <a:ext cx="221100" cy="479400"/>
              </a:xfrm>
              <a:prstGeom prst="rect">
                <a:avLst/>
              </a:prstGeom>
              <a:solidFill>
                <a:srgbClr val="00C3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" name="Google Shape;1530;p45">
            <a:extLst>
              <a:ext uri="{FF2B5EF4-FFF2-40B4-BE49-F238E27FC236}">
                <a16:creationId xmlns:a16="http://schemas.microsoft.com/office/drawing/2014/main" id="{3D9A7A8B-6E29-4ED9-A228-7A8CA618B1EB}"/>
              </a:ext>
            </a:extLst>
          </p:cNvPr>
          <p:cNvSpPr txBox="1">
            <a:spLocks/>
          </p:cNvSpPr>
          <p:nvPr/>
        </p:nvSpPr>
        <p:spPr>
          <a:xfrm>
            <a:off x="3100751" y="908760"/>
            <a:ext cx="312678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Prepositions of time</a:t>
            </a: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A665C973-2D3B-4AF9-81C5-CBA6756B2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07922"/>
              </p:ext>
            </p:extLst>
          </p:nvPr>
        </p:nvGraphicFramePr>
        <p:xfrm>
          <a:off x="667646" y="2302877"/>
          <a:ext cx="7839810" cy="2141530"/>
        </p:xfrm>
        <a:graphic>
          <a:graphicData uri="http://schemas.openxmlformats.org/drawingml/2006/table">
            <a:tbl>
              <a:tblPr firstRow="1" bandRow="1">
                <a:tableStyleId>{3436F1DB-8D9F-4AC9-A0C9-950330965C1E}</a:tableStyleId>
              </a:tblPr>
              <a:tblGrid>
                <a:gridCol w="2613270">
                  <a:extLst>
                    <a:ext uri="{9D8B030D-6E8A-4147-A177-3AD203B41FA5}">
                      <a16:colId xmlns:a16="http://schemas.microsoft.com/office/drawing/2014/main" val="2245894625"/>
                    </a:ext>
                  </a:extLst>
                </a:gridCol>
                <a:gridCol w="2613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3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153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IN</a:t>
                      </a:r>
                      <a:r>
                        <a:rPr lang="en-US" sz="1200" b="0" i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-</a:t>
                      </a:r>
                      <a:r>
                        <a:rPr lang="en-US" sz="1200" b="0" i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is used for months, years, seasons, centuries, and log period of time.</a:t>
                      </a:r>
                    </a:p>
                    <a:p>
                      <a:pPr algn="l"/>
                      <a:endParaRPr lang="en-US" sz="1200" b="0" i="0" baseline="0" dirty="0">
                        <a:latin typeface="Nunito" panose="020B0604020202020204" charset="0"/>
                        <a:ea typeface="NSimSun" panose="02010609030101010101" pitchFamily="49" charset="-122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in December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in 2021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in winter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in the morning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in the afternoon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in the evening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AT</a:t>
                      </a:r>
                      <a:r>
                        <a:rPr lang="en-US" sz="1200" b="0" i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-</a:t>
                      </a:r>
                      <a:r>
                        <a:rPr lang="en-US" sz="1200" b="0" i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is used for precise times.</a:t>
                      </a:r>
                    </a:p>
                    <a:p>
                      <a:pPr algn="l"/>
                      <a:endParaRPr lang="en-US" sz="1200" b="0" i="0" baseline="0" dirty="0">
                        <a:latin typeface="Nunito" panose="020B0604020202020204" charset="0"/>
                        <a:ea typeface="NSimSun" panose="02010609030101010101" pitchFamily="49" charset="-122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at 8 o’clock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at 10:30 am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at lunchtime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at sunrise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at the weekend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at night</a:t>
                      </a:r>
                      <a:endParaRPr lang="en-US" sz="1200" b="0" i="0" dirty="0">
                        <a:latin typeface="Nunito" panose="020B0604020202020204" charset="0"/>
                        <a:ea typeface="NSimSun" panose="0201060903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ON</a:t>
                      </a:r>
                      <a:r>
                        <a:rPr lang="en-US" sz="1200" b="0" i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-</a:t>
                      </a:r>
                      <a:r>
                        <a:rPr lang="en-US" sz="1200" b="0" i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is used for days and dates.</a:t>
                      </a:r>
                    </a:p>
                    <a:p>
                      <a:pPr algn="l"/>
                      <a:endParaRPr lang="en-US" sz="1200" b="0" i="0" baseline="0" dirty="0">
                        <a:latin typeface="Nunito" panose="020B0604020202020204" charset="0"/>
                        <a:ea typeface="NSimSun" panose="02010609030101010101" pitchFamily="49" charset="-122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on Friday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on 4</a:t>
                      </a:r>
                      <a:r>
                        <a:rPr lang="en-US" sz="1200" b="0" i="0" baseline="3000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th</a:t>
                      </a:r>
                      <a:r>
                        <a:rPr lang="en-US" sz="1200" b="0" i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 June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on Mother’s day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on the first 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3080096"/>
                  </a:ext>
                </a:extLst>
              </a:tr>
            </a:tbl>
          </a:graphicData>
        </a:graphic>
      </p:graphicFrame>
      <p:sp>
        <p:nvSpPr>
          <p:cNvPr id="16" name="Google Shape;1530;p45">
            <a:extLst>
              <a:ext uri="{FF2B5EF4-FFF2-40B4-BE49-F238E27FC236}">
                <a16:creationId xmlns:a16="http://schemas.microsoft.com/office/drawing/2014/main" id="{7D8CD9F7-B4BB-4692-83EE-94AD85AF39F9}"/>
              </a:ext>
            </a:extLst>
          </p:cNvPr>
          <p:cNvSpPr txBox="1">
            <a:spLocks/>
          </p:cNvSpPr>
          <p:nvPr/>
        </p:nvSpPr>
        <p:spPr>
          <a:xfrm>
            <a:off x="622104" y="1835416"/>
            <a:ext cx="792609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r>
              <a:rPr lang="en-US" sz="2400" dirty="0">
                <a:solidFill>
                  <a:schemeClr val="accent6"/>
                </a:solidFill>
              </a:rPr>
              <a:t>in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en-US" sz="2400" dirty="0">
                <a:solidFill>
                  <a:schemeClr val="accent6"/>
                </a:solidFill>
              </a:rPr>
              <a:t> at </a:t>
            </a:r>
            <a:r>
              <a:rPr lang="en-US" sz="2400" dirty="0">
                <a:solidFill>
                  <a:schemeClr val="tx1"/>
                </a:solidFill>
              </a:rPr>
              <a:t>and</a:t>
            </a:r>
            <a:r>
              <a:rPr lang="en-US" sz="2400" dirty="0">
                <a:solidFill>
                  <a:schemeClr val="accent6"/>
                </a:solidFill>
              </a:rPr>
              <a:t> on </a:t>
            </a:r>
            <a:r>
              <a:rPr lang="en-US" sz="2400" dirty="0">
                <a:solidFill>
                  <a:schemeClr val="tx1"/>
                </a:solidFill>
              </a:rPr>
              <a:t>(we can use the prepositions of time with the </a:t>
            </a:r>
            <a:r>
              <a:rPr lang="en-US" sz="2400" dirty="0">
                <a:solidFill>
                  <a:schemeClr val="accent6"/>
                </a:solidFill>
              </a:rPr>
              <a:t>simple present </a:t>
            </a:r>
            <a:r>
              <a:rPr lang="en-US" sz="2400" dirty="0">
                <a:solidFill>
                  <a:schemeClr val="tx1"/>
                </a:solidFill>
              </a:rPr>
              <a:t>to say when  we usually do this)</a:t>
            </a:r>
          </a:p>
        </p:txBody>
      </p:sp>
    </p:spTree>
    <p:extLst>
      <p:ext uri="{BB962C8B-B14F-4D97-AF65-F5344CB8AC3E}">
        <p14:creationId xmlns:p14="http://schemas.microsoft.com/office/powerpoint/2010/main" val="43361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2"/>
          <p:cNvSpPr/>
          <p:nvPr/>
        </p:nvSpPr>
        <p:spPr>
          <a:xfrm>
            <a:off x="376141" y="582999"/>
            <a:ext cx="2441487" cy="365257"/>
          </a:xfrm>
          <a:custGeom>
            <a:avLst/>
            <a:gdLst/>
            <a:ahLst/>
            <a:cxnLst/>
            <a:rect l="l" t="t" r="r" b="b"/>
            <a:pathLst>
              <a:path w="67176" h="7495" extrusionOk="0">
                <a:moveTo>
                  <a:pt x="55745" y="0"/>
                </a:moveTo>
                <a:cubicBezTo>
                  <a:pt x="55693" y="0"/>
                  <a:pt x="55633" y="12"/>
                  <a:pt x="55567" y="39"/>
                </a:cubicBezTo>
                <a:cubicBezTo>
                  <a:pt x="54964" y="313"/>
                  <a:pt x="50924" y="465"/>
                  <a:pt x="48334" y="465"/>
                </a:cubicBezTo>
                <a:cubicBezTo>
                  <a:pt x="47431" y="465"/>
                  <a:pt x="46705" y="447"/>
                  <a:pt x="46361" y="408"/>
                </a:cubicBezTo>
                <a:cubicBezTo>
                  <a:pt x="45885" y="320"/>
                  <a:pt x="45409" y="274"/>
                  <a:pt x="44936" y="274"/>
                </a:cubicBezTo>
                <a:cubicBezTo>
                  <a:pt x="44419" y="274"/>
                  <a:pt x="43906" y="329"/>
                  <a:pt x="43404" y="445"/>
                </a:cubicBezTo>
                <a:cubicBezTo>
                  <a:pt x="41703" y="741"/>
                  <a:pt x="36823" y="482"/>
                  <a:pt x="34605" y="741"/>
                </a:cubicBezTo>
                <a:cubicBezTo>
                  <a:pt x="34434" y="759"/>
                  <a:pt x="34308" y="766"/>
                  <a:pt x="34213" y="766"/>
                </a:cubicBezTo>
                <a:cubicBezTo>
                  <a:pt x="33751" y="766"/>
                  <a:pt x="34044" y="590"/>
                  <a:pt x="33490" y="590"/>
                </a:cubicBezTo>
                <a:cubicBezTo>
                  <a:pt x="33448" y="590"/>
                  <a:pt x="33400" y="591"/>
                  <a:pt x="33348" y="593"/>
                </a:cubicBezTo>
                <a:cubicBezTo>
                  <a:pt x="32608" y="593"/>
                  <a:pt x="27950" y="778"/>
                  <a:pt x="23403" y="889"/>
                </a:cubicBezTo>
                <a:cubicBezTo>
                  <a:pt x="20877" y="951"/>
                  <a:pt x="18376" y="1002"/>
                  <a:pt x="16649" y="1002"/>
                </a:cubicBezTo>
                <a:cubicBezTo>
                  <a:pt x="15292" y="1002"/>
                  <a:pt x="14414" y="970"/>
                  <a:pt x="14382" y="889"/>
                </a:cubicBezTo>
                <a:cubicBezTo>
                  <a:pt x="14370" y="860"/>
                  <a:pt x="14351" y="849"/>
                  <a:pt x="14326" y="849"/>
                </a:cubicBezTo>
                <a:cubicBezTo>
                  <a:pt x="14209" y="849"/>
                  <a:pt x="13968" y="1101"/>
                  <a:pt x="13821" y="1101"/>
                </a:cubicBezTo>
                <a:cubicBezTo>
                  <a:pt x="13795" y="1101"/>
                  <a:pt x="13772" y="1093"/>
                  <a:pt x="13753" y="1074"/>
                </a:cubicBezTo>
                <a:cubicBezTo>
                  <a:pt x="12213" y="1138"/>
                  <a:pt x="5269" y="1509"/>
                  <a:pt x="2979" y="1509"/>
                </a:cubicBezTo>
                <a:cubicBezTo>
                  <a:pt x="2630" y="1509"/>
                  <a:pt x="2390" y="1500"/>
                  <a:pt x="2292" y="1481"/>
                </a:cubicBezTo>
                <a:cubicBezTo>
                  <a:pt x="2115" y="1430"/>
                  <a:pt x="1972" y="1405"/>
                  <a:pt x="1853" y="1405"/>
                </a:cubicBezTo>
                <a:cubicBezTo>
                  <a:pt x="1627" y="1405"/>
                  <a:pt x="1489" y="1495"/>
                  <a:pt x="1368" y="1665"/>
                </a:cubicBezTo>
                <a:cubicBezTo>
                  <a:pt x="813" y="2368"/>
                  <a:pt x="0" y="7211"/>
                  <a:pt x="629" y="7470"/>
                </a:cubicBezTo>
                <a:cubicBezTo>
                  <a:pt x="698" y="7487"/>
                  <a:pt x="850" y="7495"/>
                  <a:pt x="1070" y="7495"/>
                </a:cubicBezTo>
                <a:cubicBezTo>
                  <a:pt x="2549" y="7495"/>
                  <a:pt x="7088" y="7151"/>
                  <a:pt x="10107" y="7151"/>
                </a:cubicBezTo>
                <a:cubicBezTo>
                  <a:pt x="11404" y="7151"/>
                  <a:pt x="12420" y="7215"/>
                  <a:pt x="12792" y="7396"/>
                </a:cubicBezTo>
                <a:cubicBezTo>
                  <a:pt x="14254" y="7255"/>
                  <a:pt x="19434" y="6730"/>
                  <a:pt x="22727" y="6730"/>
                </a:cubicBezTo>
                <a:cubicBezTo>
                  <a:pt x="23765" y="6730"/>
                  <a:pt x="24616" y="6782"/>
                  <a:pt x="25103" y="6915"/>
                </a:cubicBezTo>
                <a:cubicBezTo>
                  <a:pt x="25652" y="6596"/>
                  <a:pt x="28520" y="6541"/>
                  <a:pt x="31411" y="6541"/>
                </a:cubicBezTo>
                <a:cubicBezTo>
                  <a:pt x="32961" y="6541"/>
                  <a:pt x="34519" y="6557"/>
                  <a:pt x="35728" y="6557"/>
                </a:cubicBezTo>
                <a:cubicBezTo>
                  <a:pt x="36968" y="6557"/>
                  <a:pt x="37842" y="6540"/>
                  <a:pt x="37969" y="6472"/>
                </a:cubicBezTo>
                <a:cubicBezTo>
                  <a:pt x="38189" y="6370"/>
                  <a:pt x="38768" y="6323"/>
                  <a:pt x="39361" y="6323"/>
                </a:cubicBezTo>
                <a:cubicBezTo>
                  <a:pt x="40062" y="6323"/>
                  <a:pt x="40783" y="6388"/>
                  <a:pt x="40964" y="6509"/>
                </a:cubicBezTo>
                <a:cubicBezTo>
                  <a:pt x="41169" y="6663"/>
                  <a:pt x="41412" y="6714"/>
                  <a:pt x="41662" y="6714"/>
                </a:cubicBezTo>
                <a:cubicBezTo>
                  <a:pt x="42157" y="6714"/>
                  <a:pt x="42680" y="6513"/>
                  <a:pt x="42994" y="6513"/>
                </a:cubicBezTo>
                <a:cubicBezTo>
                  <a:pt x="43091" y="6513"/>
                  <a:pt x="43168" y="6532"/>
                  <a:pt x="43219" y="6582"/>
                </a:cubicBezTo>
                <a:cubicBezTo>
                  <a:pt x="45634" y="6287"/>
                  <a:pt x="45191" y="6237"/>
                  <a:pt x="49041" y="6237"/>
                </a:cubicBezTo>
                <a:cubicBezTo>
                  <a:pt x="50966" y="6237"/>
                  <a:pt x="53965" y="6250"/>
                  <a:pt x="58931" y="6250"/>
                </a:cubicBezTo>
                <a:cubicBezTo>
                  <a:pt x="59589" y="6111"/>
                  <a:pt x="60283" y="6066"/>
                  <a:pt x="60968" y="6066"/>
                </a:cubicBezTo>
                <a:cubicBezTo>
                  <a:pt x="62264" y="6066"/>
                  <a:pt x="63528" y="6228"/>
                  <a:pt x="64451" y="6228"/>
                </a:cubicBezTo>
                <a:cubicBezTo>
                  <a:pt x="65124" y="6228"/>
                  <a:pt x="65617" y="6142"/>
                  <a:pt x="65808" y="5843"/>
                </a:cubicBezTo>
                <a:cubicBezTo>
                  <a:pt x="66436" y="4919"/>
                  <a:pt x="67176" y="1148"/>
                  <a:pt x="66917" y="260"/>
                </a:cubicBezTo>
                <a:cubicBezTo>
                  <a:pt x="66884" y="162"/>
                  <a:pt x="66393" y="125"/>
                  <a:pt x="65714" y="125"/>
                </a:cubicBezTo>
                <a:cubicBezTo>
                  <a:pt x="64107" y="125"/>
                  <a:pt x="61442" y="330"/>
                  <a:pt x="61261" y="408"/>
                </a:cubicBezTo>
                <a:cubicBezTo>
                  <a:pt x="61221" y="435"/>
                  <a:pt x="61173" y="447"/>
                  <a:pt x="61125" y="447"/>
                </a:cubicBezTo>
                <a:cubicBezTo>
                  <a:pt x="61037" y="447"/>
                  <a:pt x="60952" y="406"/>
                  <a:pt x="60928" y="334"/>
                </a:cubicBezTo>
                <a:cubicBezTo>
                  <a:pt x="60891" y="260"/>
                  <a:pt x="55974" y="113"/>
                  <a:pt x="55900" y="113"/>
                </a:cubicBezTo>
                <a:cubicBezTo>
                  <a:pt x="55900" y="41"/>
                  <a:pt x="55838" y="0"/>
                  <a:pt x="55745" y="0"/>
                </a:cubicBezTo>
                <a:close/>
              </a:path>
            </a:pathLst>
          </a:custGeom>
          <a:solidFill>
            <a:srgbClr val="FFE638">
              <a:alpha val="3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D7FAA7-E362-41E7-AE75-22FF11477C27}"/>
              </a:ext>
            </a:extLst>
          </p:cNvPr>
          <p:cNvGrpSpPr/>
          <p:nvPr/>
        </p:nvGrpSpPr>
        <p:grpSpPr>
          <a:xfrm rot="322941">
            <a:off x="519842" y="1819635"/>
            <a:ext cx="8046698" cy="2697466"/>
            <a:chOff x="1187000" y="1347485"/>
            <a:chExt cx="1928088" cy="1518643"/>
          </a:xfrm>
        </p:grpSpPr>
        <p:sp>
          <p:nvSpPr>
            <p:cNvPr id="1180" name="Google Shape;1180;p42"/>
            <p:cNvSpPr/>
            <p:nvPr/>
          </p:nvSpPr>
          <p:spPr>
            <a:xfrm rot="21279564">
              <a:off x="1216130" y="1517292"/>
              <a:ext cx="1898958" cy="13488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 rot="21279564">
              <a:off x="1187000" y="1347485"/>
              <a:ext cx="1897968" cy="235018"/>
            </a:xfrm>
            <a:prstGeom prst="rect">
              <a:avLst/>
            </a:pr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3" name="Google Shape;1183;p42"/>
          <p:cNvSpPr/>
          <p:nvPr/>
        </p:nvSpPr>
        <p:spPr>
          <a:xfrm rot="19620370">
            <a:off x="8297413" y="1623560"/>
            <a:ext cx="366681" cy="47703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2"/>
          <p:cNvSpPr txBox="1">
            <a:spLocks noGrp="1"/>
          </p:cNvSpPr>
          <p:nvPr>
            <p:ph type="title"/>
          </p:nvPr>
        </p:nvSpPr>
        <p:spPr>
          <a:xfrm>
            <a:off x="479017" y="420157"/>
            <a:ext cx="2338612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Language</a:t>
            </a:r>
            <a:endParaRPr dirty="0"/>
          </a:p>
        </p:txBody>
      </p:sp>
      <p:sp>
        <p:nvSpPr>
          <p:cNvPr id="1219" name="Google Shape;1219;p42"/>
          <p:cNvSpPr/>
          <p:nvPr/>
        </p:nvSpPr>
        <p:spPr>
          <a:xfrm rot="16395663">
            <a:off x="518154" y="1577577"/>
            <a:ext cx="366672" cy="47702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64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1525;p45">
            <a:extLst>
              <a:ext uri="{FF2B5EF4-FFF2-40B4-BE49-F238E27FC236}">
                <a16:creationId xmlns:a16="http://schemas.microsoft.com/office/drawing/2014/main" id="{8B73E157-19DD-4ACC-A358-FF13B0D57BBF}"/>
              </a:ext>
            </a:extLst>
          </p:cNvPr>
          <p:cNvGrpSpPr/>
          <p:nvPr/>
        </p:nvGrpSpPr>
        <p:grpSpPr>
          <a:xfrm>
            <a:off x="3001521" y="849431"/>
            <a:ext cx="3140954" cy="581003"/>
            <a:chOff x="4465454" y="3403048"/>
            <a:chExt cx="3912955" cy="1096879"/>
          </a:xfrm>
        </p:grpSpPr>
        <p:sp>
          <p:nvSpPr>
            <p:cNvPr id="87" name="Google Shape;1526;p45">
              <a:extLst>
                <a:ext uri="{FF2B5EF4-FFF2-40B4-BE49-F238E27FC236}">
                  <a16:creationId xmlns:a16="http://schemas.microsoft.com/office/drawing/2014/main" id="{77143096-0BBE-40FE-810B-F75F3A2C556B}"/>
                </a:ext>
              </a:extLst>
            </p:cNvPr>
            <p:cNvSpPr/>
            <p:nvPr/>
          </p:nvSpPr>
          <p:spPr>
            <a:xfrm>
              <a:off x="4483104" y="3403052"/>
              <a:ext cx="3860790" cy="1096875"/>
            </a:xfrm>
            <a:custGeom>
              <a:avLst/>
              <a:gdLst/>
              <a:ahLst/>
              <a:cxnLst/>
              <a:rect l="l" t="t" r="r" b="b"/>
              <a:pathLst>
                <a:path w="160883" h="43875" extrusionOk="0">
                  <a:moveTo>
                    <a:pt x="0" y="0"/>
                  </a:moveTo>
                  <a:lnTo>
                    <a:pt x="341" y="39782"/>
                  </a:lnTo>
                  <a:lnTo>
                    <a:pt x="160883" y="43875"/>
                  </a:lnTo>
                  <a:lnTo>
                    <a:pt x="160883" y="1513"/>
                  </a:lnTo>
                  <a:close/>
                </a:path>
              </a:pathLst>
            </a:custGeom>
            <a:solidFill>
              <a:srgbClr val="A5B7C6">
                <a:alpha val="23560"/>
              </a:srgbClr>
            </a:solidFill>
            <a:ln>
              <a:noFill/>
            </a:ln>
          </p:spPr>
        </p:sp>
        <p:grpSp>
          <p:nvGrpSpPr>
            <p:cNvPr id="88" name="Google Shape;1527;p45">
              <a:extLst>
                <a:ext uri="{FF2B5EF4-FFF2-40B4-BE49-F238E27FC236}">
                  <a16:creationId xmlns:a16="http://schemas.microsoft.com/office/drawing/2014/main" id="{D05AB34A-D225-46FE-BB08-4065AD0CC895}"/>
                </a:ext>
              </a:extLst>
            </p:cNvPr>
            <p:cNvGrpSpPr/>
            <p:nvPr/>
          </p:nvGrpSpPr>
          <p:grpSpPr>
            <a:xfrm>
              <a:off x="4465454" y="3403048"/>
              <a:ext cx="3912955" cy="992933"/>
              <a:chOff x="5758371" y="2649126"/>
              <a:chExt cx="2217600" cy="479400"/>
            </a:xfrm>
          </p:grpSpPr>
          <p:sp>
            <p:nvSpPr>
              <p:cNvPr id="89" name="Google Shape;1528;p45">
                <a:extLst>
                  <a:ext uri="{FF2B5EF4-FFF2-40B4-BE49-F238E27FC236}">
                    <a16:creationId xmlns:a16="http://schemas.microsoft.com/office/drawing/2014/main" id="{E4B77048-AA6C-43D6-A005-98744E4CDE56}"/>
                  </a:ext>
                </a:extLst>
              </p:cNvPr>
              <p:cNvSpPr/>
              <p:nvPr/>
            </p:nvSpPr>
            <p:spPr>
              <a:xfrm>
                <a:off x="5758371" y="2649126"/>
                <a:ext cx="2217600" cy="479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529;p45">
                <a:extLst>
                  <a:ext uri="{FF2B5EF4-FFF2-40B4-BE49-F238E27FC236}">
                    <a16:creationId xmlns:a16="http://schemas.microsoft.com/office/drawing/2014/main" id="{DC6CF395-568F-40EB-9518-1B89F18ECA61}"/>
                  </a:ext>
                </a:extLst>
              </p:cNvPr>
              <p:cNvSpPr/>
              <p:nvPr/>
            </p:nvSpPr>
            <p:spPr>
              <a:xfrm>
                <a:off x="5758372" y="2649126"/>
                <a:ext cx="221100" cy="479400"/>
              </a:xfrm>
              <a:prstGeom prst="rect">
                <a:avLst/>
              </a:prstGeom>
              <a:solidFill>
                <a:srgbClr val="00C3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" name="Google Shape;1530;p45">
            <a:extLst>
              <a:ext uri="{FF2B5EF4-FFF2-40B4-BE49-F238E27FC236}">
                <a16:creationId xmlns:a16="http://schemas.microsoft.com/office/drawing/2014/main" id="{3D9A7A8B-6E29-4ED9-A228-7A8CA618B1EB}"/>
              </a:ext>
            </a:extLst>
          </p:cNvPr>
          <p:cNvSpPr txBox="1">
            <a:spLocks/>
          </p:cNvSpPr>
          <p:nvPr/>
        </p:nvSpPr>
        <p:spPr>
          <a:xfrm>
            <a:off x="3100751" y="908760"/>
            <a:ext cx="312678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Schedules</a:t>
            </a: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A665C973-2D3B-4AF9-81C5-CBA6756B2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496270"/>
              </p:ext>
            </p:extLst>
          </p:nvPr>
        </p:nvGraphicFramePr>
        <p:xfrm>
          <a:off x="667646" y="2302877"/>
          <a:ext cx="7839810" cy="2141530"/>
        </p:xfrm>
        <a:graphic>
          <a:graphicData uri="http://schemas.openxmlformats.org/drawingml/2006/table">
            <a:tbl>
              <a:tblPr firstRow="1" bandRow="1">
                <a:tableStyleId>{3436F1DB-8D9F-4AC9-A0C9-950330965C1E}</a:tableStyleId>
              </a:tblPr>
              <a:tblGrid>
                <a:gridCol w="3064382">
                  <a:extLst>
                    <a:ext uri="{9D8B030D-6E8A-4147-A177-3AD203B41FA5}">
                      <a16:colId xmlns:a16="http://schemas.microsoft.com/office/drawing/2014/main" val="2245894625"/>
                    </a:ext>
                  </a:extLst>
                </a:gridCol>
                <a:gridCol w="4775428">
                  <a:extLst>
                    <a:ext uri="{9D8B030D-6E8A-4147-A177-3AD203B41FA5}">
                      <a16:colId xmlns:a16="http://schemas.microsoft.com/office/drawing/2014/main" val="3298256048"/>
                    </a:ext>
                  </a:extLst>
                </a:gridCol>
              </a:tblGrid>
              <a:tr h="428306">
                <a:tc rowSpan="4">
                  <a:txBody>
                    <a:bodyPr/>
                    <a:lstStyle/>
                    <a:p>
                      <a:pPr algn="l"/>
                      <a:r>
                        <a:rPr lang="en-US" sz="1200" i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What time does it </a:t>
                      </a:r>
                      <a:r>
                        <a:rPr lang="en-US" sz="1200" b="1" i="1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start</a:t>
                      </a:r>
                      <a:r>
                        <a:rPr lang="en-US" sz="1200" i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/</a:t>
                      </a:r>
                      <a:r>
                        <a:rPr lang="en-US" sz="1200" b="1" i="1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begin</a:t>
                      </a:r>
                      <a:r>
                        <a:rPr lang="en-US" sz="1200" i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/</a:t>
                      </a:r>
                      <a:r>
                        <a:rPr lang="en-US" sz="1200" b="1" i="1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finish</a:t>
                      </a:r>
                      <a:r>
                        <a:rPr lang="en-US" sz="1200" i="0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/</a:t>
                      </a:r>
                      <a:r>
                        <a:rPr lang="en-US" sz="1200" b="1" i="1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end</a:t>
                      </a:r>
                      <a:r>
                        <a:rPr lang="en-US" sz="1200" i="1" dirty="0">
                          <a:latin typeface="Nunito" panose="020B0604020202020204" charset="0"/>
                          <a:ea typeface="NSimSun" panose="02010609030101010101" pitchFamily="49" charset="-122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It </a:t>
                      </a:r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starts at 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9:15. ( nine fifteen / quarter past nine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3080096"/>
                  </a:ext>
                </a:extLst>
              </a:tr>
              <a:tr h="428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It </a:t>
                      </a:r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begins at 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8:30. ( eight thirty / half past eight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8838027"/>
                  </a:ext>
                </a:extLst>
              </a:tr>
              <a:tr h="4283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It </a:t>
                      </a:r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finishes at 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4:00. ( four o’clock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536231"/>
                  </a:ext>
                </a:extLst>
              </a:tr>
              <a:tr h="4283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It </a:t>
                      </a:r>
                      <a:r>
                        <a:rPr lang="en-US" sz="1200" b="1" i="1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ends at </a:t>
                      </a: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5:05. ( five oh five / five past five)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2127856"/>
                  </a:ext>
                </a:extLst>
              </a:tr>
              <a:tr h="428306">
                <a:tc>
                  <a:txBody>
                    <a:bodyPr/>
                    <a:lstStyle/>
                    <a:p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When do you have a break?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Nunito" panose="020B0604020202020204" charset="0"/>
                          <a:ea typeface="NSimSun" panose="02010609030101010101" pitchFamily="49" charset="-122"/>
                          <a:cs typeface="Arial"/>
                          <a:sym typeface="Arial"/>
                        </a:rPr>
                        <a:t>We have a break at 12:45. ( twelve forty-five / a quarter to one 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6383432"/>
                  </a:ext>
                </a:extLst>
              </a:tr>
            </a:tbl>
          </a:graphicData>
        </a:graphic>
      </p:graphicFrame>
      <p:sp>
        <p:nvSpPr>
          <p:cNvPr id="16" name="Google Shape;1530;p45">
            <a:extLst>
              <a:ext uri="{FF2B5EF4-FFF2-40B4-BE49-F238E27FC236}">
                <a16:creationId xmlns:a16="http://schemas.microsoft.com/office/drawing/2014/main" id="{7D8CD9F7-B4BB-4692-83EE-94AD85AF39F9}"/>
              </a:ext>
            </a:extLst>
          </p:cNvPr>
          <p:cNvSpPr txBox="1">
            <a:spLocks/>
          </p:cNvSpPr>
          <p:nvPr/>
        </p:nvSpPr>
        <p:spPr>
          <a:xfrm>
            <a:off x="622105" y="1835416"/>
            <a:ext cx="517998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st Another Hand"/>
              <a:buNone/>
              <a:defRPr sz="28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We use </a:t>
            </a:r>
            <a:r>
              <a:rPr lang="en-US" dirty="0">
                <a:solidFill>
                  <a:schemeClr val="accent6"/>
                </a:solidFill>
              </a:rPr>
              <a:t>what time</a:t>
            </a:r>
            <a:r>
              <a:rPr lang="en-US" dirty="0">
                <a:solidFill>
                  <a:schemeClr val="tx1"/>
                </a:solidFill>
              </a:rPr>
              <a:t>, or</a:t>
            </a:r>
            <a:r>
              <a:rPr lang="en-US" dirty="0">
                <a:solidFill>
                  <a:schemeClr val="accent6"/>
                </a:solidFill>
              </a:rPr>
              <a:t> when </a:t>
            </a:r>
            <a:r>
              <a:rPr lang="en-US" dirty="0">
                <a:solidFill>
                  <a:schemeClr val="tx1"/>
                </a:solidFill>
              </a:rPr>
              <a:t>to ask about time</a:t>
            </a:r>
          </a:p>
        </p:txBody>
      </p:sp>
    </p:spTree>
    <p:extLst>
      <p:ext uri="{BB962C8B-B14F-4D97-AF65-F5344CB8AC3E}">
        <p14:creationId xmlns:p14="http://schemas.microsoft.com/office/powerpoint/2010/main" val="348812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8" name="Google Shape;1008;p39"/>
          <p:cNvGrpSpPr/>
          <p:nvPr/>
        </p:nvGrpSpPr>
        <p:grpSpPr>
          <a:xfrm>
            <a:off x="3243402" y="591940"/>
            <a:ext cx="2614663" cy="479501"/>
            <a:chOff x="603225" y="2182575"/>
            <a:chExt cx="2577800" cy="424450"/>
          </a:xfrm>
        </p:grpSpPr>
        <p:sp>
          <p:nvSpPr>
            <p:cNvPr id="1009" name="Google Shape;1009;p39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FFD3D3">
                <a:alpha val="65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9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FFD3D3">
                <a:alpha val="65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FFD3D3">
                <a:alpha val="65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39"/>
          <p:cNvSpPr txBox="1">
            <a:spLocks noGrp="1"/>
          </p:cNvSpPr>
          <p:nvPr>
            <p:ph type="title"/>
          </p:nvPr>
        </p:nvSpPr>
        <p:spPr>
          <a:xfrm>
            <a:off x="3243402" y="582705"/>
            <a:ext cx="261466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Listening</a:t>
            </a:r>
            <a:endParaRPr dirty="0"/>
          </a:p>
        </p:txBody>
      </p:sp>
      <p:sp>
        <p:nvSpPr>
          <p:cNvPr id="1038" name="Google Shape;1038;p39"/>
          <p:cNvSpPr txBox="1">
            <a:spLocks noGrp="1"/>
          </p:cNvSpPr>
          <p:nvPr>
            <p:ph type="subTitle" idx="4294967295"/>
          </p:nvPr>
        </p:nvSpPr>
        <p:spPr>
          <a:xfrm>
            <a:off x="2592425" y="1326233"/>
            <a:ext cx="3965944" cy="457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-Listen and repeat these times:</a:t>
            </a:r>
            <a:endParaRPr sz="2000" dirty="0"/>
          </a:p>
        </p:txBody>
      </p:sp>
      <p:sp>
        <p:nvSpPr>
          <p:cNvPr id="1042" name="Google Shape;1042;p39"/>
          <p:cNvSpPr/>
          <p:nvPr/>
        </p:nvSpPr>
        <p:spPr>
          <a:xfrm>
            <a:off x="1329888" y="2725776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5" name="Google Shape;1055;p39"/>
          <p:cNvSpPr/>
          <p:nvPr/>
        </p:nvSpPr>
        <p:spPr>
          <a:xfrm rot="-4609596">
            <a:off x="557877" y="1653302"/>
            <a:ext cx="886636" cy="115337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9"/>
          <p:cNvSpPr/>
          <p:nvPr/>
        </p:nvSpPr>
        <p:spPr>
          <a:xfrm rot="-4609596">
            <a:off x="719670" y="1815100"/>
            <a:ext cx="886636" cy="115337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042;p39">
            <a:extLst>
              <a:ext uri="{FF2B5EF4-FFF2-40B4-BE49-F238E27FC236}">
                <a16:creationId xmlns:a16="http://schemas.microsoft.com/office/drawing/2014/main" id="{A8CB1091-1AF4-43C8-BCE5-A73A5FED5181}"/>
              </a:ext>
            </a:extLst>
          </p:cNvPr>
          <p:cNvSpPr/>
          <p:nvPr/>
        </p:nvSpPr>
        <p:spPr>
          <a:xfrm>
            <a:off x="1997223" y="1785163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Google Shape;1043;p39">
            <a:extLst>
              <a:ext uri="{FF2B5EF4-FFF2-40B4-BE49-F238E27FC236}">
                <a16:creationId xmlns:a16="http://schemas.microsoft.com/office/drawing/2014/main" id="{E47F2E0B-72B7-4F1C-990A-CA097B1B8B47}"/>
              </a:ext>
            </a:extLst>
          </p:cNvPr>
          <p:cNvSpPr/>
          <p:nvPr/>
        </p:nvSpPr>
        <p:spPr>
          <a:xfrm>
            <a:off x="5554468" y="2031402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Google Shape;1044;p39">
            <a:extLst>
              <a:ext uri="{FF2B5EF4-FFF2-40B4-BE49-F238E27FC236}">
                <a16:creationId xmlns:a16="http://schemas.microsoft.com/office/drawing/2014/main" id="{82FA5468-7AA9-4CCF-AD9C-A05CD72B9BF0}"/>
              </a:ext>
            </a:extLst>
          </p:cNvPr>
          <p:cNvSpPr/>
          <p:nvPr/>
        </p:nvSpPr>
        <p:spPr>
          <a:xfrm>
            <a:off x="3819871" y="2649465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Google Shape;1045;p39">
            <a:extLst>
              <a:ext uri="{FF2B5EF4-FFF2-40B4-BE49-F238E27FC236}">
                <a16:creationId xmlns:a16="http://schemas.microsoft.com/office/drawing/2014/main" id="{7F9B3A43-97E3-46B5-B183-BE28CB08634B}"/>
              </a:ext>
            </a:extLst>
          </p:cNvPr>
          <p:cNvSpPr/>
          <p:nvPr/>
        </p:nvSpPr>
        <p:spPr>
          <a:xfrm>
            <a:off x="7779196" y="1881208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1" name="Google Shape;1046;p39">
            <a:extLst>
              <a:ext uri="{FF2B5EF4-FFF2-40B4-BE49-F238E27FC236}">
                <a16:creationId xmlns:a16="http://schemas.microsoft.com/office/drawing/2014/main" id="{7C2BFBEB-3ED5-41BB-A986-775990F6E26D}"/>
              </a:ext>
            </a:extLst>
          </p:cNvPr>
          <p:cNvGrpSpPr/>
          <p:nvPr/>
        </p:nvGrpSpPr>
        <p:grpSpPr>
          <a:xfrm>
            <a:off x="2989012" y="2161643"/>
            <a:ext cx="906330" cy="766024"/>
            <a:chOff x="2186706" y="2160418"/>
            <a:chExt cx="818800" cy="692044"/>
          </a:xfrm>
        </p:grpSpPr>
        <p:sp>
          <p:nvSpPr>
            <p:cNvPr id="32" name="Google Shape;1047;p39">
              <a:extLst>
                <a:ext uri="{FF2B5EF4-FFF2-40B4-BE49-F238E27FC236}">
                  <a16:creationId xmlns:a16="http://schemas.microsoft.com/office/drawing/2014/main" id="{9D7CACF7-8470-413B-8ADF-B93F80E6C054}"/>
                </a:ext>
              </a:extLst>
            </p:cNvPr>
            <p:cNvSpPr/>
            <p:nvPr/>
          </p:nvSpPr>
          <p:spPr>
            <a:xfrm rot="-3406864" flipH="1">
              <a:off x="2433025" y="2123862"/>
              <a:ext cx="326163" cy="765154"/>
            </a:xfrm>
            <a:custGeom>
              <a:avLst/>
              <a:gdLst/>
              <a:ahLst/>
              <a:cxnLst/>
              <a:rect l="l" t="t" r="r" b="b"/>
              <a:pathLst>
                <a:path w="18686" h="43836" extrusionOk="0">
                  <a:moveTo>
                    <a:pt x="10609" y="39986"/>
                  </a:moveTo>
                  <a:cubicBezTo>
                    <a:pt x="9730" y="41367"/>
                    <a:pt x="8517" y="42392"/>
                    <a:pt x="7178" y="43271"/>
                  </a:cubicBezTo>
                  <a:cubicBezTo>
                    <a:pt x="6320" y="43836"/>
                    <a:pt x="5441" y="43731"/>
                    <a:pt x="4834" y="42915"/>
                  </a:cubicBezTo>
                  <a:cubicBezTo>
                    <a:pt x="3349" y="40948"/>
                    <a:pt x="1675" y="39107"/>
                    <a:pt x="398" y="36973"/>
                  </a:cubicBezTo>
                  <a:cubicBezTo>
                    <a:pt x="43" y="36366"/>
                    <a:pt x="1" y="35927"/>
                    <a:pt x="419" y="35362"/>
                  </a:cubicBezTo>
                  <a:cubicBezTo>
                    <a:pt x="1256" y="34232"/>
                    <a:pt x="2240" y="33227"/>
                    <a:pt x="3349" y="32370"/>
                  </a:cubicBezTo>
                  <a:cubicBezTo>
                    <a:pt x="3746" y="32098"/>
                    <a:pt x="3955" y="31616"/>
                    <a:pt x="3872" y="31156"/>
                  </a:cubicBezTo>
                  <a:cubicBezTo>
                    <a:pt x="3077" y="22515"/>
                    <a:pt x="5211" y="14689"/>
                    <a:pt x="10630" y="7868"/>
                  </a:cubicBezTo>
                  <a:cubicBezTo>
                    <a:pt x="12722" y="5253"/>
                    <a:pt x="14878" y="2658"/>
                    <a:pt x="17493" y="524"/>
                  </a:cubicBezTo>
                  <a:cubicBezTo>
                    <a:pt x="17807" y="273"/>
                    <a:pt x="18100" y="1"/>
                    <a:pt x="18686" y="168"/>
                  </a:cubicBezTo>
                  <a:cubicBezTo>
                    <a:pt x="18267" y="1549"/>
                    <a:pt x="17221" y="2428"/>
                    <a:pt x="16321" y="3348"/>
                  </a:cubicBezTo>
                  <a:cubicBezTo>
                    <a:pt x="13664" y="6069"/>
                    <a:pt x="11383" y="9019"/>
                    <a:pt x="10128" y="12660"/>
                  </a:cubicBezTo>
                  <a:cubicBezTo>
                    <a:pt x="9103" y="15652"/>
                    <a:pt x="8559" y="18727"/>
                    <a:pt x="8182" y="21866"/>
                  </a:cubicBezTo>
                  <a:cubicBezTo>
                    <a:pt x="7680" y="26051"/>
                    <a:pt x="9082" y="29629"/>
                    <a:pt x="11321" y="32997"/>
                  </a:cubicBezTo>
                  <a:cubicBezTo>
                    <a:pt x="11425" y="33165"/>
                    <a:pt x="11551" y="33311"/>
                    <a:pt x="11697" y="33458"/>
                  </a:cubicBezTo>
                  <a:cubicBezTo>
                    <a:pt x="12576" y="32621"/>
                    <a:pt x="12764" y="31344"/>
                    <a:pt x="13748" y="30654"/>
                  </a:cubicBezTo>
                  <a:cubicBezTo>
                    <a:pt x="14020" y="31867"/>
                    <a:pt x="13141" y="32746"/>
                    <a:pt x="12534" y="33499"/>
                  </a:cubicBezTo>
                  <a:cubicBezTo>
                    <a:pt x="11697" y="34504"/>
                    <a:pt x="11132" y="35613"/>
                    <a:pt x="10525" y="36722"/>
                  </a:cubicBezTo>
                  <a:cubicBezTo>
                    <a:pt x="9751" y="38144"/>
                    <a:pt x="9521" y="38165"/>
                    <a:pt x="8349" y="37077"/>
                  </a:cubicBezTo>
                  <a:cubicBezTo>
                    <a:pt x="7178" y="36010"/>
                    <a:pt x="6383" y="34776"/>
                    <a:pt x="5525" y="33520"/>
                  </a:cubicBezTo>
                  <a:cubicBezTo>
                    <a:pt x="5274" y="33144"/>
                    <a:pt x="5127" y="32642"/>
                    <a:pt x="4479" y="32432"/>
                  </a:cubicBezTo>
                  <a:cubicBezTo>
                    <a:pt x="4604" y="33290"/>
                    <a:pt x="4855" y="34106"/>
                    <a:pt x="5232" y="34880"/>
                  </a:cubicBezTo>
                  <a:cubicBezTo>
                    <a:pt x="5943" y="36533"/>
                    <a:pt x="6655" y="38186"/>
                    <a:pt x="7471" y="39777"/>
                  </a:cubicBezTo>
                  <a:cubicBezTo>
                    <a:pt x="8056" y="40927"/>
                    <a:pt x="8349" y="40969"/>
                    <a:pt x="9437" y="40341"/>
                  </a:cubicBezTo>
                  <a:cubicBezTo>
                    <a:pt x="9793" y="40132"/>
                    <a:pt x="10107" y="39672"/>
                    <a:pt x="10609" y="39986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48;p39">
              <a:extLst>
                <a:ext uri="{FF2B5EF4-FFF2-40B4-BE49-F238E27FC236}">
                  <a16:creationId xmlns:a16="http://schemas.microsoft.com/office/drawing/2014/main" id="{9922CDFE-C9CF-425B-9E7F-656774451B36}"/>
                </a:ext>
              </a:extLst>
            </p:cNvPr>
            <p:cNvSpPr/>
            <p:nvPr/>
          </p:nvSpPr>
          <p:spPr>
            <a:xfrm rot="-3406864" flipH="1">
              <a:off x="2658323" y="2530235"/>
              <a:ext cx="227176" cy="229375"/>
            </a:xfrm>
            <a:custGeom>
              <a:avLst/>
              <a:gdLst/>
              <a:ahLst/>
              <a:cxnLst/>
              <a:rect l="l" t="t" r="r" b="b"/>
              <a:pathLst>
                <a:path w="13015" h="13141" extrusionOk="0">
                  <a:moveTo>
                    <a:pt x="6654" y="11864"/>
                  </a:moveTo>
                  <a:cubicBezTo>
                    <a:pt x="5985" y="11989"/>
                    <a:pt x="5629" y="12575"/>
                    <a:pt x="5022" y="12847"/>
                  </a:cubicBezTo>
                  <a:cubicBezTo>
                    <a:pt x="4394" y="13140"/>
                    <a:pt x="3934" y="13119"/>
                    <a:pt x="3620" y="12471"/>
                  </a:cubicBezTo>
                  <a:cubicBezTo>
                    <a:pt x="2365" y="9939"/>
                    <a:pt x="1088" y="7407"/>
                    <a:pt x="252" y="4687"/>
                  </a:cubicBezTo>
                  <a:cubicBezTo>
                    <a:pt x="147" y="4373"/>
                    <a:pt x="0" y="3913"/>
                    <a:pt x="482" y="3766"/>
                  </a:cubicBezTo>
                  <a:cubicBezTo>
                    <a:pt x="858" y="3641"/>
                    <a:pt x="1005" y="3996"/>
                    <a:pt x="1193" y="4268"/>
                  </a:cubicBezTo>
                  <a:cubicBezTo>
                    <a:pt x="2448" y="6152"/>
                    <a:pt x="3599" y="8139"/>
                    <a:pt x="5503" y="9520"/>
                  </a:cubicBezTo>
                  <a:cubicBezTo>
                    <a:pt x="5545" y="9520"/>
                    <a:pt x="5650" y="9520"/>
                    <a:pt x="5671" y="9478"/>
                  </a:cubicBezTo>
                  <a:cubicBezTo>
                    <a:pt x="6780" y="7009"/>
                    <a:pt x="8809" y="5064"/>
                    <a:pt x="9814" y="2532"/>
                  </a:cubicBezTo>
                  <a:cubicBezTo>
                    <a:pt x="10358" y="1799"/>
                    <a:pt x="10985" y="1130"/>
                    <a:pt x="11676" y="523"/>
                  </a:cubicBezTo>
                  <a:cubicBezTo>
                    <a:pt x="12011" y="481"/>
                    <a:pt x="12283" y="0"/>
                    <a:pt x="12659" y="335"/>
                  </a:cubicBezTo>
                  <a:cubicBezTo>
                    <a:pt x="13015" y="649"/>
                    <a:pt x="12806" y="1025"/>
                    <a:pt x="12617" y="1318"/>
                  </a:cubicBezTo>
                  <a:cubicBezTo>
                    <a:pt x="11006" y="4352"/>
                    <a:pt x="9981" y="7679"/>
                    <a:pt x="7868" y="1042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1049;p39">
            <a:extLst>
              <a:ext uri="{FF2B5EF4-FFF2-40B4-BE49-F238E27FC236}">
                <a16:creationId xmlns:a16="http://schemas.microsoft.com/office/drawing/2014/main" id="{8658F26C-3439-4548-B7DA-EF505FBCA4B2}"/>
              </a:ext>
            </a:extLst>
          </p:cNvPr>
          <p:cNvGrpSpPr/>
          <p:nvPr/>
        </p:nvGrpSpPr>
        <p:grpSpPr>
          <a:xfrm rot="10800000" flipH="1">
            <a:off x="4805290" y="2706802"/>
            <a:ext cx="906330" cy="766024"/>
            <a:chOff x="2186706" y="2160418"/>
            <a:chExt cx="818800" cy="692044"/>
          </a:xfrm>
        </p:grpSpPr>
        <p:sp>
          <p:nvSpPr>
            <p:cNvPr id="35" name="Google Shape;1050;p39">
              <a:extLst>
                <a:ext uri="{FF2B5EF4-FFF2-40B4-BE49-F238E27FC236}">
                  <a16:creationId xmlns:a16="http://schemas.microsoft.com/office/drawing/2014/main" id="{80B4EB1D-6E23-4263-B49F-DB1C3C331F96}"/>
                </a:ext>
              </a:extLst>
            </p:cNvPr>
            <p:cNvSpPr/>
            <p:nvPr/>
          </p:nvSpPr>
          <p:spPr>
            <a:xfrm rot="-3406864" flipH="1">
              <a:off x="2433025" y="2123862"/>
              <a:ext cx="326163" cy="765154"/>
            </a:xfrm>
            <a:custGeom>
              <a:avLst/>
              <a:gdLst/>
              <a:ahLst/>
              <a:cxnLst/>
              <a:rect l="l" t="t" r="r" b="b"/>
              <a:pathLst>
                <a:path w="18686" h="43836" extrusionOk="0">
                  <a:moveTo>
                    <a:pt x="10609" y="39986"/>
                  </a:moveTo>
                  <a:cubicBezTo>
                    <a:pt x="9730" y="41367"/>
                    <a:pt x="8517" y="42392"/>
                    <a:pt x="7178" y="43271"/>
                  </a:cubicBezTo>
                  <a:cubicBezTo>
                    <a:pt x="6320" y="43836"/>
                    <a:pt x="5441" y="43731"/>
                    <a:pt x="4834" y="42915"/>
                  </a:cubicBezTo>
                  <a:cubicBezTo>
                    <a:pt x="3349" y="40948"/>
                    <a:pt x="1675" y="39107"/>
                    <a:pt x="398" y="36973"/>
                  </a:cubicBezTo>
                  <a:cubicBezTo>
                    <a:pt x="43" y="36366"/>
                    <a:pt x="1" y="35927"/>
                    <a:pt x="419" y="35362"/>
                  </a:cubicBezTo>
                  <a:cubicBezTo>
                    <a:pt x="1256" y="34232"/>
                    <a:pt x="2240" y="33227"/>
                    <a:pt x="3349" y="32370"/>
                  </a:cubicBezTo>
                  <a:cubicBezTo>
                    <a:pt x="3746" y="32098"/>
                    <a:pt x="3955" y="31616"/>
                    <a:pt x="3872" y="31156"/>
                  </a:cubicBezTo>
                  <a:cubicBezTo>
                    <a:pt x="3077" y="22515"/>
                    <a:pt x="5211" y="14689"/>
                    <a:pt x="10630" y="7868"/>
                  </a:cubicBezTo>
                  <a:cubicBezTo>
                    <a:pt x="12722" y="5253"/>
                    <a:pt x="14878" y="2658"/>
                    <a:pt x="17493" y="524"/>
                  </a:cubicBezTo>
                  <a:cubicBezTo>
                    <a:pt x="17807" y="273"/>
                    <a:pt x="18100" y="1"/>
                    <a:pt x="18686" y="168"/>
                  </a:cubicBezTo>
                  <a:cubicBezTo>
                    <a:pt x="18267" y="1549"/>
                    <a:pt x="17221" y="2428"/>
                    <a:pt x="16321" y="3348"/>
                  </a:cubicBezTo>
                  <a:cubicBezTo>
                    <a:pt x="13664" y="6069"/>
                    <a:pt x="11383" y="9019"/>
                    <a:pt x="10128" y="12660"/>
                  </a:cubicBezTo>
                  <a:cubicBezTo>
                    <a:pt x="9103" y="15652"/>
                    <a:pt x="8559" y="18727"/>
                    <a:pt x="8182" y="21866"/>
                  </a:cubicBezTo>
                  <a:cubicBezTo>
                    <a:pt x="7680" y="26051"/>
                    <a:pt x="9082" y="29629"/>
                    <a:pt x="11321" y="32997"/>
                  </a:cubicBezTo>
                  <a:cubicBezTo>
                    <a:pt x="11425" y="33165"/>
                    <a:pt x="11551" y="33311"/>
                    <a:pt x="11697" y="33458"/>
                  </a:cubicBezTo>
                  <a:cubicBezTo>
                    <a:pt x="12576" y="32621"/>
                    <a:pt x="12764" y="31344"/>
                    <a:pt x="13748" y="30654"/>
                  </a:cubicBezTo>
                  <a:cubicBezTo>
                    <a:pt x="14020" y="31867"/>
                    <a:pt x="13141" y="32746"/>
                    <a:pt x="12534" y="33499"/>
                  </a:cubicBezTo>
                  <a:cubicBezTo>
                    <a:pt x="11697" y="34504"/>
                    <a:pt x="11132" y="35613"/>
                    <a:pt x="10525" y="36722"/>
                  </a:cubicBezTo>
                  <a:cubicBezTo>
                    <a:pt x="9751" y="38144"/>
                    <a:pt x="9521" y="38165"/>
                    <a:pt x="8349" y="37077"/>
                  </a:cubicBezTo>
                  <a:cubicBezTo>
                    <a:pt x="7178" y="36010"/>
                    <a:pt x="6383" y="34776"/>
                    <a:pt x="5525" y="33520"/>
                  </a:cubicBezTo>
                  <a:cubicBezTo>
                    <a:pt x="5274" y="33144"/>
                    <a:pt x="5127" y="32642"/>
                    <a:pt x="4479" y="32432"/>
                  </a:cubicBezTo>
                  <a:cubicBezTo>
                    <a:pt x="4604" y="33290"/>
                    <a:pt x="4855" y="34106"/>
                    <a:pt x="5232" y="34880"/>
                  </a:cubicBezTo>
                  <a:cubicBezTo>
                    <a:pt x="5943" y="36533"/>
                    <a:pt x="6655" y="38186"/>
                    <a:pt x="7471" y="39777"/>
                  </a:cubicBezTo>
                  <a:cubicBezTo>
                    <a:pt x="8056" y="40927"/>
                    <a:pt x="8349" y="40969"/>
                    <a:pt x="9437" y="40341"/>
                  </a:cubicBezTo>
                  <a:cubicBezTo>
                    <a:pt x="9793" y="40132"/>
                    <a:pt x="10107" y="39672"/>
                    <a:pt x="10609" y="39986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51;p39">
              <a:extLst>
                <a:ext uri="{FF2B5EF4-FFF2-40B4-BE49-F238E27FC236}">
                  <a16:creationId xmlns:a16="http://schemas.microsoft.com/office/drawing/2014/main" id="{D8DEC282-2B59-482A-B9CC-3B2D5A47622B}"/>
                </a:ext>
              </a:extLst>
            </p:cNvPr>
            <p:cNvSpPr/>
            <p:nvPr/>
          </p:nvSpPr>
          <p:spPr>
            <a:xfrm rot="-3406864" flipH="1">
              <a:off x="2658323" y="2530235"/>
              <a:ext cx="227176" cy="229375"/>
            </a:xfrm>
            <a:custGeom>
              <a:avLst/>
              <a:gdLst/>
              <a:ahLst/>
              <a:cxnLst/>
              <a:rect l="l" t="t" r="r" b="b"/>
              <a:pathLst>
                <a:path w="13015" h="13141" extrusionOk="0">
                  <a:moveTo>
                    <a:pt x="6654" y="11864"/>
                  </a:moveTo>
                  <a:cubicBezTo>
                    <a:pt x="5985" y="11989"/>
                    <a:pt x="5629" y="12575"/>
                    <a:pt x="5022" y="12847"/>
                  </a:cubicBezTo>
                  <a:cubicBezTo>
                    <a:pt x="4394" y="13140"/>
                    <a:pt x="3934" y="13119"/>
                    <a:pt x="3620" y="12471"/>
                  </a:cubicBezTo>
                  <a:cubicBezTo>
                    <a:pt x="2365" y="9939"/>
                    <a:pt x="1088" y="7407"/>
                    <a:pt x="252" y="4687"/>
                  </a:cubicBezTo>
                  <a:cubicBezTo>
                    <a:pt x="147" y="4373"/>
                    <a:pt x="0" y="3913"/>
                    <a:pt x="482" y="3766"/>
                  </a:cubicBezTo>
                  <a:cubicBezTo>
                    <a:pt x="858" y="3641"/>
                    <a:pt x="1005" y="3996"/>
                    <a:pt x="1193" y="4268"/>
                  </a:cubicBezTo>
                  <a:cubicBezTo>
                    <a:pt x="2448" y="6152"/>
                    <a:pt x="3599" y="8139"/>
                    <a:pt x="5503" y="9520"/>
                  </a:cubicBezTo>
                  <a:cubicBezTo>
                    <a:pt x="5545" y="9520"/>
                    <a:pt x="5650" y="9520"/>
                    <a:pt x="5671" y="9478"/>
                  </a:cubicBezTo>
                  <a:cubicBezTo>
                    <a:pt x="6780" y="7009"/>
                    <a:pt x="8809" y="5064"/>
                    <a:pt x="9814" y="2532"/>
                  </a:cubicBezTo>
                  <a:cubicBezTo>
                    <a:pt x="10358" y="1799"/>
                    <a:pt x="10985" y="1130"/>
                    <a:pt x="11676" y="523"/>
                  </a:cubicBezTo>
                  <a:cubicBezTo>
                    <a:pt x="12011" y="481"/>
                    <a:pt x="12283" y="0"/>
                    <a:pt x="12659" y="335"/>
                  </a:cubicBezTo>
                  <a:cubicBezTo>
                    <a:pt x="13015" y="649"/>
                    <a:pt x="12806" y="1025"/>
                    <a:pt x="12617" y="1318"/>
                  </a:cubicBezTo>
                  <a:cubicBezTo>
                    <a:pt x="11006" y="4352"/>
                    <a:pt x="9981" y="7679"/>
                    <a:pt x="7868" y="1042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052;p39">
            <a:extLst>
              <a:ext uri="{FF2B5EF4-FFF2-40B4-BE49-F238E27FC236}">
                <a16:creationId xmlns:a16="http://schemas.microsoft.com/office/drawing/2014/main" id="{C3FBBC78-87C1-488A-9ACC-5ED981600505}"/>
              </a:ext>
            </a:extLst>
          </p:cNvPr>
          <p:cNvGrpSpPr/>
          <p:nvPr/>
        </p:nvGrpSpPr>
        <p:grpSpPr>
          <a:xfrm rot="20197388">
            <a:off x="6594525" y="1885270"/>
            <a:ext cx="906351" cy="766042"/>
            <a:chOff x="2186706" y="2160418"/>
            <a:chExt cx="818800" cy="692044"/>
          </a:xfrm>
        </p:grpSpPr>
        <p:sp>
          <p:nvSpPr>
            <p:cNvPr id="38" name="Google Shape;1053;p39">
              <a:extLst>
                <a:ext uri="{FF2B5EF4-FFF2-40B4-BE49-F238E27FC236}">
                  <a16:creationId xmlns:a16="http://schemas.microsoft.com/office/drawing/2014/main" id="{C32CBB1A-E7DA-476F-BBD0-097FFA96EE9F}"/>
                </a:ext>
              </a:extLst>
            </p:cNvPr>
            <p:cNvSpPr/>
            <p:nvPr/>
          </p:nvSpPr>
          <p:spPr>
            <a:xfrm rot="-3406864" flipH="1">
              <a:off x="2433025" y="2123862"/>
              <a:ext cx="326163" cy="765154"/>
            </a:xfrm>
            <a:custGeom>
              <a:avLst/>
              <a:gdLst/>
              <a:ahLst/>
              <a:cxnLst/>
              <a:rect l="l" t="t" r="r" b="b"/>
              <a:pathLst>
                <a:path w="18686" h="43836" extrusionOk="0">
                  <a:moveTo>
                    <a:pt x="10609" y="39986"/>
                  </a:moveTo>
                  <a:cubicBezTo>
                    <a:pt x="9730" y="41367"/>
                    <a:pt x="8517" y="42392"/>
                    <a:pt x="7178" y="43271"/>
                  </a:cubicBezTo>
                  <a:cubicBezTo>
                    <a:pt x="6320" y="43836"/>
                    <a:pt x="5441" y="43731"/>
                    <a:pt x="4834" y="42915"/>
                  </a:cubicBezTo>
                  <a:cubicBezTo>
                    <a:pt x="3349" y="40948"/>
                    <a:pt x="1675" y="39107"/>
                    <a:pt x="398" y="36973"/>
                  </a:cubicBezTo>
                  <a:cubicBezTo>
                    <a:pt x="43" y="36366"/>
                    <a:pt x="1" y="35927"/>
                    <a:pt x="419" y="35362"/>
                  </a:cubicBezTo>
                  <a:cubicBezTo>
                    <a:pt x="1256" y="34232"/>
                    <a:pt x="2240" y="33227"/>
                    <a:pt x="3349" y="32370"/>
                  </a:cubicBezTo>
                  <a:cubicBezTo>
                    <a:pt x="3746" y="32098"/>
                    <a:pt x="3955" y="31616"/>
                    <a:pt x="3872" y="31156"/>
                  </a:cubicBezTo>
                  <a:cubicBezTo>
                    <a:pt x="3077" y="22515"/>
                    <a:pt x="5211" y="14689"/>
                    <a:pt x="10630" y="7868"/>
                  </a:cubicBezTo>
                  <a:cubicBezTo>
                    <a:pt x="12722" y="5253"/>
                    <a:pt x="14878" y="2658"/>
                    <a:pt x="17493" y="524"/>
                  </a:cubicBezTo>
                  <a:cubicBezTo>
                    <a:pt x="17807" y="273"/>
                    <a:pt x="18100" y="1"/>
                    <a:pt x="18686" y="168"/>
                  </a:cubicBezTo>
                  <a:cubicBezTo>
                    <a:pt x="18267" y="1549"/>
                    <a:pt x="17221" y="2428"/>
                    <a:pt x="16321" y="3348"/>
                  </a:cubicBezTo>
                  <a:cubicBezTo>
                    <a:pt x="13664" y="6069"/>
                    <a:pt x="11383" y="9019"/>
                    <a:pt x="10128" y="12660"/>
                  </a:cubicBezTo>
                  <a:cubicBezTo>
                    <a:pt x="9103" y="15652"/>
                    <a:pt x="8559" y="18727"/>
                    <a:pt x="8182" y="21866"/>
                  </a:cubicBezTo>
                  <a:cubicBezTo>
                    <a:pt x="7680" y="26051"/>
                    <a:pt x="9082" y="29629"/>
                    <a:pt x="11321" y="32997"/>
                  </a:cubicBezTo>
                  <a:cubicBezTo>
                    <a:pt x="11425" y="33165"/>
                    <a:pt x="11551" y="33311"/>
                    <a:pt x="11697" y="33458"/>
                  </a:cubicBezTo>
                  <a:cubicBezTo>
                    <a:pt x="12576" y="32621"/>
                    <a:pt x="12764" y="31344"/>
                    <a:pt x="13748" y="30654"/>
                  </a:cubicBezTo>
                  <a:cubicBezTo>
                    <a:pt x="14020" y="31867"/>
                    <a:pt x="13141" y="32746"/>
                    <a:pt x="12534" y="33499"/>
                  </a:cubicBezTo>
                  <a:cubicBezTo>
                    <a:pt x="11697" y="34504"/>
                    <a:pt x="11132" y="35613"/>
                    <a:pt x="10525" y="36722"/>
                  </a:cubicBezTo>
                  <a:cubicBezTo>
                    <a:pt x="9751" y="38144"/>
                    <a:pt x="9521" y="38165"/>
                    <a:pt x="8349" y="37077"/>
                  </a:cubicBezTo>
                  <a:cubicBezTo>
                    <a:pt x="7178" y="36010"/>
                    <a:pt x="6383" y="34776"/>
                    <a:pt x="5525" y="33520"/>
                  </a:cubicBezTo>
                  <a:cubicBezTo>
                    <a:pt x="5274" y="33144"/>
                    <a:pt x="5127" y="32642"/>
                    <a:pt x="4479" y="32432"/>
                  </a:cubicBezTo>
                  <a:cubicBezTo>
                    <a:pt x="4604" y="33290"/>
                    <a:pt x="4855" y="34106"/>
                    <a:pt x="5232" y="34880"/>
                  </a:cubicBezTo>
                  <a:cubicBezTo>
                    <a:pt x="5943" y="36533"/>
                    <a:pt x="6655" y="38186"/>
                    <a:pt x="7471" y="39777"/>
                  </a:cubicBezTo>
                  <a:cubicBezTo>
                    <a:pt x="8056" y="40927"/>
                    <a:pt x="8349" y="40969"/>
                    <a:pt x="9437" y="40341"/>
                  </a:cubicBezTo>
                  <a:cubicBezTo>
                    <a:pt x="9793" y="40132"/>
                    <a:pt x="10107" y="39672"/>
                    <a:pt x="10609" y="39986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54;p39">
              <a:extLst>
                <a:ext uri="{FF2B5EF4-FFF2-40B4-BE49-F238E27FC236}">
                  <a16:creationId xmlns:a16="http://schemas.microsoft.com/office/drawing/2014/main" id="{7C3A130B-8EC4-4214-90BE-3E6DC9D1B631}"/>
                </a:ext>
              </a:extLst>
            </p:cNvPr>
            <p:cNvSpPr/>
            <p:nvPr/>
          </p:nvSpPr>
          <p:spPr>
            <a:xfrm rot="-3406864" flipH="1">
              <a:off x="2658323" y="2530235"/>
              <a:ext cx="227176" cy="229375"/>
            </a:xfrm>
            <a:custGeom>
              <a:avLst/>
              <a:gdLst/>
              <a:ahLst/>
              <a:cxnLst/>
              <a:rect l="l" t="t" r="r" b="b"/>
              <a:pathLst>
                <a:path w="13015" h="13141" extrusionOk="0">
                  <a:moveTo>
                    <a:pt x="6654" y="11864"/>
                  </a:moveTo>
                  <a:cubicBezTo>
                    <a:pt x="5985" y="11989"/>
                    <a:pt x="5629" y="12575"/>
                    <a:pt x="5022" y="12847"/>
                  </a:cubicBezTo>
                  <a:cubicBezTo>
                    <a:pt x="4394" y="13140"/>
                    <a:pt x="3934" y="13119"/>
                    <a:pt x="3620" y="12471"/>
                  </a:cubicBezTo>
                  <a:cubicBezTo>
                    <a:pt x="2365" y="9939"/>
                    <a:pt x="1088" y="7407"/>
                    <a:pt x="252" y="4687"/>
                  </a:cubicBezTo>
                  <a:cubicBezTo>
                    <a:pt x="147" y="4373"/>
                    <a:pt x="0" y="3913"/>
                    <a:pt x="482" y="3766"/>
                  </a:cubicBezTo>
                  <a:cubicBezTo>
                    <a:pt x="858" y="3641"/>
                    <a:pt x="1005" y="3996"/>
                    <a:pt x="1193" y="4268"/>
                  </a:cubicBezTo>
                  <a:cubicBezTo>
                    <a:pt x="2448" y="6152"/>
                    <a:pt x="3599" y="8139"/>
                    <a:pt x="5503" y="9520"/>
                  </a:cubicBezTo>
                  <a:cubicBezTo>
                    <a:pt x="5545" y="9520"/>
                    <a:pt x="5650" y="9520"/>
                    <a:pt x="5671" y="9478"/>
                  </a:cubicBezTo>
                  <a:cubicBezTo>
                    <a:pt x="6780" y="7009"/>
                    <a:pt x="8809" y="5064"/>
                    <a:pt x="9814" y="2532"/>
                  </a:cubicBezTo>
                  <a:cubicBezTo>
                    <a:pt x="10358" y="1799"/>
                    <a:pt x="10985" y="1130"/>
                    <a:pt x="11676" y="523"/>
                  </a:cubicBezTo>
                  <a:cubicBezTo>
                    <a:pt x="12011" y="481"/>
                    <a:pt x="12283" y="0"/>
                    <a:pt x="12659" y="335"/>
                  </a:cubicBezTo>
                  <a:cubicBezTo>
                    <a:pt x="13015" y="649"/>
                    <a:pt x="12806" y="1025"/>
                    <a:pt x="12617" y="1318"/>
                  </a:cubicBezTo>
                  <a:cubicBezTo>
                    <a:pt x="11006" y="4352"/>
                    <a:pt x="9981" y="7679"/>
                    <a:pt x="7868" y="1042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052;p39">
            <a:extLst>
              <a:ext uri="{FF2B5EF4-FFF2-40B4-BE49-F238E27FC236}">
                <a16:creationId xmlns:a16="http://schemas.microsoft.com/office/drawing/2014/main" id="{9CF01E2E-EBEE-40B8-AF3F-321415D871FD}"/>
              </a:ext>
            </a:extLst>
          </p:cNvPr>
          <p:cNvGrpSpPr/>
          <p:nvPr/>
        </p:nvGrpSpPr>
        <p:grpSpPr>
          <a:xfrm rot="7320329">
            <a:off x="7365797" y="2906507"/>
            <a:ext cx="906351" cy="766042"/>
            <a:chOff x="2186706" y="2160418"/>
            <a:chExt cx="818800" cy="692044"/>
          </a:xfrm>
        </p:grpSpPr>
        <p:sp>
          <p:nvSpPr>
            <p:cNvPr id="41" name="Google Shape;1053;p39">
              <a:extLst>
                <a:ext uri="{FF2B5EF4-FFF2-40B4-BE49-F238E27FC236}">
                  <a16:creationId xmlns:a16="http://schemas.microsoft.com/office/drawing/2014/main" id="{03732F73-4056-4E7A-920E-75268E9041D4}"/>
                </a:ext>
              </a:extLst>
            </p:cNvPr>
            <p:cNvSpPr/>
            <p:nvPr/>
          </p:nvSpPr>
          <p:spPr>
            <a:xfrm rot="-3406864" flipH="1">
              <a:off x="2433025" y="2123862"/>
              <a:ext cx="326163" cy="765154"/>
            </a:xfrm>
            <a:custGeom>
              <a:avLst/>
              <a:gdLst/>
              <a:ahLst/>
              <a:cxnLst/>
              <a:rect l="l" t="t" r="r" b="b"/>
              <a:pathLst>
                <a:path w="18686" h="43836" extrusionOk="0">
                  <a:moveTo>
                    <a:pt x="10609" y="39986"/>
                  </a:moveTo>
                  <a:cubicBezTo>
                    <a:pt x="9730" y="41367"/>
                    <a:pt x="8517" y="42392"/>
                    <a:pt x="7178" y="43271"/>
                  </a:cubicBezTo>
                  <a:cubicBezTo>
                    <a:pt x="6320" y="43836"/>
                    <a:pt x="5441" y="43731"/>
                    <a:pt x="4834" y="42915"/>
                  </a:cubicBezTo>
                  <a:cubicBezTo>
                    <a:pt x="3349" y="40948"/>
                    <a:pt x="1675" y="39107"/>
                    <a:pt x="398" y="36973"/>
                  </a:cubicBezTo>
                  <a:cubicBezTo>
                    <a:pt x="43" y="36366"/>
                    <a:pt x="1" y="35927"/>
                    <a:pt x="419" y="35362"/>
                  </a:cubicBezTo>
                  <a:cubicBezTo>
                    <a:pt x="1256" y="34232"/>
                    <a:pt x="2240" y="33227"/>
                    <a:pt x="3349" y="32370"/>
                  </a:cubicBezTo>
                  <a:cubicBezTo>
                    <a:pt x="3746" y="32098"/>
                    <a:pt x="3955" y="31616"/>
                    <a:pt x="3872" y="31156"/>
                  </a:cubicBezTo>
                  <a:cubicBezTo>
                    <a:pt x="3077" y="22515"/>
                    <a:pt x="5211" y="14689"/>
                    <a:pt x="10630" y="7868"/>
                  </a:cubicBezTo>
                  <a:cubicBezTo>
                    <a:pt x="12722" y="5253"/>
                    <a:pt x="14878" y="2658"/>
                    <a:pt x="17493" y="524"/>
                  </a:cubicBezTo>
                  <a:cubicBezTo>
                    <a:pt x="17807" y="273"/>
                    <a:pt x="18100" y="1"/>
                    <a:pt x="18686" y="168"/>
                  </a:cubicBezTo>
                  <a:cubicBezTo>
                    <a:pt x="18267" y="1549"/>
                    <a:pt x="17221" y="2428"/>
                    <a:pt x="16321" y="3348"/>
                  </a:cubicBezTo>
                  <a:cubicBezTo>
                    <a:pt x="13664" y="6069"/>
                    <a:pt x="11383" y="9019"/>
                    <a:pt x="10128" y="12660"/>
                  </a:cubicBezTo>
                  <a:cubicBezTo>
                    <a:pt x="9103" y="15652"/>
                    <a:pt x="8559" y="18727"/>
                    <a:pt x="8182" y="21866"/>
                  </a:cubicBezTo>
                  <a:cubicBezTo>
                    <a:pt x="7680" y="26051"/>
                    <a:pt x="9082" y="29629"/>
                    <a:pt x="11321" y="32997"/>
                  </a:cubicBezTo>
                  <a:cubicBezTo>
                    <a:pt x="11425" y="33165"/>
                    <a:pt x="11551" y="33311"/>
                    <a:pt x="11697" y="33458"/>
                  </a:cubicBezTo>
                  <a:cubicBezTo>
                    <a:pt x="12576" y="32621"/>
                    <a:pt x="12764" y="31344"/>
                    <a:pt x="13748" y="30654"/>
                  </a:cubicBezTo>
                  <a:cubicBezTo>
                    <a:pt x="14020" y="31867"/>
                    <a:pt x="13141" y="32746"/>
                    <a:pt x="12534" y="33499"/>
                  </a:cubicBezTo>
                  <a:cubicBezTo>
                    <a:pt x="11697" y="34504"/>
                    <a:pt x="11132" y="35613"/>
                    <a:pt x="10525" y="36722"/>
                  </a:cubicBezTo>
                  <a:cubicBezTo>
                    <a:pt x="9751" y="38144"/>
                    <a:pt x="9521" y="38165"/>
                    <a:pt x="8349" y="37077"/>
                  </a:cubicBezTo>
                  <a:cubicBezTo>
                    <a:pt x="7178" y="36010"/>
                    <a:pt x="6383" y="34776"/>
                    <a:pt x="5525" y="33520"/>
                  </a:cubicBezTo>
                  <a:cubicBezTo>
                    <a:pt x="5274" y="33144"/>
                    <a:pt x="5127" y="32642"/>
                    <a:pt x="4479" y="32432"/>
                  </a:cubicBezTo>
                  <a:cubicBezTo>
                    <a:pt x="4604" y="33290"/>
                    <a:pt x="4855" y="34106"/>
                    <a:pt x="5232" y="34880"/>
                  </a:cubicBezTo>
                  <a:cubicBezTo>
                    <a:pt x="5943" y="36533"/>
                    <a:pt x="6655" y="38186"/>
                    <a:pt x="7471" y="39777"/>
                  </a:cubicBezTo>
                  <a:cubicBezTo>
                    <a:pt x="8056" y="40927"/>
                    <a:pt x="8349" y="40969"/>
                    <a:pt x="9437" y="40341"/>
                  </a:cubicBezTo>
                  <a:cubicBezTo>
                    <a:pt x="9793" y="40132"/>
                    <a:pt x="10107" y="39672"/>
                    <a:pt x="10609" y="39986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54;p39">
              <a:extLst>
                <a:ext uri="{FF2B5EF4-FFF2-40B4-BE49-F238E27FC236}">
                  <a16:creationId xmlns:a16="http://schemas.microsoft.com/office/drawing/2014/main" id="{011D84D6-0763-4B35-B945-0ADC4860E243}"/>
                </a:ext>
              </a:extLst>
            </p:cNvPr>
            <p:cNvSpPr/>
            <p:nvPr/>
          </p:nvSpPr>
          <p:spPr>
            <a:xfrm rot="-3406864" flipH="1">
              <a:off x="2658323" y="2530235"/>
              <a:ext cx="227176" cy="229375"/>
            </a:xfrm>
            <a:custGeom>
              <a:avLst/>
              <a:gdLst/>
              <a:ahLst/>
              <a:cxnLst/>
              <a:rect l="l" t="t" r="r" b="b"/>
              <a:pathLst>
                <a:path w="13015" h="13141" extrusionOk="0">
                  <a:moveTo>
                    <a:pt x="6654" y="11864"/>
                  </a:moveTo>
                  <a:cubicBezTo>
                    <a:pt x="5985" y="11989"/>
                    <a:pt x="5629" y="12575"/>
                    <a:pt x="5022" y="12847"/>
                  </a:cubicBezTo>
                  <a:cubicBezTo>
                    <a:pt x="4394" y="13140"/>
                    <a:pt x="3934" y="13119"/>
                    <a:pt x="3620" y="12471"/>
                  </a:cubicBezTo>
                  <a:cubicBezTo>
                    <a:pt x="2365" y="9939"/>
                    <a:pt x="1088" y="7407"/>
                    <a:pt x="252" y="4687"/>
                  </a:cubicBezTo>
                  <a:cubicBezTo>
                    <a:pt x="147" y="4373"/>
                    <a:pt x="0" y="3913"/>
                    <a:pt x="482" y="3766"/>
                  </a:cubicBezTo>
                  <a:cubicBezTo>
                    <a:pt x="858" y="3641"/>
                    <a:pt x="1005" y="3996"/>
                    <a:pt x="1193" y="4268"/>
                  </a:cubicBezTo>
                  <a:cubicBezTo>
                    <a:pt x="2448" y="6152"/>
                    <a:pt x="3599" y="8139"/>
                    <a:pt x="5503" y="9520"/>
                  </a:cubicBezTo>
                  <a:cubicBezTo>
                    <a:pt x="5545" y="9520"/>
                    <a:pt x="5650" y="9520"/>
                    <a:pt x="5671" y="9478"/>
                  </a:cubicBezTo>
                  <a:cubicBezTo>
                    <a:pt x="6780" y="7009"/>
                    <a:pt x="8809" y="5064"/>
                    <a:pt x="9814" y="2532"/>
                  </a:cubicBezTo>
                  <a:cubicBezTo>
                    <a:pt x="10358" y="1799"/>
                    <a:pt x="10985" y="1130"/>
                    <a:pt x="11676" y="523"/>
                  </a:cubicBezTo>
                  <a:cubicBezTo>
                    <a:pt x="12011" y="481"/>
                    <a:pt x="12283" y="0"/>
                    <a:pt x="12659" y="335"/>
                  </a:cubicBezTo>
                  <a:cubicBezTo>
                    <a:pt x="13015" y="649"/>
                    <a:pt x="12806" y="1025"/>
                    <a:pt x="12617" y="1318"/>
                  </a:cubicBezTo>
                  <a:cubicBezTo>
                    <a:pt x="11006" y="4352"/>
                    <a:pt x="9981" y="7679"/>
                    <a:pt x="7868" y="1042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1042;p39">
            <a:extLst>
              <a:ext uri="{FF2B5EF4-FFF2-40B4-BE49-F238E27FC236}">
                <a16:creationId xmlns:a16="http://schemas.microsoft.com/office/drawing/2014/main" id="{0DED4928-63A8-4FF3-8635-E6DC807CCABC}"/>
              </a:ext>
            </a:extLst>
          </p:cNvPr>
          <p:cNvSpPr/>
          <p:nvPr/>
        </p:nvSpPr>
        <p:spPr>
          <a:xfrm>
            <a:off x="6553840" y="3277414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4" name="Google Shape;1049;p39">
            <a:extLst>
              <a:ext uri="{FF2B5EF4-FFF2-40B4-BE49-F238E27FC236}">
                <a16:creationId xmlns:a16="http://schemas.microsoft.com/office/drawing/2014/main" id="{954F978B-3817-4AEA-9D20-1CD964238F37}"/>
              </a:ext>
            </a:extLst>
          </p:cNvPr>
          <p:cNvGrpSpPr/>
          <p:nvPr/>
        </p:nvGrpSpPr>
        <p:grpSpPr>
          <a:xfrm rot="21386690" flipH="1">
            <a:off x="5624001" y="3732209"/>
            <a:ext cx="906330" cy="766024"/>
            <a:chOff x="2186706" y="2160418"/>
            <a:chExt cx="818800" cy="692044"/>
          </a:xfrm>
        </p:grpSpPr>
        <p:sp>
          <p:nvSpPr>
            <p:cNvPr id="45" name="Google Shape;1050;p39">
              <a:extLst>
                <a:ext uri="{FF2B5EF4-FFF2-40B4-BE49-F238E27FC236}">
                  <a16:creationId xmlns:a16="http://schemas.microsoft.com/office/drawing/2014/main" id="{593B0BE1-2673-4909-8069-9BACD48C404D}"/>
                </a:ext>
              </a:extLst>
            </p:cNvPr>
            <p:cNvSpPr/>
            <p:nvPr/>
          </p:nvSpPr>
          <p:spPr>
            <a:xfrm rot="-3406864" flipH="1">
              <a:off x="2433025" y="2123862"/>
              <a:ext cx="326163" cy="765154"/>
            </a:xfrm>
            <a:custGeom>
              <a:avLst/>
              <a:gdLst/>
              <a:ahLst/>
              <a:cxnLst/>
              <a:rect l="l" t="t" r="r" b="b"/>
              <a:pathLst>
                <a:path w="18686" h="43836" extrusionOk="0">
                  <a:moveTo>
                    <a:pt x="10609" y="39986"/>
                  </a:moveTo>
                  <a:cubicBezTo>
                    <a:pt x="9730" y="41367"/>
                    <a:pt x="8517" y="42392"/>
                    <a:pt x="7178" y="43271"/>
                  </a:cubicBezTo>
                  <a:cubicBezTo>
                    <a:pt x="6320" y="43836"/>
                    <a:pt x="5441" y="43731"/>
                    <a:pt x="4834" y="42915"/>
                  </a:cubicBezTo>
                  <a:cubicBezTo>
                    <a:pt x="3349" y="40948"/>
                    <a:pt x="1675" y="39107"/>
                    <a:pt x="398" y="36973"/>
                  </a:cubicBezTo>
                  <a:cubicBezTo>
                    <a:pt x="43" y="36366"/>
                    <a:pt x="1" y="35927"/>
                    <a:pt x="419" y="35362"/>
                  </a:cubicBezTo>
                  <a:cubicBezTo>
                    <a:pt x="1256" y="34232"/>
                    <a:pt x="2240" y="33227"/>
                    <a:pt x="3349" y="32370"/>
                  </a:cubicBezTo>
                  <a:cubicBezTo>
                    <a:pt x="3746" y="32098"/>
                    <a:pt x="3955" y="31616"/>
                    <a:pt x="3872" y="31156"/>
                  </a:cubicBezTo>
                  <a:cubicBezTo>
                    <a:pt x="3077" y="22515"/>
                    <a:pt x="5211" y="14689"/>
                    <a:pt x="10630" y="7868"/>
                  </a:cubicBezTo>
                  <a:cubicBezTo>
                    <a:pt x="12722" y="5253"/>
                    <a:pt x="14878" y="2658"/>
                    <a:pt x="17493" y="524"/>
                  </a:cubicBezTo>
                  <a:cubicBezTo>
                    <a:pt x="17807" y="273"/>
                    <a:pt x="18100" y="1"/>
                    <a:pt x="18686" y="168"/>
                  </a:cubicBezTo>
                  <a:cubicBezTo>
                    <a:pt x="18267" y="1549"/>
                    <a:pt x="17221" y="2428"/>
                    <a:pt x="16321" y="3348"/>
                  </a:cubicBezTo>
                  <a:cubicBezTo>
                    <a:pt x="13664" y="6069"/>
                    <a:pt x="11383" y="9019"/>
                    <a:pt x="10128" y="12660"/>
                  </a:cubicBezTo>
                  <a:cubicBezTo>
                    <a:pt x="9103" y="15652"/>
                    <a:pt x="8559" y="18727"/>
                    <a:pt x="8182" y="21866"/>
                  </a:cubicBezTo>
                  <a:cubicBezTo>
                    <a:pt x="7680" y="26051"/>
                    <a:pt x="9082" y="29629"/>
                    <a:pt x="11321" y="32997"/>
                  </a:cubicBezTo>
                  <a:cubicBezTo>
                    <a:pt x="11425" y="33165"/>
                    <a:pt x="11551" y="33311"/>
                    <a:pt x="11697" y="33458"/>
                  </a:cubicBezTo>
                  <a:cubicBezTo>
                    <a:pt x="12576" y="32621"/>
                    <a:pt x="12764" y="31344"/>
                    <a:pt x="13748" y="30654"/>
                  </a:cubicBezTo>
                  <a:cubicBezTo>
                    <a:pt x="14020" y="31867"/>
                    <a:pt x="13141" y="32746"/>
                    <a:pt x="12534" y="33499"/>
                  </a:cubicBezTo>
                  <a:cubicBezTo>
                    <a:pt x="11697" y="34504"/>
                    <a:pt x="11132" y="35613"/>
                    <a:pt x="10525" y="36722"/>
                  </a:cubicBezTo>
                  <a:cubicBezTo>
                    <a:pt x="9751" y="38144"/>
                    <a:pt x="9521" y="38165"/>
                    <a:pt x="8349" y="37077"/>
                  </a:cubicBezTo>
                  <a:cubicBezTo>
                    <a:pt x="7178" y="36010"/>
                    <a:pt x="6383" y="34776"/>
                    <a:pt x="5525" y="33520"/>
                  </a:cubicBezTo>
                  <a:cubicBezTo>
                    <a:pt x="5274" y="33144"/>
                    <a:pt x="5127" y="32642"/>
                    <a:pt x="4479" y="32432"/>
                  </a:cubicBezTo>
                  <a:cubicBezTo>
                    <a:pt x="4604" y="33290"/>
                    <a:pt x="4855" y="34106"/>
                    <a:pt x="5232" y="34880"/>
                  </a:cubicBezTo>
                  <a:cubicBezTo>
                    <a:pt x="5943" y="36533"/>
                    <a:pt x="6655" y="38186"/>
                    <a:pt x="7471" y="39777"/>
                  </a:cubicBezTo>
                  <a:cubicBezTo>
                    <a:pt x="8056" y="40927"/>
                    <a:pt x="8349" y="40969"/>
                    <a:pt x="9437" y="40341"/>
                  </a:cubicBezTo>
                  <a:cubicBezTo>
                    <a:pt x="9793" y="40132"/>
                    <a:pt x="10107" y="39672"/>
                    <a:pt x="10609" y="39986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51;p39">
              <a:extLst>
                <a:ext uri="{FF2B5EF4-FFF2-40B4-BE49-F238E27FC236}">
                  <a16:creationId xmlns:a16="http://schemas.microsoft.com/office/drawing/2014/main" id="{405BF78A-EC5D-456E-9FA9-FD37A48DFB8C}"/>
                </a:ext>
              </a:extLst>
            </p:cNvPr>
            <p:cNvSpPr/>
            <p:nvPr/>
          </p:nvSpPr>
          <p:spPr>
            <a:xfrm rot="-3406864" flipH="1">
              <a:off x="2658323" y="2530235"/>
              <a:ext cx="227176" cy="229375"/>
            </a:xfrm>
            <a:custGeom>
              <a:avLst/>
              <a:gdLst/>
              <a:ahLst/>
              <a:cxnLst/>
              <a:rect l="l" t="t" r="r" b="b"/>
              <a:pathLst>
                <a:path w="13015" h="13141" extrusionOk="0">
                  <a:moveTo>
                    <a:pt x="6654" y="11864"/>
                  </a:moveTo>
                  <a:cubicBezTo>
                    <a:pt x="5985" y="11989"/>
                    <a:pt x="5629" y="12575"/>
                    <a:pt x="5022" y="12847"/>
                  </a:cubicBezTo>
                  <a:cubicBezTo>
                    <a:pt x="4394" y="13140"/>
                    <a:pt x="3934" y="13119"/>
                    <a:pt x="3620" y="12471"/>
                  </a:cubicBezTo>
                  <a:cubicBezTo>
                    <a:pt x="2365" y="9939"/>
                    <a:pt x="1088" y="7407"/>
                    <a:pt x="252" y="4687"/>
                  </a:cubicBezTo>
                  <a:cubicBezTo>
                    <a:pt x="147" y="4373"/>
                    <a:pt x="0" y="3913"/>
                    <a:pt x="482" y="3766"/>
                  </a:cubicBezTo>
                  <a:cubicBezTo>
                    <a:pt x="858" y="3641"/>
                    <a:pt x="1005" y="3996"/>
                    <a:pt x="1193" y="4268"/>
                  </a:cubicBezTo>
                  <a:cubicBezTo>
                    <a:pt x="2448" y="6152"/>
                    <a:pt x="3599" y="8139"/>
                    <a:pt x="5503" y="9520"/>
                  </a:cubicBezTo>
                  <a:cubicBezTo>
                    <a:pt x="5545" y="9520"/>
                    <a:pt x="5650" y="9520"/>
                    <a:pt x="5671" y="9478"/>
                  </a:cubicBezTo>
                  <a:cubicBezTo>
                    <a:pt x="6780" y="7009"/>
                    <a:pt x="8809" y="5064"/>
                    <a:pt x="9814" y="2532"/>
                  </a:cubicBezTo>
                  <a:cubicBezTo>
                    <a:pt x="10358" y="1799"/>
                    <a:pt x="10985" y="1130"/>
                    <a:pt x="11676" y="523"/>
                  </a:cubicBezTo>
                  <a:cubicBezTo>
                    <a:pt x="12011" y="481"/>
                    <a:pt x="12283" y="0"/>
                    <a:pt x="12659" y="335"/>
                  </a:cubicBezTo>
                  <a:cubicBezTo>
                    <a:pt x="13015" y="649"/>
                    <a:pt x="12806" y="1025"/>
                    <a:pt x="12617" y="1318"/>
                  </a:cubicBezTo>
                  <a:cubicBezTo>
                    <a:pt x="11006" y="4352"/>
                    <a:pt x="9981" y="7679"/>
                    <a:pt x="7868" y="1042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43;p39">
            <a:extLst>
              <a:ext uri="{FF2B5EF4-FFF2-40B4-BE49-F238E27FC236}">
                <a16:creationId xmlns:a16="http://schemas.microsoft.com/office/drawing/2014/main" id="{6C77C74B-ED43-4448-895C-580CD210BB6C}"/>
              </a:ext>
            </a:extLst>
          </p:cNvPr>
          <p:cNvSpPr/>
          <p:nvPr/>
        </p:nvSpPr>
        <p:spPr>
          <a:xfrm>
            <a:off x="4688842" y="3833781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8" name="Google Shape;1046;p39">
            <a:extLst>
              <a:ext uri="{FF2B5EF4-FFF2-40B4-BE49-F238E27FC236}">
                <a16:creationId xmlns:a16="http://schemas.microsoft.com/office/drawing/2014/main" id="{E58A6C62-0DBD-498C-B97E-7732BB1B9493}"/>
              </a:ext>
            </a:extLst>
          </p:cNvPr>
          <p:cNvGrpSpPr/>
          <p:nvPr/>
        </p:nvGrpSpPr>
        <p:grpSpPr>
          <a:xfrm rot="10113435">
            <a:off x="3689270" y="4130318"/>
            <a:ext cx="906330" cy="766024"/>
            <a:chOff x="2186706" y="2160418"/>
            <a:chExt cx="818800" cy="692044"/>
          </a:xfrm>
        </p:grpSpPr>
        <p:sp>
          <p:nvSpPr>
            <p:cNvPr id="49" name="Google Shape;1047;p39">
              <a:extLst>
                <a:ext uri="{FF2B5EF4-FFF2-40B4-BE49-F238E27FC236}">
                  <a16:creationId xmlns:a16="http://schemas.microsoft.com/office/drawing/2014/main" id="{4F0FBD9D-28E4-4763-885D-362DE302A078}"/>
                </a:ext>
              </a:extLst>
            </p:cNvPr>
            <p:cNvSpPr/>
            <p:nvPr/>
          </p:nvSpPr>
          <p:spPr>
            <a:xfrm rot="-3406864" flipH="1">
              <a:off x="2433025" y="2123862"/>
              <a:ext cx="326163" cy="765154"/>
            </a:xfrm>
            <a:custGeom>
              <a:avLst/>
              <a:gdLst/>
              <a:ahLst/>
              <a:cxnLst/>
              <a:rect l="l" t="t" r="r" b="b"/>
              <a:pathLst>
                <a:path w="18686" h="43836" extrusionOk="0">
                  <a:moveTo>
                    <a:pt x="10609" y="39986"/>
                  </a:moveTo>
                  <a:cubicBezTo>
                    <a:pt x="9730" y="41367"/>
                    <a:pt x="8517" y="42392"/>
                    <a:pt x="7178" y="43271"/>
                  </a:cubicBezTo>
                  <a:cubicBezTo>
                    <a:pt x="6320" y="43836"/>
                    <a:pt x="5441" y="43731"/>
                    <a:pt x="4834" y="42915"/>
                  </a:cubicBezTo>
                  <a:cubicBezTo>
                    <a:pt x="3349" y="40948"/>
                    <a:pt x="1675" y="39107"/>
                    <a:pt x="398" y="36973"/>
                  </a:cubicBezTo>
                  <a:cubicBezTo>
                    <a:pt x="43" y="36366"/>
                    <a:pt x="1" y="35927"/>
                    <a:pt x="419" y="35362"/>
                  </a:cubicBezTo>
                  <a:cubicBezTo>
                    <a:pt x="1256" y="34232"/>
                    <a:pt x="2240" y="33227"/>
                    <a:pt x="3349" y="32370"/>
                  </a:cubicBezTo>
                  <a:cubicBezTo>
                    <a:pt x="3746" y="32098"/>
                    <a:pt x="3955" y="31616"/>
                    <a:pt x="3872" y="31156"/>
                  </a:cubicBezTo>
                  <a:cubicBezTo>
                    <a:pt x="3077" y="22515"/>
                    <a:pt x="5211" y="14689"/>
                    <a:pt x="10630" y="7868"/>
                  </a:cubicBezTo>
                  <a:cubicBezTo>
                    <a:pt x="12722" y="5253"/>
                    <a:pt x="14878" y="2658"/>
                    <a:pt x="17493" y="524"/>
                  </a:cubicBezTo>
                  <a:cubicBezTo>
                    <a:pt x="17807" y="273"/>
                    <a:pt x="18100" y="1"/>
                    <a:pt x="18686" y="168"/>
                  </a:cubicBezTo>
                  <a:cubicBezTo>
                    <a:pt x="18267" y="1549"/>
                    <a:pt x="17221" y="2428"/>
                    <a:pt x="16321" y="3348"/>
                  </a:cubicBezTo>
                  <a:cubicBezTo>
                    <a:pt x="13664" y="6069"/>
                    <a:pt x="11383" y="9019"/>
                    <a:pt x="10128" y="12660"/>
                  </a:cubicBezTo>
                  <a:cubicBezTo>
                    <a:pt x="9103" y="15652"/>
                    <a:pt x="8559" y="18727"/>
                    <a:pt x="8182" y="21866"/>
                  </a:cubicBezTo>
                  <a:cubicBezTo>
                    <a:pt x="7680" y="26051"/>
                    <a:pt x="9082" y="29629"/>
                    <a:pt x="11321" y="32997"/>
                  </a:cubicBezTo>
                  <a:cubicBezTo>
                    <a:pt x="11425" y="33165"/>
                    <a:pt x="11551" y="33311"/>
                    <a:pt x="11697" y="33458"/>
                  </a:cubicBezTo>
                  <a:cubicBezTo>
                    <a:pt x="12576" y="32621"/>
                    <a:pt x="12764" y="31344"/>
                    <a:pt x="13748" y="30654"/>
                  </a:cubicBezTo>
                  <a:cubicBezTo>
                    <a:pt x="14020" y="31867"/>
                    <a:pt x="13141" y="32746"/>
                    <a:pt x="12534" y="33499"/>
                  </a:cubicBezTo>
                  <a:cubicBezTo>
                    <a:pt x="11697" y="34504"/>
                    <a:pt x="11132" y="35613"/>
                    <a:pt x="10525" y="36722"/>
                  </a:cubicBezTo>
                  <a:cubicBezTo>
                    <a:pt x="9751" y="38144"/>
                    <a:pt x="9521" y="38165"/>
                    <a:pt x="8349" y="37077"/>
                  </a:cubicBezTo>
                  <a:cubicBezTo>
                    <a:pt x="7178" y="36010"/>
                    <a:pt x="6383" y="34776"/>
                    <a:pt x="5525" y="33520"/>
                  </a:cubicBezTo>
                  <a:cubicBezTo>
                    <a:pt x="5274" y="33144"/>
                    <a:pt x="5127" y="32642"/>
                    <a:pt x="4479" y="32432"/>
                  </a:cubicBezTo>
                  <a:cubicBezTo>
                    <a:pt x="4604" y="33290"/>
                    <a:pt x="4855" y="34106"/>
                    <a:pt x="5232" y="34880"/>
                  </a:cubicBezTo>
                  <a:cubicBezTo>
                    <a:pt x="5943" y="36533"/>
                    <a:pt x="6655" y="38186"/>
                    <a:pt x="7471" y="39777"/>
                  </a:cubicBezTo>
                  <a:cubicBezTo>
                    <a:pt x="8056" y="40927"/>
                    <a:pt x="8349" y="40969"/>
                    <a:pt x="9437" y="40341"/>
                  </a:cubicBezTo>
                  <a:cubicBezTo>
                    <a:pt x="9793" y="40132"/>
                    <a:pt x="10107" y="39672"/>
                    <a:pt x="10609" y="39986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48;p39">
              <a:extLst>
                <a:ext uri="{FF2B5EF4-FFF2-40B4-BE49-F238E27FC236}">
                  <a16:creationId xmlns:a16="http://schemas.microsoft.com/office/drawing/2014/main" id="{4D2580E1-946B-405D-9C9A-C929F1581183}"/>
                </a:ext>
              </a:extLst>
            </p:cNvPr>
            <p:cNvSpPr/>
            <p:nvPr/>
          </p:nvSpPr>
          <p:spPr>
            <a:xfrm rot="-3406864" flipH="1">
              <a:off x="2658323" y="2530235"/>
              <a:ext cx="227176" cy="229375"/>
            </a:xfrm>
            <a:custGeom>
              <a:avLst/>
              <a:gdLst/>
              <a:ahLst/>
              <a:cxnLst/>
              <a:rect l="l" t="t" r="r" b="b"/>
              <a:pathLst>
                <a:path w="13015" h="13141" extrusionOk="0">
                  <a:moveTo>
                    <a:pt x="6654" y="11864"/>
                  </a:moveTo>
                  <a:cubicBezTo>
                    <a:pt x="5985" y="11989"/>
                    <a:pt x="5629" y="12575"/>
                    <a:pt x="5022" y="12847"/>
                  </a:cubicBezTo>
                  <a:cubicBezTo>
                    <a:pt x="4394" y="13140"/>
                    <a:pt x="3934" y="13119"/>
                    <a:pt x="3620" y="12471"/>
                  </a:cubicBezTo>
                  <a:cubicBezTo>
                    <a:pt x="2365" y="9939"/>
                    <a:pt x="1088" y="7407"/>
                    <a:pt x="252" y="4687"/>
                  </a:cubicBezTo>
                  <a:cubicBezTo>
                    <a:pt x="147" y="4373"/>
                    <a:pt x="0" y="3913"/>
                    <a:pt x="482" y="3766"/>
                  </a:cubicBezTo>
                  <a:cubicBezTo>
                    <a:pt x="858" y="3641"/>
                    <a:pt x="1005" y="3996"/>
                    <a:pt x="1193" y="4268"/>
                  </a:cubicBezTo>
                  <a:cubicBezTo>
                    <a:pt x="2448" y="6152"/>
                    <a:pt x="3599" y="8139"/>
                    <a:pt x="5503" y="9520"/>
                  </a:cubicBezTo>
                  <a:cubicBezTo>
                    <a:pt x="5545" y="9520"/>
                    <a:pt x="5650" y="9520"/>
                    <a:pt x="5671" y="9478"/>
                  </a:cubicBezTo>
                  <a:cubicBezTo>
                    <a:pt x="6780" y="7009"/>
                    <a:pt x="8809" y="5064"/>
                    <a:pt x="9814" y="2532"/>
                  </a:cubicBezTo>
                  <a:cubicBezTo>
                    <a:pt x="10358" y="1799"/>
                    <a:pt x="10985" y="1130"/>
                    <a:pt x="11676" y="523"/>
                  </a:cubicBezTo>
                  <a:cubicBezTo>
                    <a:pt x="12011" y="481"/>
                    <a:pt x="12283" y="0"/>
                    <a:pt x="12659" y="335"/>
                  </a:cubicBezTo>
                  <a:cubicBezTo>
                    <a:pt x="13015" y="649"/>
                    <a:pt x="12806" y="1025"/>
                    <a:pt x="12617" y="1318"/>
                  </a:cubicBezTo>
                  <a:cubicBezTo>
                    <a:pt x="11006" y="4352"/>
                    <a:pt x="9981" y="7679"/>
                    <a:pt x="7868" y="1042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1042;p39">
            <a:extLst>
              <a:ext uri="{FF2B5EF4-FFF2-40B4-BE49-F238E27FC236}">
                <a16:creationId xmlns:a16="http://schemas.microsoft.com/office/drawing/2014/main" id="{14039336-E32F-429A-AB17-B386BE4ABA30}"/>
              </a:ext>
            </a:extLst>
          </p:cNvPr>
          <p:cNvSpPr/>
          <p:nvPr/>
        </p:nvSpPr>
        <p:spPr>
          <a:xfrm>
            <a:off x="2717846" y="3618184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Google Shape;1038;p39">
            <a:extLst>
              <a:ext uri="{FF2B5EF4-FFF2-40B4-BE49-F238E27FC236}">
                <a16:creationId xmlns:a16="http://schemas.microsoft.com/office/drawing/2014/main" id="{2969A5BF-CBB8-4186-86CA-2484533628AC}"/>
              </a:ext>
            </a:extLst>
          </p:cNvPr>
          <p:cNvSpPr txBox="1">
            <a:spLocks/>
          </p:cNvSpPr>
          <p:nvPr/>
        </p:nvSpPr>
        <p:spPr>
          <a:xfrm>
            <a:off x="2076562" y="2014434"/>
            <a:ext cx="728081" cy="45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sz="2000" dirty="0"/>
              <a:t>7:05</a:t>
            </a:r>
          </a:p>
        </p:txBody>
      </p:sp>
      <p:sp>
        <p:nvSpPr>
          <p:cNvPr id="53" name="Google Shape;1038;p39">
            <a:extLst>
              <a:ext uri="{FF2B5EF4-FFF2-40B4-BE49-F238E27FC236}">
                <a16:creationId xmlns:a16="http://schemas.microsoft.com/office/drawing/2014/main" id="{359E175F-8133-4D2E-8F33-DABC669B48A1}"/>
              </a:ext>
            </a:extLst>
          </p:cNvPr>
          <p:cNvSpPr txBox="1">
            <a:spLocks/>
          </p:cNvSpPr>
          <p:nvPr/>
        </p:nvSpPr>
        <p:spPr>
          <a:xfrm>
            <a:off x="3895342" y="2879982"/>
            <a:ext cx="728081" cy="45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sz="2000" dirty="0"/>
              <a:t>6:45</a:t>
            </a:r>
          </a:p>
        </p:txBody>
      </p:sp>
      <p:sp>
        <p:nvSpPr>
          <p:cNvPr id="54" name="Google Shape;1038;p39">
            <a:extLst>
              <a:ext uri="{FF2B5EF4-FFF2-40B4-BE49-F238E27FC236}">
                <a16:creationId xmlns:a16="http://schemas.microsoft.com/office/drawing/2014/main" id="{B816796F-DC71-4813-AF34-6BF52DED254D}"/>
              </a:ext>
            </a:extLst>
          </p:cNvPr>
          <p:cNvSpPr txBox="1">
            <a:spLocks/>
          </p:cNvSpPr>
          <p:nvPr/>
        </p:nvSpPr>
        <p:spPr>
          <a:xfrm>
            <a:off x="5659292" y="2248455"/>
            <a:ext cx="728081" cy="45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sz="2000" dirty="0"/>
              <a:t>8:00</a:t>
            </a:r>
          </a:p>
        </p:txBody>
      </p:sp>
      <p:sp>
        <p:nvSpPr>
          <p:cNvPr id="55" name="Google Shape;1038;p39">
            <a:extLst>
              <a:ext uri="{FF2B5EF4-FFF2-40B4-BE49-F238E27FC236}">
                <a16:creationId xmlns:a16="http://schemas.microsoft.com/office/drawing/2014/main" id="{C3F5A380-F7BD-469C-979D-3B90AE85BFCE}"/>
              </a:ext>
            </a:extLst>
          </p:cNvPr>
          <p:cNvSpPr txBox="1">
            <a:spLocks/>
          </p:cNvSpPr>
          <p:nvPr/>
        </p:nvSpPr>
        <p:spPr>
          <a:xfrm>
            <a:off x="7806931" y="2103590"/>
            <a:ext cx="870880" cy="45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sz="2000" dirty="0"/>
              <a:t>10:45</a:t>
            </a:r>
          </a:p>
        </p:txBody>
      </p:sp>
      <p:sp>
        <p:nvSpPr>
          <p:cNvPr id="56" name="Google Shape;1038;p39">
            <a:extLst>
              <a:ext uri="{FF2B5EF4-FFF2-40B4-BE49-F238E27FC236}">
                <a16:creationId xmlns:a16="http://schemas.microsoft.com/office/drawing/2014/main" id="{8C623375-33E9-4C26-9899-E8E22156EF1B}"/>
              </a:ext>
            </a:extLst>
          </p:cNvPr>
          <p:cNvSpPr txBox="1">
            <a:spLocks/>
          </p:cNvSpPr>
          <p:nvPr/>
        </p:nvSpPr>
        <p:spPr>
          <a:xfrm>
            <a:off x="2740183" y="3858982"/>
            <a:ext cx="870880" cy="45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sz="2000" dirty="0"/>
              <a:t>12:00</a:t>
            </a:r>
          </a:p>
        </p:txBody>
      </p:sp>
      <p:sp>
        <p:nvSpPr>
          <p:cNvPr id="57" name="Google Shape;1038;p39">
            <a:extLst>
              <a:ext uri="{FF2B5EF4-FFF2-40B4-BE49-F238E27FC236}">
                <a16:creationId xmlns:a16="http://schemas.microsoft.com/office/drawing/2014/main" id="{D8BCEF0D-3CC8-47F5-A6BC-C25121A797B6}"/>
              </a:ext>
            </a:extLst>
          </p:cNvPr>
          <p:cNvSpPr txBox="1">
            <a:spLocks/>
          </p:cNvSpPr>
          <p:nvPr/>
        </p:nvSpPr>
        <p:spPr>
          <a:xfrm>
            <a:off x="6652974" y="3509665"/>
            <a:ext cx="728081" cy="45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sz="2000" dirty="0"/>
              <a:t>4:35</a:t>
            </a:r>
          </a:p>
        </p:txBody>
      </p:sp>
      <p:sp>
        <p:nvSpPr>
          <p:cNvPr id="58" name="Google Shape;1038;p39">
            <a:extLst>
              <a:ext uri="{FF2B5EF4-FFF2-40B4-BE49-F238E27FC236}">
                <a16:creationId xmlns:a16="http://schemas.microsoft.com/office/drawing/2014/main" id="{DD2B96F9-22C3-431A-B567-338C2D85B595}"/>
              </a:ext>
            </a:extLst>
          </p:cNvPr>
          <p:cNvSpPr txBox="1">
            <a:spLocks/>
          </p:cNvSpPr>
          <p:nvPr/>
        </p:nvSpPr>
        <p:spPr>
          <a:xfrm>
            <a:off x="4772359" y="4087893"/>
            <a:ext cx="728081" cy="45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sz="2000" dirty="0"/>
              <a:t>2:15</a:t>
            </a:r>
          </a:p>
        </p:txBody>
      </p:sp>
      <p:grpSp>
        <p:nvGrpSpPr>
          <p:cNvPr id="59" name="Google Shape;1046;p39">
            <a:extLst>
              <a:ext uri="{FF2B5EF4-FFF2-40B4-BE49-F238E27FC236}">
                <a16:creationId xmlns:a16="http://schemas.microsoft.com/office/drawing/2014/main" id="{F7506F07-0511-4D6F-9B58-6845980E273A}"/>
              </a:ext>
            </a:extLst>
          </p:cNvPr>
          <p:cNvGrpSpPr/>
          <p:nvPr/>
        </p:nvGrpSpPr>
        <p:grpSpPr>
          <a:xfrm rot="11495713">
            <a:off x="1770185" y="3604572"/>
            <a:ext cx="906330" cy="766024"/>
            <a:chOff x="2186706" y="2160418"/>
            <a:chExt cx="818800" cy="692044"/>
          </a:xfrm>
        </p:grpSpPr>
        <p:sp>
          <p:nvSpPr>
            <p:cNvPr id="60" name="Google Shape;1047;p39">
              <a:extLst>
                <a:ext uri="{FF2B5EF4-FFF2-40B4-BE49-F238E27FC236}">
                  <a16:creationId xmlns:a16="http://schemas.microsoft.com/office/drawing/2014/main" id="{C9838B83-36AE-40B5-93B3-9F21B19091D4}"/>
                </a:ext>
              </a:extLst>
            </p:cNvPr>
            <p:cNvSpPr/>
            <p:nvPr/>
          </p:nvSpPr>
          <p:spPr>
            <a:xfrm rot="-3406864" flipH="1">
              <a:off x="2433025" y="2123862"/>
              <a:ext cx="326163" cy="765154"/>
            </a:xfrm>
            <a:custGeom>
              <a:avLst/>
              <a:gdLst/>
              <a:ahLst/>
              <a:cxnLst/>
              <a:rect l="l" t="t" r="r" b="b"/>
              <a:pathLst>
                <a:path w="18686" h="43836" extrusionOk="0">
                  <a:moveTo>
                    <a:pt x="10609" y="39986"/>
                  </a:moveTo>
                  <a:cubicBezTo>
                    <a:pt x="9730" y="41367"/>
                    <a:pt x="8517" y="42392"/>
                    <a:pt x="7178" y="43271"/>
                  </a:cubicBezTo>
                  <a:cubicBezTo>
                    <a:pt x="6320" y="43836"/>
                    <a:pt x="5441" y="43731"/>
                    <a:pt x="4834" y="42915"/>
                  </a:cubicBezTo>
                  <a:cubicBezTo>
                    <a:pt x="3349" y="40948"/>
                    <a:pt x="1675" y="39107"/>
                    <a:pt x="398" y="36973"/>
                  </a:cubicBezTo>
                  <a:cubicBezTo>
                    <a:pt x="43" y="36366"/>
                    <a:pt x="1" y="35927"/>
                    <a:pt x="419" y="35362"/>
                  </a:cubicBezTo>
                  <a:cubicBezTo>
                    <a:pt x="1256" y="34232"/>
                    <a:pt x="2240" y="33227"/>
                    <a:pt x="3349" y="32370"/>
                  </a:cubicBezTo>
                  <a:cubicBezTo>
                    <a:pt x="3746" y="32098"/>
                    <a:pt x="3955" y="31616"/>
                    <a:pt x="3872" y="31156"/>
                  </a:cubicBezTo>
                  <a:cubicBezTo>
                    <a:pt x="3077" y="22515"/>
                    <a:pt x="5211" y="14689"/>
                    <a:pt x="10630" y="7868"/>
                  </a:cubicBezTo>
                  <a:cubicBezTo>
                    <a:pt x="12722" y="5253"/>
                    <a:pt x="14878" y="2658"/>
                    <a:pt x="17493" y="524"/>
                  </a:cubicBezTo>
                  <a:cubicBezTo>
                    <a:pt x="17807" y="273"/>
                    <a:pt x="18100" y="1"/>
                    <a:pt x="18686" y="168"/>
                  </a:cubicBezTo>
                  <a:cubicBezTo>
                    <a:pt x="18267" y="1549"/>
                    <a:pt x="17221" y="2428"/>
                    <a:pt x="16321" y="3348"/>
                  </a:cubicBezTo>
                  <a:cubicBezTo>
                    <a:pt x="13664" y="6069"/>
                    <a:pt x="11383" y="9019"/>
                    <a:pt x="10128" y="12660"/>
                  </a:cubicBezTo>
                  <a:cubicBezTo>
                    <a:pt x="9103" y="15652"/>
                    <a:pt x="8559" y="18727"/>
                    <a:pt x="8182" y="21866"/>
                  </a:cubicBezTo>
                  <a:cubicBezTo>
                    <a:pt x="7680" y="26051"/>
                    <a:pt x="9082" y="29629"/>
                    <a:pt x="11321" y="32997"/>
                  </a:cubicBezTo>
                  <a:cubicBezTo>
                    <a:pt x="11425" y="33165"/>
                    <a:pt x="11551" y="33311"/>
                    <a:pt x="11697" y="33458"/>
                  </a:cubicBezTo>
                  <a:cubicBezTo>
                    <a:pt x="12576" y="32621"/>
                    <a:pt x="12764" y="31344"/>
                    <a:pt x="13748" y="30654"/>
                  </a:cubicBezTo>
                  <a:cubicBezTo>
                    <a:pt x="14020" y="31867"/>
                    <a:pt x="13141" y="32746"/>
                    <a:pt x="12534" y="33499"/>
                  </a:cubicBezTo>
                  <a:cubicBezTo>
                    <a:pt x="11697" y="34504"/>
                    <a:pt x="11132" y="35613"/>
                    <a:pt x="10525" y="36722"/>
                  </a:cubicBezTo>
                  <a:cubicBezTo>
                    <a:pt x="9751" y="38144"/>
                    <a:pt x="9521" y="38165"/>
                    <a:pt x="8349" y="37077"/>
                  </a:cubicBezTo>
                  <a:cubicBezTo>
                    <a:pt x="7178" y="36010"/>
                    <a:pt x="6383" y="34776"/>
                    <a:pt x="5525" y="33520"/>
                  </a:cubicBezTo>
                  <a:cubicBezTo>
                    <a:pt x="5274" y="33144"/>
                    <a:pt x="5127" y="32642"/>
                    <a:pt x="4479" y="32432"/>
                  </a:cubicBezTo>
                  <a:cubicBezTo>
                    <a:pt x="4604" y="33290"/>
                    <a:pt x="4855" y="34106"/>
                    <a:pt x="5232" y="34880"/>
                  </a:cubicBezTo>
                  <a:cubicBezTo>
                    <a:pt x="5943" y="36533"/>
                    <a:pt x="6655" y="38186"/>
                    <a:pt x="7471" y="39777"/>
                  </a:cubicBezTo>
                  <a:cubicBezTo>
                    <a:pt x="8056" y="40927"/>
                    <a:pt x="8349" y="40969"/>
                    <a:pt x="9437" y="40341"/>
                  </a:cubicBezTo>
                  <a:cubicBezTo>
                    <a:pt x="9793" y="40132"/>
                    <a:pt x="10107" y="39672"/>
                    <a:pt x="10609" y="39986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48;p39">
              <a:extLst>
                <a:ext uri="{FF2B5EF4-FFF2-40B4-BE49-F238E27FC236}">
                  <a16:creationId xmlns:a16="http://schemas.microsoft.com/office/drawing/2014/main" id="{A5215AAA-28F7-4526-A4E1-D5D799340D11}"/>
                </a:ext>
              </a:extLst>
            </p:cNvPr>
            <p:cNvSpPr/>
            <p:nvPr/>
          </p:nvSpPr>
          <p:spPr>
            <a:xfrm rot="-3406864" flipH="1">
              <a:off x="2658323" y="2530235"/>
              <a:ext cx="227176" cy="229375"/>
            </a:xfrm>
            <a:custGeom>
              <a:avLst/>
              <a:gdLst/>
              <a:ahLst/>
              <a:cxnLst/>
              <a:rect l="l" t="t" r="r" b="b"/>
              <a:pathLst>
                <a:path w="13015" h="13141" extrusionOk="0">
                  <a:moveTo>
                    <a:pt x="6654" y="11864"/>
                  </a:moveTo>
                  <a:cubicBezTo>
                    <a:pt x="5985" y="11989"/>
                    <a:pt x="5629" y="12575"/>
                    <a:pt x="5022" y="12847"/>
                  </a:cubicBezTo>
                  <a:cubicBezTo>
                    <a:pt x="4394" y="13140"/>
                    <a:pt x="3934" y="13119"/>
                    <a:pt x="3620" y="12471"/>
                  </a:cubicBezTo>
                  <a:cubicBezTo>
                    <a:pt x="2365" y="9939"/>
                    <a:pt x="1088" y="7407"/>
                    <a:pt x="252" y="4687"/>
                  </a:cubicBezTo>
                  <a:cubicBezTo>
                    <a:pt x="147" y="4373"/>
                    <a:pt x="0" y="3913"/>
                    <a:pt x="482" y="3766"/>
                  </a:cubicBezTo>
                  <a:cubicBezTo>
                    <a:pt x="858" y="3641"/>
                    <a:pt x="1005" y="3996"/>
                    <a:pt x="1193" y="4268"/>
                  </a:cubicBezTo>
                  <a:cubicBezTo>
                    <a:pt x="2448" y="6152"/>
                    <a:pt x="3599" y="8139"/>
                    <a:pt x="5503" y="9520"/>
                  </a:cubicBezTo>
                  <a:cubicBezTo>
                    <a:pt x="5545" y="9520"/>
                    <a:pt x="5650" y="9520"/>
                    <a:pt x="5671" y="9478"/>
                  </a:cubicBezTo>
                  <a:cubicBezTo>
                    <a:pt x="6780" y="7009"/>
                    <a:pt x="8809" y="5064"/>
                    <a:pt x="9814" y="2532"/>
                  </a:cubicBezTo>
                  <a:cubicBezTo>
                    <a:pt x="10358" y="1799"/>
                    <a:pt x="10985" y="1130"/>
                    <a:pt x="11676" y="523"/>
                  </a:cubicBezTo>
                  <a:cubicBezTo>
                    <a:pt x="12011" y="481"/>
                    <a:pt x="12283" y="0"/>
                    <a:pt x="12659" y="335"/>
                  </a:cubicBezTo>
                  <a:cubicBezTo>
                    <a:pt x="13015" y="649"/>
                    <a:pt x="12806" y="1025"/>
                    <a:pt x="12617" y="1318"/>
                  </a:cubicBezTo>
                  <a:cubicBezTo>
                    <a:pt x="11006" y="4352"/>
                    <a:pt x="9981" y="7679"/>
                    <a:pt x="7868" y="1042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1038;p39">
            <a:extLst>
              <a:ext uri="{FF2B5EF4-FFF2-40B4-BE49-F238E27FC236}">
                <a16:creationId xmlns:a16="http://schemas.microsoft.com/office/drawing/2014/main" id="{49760FF1-DA9F-45F3-B9C5-62A67C03D511}"/>
              </a:ext>
            </a:extLst>
          </p:cNvPr>
          <p:cNvSpPr txBox="1">
            <a:spLocks/>
          </p:cNvSpPr>
          <p:nvPr/>
        </p:nvSpPr>
        <p:spPr>
          <a:xfrm>
            <a:off x="1417559" y="2977034"/>
            <a:ext cx="728081" cy="45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sz="2000" dirty="0"/>
              <a:t>9:50</a:t>
            </a:r>
          </a:p>
        </p:txBody>
      </p:sp>
      <p:pic>
        <p:nvPicPr>
          <p:cNvPr id="2" name="sound 9">
            <a:hlinkClick r:id="" action="ppaction://media"/>
            <a:extLst>
              <a:ext uri="{FF2B5EF4-FFF2-40B4-BE49-F238E27FC236}">
                <a16:creationId xmlns:a16="http://schemas.microsoft.com/office/drawing/2014/main" id="{6963C6D7-33A7-454A-92F2-2C8190D144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3347" y="19866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8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49"/>
          <p:cNvGrpSpPr/>
          <p:nvPr/>
        </p:nvGrpSpPr>
        <p:grpSpPr>
          <a:xfrm>
            <a:off x="414726" y="598361"/>
            <a:ext cx="2465043" cy="585711"/>
            <a:chOff x="611550" y="2773950"/>
            <a:chExt cx="2698875" cy="344475"/>
          </a:xfrm>
        </p:grpSpPr>
        <p:sp>
          <p:nvSpPr>
            <p:cNvPr id="1735" name="Google Shape;1735;p4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7" name="Google Shape;1737;p49"/>
          <p:cNvSpPr/>
          <p:nvPr/>
        </p:nvSpPr>
        <p:spPr>
          <a:xfrm>
            <a:off x="2716329" y="846915"/>
            <a:ext cx="6050714" cy="3762972"/>
          </a:xfrm>
          <a:custGeom>
            <a:avLst/>
            <a:gdLst/>
            <a:ahLst/>
            <a:cxnLst/>
            <a:rect l="l" t="t" r="r" b="b"/>
            <a:pathLst>
              <a:path w="143548" h="124201" extrusionOk="0">
                <a:moveTo>
                  <a:pt x="9404" y="0"/>
                </a:moveTo>
                <a:lnTo>
                  <a:pt x="0" y="124201"/>
                </a:lnTo>
                <a:lnTo>
                  <a:pt x="127638" y="124201"/>
                </a:lnTo>
                <a:lnTo>
                  <a:pt x="143548" y="540"/>
                </a:lnTo>
                <a:close/>
              </a:path>
            </a:pathLst>
          </a:custGeom>
          <a:solidFill>
            <a:srgbClr val="A5B7C6">
              <a:alpha val="23560"/>
            </a:srgbClr>
          </a:solidFill>
          <a:ln>
            <a:noFill/>
          </a:ln>
        </p:spPr>
      </p:sp>
      <p:sp>
        <p:nvSpPr>
          <p:cNvPr id="1738" name="Google Shape;1738;p49"/>
          <p:cNvSpPr/>
          <p:nvPr/>
        </p:nvSpPr>
        <p:spPr>
          <a:xfrm>
            <a:off x="3057749" y="1105786"/>
            <a:ext cx="5725646" cy="3575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49"/>
          <p:cNvSpPr/>
          <p:nvPr/>
        </p:nvSpPr>
        <p:spPr>
          <a:xfrm>
            <a:off x="3057739" y="846264"/>
            <a:ext cx="5725646" cy="311703"/>
          </a:xfrm>
          <a:prstGeom prst="rect">
            <a:avLst/>
          </a:prstGeom>
          <a:solidFill>
            <a:srgbClr val="EDD6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49"/>
          <p:cNvSpPr txBox="1">
            <a:spLocks noGrp="1"/>
          </p:cNvSpPr>
          <p:nvPr>
            <p:ph type="title"/>
          </p:nvPr>
        </p:nvSpPr>
        <p:spPr>
          <a:xfrm flipH="1">
            <a:off x="444825" y="576800"/>
            <a:ext cx="2444808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Listening</a:t>
            </a:r>
            <a:endParaRPr dirty="0"/>
          </a:p>
        </p:txBody>
      </p:sp>
      <p:sp>
        <p:nvSpPr>
          <p:cNvPr id="1754" name="Google Shape;1754;p49"/>
          <p:cNvSpPr/>
          <p:nvPr/>
        </p:nvSpPr>
        <p:spPr>
          <a:xfrm rot="-5577675">
            <a:off x="5477238" y="421706"/>
            <a:ext cx="886649" cy="115338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5" name="Google Shape;1755;p49"/>
          <p:cNvGrpSpPr/>
          <p:nvPr/>
        </p:nvGrpSpPr>
        <p:grpSpPr>
          <a:xfrm>
            <a:off x="1490243" y="4187055"/>
            <a:ext cx="264677" cy="392424"/>
            <a:chOff x="4508863" y="1528200"/>
            <a:chExt cx="318850" cy="472800"/>
          </a:xfrm>
        </p:grpSpPr>
        <p:sp>
          <p:nvSpPr>
            <p:cNvPr id="1756" name="Google Shape;1756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49"/>
          <p:cNvGrpSpPr/>
          <p:nvPr/>
        </p:nvGrpSpPr>
        <p:grpSpPr>
          <a:xfrm>
            <a:off x="644340" y="4187049"/>
            <a:ext cx="264677" cy="392424"/>
            <a:chOff x="4508863" y="1528200"/>
            <a:chExt cx="318850" cy="472800"/>
          </a:xfrm>
        </p:grpSpPr>
        <p:sp>
          <p:nvSpPr>
            <p:cNvPr id="1761" name="Google Shape;1761;p4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1042;p39">
            <a:extLst>
              <a:ext uri="{FF2B5EF4-FFF2-40B4-BE49-F238E27FC236}">
                <a16:creationId xmlns:a16="http://schemas.microsoft.com/office/drawing/2014/main" id="{9FDF237B-1103-4472-9911-5AA3E222DBEF}"/>
              </a:ext>
            </a:extLst>
          </p:cNvPr>
          <p:cNvSpPr/>
          <p:nvPr/>
        </p:nvSpPr>
        <p:spPr>
          <a:xfrm>
            <a:off x="1190182" y="1766058"/>
            <a:ext cx="926350" cy="905125"/>
          </a:xfrm>
          <a:custGeom>
            <a:avLst/>
            <a:gdLst/>
            <a:ahLst/>
            <a:cxnLst/>
            <a:rect l="l" t="t" r="r" b="b"/>
            <a:pathLst>
              <a:path w="37054" h="36205" extrusionOk="0">
                <a:moveTo>
                  <a:pt x="20171" y="2897"/>
                </a:moveTo>
                <a:cubicBezTo>
                  <a:pt x="13692" y="2897"/>
                  <a:pt x="4629" y="3248"/>
                  <a:pt x="1730" y="9043"/>
                </a:cubicBezTo>
                <a:cubicBezTo>
                  <a:pt x="-53" y="12607"/>
                  <a:pt x="-138" y="17159"/>
                  <a:pt x="1007" y="20976"/>
                </a:cubicBezTo>
                <a:cubicBezTo>
                  <a:pt x="4030" y="31052"/>
                  <a:pt x="25605" y="39758"/>
                  <a:pt x="31018" y="30738"/>
                </a:cubicBezTo>
                <a:cubicBezTo>
                  <a:pt x="35128" y="23889"/>
                  <a:pt x="35698" y="10984"/>
                  <a:pt x="28849" y="6874"/>
                </a:cubicBezTo>
                <a:cubicBezTo>
                  <a:pt x="23310" y="3550"/>
                  <a:pt x="15464" y="1093"/>
                  <a:pt x="9685" y="3981"/>
                </a:cubicBezTo>
                <a:cubicBezTo>
                  <a:pt x="4809" y="6417"/>
                  <a:pt x="1259" y="11997"/>
                  <a:pt x="284" y="17360"/>
                </a:cubicBezTo>
                <a:cubicBezTo>
                  <a:pt x="-548" y="21937"/>
                  <a:pt x="728" y="27711"/>
                  <a:pt x="4261" y="30738"/>
                </a:cubicBezTo>
                <a:cubicBezTo>
                  <a:pt x="11500" y="36942"/>
                  <a:pt x="25587" y="38389"/>
                  <a:pt x="32826" y="32185"/>
                </a:cubicBezTo>
                <a:cubicBezTo>
                  <a:pt x="38778" y="27085"/>
                  <a:pt x="37895" y="15205"/>
                  <a:pt x="33549" y="8682"/>
                </a:cubicBezTo>
                <a:cubicBezTo>
                  <a:pt x="28537" y="1160"/>
                  <a:pt x="16090" y="-1774"/>
                  <a:pt x="7516" y="1089"/>
                </a:cubicBezTo>
              </a:path>
            </a:pathLst>
          </a:custGeom>
          <a:noFill/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1038;p39">
            <a:extLst>
              <a:ext uri="{FF2B5EF4-FFF2-40B4-BE49-F238E27FC236}">
                <a16:creationId xmlns:a16="http://schemas.microsoft.com/office/drawing/2014/main" id="{8B709770-7165-49B7-A095-92F73548C67D}"/>
              </a:ext>
            </a:extLst>
          </p:cNvPr>
          <p:cNvSpPr txBox="1">
            <a:spLocks/>
          </p:cNvSpPr>
          <p:nvPr/>
        </p:nvSpPr>
        <p:spPr>
          <a:xfrm>
            <a:off x="404019" y="3252130"/>
            <a:ext cx="2465043" cy="598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ctr">
              <a:buFont typeface="Nunito"/>
              <a:buNone/>
            </a:pPr>
            <a:r>
              <a:rPr lang="en-US" b="1" dirty="0"/>
              <a:t>-Listen and repeat these sentences:</a:t>
            </a:r>
          </a:p>
        </p:txBody>
      </p:sp>
      <p:sp>
        <p:nvSpPr>
          <p:cNvPr id="27" name="Google Shape;1741;p49">
            <a:extLst>
              <a:ext uri="{FF2B5EF4-FFF2-40B4-BE49-F238E27FC236}">
                <a16:creationId xmlns:a16="http://schemas.microsoft.com/office/drawing/2014/main" id="{DD7B93D3-10DE-4394-A1D5-063E766B69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 flipH="1">
            <a:off x="3093689" y="1169567"/>
            <a:ext cx="5689693" cy="35115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dirty="0"/>
              <a:t>1. It finishes at 5:00.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dirty="0"/>
              <a:t>2. It ends at 8:00.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dirty="0"/>
              <a:t>3. It starts at 6:00.</a:t>
            </a:r>
          </a:p>
        </p:txBody>
      </p:sp>
      <p:pic>
        <p:nvPicPr>
          <p:cNvPr id="3" name="sound 10">
            <a:hlinkClick r:id="" action="ppaction://media"/>
            <a:extLst>
              <a:ext uri="{FF2B5EF4-FFF2-40B4-BE49-F238E27FC236}">
                <a16:creationId xmlns:a16="http://schemas.microsoft.com/office/drawing/2014/main" id="{194CD123-4F3F-492F-98D2-2250C21431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9572" y="1943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4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3256</TotalTime>
  <Words>965</Words>
  <Application>Microsoft Macintosh PowerPoint</Application>
  <PresentationFormat>On-screen Show (16:9)</PresentationFormat>
  <Paragraphs>161</Paragraphs>
  <Slides>19</Slides>
  <Notes>18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Livvic</vt:lpstr>
      <vt:lpstr>Just Another Hand</vt:lpstr>
      <vt:lpstr>Nunito</vt:lpstr>
      <vt:lpstr>Montserrat</vt:lpstr>
      <vt:lpstr>Roboto Condensed Light</vt:lpstr>
      <vt:lpstr>Volicy Bulletin Board Thesis by Slidesgo</vt:lpstr>
      <vt:lpstr>Lesson 3: Working in the IT industry</vt:lpstr>
      <vt:lpstr>Table of contents</vt:lpstr>
      <vt:lpstr>Schedules</vt:lpstr>
      <vt:lpstr>Language</vt:lpstr>
      <vt:lpstr>Listening</vt:lpstr>
      <vt:lpstr>Language</vt:lpstr>
      <vt:lpstr>Language</vt:lpstr>
      <vt:lpstr>Listening</vt:lpstr>
      <vt:lpstr>Listening</vt:lpstr>
      <vt:lpstr>speaking</vt:lpstr>
      <vt:lpstr>speaking</vt:lpstr>
      <vt:lpstr>Reading</vt:lpstr>
      <vt:lpstr>Writing</vt:lpstr>
      <vt:lpstr>Spelling</vt:lpstr>
      <vt:lpstr>speaking</vt:lpstr>
      <vt:lpstr>Listening</vt:lpstr>
      <vt:lpstr>Listening</vt:lpstr>
      <vt:lpstr>speaking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: English</dc:title>
  <cp:lastModifiedBy>Firas Aswad</cp:lastModifiedBy>
  <cp:revision>124</cp:revision>
  <dcterms:modified xsi:type="dcterms:W3CDTF">2022-02-01T17:26:10Z</dcterms:modified>
</cp:coreProperties>
</file>