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301" r:id="rId3"/>
    <p:sldId id="262" r:id="rId4"/>
    <p:sldId id="346" r:id="rId5"/>
    <p:sldId id="347" r:id="rId6"/>
    <p:sldId id="348" r:id="rId7"/>
    <p:sldId id="349" r:id="rId8"/>
    <p:sldId id="343" r:id="rId9"/>
    <p:sldId id="350" r:id="rId10"/>
    <p:sldId id="351" r:id="rId11"/>
    <p:sldId id="352" r:id="rId12"/>
    <p:sldId id="353" r:id="rId13"/>
    <p:sldId id="354" r:id="rId14"/>
    <p:sldId id="344" r:id="rId15"/>
    <p:sldId id="356" r:id="rId16"/>
    <p:sldId id="355" r:id="rId17"/>
    <p:sldId id="357" r:id="rId18"/>
    <p:sldId id="358" r:id="rId19"/>
    <p:sldId id="359" r:id="rId20"/>
    <p:sldId id="339" r:id="rId21"/>
  </p:sldIdLst>
  <p:sldSz cx="9144000" cy="5143500" type="screen16x9"/>
  <p:notesSz cx="6858000" cy="9144000"/>
  <p:embeddedFontLst>
    <p:embeddedFont>
      <p:font typeface="Just Another Hand" panose="02000506000000020003" pitchFamily="2" charset="0"/>
      <p:regular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Nunito" pitchFamily="2" charset="77"/>
      <p:regular r:id="rId28"/>
      <p:bold r:id="rId29"/>
      <p:italic r:id="rId30"/>
      <p:boldItalic r:id="rId31"/>
    </p:embeddedFont>
    <p:embeddedFont>
      <p:font typeface="Roboto Condensed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6F1DB-8D9F-4AC9-A0C9-950330965C1E}">
  <a:tblStyle styleId="{3436F1DB-8D9F-4AC9-A0C9-950330965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94"/>
  </p:normalViewPr>
  <p:slideViewPr>
    <p:cSldViewPr snapToGrid="0">
      <p:cViewPr varScale="1">
        <p:scale>
          <a:sx n="161" d="100"/>
          <a:sy n="161" d="100"/>
        </p:scale>
        <p:origin x="77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383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9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3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9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69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3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9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7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8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3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9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31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6" r:id="rId9"/>
    <p:sldLayoutId id="2147483667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1908931" y="1430508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/>
              <a:t>Lesson  4:</a:t>
            </a:r>
            <a:br>
              <a:rPr lang="en-US" sz="9600" dirty="0"/>
            </a:br>
            <a:r>
              <a:rPr lang="en-US" sz="6600" dirty="0"/>
              <a:t>Computer Systems</a:t>
            </a:r>
            <a:endParaRPr sz="9600"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455200" y="3836548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</a:pPr>
            <a:endParaRPr b="1"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56;p27">
            <a:extLst>
              <a:ext uri="{FF2B5EF4-FFF2-40B4-BE49-F238E27FC236}">
                <a16:creationId xmlns:a16="http://schemas.microsoft.com/office/drawing/2014/main" id="{4AD57138-C352-406A-90AA-2F081AFB4954}"/>
              </a:ext>
            </a:extLst>
          </p:cNvPr>
          <p:cNvSpPr txBox="1">
            <a:spLocks/>
          </p:cNvSpPr>
          <p:nvPr/>
        </p:nvSpPr>
        <p:spPr>
          <a:xfrm rot="351918">
            <a:off x="7734980" y="680728"/>
            <a:ext cx="1043995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494863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446336" y="1091463"/>
            <a:ext cx="8075875" cy="3639209"/>
            <a:chOff x="1180009" y="1348570"/>
            <a:chExt cx="1935079" cy="1517558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0009" y="1348570"/>
              <a:ext cx="1897968" cy="170147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885421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332021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850455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485870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015687" y="545199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/>
              <a:t>Superlatives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01934"/>
              </p:ext>
            </p:extLst>
          </p:nvPr>
        </p:nvGraphicFramePr>
        <p:xfrm>
          <a:off x="642571" y="1525777"/>
          <a:ext cx="7839810" cy="3213960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2075554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785308">
                  <a:extLst>
                    <a:ext uri="{9D8B030D-6E8A-4147-A177-3AD203B41FA5}">
                      <a16:colId xmlns:a16="http://schemas.microsoft.com/office/drawing/2014/main" val="3298256048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9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673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For short adjectives we add </a:t>
                      </a:r>
                      <a:r>
                        <a:rPr lang="en-US" sz="11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the + -est</a:t>
                      </a:r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 Be careful of spelling.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biggest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new monitor was</a:t>
                      </a:r>
                      <a:r>
                        <a:rPr lang="en-US" sz="11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biggest 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in the room.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  <a:tr h="266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fastest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Your version of the software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is </a:t>
                      </a:r>
                      <a:r>
                        <a:rPr lang="en-US" sz="11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fastest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easy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easiest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It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‘s </a:t>
                      </a:r>
                      <a:r>
                        <a:rPr lang="en-US" sz="11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easiest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to use.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48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For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long adjectives we use </a:t>
                      </a:r>
                      <a:r>
                        <a:rPr lang="en-US" sz="11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the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</a:t>
                      </a:r>
                      <a:r>
                        <a:rPr lang="en-US" sz="11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most/ the least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</a:t>
                      </a:r>
                      <a:endParaRPr lang="en-US" sz="110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difficult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most/least difficult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This version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most difficult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to use.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most/least expensive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His computer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least expensive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reliable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most/least reliable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 think you should buy that. It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most reliable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24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Some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superlatives are irregular.</a:t>
                      </a:r>
                      <a:endParaRPr lang="en-US" sz="110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That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worst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software I’ve ever used!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 really like this website. It’s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beast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I’ve seen.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598725" y="1059715"/>
            <a:ext cx="791507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1200" dirty="0">
                <a:latin typeface="Nunito" panose="020B0604020202020204" charset="0"/>
              </a:rPr>
              <a:t>We use </a:t>
            </a:r>
            <a:r>
              <a:rPr lang="en-US" sz="1200" b="1" dirty="0">
                <a:latin typeface="Nunito" panose="020B0604020202020204" charset="0"/>
              </a:rPr>
              <a:t>superlative adjectives </a:t>
            </a:r>
            <a:r>
              <a:rPr lang="en-US" sz="1200" dirty="0">
                <a:latin typeface="Nunito" panose="020B0604020202020204" charset="0"/>
              </a:rPr>
              <a:t>to compare a person or thing with a number of other people or things.</a:t>
            </a:r>
            <a:endParaRPr lang="en-US" sz="2000" dirty="0">
              <a:solidFill>
                <a:srgbClr val="FF0000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4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41" name="Google Shape;1741;p49"/>
          <p:cNvSpPr txBox="1">
            <a:spLocks noGrp="1"/>
          </p:cNvSpPr>
          <p:nvPr>
            <p:ph type="body" idx="1"/>
          </p:nvPr>
        </p:nvSpPr>
        <p:spPr>
          <a:xfrm flipH="1">
            <a:off x="3093691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200" b="1" dirty="0"/>
              <a:t>Tim: </a:t>
            </a:r>
            <a:r>
              <a:rPr lang="en-US" sz="1200" dirty="0"/>
              <a:t>What do you think about these three photo imaging packages?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200" b="1" dirty="0"/>
              <a:t>Simone:</a:t>
            </a:r>
            <a:r>
              <a:rPr lang="en-US" sz="1200" dirty="0"/>
              <a:t> It’s a difficult choice. All three are very good but they have different strengths.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200" b="1" dirty="0"/>
              <a:t>Tim: </a:t>
            </a:r>
            <a:r>
              <a:rPr lang="en-US" sz="1200" dirty="0"/>
              <a:t>I agree.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200" b="1" dirty="0"/>
              <a:t>Simone:</a:t>
            </a:r>
            <a:r>
              <a:rPr lang="en-US" sz="1200" dirty="0"/>
              <a:t> Serif Image Plus has ____________ image ____________.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200" b="1" dirty="0"/>
              <a:t>Tim: </a:t>
            </a:r>
            <a:r>
              <a:rPr lang="en-US" sz="1200" dirty="0"/>
              <a:t>OK.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Simone:</a:t>
            </a:r>
            <a:r>
              <a:rPr lang="en-US" sz="1100" dirty="0"/>
              <a:t> But Magic Extreme has the ____________ processing  of images.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Tim: </a:t>
            </a:r>
            <a:r>
              <a:rPr lang="en-US" sz="1100" dirty="0"/>
              <a:t>You’re right. Also, Serif has ____________ special ____________ . But what about Snap Pro?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Simone:</a:t>
            </a:r>
            <a:r>
              <a:rPr lang="en-US" sz="1100" dirty="0"/>
              <a:t> Well, it has the ____________ dubbing options.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Tim: </a:t>
            </a:r>
            <a:r>
              <a:rPr lang="en-US" sz="1100" dirty="0"/>
              <a:t>And Snap Pro is the best for ____________ photos.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Simone:</a:t>
            </a:r>
            <a:r>
              <a:rPr lang="en-US" sz="1100" dirty="0"/>
              <a:t> I’m not sure. Serif has ____________ efficient ____________ 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Tim: </a:t>
            </a:r>
            <a:r>
              <a:rPr lang="en-US" sz="1100" dirty="0"/>
              <a:t>Which is the most expensive?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Simone:</a:t>
            </a:r>
            <a:r>
              <a:rPr lang="en-US" sz="1100" dirty="0"/>
              <a:t> Oh, Serif Image Plus.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Tim: </a:t>
            </a:r>
            <a:r>
              <a:rPr lang="en-US" sz="1100" dirty="0"/>
              <a:t>And the cheapest?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Simone:</a:t>
            </a:r>
            <a:r>
              <a:rPr lang="en-US" sz="1100" dirty="0"/>
              <a:t> Snap Pro.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Tim: </a:t>
            </a:r>
            <a:r>
              <a:rPr lang="en-US" sz="1100" dirty="0"/>
              <a:t>Let’s get Snap Pro then.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sz="1100" b="1" dirty="0"/>
              <a:t>Simone:</a:t>
            </a:r>
            <a:r>
              <a:rPr lang="en-US" sz="1100" dirty="0"/>
              <a:t> I’m still not sure.</a:t>
            </a:r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604804" y="231811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088620" y="1773892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82" y="3016075"/>
            <a:ext cx="2465043" cy="90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to two colleagues discussing software and complete this dialogue:</a:t>
            </a:r>
          </a:p>
        </p:txBody>
      </p:sp>
      <p:pic>
        <p:nvPicPr>
          <p:cNvPr id="2" name="sound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903" y="196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439778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475520" y="1267026"/>
            <a:ext cx="8053622" cy="3494567"/>
            <a:chOff x="1185341" y="1347626"/>
            <a:chExt cx="1929747" cy="1518502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5341" y="1347626"/>
              <a:ext cx="1897968" cy="170387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1072710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298970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1026727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496887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015687" y="556216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/>
              <a:t>Have (got)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22637"/>
              </p:ext>
            </p:extLst>
          </p:nvPr>
        </p:nvGraphicFramePr>
        <p:xfrm>
          <a:off x="640943" y="1692810"/>
          <a:ext cx="7839810" cy="3017520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2075554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2979223">
                  <a:extLst>
                    <a:ext uri="{9D8B030D-6E8A-4147-A177-3AD203B41FA5}">
                      <a16:colId xmlns:a16="http://schemas.microsoft.com/office/drawing/2014/main" val="3298256048"/>
                    </a:ext>
                  </a:extLst>
                </a:gridCol>
                <a:gridCol w="278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685">
                <a:tc rowSpan="11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We use </a:t>
                      </a:r>
                      <a:r>
                        <a:rPr lang="en-US" sz="12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have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(got)</a:t>
                      </a:r>
                      <a:r>
                        <a:rPr lang="en-US" sz="12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to talk</a:t>
                      </a:r>
                      <a:r>
                        <a:rPr lang="en-US" sz="12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about possession.</a:t>
                      </a:r>
                      <a:endParaRPr lang="en-US" sz="120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’ve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/You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’ve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/We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’ve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’ve (got)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have (got)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  <a:tr h="19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/She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/It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 (got)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s (got)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haven’t (got)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have not (got)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sn’t (got)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s not (got)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don’t have 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do not have 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doesn’t have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does not have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Have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got 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 ?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Has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got 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 ?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I/you/we/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have 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 ?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Does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he/she/it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have 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… ?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598725" y="1247004"/>
            <a:ext cx="791507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1200" dirty="0">
                <a:latin typeface="Nunito" panose="020B0604020202020204" charset="0"/>
              </a:rPr>
              <a:t>Present tense of </a:t>
            </a:r>
            <a:r>
              <a:rPr lang="en-US" sz="1200" b="1" dirty="0">
                <a:latin typeface="Nunito" panose="020B0604020202020204" charset="0"/>
              </a:rPr>
              <a:t>have (got)</a:t>
            </a:r>
            <a:endParaRPr lang="en-US" sz="2000" b="1" dirty="0">
              <a:solidFill>
                <a:srgbClr val="FF0000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2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563543" y="917702"/>
            <a:ext cx="2412533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3692504" y="1297739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8"/>
          <p:cNvSpPr txBox="1">
            <a:spLocks noGrp="1"/>
          </p:cNvSpPr>
          <p:nvPr>
            <p:ph type="subTitle" idx="1"/>
          </p:nvPr>
        </p:nvSpPr>
        <p:spPr>
          <a:xfrm>
            <a:off x="4178649" y="2217074"/>
            <a:ext cx="2950621" cy="1903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Write five sentences comparing three software products you use or know.</a:t>
            </a:r>
            <a:endParaRPr dirty="0"/>
          </a:p>
        </p:txBody>
      </p:sp>
      <p:sp>
        <p:nvSpPr>
          <p:cNvPr id="980" name="Google Shape;980;p38"/>
          <p:cNvSpPr txBox="1">
            <a:spLocks noGrp="1"/>
          </p:cNvSpPr>
          <p:nvPr>
            <p:ph type="title"/>
          </p:nvPr>
        </p:nvSpPr>
        <p:spPr>
          <a:xfrm>
            <a:off x="694634" y="924614"/>
            <a:ext cx="2186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Writing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B32A2-B19D-435A-9909-F49E00A4CADD}"/>
              </a:ext>
            </a:extLst>
          </p:cNvPr>
          <p:cNvGrpSpPr/>
          <p:nvPr/>
        </p:nvGrpSpPr>
        <p:grpSpPr>
          <a:xfrm>
            <a:off x="1328919" y="2155435"/>
            <a:ext cx="1037141" cy="1013378"/>
            <a:chOff x="2276954" y="1734505"/>
            <a:chExt cx="1037141" cy="1013378"/>
          </a:xfrm>
        </p:grpSpPr>
        <p:sp>
          <p:nvSpPr>
            <p:cNvPr id="982" name="Google Shape;982;p38"/>
            <p:cNvSpPr/>
            <p:nvPr/>
          </p:nvSpPr>
          <p:spPr>
            <a:xfrm>
              <a:off x="2511256" y="2013753"/>
              <a:ext cx="586457" cy="53403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2276954" y="1734505"/>
              <a:ext cx="1037141" cy="1013378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85" name="Google Shape;985;p38"/>
          <p:cNvSpPr/>
          <p:nvPr/>
        </p:nvSpPr>
        <p:spPr>
          <a:xfrm rot="-4609478">
            <a:off x="3775519" y="1132060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85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Working with Computers</a:t>
            </a:r>
            <a:endParaRPr sz="6600" dirty="0"/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69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41" name="Google Shape;1741;p49"/>
          <p:cNvSpPr txBox="1">
            <a:spLocks noGrp="1"/>
          </p:cNvSpPr>
          <p:nvPr>
            <p:ph type="body" idx="1"/>
          </p:nvPr>
        </p:nvSpPr>
        <p:spPr>
          <a:xfrm flipH="1">
            <a:off x="3093691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Paul: </a:t>
            </a:r>
            <a:r>
              <a:rPr lang="en-US" dirty="0"/>
              <a:t>Hi, Brinitha.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Brinitha:</a:t>
            </a:r>
            <a:r>
              <a:rPr lang="en-US" dirty="0"/>
              <a:t> Hi, Paul.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Paul: </a:t>
            </a:r>
            <a:r>
              <a:rPr lang="en-US" dirty="0"/>
              <a:t>How’s it ____________?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Brinitha:</a:t>
            </a:r>
            <a:r>
              <a:rPr lang="en-US" dirty="0"/>
              <a:t> Fine, fine.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Paul: </a:t>
            </a:r>
            <a:r>
              <a:rPr lang="en-US" dirty="0"/>
              <a:t>What ____________ you ____________ at the moment?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Brinitha:</a:t>
            </a:r>
            <a:r>
              <a:rPr lang="en-US" dirty="0"/>
              <a:t> Oh, I ____________ Nero.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Paul: </a:t>
            </a:r>
            <a:r>
              <a:rPr lang="en-US" dirty="0"/>
              <a:t>How are you getting on?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Brinitha:</a:t>
            </a:r>
            <a:r>
              <a:rPr lang="en-US" dirty="0"/>
              <a:t> Well, I ____________ a network. I ____________ Microsoft Server.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Paul: </a:t>
            </a:r>
            <a:r>
              <a:rPr lang="en-US" dirty="0"/>
              <a:t>Right. Where is Jackie today? Do you know?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Brinitha:</a:t>
            </a:r>
            <a:r>
              <a:rPr lang="en-US" dirty="0"/>
              <a:t> Yes. She is on a training course today. She ____________ about the new database system.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Paul: </a:t>
            </a:r>
            <a:r>
              <a:rPr lang="en-US" dirty="0"/>
              <a:t>What about Mary and Imran? Where are they?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Brinitha:</a:t>
            </a:r>
            <a:r>
              <a:rPr lang="en-US" dirty="0"/>
              <a:t> They ____________ in today. They have a day off.</a:t>
            </a:r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604804" y="231811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088620" y="1773892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82" y="3016075"/>
            <a:ext cx="2465043" cy="90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 Listen and complete this dialogue:</a:t>
            </a:r>
          </a:p>
        </p:txBody>
      </p:sp>
      <p:pic>
        <p:nvPicPr>
          <p:cNvPr id="2" name="sound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107" y="196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439778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431917" y="1069770"/>
            <a:ext cx="8086526" cy="3718067"/>
            <a:chOff x="1177457" y="1348973"/>
            <a:chExt cx="1937631" cy="1517155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77457" y="1348973"/>
              <a:ext cx="1897968" cy="170387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863387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298970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817404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496887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015687" y="556216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/>
              <a:t>Present continuous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17835"/>
              </p:ext>
            </p:extLst>
          </p:nvPr>
        </p:nvGraphicFramePr>
        <p:xfrm>
          <a:off x="640943" y="1475358"/>
          <a:ext cx="7839810" cy="3291840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2075554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5764256">
                  <a:extLst>
                    <a:ext uri="{9D8B030D-6E8A-4147-A177-3AD203B41FA5}">
                      <a16:colId xmlns:a16="http://schemas.microsoft.com/office/drawing/2014/main" val="3298256048"/>
                    </a:ext>
                  </a:extLst>
                </a:gridCol>
              </a:tblGrid>
              <a:tr h="178461">
                <a:tc rowSpan="12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We use the </a:t>
                      </a:r>
                      <a:r>
                        <a:rPr lang="en-US" sz="12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present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continuous</a:t>
                      </a:r>
                      <a:r>
                        <a:rPr lang="en-US" sz="12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to talk</a:t>
                      </a:r>
                      <a:r>
                        <a:rPr lang="en-US" sz="12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about things that take place at the time of speaking and are not permanent.</a:t>
                      </a:r>
                      <a:endParaRPr lang="en-US" sz="120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’m installing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software.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/She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 setting up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a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’re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/They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’re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working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at home today.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’m not setting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up the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/She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’s not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installing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software.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We/They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a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re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not coming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in today.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Are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you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installing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it now?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What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am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What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are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you/they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What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is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he/she </a:t>
                      </a: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doing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0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6D89-1E7F-4C95-8BB9-7B4C3FA8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94095">
            <a:off x="870668" y="1756035"/>
            <a:ext cx="2448088" cy="20007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98242-14BC-4A0A-B784-FB5582A4B95B}"/>
              </a:ext>
            </a:extLst>
          </p:cNvPr>
          <p:cNvSpPr/>
          <p:nvPr/>
        </p:nvSpPr>
        <p:spPr>
          <a:xfrm rot="21155514">
            <a:off x="859242" y="1743567"/>
            <a:ext cx="2469859" cy="2022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Google Shape;696;p34"/>
          <p:cNvGrpSpPr/>
          <p:nvPr/>
        </p:nvGrpSpPr>
        <p:grpSpPr>
          <a:xfrm>
            <a:off x="2001849" y="1391374"/>
            <a:ext cx="220057" cy="397932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20826749">
            <a:off x="1740733" y="3595836"/>
            <a:ext cx="1033473" cy="588749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i="1" dirty="0"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4"/>
          <p:cNvSpPr txBox="1">
            <a:spLocks noGrp="1"/>
          </p:cNvSpPr>
          <p:nvPr>
            <p:ph type="body" idx="1"/>
          </p:nvPr>
        </p:nvSpPr>
        <p:spPr>
          <a:xfrm>
            <a:off x="3929879" y="1458100"/>
            <a:ext cx="4592887" cy="28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1. </a:t>
            </a:r>
            <a:r>
              <a:rPr lang="en-US" dirty="0"/>
              <a:t>It ____________ going well.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2. </a:t>
            </a:r>
            <a:r>
              <a:rPr lang="en-US" dirty="0"/>
              <a:t>I ____________ learning a new program.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3. </a:t>
            </a:r>
            <a:r>
              <a:rPr lang="en-US" dirty="0"/>
              <a:t>She____________ working in the office today. She has a day off.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4. </a:t>
            </a:r>
            <a:r>
              <a:rPr lang="en-US" dirty="0"/>
              <a:t>They ____________ installing the new software.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5. </a:t>
            </a:r>
            <a:r>
              <a:rPr lang="en-US" dirty="0"/>
              <a:t>We ____________ setting up the network.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6.</a:t>
            </a:r>
            <a:r>
              <a:rPr lang="en-US" dirty="0"/>
              <a:t> We ____________ using Word. We have a different word-processing program.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7.</a:t>
            </a:r>
            <a:r>
              <a:rPr lang="en-US" dirty="0"/>
              <a:t> Where ____________ they working today?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8.</a:t>
            </a:r>
            <a:r>
              <a:rPr lang="en-US" dirty="0"/>
              <a:t> What ____________ he installing on the computer?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9.</a:t>
            </a:r>
            <a:r>
              <a:rPr lang="en-US" dirty="0"/>
              <a:t> I ____________ coming in today. I’m sick.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10.</a:t>
            </a:r>
            <a:r>
              <a:rPr lang="en-US" dirty="0"/>
              <a:t> ____________ she working at home today?</a:t>
            </a:r>
          </a:p>
        </p:txBody>
      </p: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</a:t>
            </a:r>
            <a:endParaRPr dirty="0"/>
          </a:p>
        </p:txBody>
      </p:sp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38;p39">
            <a:extLst>
              <a:ext uri="{FF2B5EF4-FFF2-40B4-BE49-F238E27FC236}">
                <a16:creationId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 rot="21188600">
            <a:off x="777277" y="2449057"/>
            <a:ext cx="2666727" cy="8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-Complete these sentences with is/isn’t, am/am not or are/aren’t:</a:t>
            </a:r>
          </a:p>
        </p:txBody>
      </p:sp>
    </p:spTree>
    <p:extLst>
      <p:ext uri="{BB962C8B-B14F-4D97-AF65-F5344CB8AC3E}">
        <p14:creationId xmlns:p14="http://schemas.microsoft.com/office/powerpoint/2010/main" val="248914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6D89-1E7F-4C95-8BB9-7B4C3FA8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94095">
            <a:off x="870668" y="1756035"/>
            <a:ext cx="2448088" cy="20007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98242-14BC-4A0A-B784-FB5582A4B95B}"/>
              </a:ext>
            </a:extLst>
          </p:cNvPr>
          <p:cNvSpPr/>
          <p:nvPr/>
        </p:nvSpPr>
        <p:spPr>
          <a:xfrm rot="21155514">
            <a:off x="859242" y="1743567"/>
            <a:ext cx="2469859" cy="2022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Google Shape;696;p34"/>
          <p:cNvGrpSpPr/>
          <p:nvPr/>
        </p:nvGrpSpPr>
        <p:grpSpPr>
          <a:xfrm>
            <a:off x="2001849" y="1391374"/>
            <a:ext cx="220057" cy="397932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20826749">
            <a:off x="1740733" y="3595836"/>
            <a:ext cx="1033473" cy="588749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382773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</a:t>
            </a:r>
            <a:endParaRPr dirty="0"/>
          </a:p>
        </p:txBody>
      </p:sp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38;p39">
            <a:extLst>
              <a:ext uri="{FF2B5EF4-FFF2-40B4-BE49-F238E27FC236}">
                <a16:creationId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 rot="21188600">
            <a:off x="760181" y="2450081"/>
            <a:ext cx="2666727" cy="5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 Match the sentence halves 1-8 to a-h:</a:t>
            </a:r>
          </a:p>
        </p:txBody>
      </p:sp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86;p34"/>
          <p:cNvSpPr txBox="1">
            <a:spLocks noGrp="1"/>
          </p:cNvSpPr>
          <p:nvPr>
            <p:ph type="body" idx="1"/>
          </p:nvPr>
        </p:nvSpPr>
        <p:spPr>
          <a:xfrm>
            <a:off x="3830726" y="1458100"/>
            <a:ext cx="2305669" cy="28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1. </a:t>
            </a:r>
            <a:r>
              <a:rPr lang="en-US" dirty="0" err="1"/>
              <a:t>Hanka</a:t>
            </a:r>
            <a:r>
              <a:rPr lang="en-US" dirty="0"/>
              <a:t> is creating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2. </a:t>
            </a:r>
            <a:r>
              <a:rPr lang="en-US" dirty="0"/>
              <a:t>Philip is inserting an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3. </a:t>
            </a:r>
            <a:r>
              <a:rPr lang="en-US" dirty="0"/>
              <a:t>Rob is troubleshooting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4. </a:t>
            </a:r>
            <a:r>
              <a:rPr lang="en-US" dirty="0"/>
              <a:t>We are running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5. </a:t>
            </a:r>
            <a:r>
              <a:rPr lang="en-US" dirty="0"/>
              <a:t>Betty is connecting</a:t>
            </a:r>
          </a:p>
          <a:p>
            <a:pPr marL="176213" indent="-176213" algn="just">
              <a:buClr>
                <a:schemeClr val="dk1"/>
              </a:buClr>
              <a:buSzPts val="1100"/>
              <a:buNone/>
            </a:pPr>
            <a:r>
              <a:rPr lang="en-US" b="1" dirty="0"/>
              <a:t>6.</a:t>
            </a:r>
            <a:r>
              <a:rPr lang="en-US" dirty="0"/>
              <a:t> They are burning</a:t>
            </a:r>
          </a:p>
        </p:txBody>
      </p:sp>
      <p:sp>
        <p:nvSpPr>
          <p:cNvPr id="35" name="Google Shape;686;p34"/>
          <p:cNvSpPr txBox="1">
            <a:spLocks/>
          </p:cNvSpPr>
          <p:nvPr/>
        </p:nvSpPr>
        <p:spPr>
          <a:xfrm>
            <a:off x="7094863" y="1452991"/>
            <a:ext cx="1540542" cy="28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76213" indent="-176213" algn="just">
              <a:buClr>
                <a:schemeClr val="dk1"/>
              </a:buClr>
              <a:buSzPts val="1100"/>
              <a:buFont typeface="Montserrat"/>
              <a:buNone/>
            </a:pPr>
            <a:r>
              <a:rPr lang="en-US" b="1" dirty="0"/>
              <a:t>a) </a:t>
            </a:r>
            <a:r>
              <a:rPr lang="en-US" dirty="0"/>
              <a:t>The software.</a:t>
            </a:r>
          </a:p>
          <a:p>
            <a:pPr marL="176213" indent="-176213" algn="just">
              <a:buClr>
                <a:schemeClr val="dk1"/>
              </a:buClr>
              <a:buSzPts val="1100"/>
              <a:buFont typeface="Montserrat"/>
              <a:buNone/>
            </a:pPr>
            <a:r>
              <a:rPr lang="en-US" b="1" dirty="0"/>
              <a:t>b) </a:t>
            </a:r>
            <a:r>
              <a:rPr lang="en-US" dirty="0"/>
              <a:t>a check-up.</a:t>
            </a:r>
          </a:p>
          <a:p>
            <a:pPr marL="176213" indent="-176213" algn="just">
              <a:buClr>
                <a:schemeClr val="dk1"/>
              </a:buClr>
              <a:buSzPts val="1100"/>
              <a:buFont typeface="Montserrat"/>
              <a:buNone/>
            </a:pPr>
            <a:r>
              <a:rPr lang="en-US" b="1" dirty="0"/>
              <a:t>c) </a:t>
            </a:r>
            <a:r>
              <a:rPr lang="en-US" dirty="0"/>
              <a:t>a file.</a:t>
            </a:r>
          </a:p>
          <a:p>
            <a:pPr marL="176213" indent="-176213" algn="just">
              <a:buClr>
                <a:schemeClr val="dk1"/>
              </a:buClr>
              <a:buSzPts val="1100"/>
              <a:buFont typeface="Montserrat"/>
              <a:buNone/>
            </a:pPr>
            <a:r>
              <a:rPr lang="en-US" b="1" dirty="0"/>
              <a:t>d) </a:t>
            </a:r>
            <a:r>
              <a:rPr lang="en-US" dirty="0"/>
              <a:t>a device.</a:t>
            </a:r>
          </a:p>
          <a:p>
            <a:pPr marL="176213" indent="-176213" algn="just">
              <a:buClr>
                <a:schemeClr val="dk1"/>
              </a:buClr>
              <a:buSzPts val="1100"/>
              <a:buFont typeface="Montserrat"/>
              <a:buNone/>
            </a:pPr>
            <a:r>
              <a:rPr lang="en-US" b="1" dirty="0"/>
              <a:t>e) </a:t>
            </a:r>
            <a:r>
              <a:rPr lang="en-US" dirty="0"/>
              <a:t>CDs.</a:t>
            </a:r>
          </a:p>
          <a:p>
            <a:pPr marL="176213" indent="-176213" algn="just">
              <a:buClr>
                <a:schemeClr val="dk1"/>
              </a:buClr>
              <a:buSzPts val="1100"/>
              <a:buFont typeface="Montserrat"/>
              <a:buNone/>
            </a:pPr>
            <a:r>
              <a:rPr lang="en-US" b="1" dirty="0"/>
              <a:t>f)</a:t>
            </a:r>
            <a:r>
              <a:rPr lang="en-US" dirty="0"/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7053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6D89-1E7F-4C95-8BB9-7B4C3FA8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94095">
            <a:off x="870668" y="1756035"/>
            <a:ext cx="2448088" cy="20007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98242-14BC-4A0A-B784-FB5582A4B95B}"/>
              </a:ext>
            </a:extLst>
          </p:cNvPr>
          <p:cNvSpPr/>
          <p:nvPr/>
        </p:nvSpPr>
        <p:spPr>
          <a:xfrm rot="21155514">
            <a:off x="859242" y="1743567"/>
            <a:ext cx="2469859" cy="2022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6" name="Google Shape;696;p34"/>
          <p:cNvGrpSpPr/>
          <p:nvPr/>
        </p:nvGrpSpPr>
        <p:grpSpPr>
          <a:xfrm>
            <a:off x="2001849" y="1391374"/>
            <a:ext cx="220057" cy="397932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20826749">
            <a:off x="1740733" y="3595836"/>
            <a:ext cx="1033473" cy="588749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382774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</a:t>
            </a:r>
            <a:endParaRPr dirty="0"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38;p39">
            <a:extLst>
              <a:ext uri="{FF2B5EF4-FFF2-40B4-BE49-F238E27FC236}">
                <a16:creationId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 rot="21188600">
            <a:off x="760181" y="2450081"/>
            <a:ext cx="2666727" cy="5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 Look at the pictures A-F and describe what is happening: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79" y="1008601"/>
            <a:ext cx="4839079" cy="3439274"/>
          </a:xfrm>
          <a:prstGeom prst="rect">
            <a:avLst/>
          </a:prstGeom>
        </p:spPr>
      </p:pic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816479" y="1008600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nito" panose="020B0604020202020204" charset="0"/>
              </a:rPr>
              <a:t>(1)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6479" y="2723313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nito" panose="020B0604020202020204" charset="0"/>
              </a:rPr>
              <a:t>(3)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83296" y="100676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nito" panose="020B0604020202020204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3296" y="2721475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nito" panose="020B060402020202020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1290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220729"/>
            <a:ext cx="3671086" cy="1162498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92800"/>
            <a:ext cx="423243" cy="1090425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4"/>
            <a:ext cx="3671086" cy="1162996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1844464" y="1712403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Computer Hardware: </a:t>
            </a:r>
            <a:endParaRPr sz="1400" b="1"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Describing computer hardware.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3"/>
          </p:nvPr>
        </p:nvSpPr>
        <p:spPr>
          <a:xfrm>
            <a:off x="5845801" y="172342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Computer Software:</a:t>
            </a:r>
            <a:endParaRPr sz="1400" b="1" dirty="0"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</a:t>
            </a:r>
            <a:r>
              <a:rPr lang="en" dirty="0">
                <a:solidFill>
                  <a:schemeClr val="dk1"/>
                </a:solidFill>
              </a:rPr>
              <a:t>escribing computer software.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5"/>
          </p:nvPr>
        </p:nvSpPr>
        <p:spPr>
          <a:xfrm>
            <a:off x="1866498" y="3413621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Working with Computers:</a:t>
            </a:r>
            <a:endParaRPr sz="1400" b="1" dirty="0"/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Describing tasks.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3645915" y="2974410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17328" y="143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09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3;p51">
            <a:extLst>
              <a:ext uri="{FF2B5EF4-FFF2-40B4-BE49-F238E27FC236}">
                <a16:creationId xmlns:a16="http://schemas.microsoft.com/office/drawing/2014/main" id="{AC811C0F-3A6A-45E4-B94F-1C7CB024A82F}"/>
              </a:ext>
            </a:extLst>
          </p:cNvPr>
          <p:cNvSpPr/>
          <p:nvPr/>
        </p:nvSpPr>
        <p:spPr>
          <a:xfrm>
            <a:off x="5064850" y="3652600"/>
            <a:ext cx="2835423" cy="303466"/>
          </a:xfrm>
          <a:custGeom>
            <a:avLst/>
            <a:gdLst/>
            <a:ahLst/>
            <a:cxnLst/>
            <a:rect l="l" t="t" r="r" b="b"/>
            <a:pathLst>
              <a:path w="33127" h="7499" extrusionOk="0">
                <a:moveTo>
                  <a:pt x="27486" y="1"/>
                </a:moveTo>
                <a:cubicBezTo>
                  <a:pt x="27458" y="1"/>
                  <a:pt x="27427" y="21"/>
                  <a:pt x="27396" y="68"/>
                </a:cubicBezTo>
                <a:cubicBezTo>
                  <a:pt x="27069" y="335"/>
                  <a:pt x="24769" y="554"/>
                  <a:pt x="23528" y="554"/>
                </a:cubicBezTo>
                <a:cubicBezTo>
                  <a:pt x="23222" y="554"/>
                  <a:pt x="22980" y="541"/>
                  <a:pt x="22848" y="511"/>
                </a:cubicBezTo>
                <a:cubicBezTo>
                  <a:pt x="22641" y="431"/>
                  <a:pt x="22419" y="393"/>
                  <a:pt x="22199" y="393"/>
                </a:cubicBezTo>
                <a:cubicBezTo>
                  <a:pt x="21909" y="393"/>
                  <a:pt x="21621" y="459"/>
                  <a:pt x="21369" y="585"/>
                </a:cubicBezTo>
                <a:cubicBezTo>
                  <a:pt x="20556" y="844"/>
                  <a:pt x="18116" y="659"/>
                  <a:pt x="17007" y="881"/>
                </a:cubicBezTo>
                <a:cubicBezTo>
                  <a:pt x="16903" y="911"/>
                  <a:pt x="16835" y="922"/>
                  <a:pt x="16789" y="922"/>
                </a:cubicBezTo>
                <a:cubicBezTo>
                  <a:pt x="16603" y="922"/>
                  <a:pt x="16763" y="733"/>
                  <a:pt x="16378" y="733"/>
                </a:cubicBezTo>
                <a:cubicBezTo>
                  <a:pt x="15839" y="762"/>
                  <a:pt x="10684" y="1160"/>
                  <a:pt x="8248" y="1160"/>
                </a:cubicBezTo>
                <a:cubicBezTo>
                  <a:pt x="7510" y="1160"/>
                  <a:pt x="7022" y="1123"/>
                  <a:pt x="6988" y="1029"/>
                </a:cubicBezTo>
                <a:cubicBezTo>
                  <a:pt x="6982" y="998"/>
                  <a:pt x="6972" y="986"/>
                  <a:pt x="6959" y="986"/>
                </a:cubicBezTo>
                <a:cubicBezTo>
                  <a:pt x="6904" y="986"/>
                  <a:pt x="6797" y="1205"/>
                  <a:pt x="6728" y="1205"/>
                </a:cubicBezTo>
                <a:cubicBezTo>
                  <a:pt x="6714" y="1205"/>
                  <a:pt x="6702" y="1197"/>
                  <a:pt x="6692" y="1177"/>
                </a:cubicBezTo>
                <a:cubicBezTo>
                  <a:pt x="6692" y="1177"/>
                  <a:pt x="3107" y="1528"/>
                  <a:pt x="1614" y="1528"/>
                </a:cubicBezTo>
                <a:cubicBezTo>
                  <a:pt x="1294" y="1528"/>
                  <a:pt x="1070" y="1512"/>
                  <a:pt x="999" y="1473"/>
                </a:cubicBezTo>
                <a:cubicBezTo>
                  <a:pt x="909" y="1434"/>
                  <a:pt x="838" y="1414"/>
                  <a:pt x="777" y="1414"/>
                </a:cubicBezTo>
                <a:cubicBezTo>
                  <a:pt x="663" y="1414"/>
                  <a:pt x="591" y="1488"/>
                  <a:pt x="518" y="1657"/>
                </a:cubicBezTo>
                <a:cubicBezTo>
                  <a:pt x="296" y="2360"/>
                  <a:pt x="0" y="7166"/>
                  <a:pt x="333" y="7425"/>
                </a:cubicBezTo>
                <a:cubicBezTo>
                  <a:pt x="374" y="7445"/>
                  <a:pt x="473" y="7454"/>
                  <a:pt x="617" y="7454"/>
                </a:cubicBezTo>
                <a:cubicBezTo>
                  <a:pt x="1357" y="7454"/>
                  <a:pt x="3294" y="7224"/>
                  <a:pt x="4742" y="7224"/>
                </a:cubicBezTo>
                <a:cubicBezTo>
                  <a:pt x="5526" y="7224"/>
                  <a:pt x="6166" y="7291"/>
                  <a:pt x="6396" y="7499"/>
                </a:cubicBezTo>
                <a:cubicBezTo>
                  <a:pt x="7130" y="7386"/>
                  <a:pt x="9697" y="6885"/>
                  <a:pt x="11330" y="6885"/>
                </a:cubicBezTo>
                <a:cubicBezTo>
                  <a:pt x="11836" y="6885"/>
                  <a:pt x="12252" y="6933"/>
                  <a:pt x="12496" y="7055"/>
                </a:cubicBezTo>
                <a:cubicBezTo>
                  <a:pt x="12762" y="6736"/>
                  <a:pt x="14183" y="6680"/>
                  <a:pt x="15615" y="6680"/>
                </a:cubicBezTo>
                <a:cubicBezTo>
                  <a:pt x="16383" y="6680"/>
                  <a:pt x="17155" y="6697"/>
                  <a:pt x="17753" y="6697"/>
                </a:cubicBezTo>
                <a:cubicBezTo>
                  <a:pt x="18366" y="6697"/>
                  <a:pt x="18797" y="6680"/>
                  <a:pt x="18855" y="6611"/>
                </a:cubicBezTo>
                <a:cubicBezTo>
                  <a:pt x="18985" y="6501"/>
                  <a:pt x="19318" y="6445"/>
                  <a:pt x="19641" y="6445"/>
                </a:cubicBezTo>
                <a:cubicBezTo>
                  <a:pt x="19965" y="6445"/>
                  <a:pt x="20279" y="6501"/>
                  <a:pt x="20371" y="6611"/>
                </a:cubicBezTo>
                <a:cubicBezTo>
                  <a:pt x="20475" y="6778"/>
                  <a:pt x="20597" y="6833"/>
                  <a:pt x="20721" y="6833"/>
                </a:cubicBezTo>
                <a:cubicBezTo>
                  <a:pt x="20966" y="6833"/>
                  <a:pt x="21222" y="6618"/>
                  <a:pt x="21375" y="6618"/>
                </a:cubicBezTo>
                <a:cubicBezTo>
                  <a:pt x="21420" y="6618"/>
                  <a:pt x="21456" y="6637"/>
                  <a:pt x="21480" y="6685"/>
                </a:cubicBezTo>
                <a:lnTo>
                  <a:pt x="22885" y="6316"/>
                </a:lnTo>
                <a:lnTo>
                  <a:pt x="29318" y="6205"/>
                </a:lnTo>
                <a:cubicBezTo>
                  <a:pt x="29660" y="6048"/>
                  <a:pt x="30025" y="5999"/>
                  <a:pt x="30385" y="5999"/>
                </a:cubicBezTo>
                <a:cubicBezTo>
                  <a:pt x="30966" y="5999"/>
                  <a:pt x="31534" y="6126"/>
                  <a:pt x="31969" y="6126"/>
                </a:cubicBezTo>
                <a:cubicBezTo>
                  <a:pt x="32342" y="6126"/>
                  <a:pt x="32617" y="6033"/>
                  <a:pt x="32719" y="5687"/>
                </a:cubicBezTo>
                <a:cubicBezTo>
                  <a:pt x="33015" y="3839"/>
                  <a:pt x="33126" y="1953"/>
                  <a:pt x="33015" y="105"/>
                </a:cubicBezTo>
                <a:cubicBezTo>
                  <a:pt x="33006" y="32"/>
                  <a:pt x="32837" y="4"/>
                  <a:pt x="32586" y="4"/>
                </a:cubicBezTo>
                <a:cubicBezTo>
                  <a:pt x="31813" y="4"/>
                  <a:pt x="30261" y="271"/>
                  <a:pt x="30205" y="326"/>
                </a:cubicBezTo>
                <a:cubicBezTo>
                  <a:pt x="30195" y="348"/>
                  <a:pt x="30177" y="357"/>
                  <a:pt x="30159" y="357"/>
                </a:cubicBezTo>
                <a:cubicBezTo>
                  <a:pt x="30113" y="357"/>
                  <a:pt x="30058" y="305"/>
                  <a:pt x="30058" y="253"/>
                </a:cubicBezTo>
                <a:cubicBezTo>
                  <a:pt x="30058" y="179"/>
                  <a:pt x="27581" y="105"/>
                  <a:pt x="27581" y="105"/>
                </a:cubicBezTo>
                <a:cubicBezTo>
                  <a:pt x="27559" y="40"/>
                  <a:pt x="27525" y="1"/>
                  <a:pt x="27486" y="1"/>
                </a:cubicBezTo>
                <a:close/>
              </a:path>
            </a:pathLst>
          </a:custGeom>
          <a:solidFill>
            <a:srgbClr val="FFE638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814;p51">
            <a:extLst>
              <a:ext uri="{FF2B5EF4-FFF2-40B4-BE49-F238E27FC236}">
                <a16:creationId xmlns:a16="http://schemas.microsoft.com/office/drawing/2014/main" id="{05401D9D-429C-4BE5-8E8C-B8D07DA76834}"/>
              </a:ext>
            </a:extLst>
          </p:cNvPr>
          <p:cNvGrpSpPr/>
          <p:nvPr/>
        </p:nvGrpSpPr>
        <p:grpSpPr>
          <a:xfrm>
            <a:off x="4947205" y="1602005"/>
            <a:ext cx="2891662" cy="1329796"/>
            <a:chOff x="5871550" y="1383450"/>
            <a:chExt cx="1173850" cy="502075"/>
          </a:xfrm>
        </p:grpSpPr>
        <p:sp>
          <p:nvSpPr>
            <p:cNvPr id="7" name="Google Shape;1815;p51">
              <a:extLst>
                <a:ext uri="{FF2B5EF4-FFF2-40B4-BE49-F238E27FC236}">
                  <a16:creationId xmlns:a16="http://schemas.microsoft.com/office/drawing/2014/main" id="{72564183-806B-4C42-A7F3-777DB97C6666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6;p51">
              <a:extLst>
                <a:ext uri="{FF2B5EF4-FFF2-40B4-BE49-F238E27FC236}">
                  <a16:creationId xmlns:a16="http://schemas.microsoft.com/office/drawing/2014/main" id="{17EB276E-98E4-4A43-AD86-D9D2A50ABE38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17;p51">
              <a:extLst>
                <a:ext uri="{FF2B5EF4-FFF2-40B4-BE49-F238E27FC236}">
                  <a16:creationId xmlns:a16="http://schemas.microsoft.com/office/drawing/2014/main" id="{DBB87E6F-08F7-4526-84BE-A8064D724E4C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18;p51">
              <a:extLst>
                <a:ext uri="{FF2B5EF4-FFF2-40B4-BE49-F238E27FC236}">
                  <a16:creationId xmlns:a16="http://schemas.microsoft.com/office/drawing/2014/main" id="{1C7E154F-0AC3-4C98-8E30-0A974E864E2E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819;p51">
            <a:extLst>
              <a:ext uri="{FF2B5EF4-FFF2-40B4-BE49-F238E27FC236}">
                <a16:creationId xmlns:a16="http://schemas.microsoft.com/office/drawing/2014/main" id="{A43B5E43-2FA2-46C2-9B73-4BF38AE34D76}"/>
              </a:ext>
            </a:extLst>
          </p:cNvPr>
          <p:cNvGrpSpPr/>
          <p:nvPr/>
        </p:nvGrpSpPr>
        <p:grpSpPr>
          <a:xfrm rot="-669364">
            <a:off x="567509" y="1810686"/>
            <a:ext cx="4184426" cy="1757184"/>
            <a:chOff x="2358590" y="2770261"/>
            <a:chExt cx="701327" cy="327531"/>
          </a:xfrm>
        </p:grpSpPr>
        <p:sp>
          <p:nvSpPr>
            <p:cNvPr id="12" name="Google Shape;1820;p51">
              <a:extLst>
                <a:ext uri="{FF2B5EF4-FFF2-40B4-BE49-F238E27FC236}">
                  <a16:creationId xmlns:a16="http://schemas.microsoft.com/office/drawing/2014/main" id="{AAA20FCA-6091-4BF6-B85B-367C5D1159FF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21;p51">
              <a:extLst>
                <a:ext uri="{FF2B5EF4-FFF2-40B4-BE49-F238E27FC236}">
                  <a16:creationId xmlns:a16="http://schemas.microsoft.com/office/drawing/2014/main" id="{845E7191-AFFB-47CE-A9B8-05066EC46B73}"/>
                </a:ext>
              </a:extLst>
            </p:cNvPr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22;p51">
              <a:extLst>
                <a:ext uri="{FF2B5EF4-FFF2-40B4-BE49-F238E27FC236}">
                  <a16:creationId xmlns:a16="http://schemas.microsoft.com/office/drawing/2014/main" id="{163361AA-373F-4347-B5A0-DC14DD91991F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823;p51">
            <a:extLst>
              <a:ext uri="{FF2B5EF4-FFF2-40B4-BE49-F238E27FC236}">
                <a16:creationId xmlns:a16="http://schemas.microsoft.com/office/drawing/2014/main" id="{09CC3C22-01E4-4ABF-A29B-DB9044A4FDCA}"/>
              </a:ext>
            </a:extLst>
          </p:cNvPr>
          <p:cNvSpPr txBox="1">
            <a:spLocks/>
          </p:cNvSpPr>
          <p:nvPr/>
        </p:nvSpPr>
        <p:spPr>
          <a:xfrm rot="-665216">
            <a:off x="686997" y="2056885"/>
            <a:ext cx="3945435" cy="9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9600" dirty="0"/>
              <a:t>Thanks</a:t>
            </a:r>
          </a:p>
        </p:txBody>
      </p:sp>
      <p:sp>
        <p:nvSpPr>
          <p:cNvPr id="16" name="Google Shape;1824;p51">
            <a:extLst>
              <a:ext uri="{FF2B5EF4-FFF2-40B4-BE49-F238E27FC236}">
                <a16:creationId xmlns:a16="http://schemas.microsoft.com/office/drawing/2014/main" id="{99A4DF24-F640-440A-AF23-0EC73C99BB46}"/>
              </a:ext>
            </a:extLst>
          </p:cNvPr>
          <p:cNvSpPr txBox="1">
            <a:spLocks/>
          </p:cNvSpPr>
          <p:nvPr/>
        </p:nvSpPr>
        <p:spPr>
          <a:xfrm>
            <a:off x="4660458" y="1965672"/>
            <a:ext cx="3425100" cy="54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>
                <a:latin typeface="Just Another Hand" panose="020B0604020202020204" charset="0"/>
              </a:rPr>
              <a:t>Do you have any </a:t>
            </a:r>
            <a:r>
              <a:rPr lang="en-US" sz="4000" dirty="0">
                <a:latin typeface="Just Another Hand" panose="020B0604020202020204" charset="0"/>
                <a:sym typeface="Just Another Hand"/>
              </a:rPr>
              <a:t>questions</a:t>
            </a:r>
            <a:r>
              <a:rPr lang="en-US" sz="4000" dirty="0">
                <a:latin typeface="Just Another Hand" panose="020B0604020202020204" charset="0"/>
              </a:rPr>
              <a:t>?</a:t>
            </a:r>
          </a:p>
        </p:txBody>
      </p:sp>
      <p:sp>
        <p:nvSpPr>
          <p:cNvPr id="17" name="Google Shape;1825;p51">
            <a:extLst>
              <a:ext uri="{FF2B5EF4-FFF2-40B4-BE49-F238E27FC236}">
                <a16:creationId xmlns:a16="http://schemas.microsoft.com/office/drawing/2014/main" id="{F6518B84-16E8-45B2-B2FA-25A8720FA7E6}"/>
              </a:ext>
            </a:extLst>
          </p:cNvPr>
          <p:cNvSpPr txBox="1">
            <a:spLocks/>
          </p:cNvSpPr>
          <p:nvPr/>
        </p:nvSpPr>
        <p:spPr>
          <a:xfrm>
            <a:off x="4890349" y="3554693"/>
            <a:ext cx="3169129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9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3200" dirty="0"/>
              <a:t>dinasalimagha@uomosul.edu.iq</a:t>
            </a:r>
          </a:p>
        </p:txBody>
      </p:sp>
      <p:sp>
        <p:nvSpPr>
          <p:cNvPr id="30" name="Google Shape;1838;p51">
            <a:extLst>
              <a:ext uri="{FF2B5EF4-FFF2-40B4-BE49-F238E27FC236}">
                <a16:creationId xmlns:a16="http://schemas.microsoft.com/office/drawing/2014/main" id="{D419CA1D-1FDA-4D84-92EF-AA24E1F98ABC}"/>
              </a:ext>
            </a:extLst>
          </p:cNvPr>
          <p:cNvSpPr/>
          <p:nvPr/>
        </p:nvSpPr>
        <p:spPr>
          <a:xfrm rot="-797127">
            <a:off x="951702" y="513553"/>
            <a:ext cx="1067028" cy="1064531"/>
          </a:xfrm>
          <a:custGeom>
            <a:avLst/>
            <a:gdLst/>
            <a:ahLst/>
            <a:cxnLst/>
            <a:rect l="l" t="t" r="r" b="b"/>
            <a:pathLst>
              <a:path w="40597" h="40502" extrusionOk="0">
                <a:moveTo>
                  <a:pt x="4342" y="0"/>
                </a:moveTo>
                <a:cubicBezTo>
                  <a:pt x="4000" y="0"/>
                  <a:pt x="3700" y="259"/>
                  <a:pt x="3637" y="637"/>
                </a:cubicBezTo>
                <a:lnTo>
                  <a:pt x="68" y="36129"/>
                </a:lnTo>
                <a:cubicBezTo>
                  <a:pt x="1" y="36496"/>
                  <a:pt x="301" y="36863"/>
                  <a:pt x="668" y="36896"/>
                </a:cubicBezTo>
                <a:lnTo>
                  <a:pt x="36193" y="40499"/>
                </a:lnTo>
                <a:cubicBezTo>
                  <a:pt x="36212" y="40500"/>
                  <a:pt x="36231" y="40501"/>
                  <a:pt x="36250" y="40501"/>
                </a:cubicBezTo>
                <a:cubicBezTo>
                  <a:pt x="36597" y="40501"/>
                  <a:pt x="36929" y="40213"/>
                  <a:pt x="36961" y="39865"/>
                </a:cubicBezTo>
                <a:lnTo>
                  <a:pt x="40530" y="4339"/>
                </a:lnTo>
                <a:cubicBezTo>
                  <a:pt x="40597" y="3972"/>
                  <a:pt x="40296" y="3639"/>
                  <a:pt x="39929" y="3572"/>
                </a:cubicBezTo>
                <a:lnTo>
                  <a:pt x="4404" y="3"/>
                </a:lnTo>
                <a:cubicBezTo>
                  <a:pt x="4383" y="1"/>
                  <a:pt x="4363" y="0"/>
                  <a:pt x="43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839;p51">
            <a:extLst>
              <a:ext uri="{FF2B5EF4-FFF2-40B4-BE49-F238E27FC236}">
                <a16:creationId xmlns:a16="http://schemas.microsoft.com/office/drawing/2014/main" id="{6667F42B-80A7-4621-BBEB-8A4EC3142FDD}"/>
              </a:ext>
            </a:extLst>
          </p:cNvPr>
          <p:cNvGrpSpPr/>
          <p:nvPr/>
        </p:nvGrpSpPr>
        <p:grpSpPr>
          <a:xfrm rot="-797253">
            <a:off x="549830" y="607812"/>
            <a:ext cx="1113520" cy="1110577"/>
            <a:chOff x="6851457" y="1343113"/>
            <a:chExt cx="896740" cy="894369"/>
          </a:xfrm>
        </p:grpSpPr>
        <p:sp>
          <p:nvSpPr>
            <p:cNvPr id="32" name="Google Shape;1840;p51">
              <a:extLst>
                <a:ext uri="{FF2B5EF4-FFF2-40B4-BE49-F238E27FC236}">
                  <a16:creationId xmlns:a16="http://schemas.microsoft.com/office/drawing/2014/main" id="{FFAA2C4E-E826-48B2-B834-E3D30F0C22FF}"/>
                </a:ext>
              </a:extLst>
            </p:cNvPr>
            <p:cNvSpPr/>
            <p:nvPr/>
          </p:nvSpPr>
          <p:spPr>
            <a:xfrm>
              <a:off x="6984199" y="1981630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41;p51">
              <a:extLst>
                <a:ext uri="{FF2B5EF4-FFF2-40B4-BE49-F238E27FC236}">
                  <a16:creationId xmlns:a16="http://schemas.microsoft.com/office/drawing/2014/main" id="{02C9487F-BAEA-49EF-AC6D-4FB9892ED3E5}"/>
                </a:ext>
              </a:extLst>
            </p:cNvPr>
            <p:cNvSpPr/>
            <p:nvPr/>
          </p:nvSpPr>
          <p:spPr>
            <a:xfrm>
              <a:off x="6992666" y="2034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2;p51">
              <a:extLst>
                <a:ext uri="{FF2B5EF4-FFF2-40B4-BE49-F238E27FC236}">
                  <a16:creationId xmlns:a16="http://schemas.microsoft.com/office/drawing/2014/main" id="{2E9065E7-E75D-4B7B-9BFE-08815CB363DC}"/>
                </a:ext>
              </a:extLst>
            </p:cNvPr>
            <p:cNvSpPr/>
            <p:nvPr/>
          </p:nvSpPr>
          <p:spPr>
            <a:xfrm>
              <a:off x="7018088" y="219275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34"/>
                    <a:pt x="1" y="100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3;p51">
              <a:extLst>
                <a:ext uri="{FF2B5EF4-FFF2-40B4-BE49-F238E27FC236}">
                  <a16:creationId xmlns:a16="http://schemas.microsoft.com/office/drawing/2014/main" id="{8458C706-56EA-4179-8947-F38903D93B03}"/>
                </a:ext>
              </a:extLst>
            </p:cNvPr>
            <p:cNvSpPr/>
            <p:nvPr/>
          </p:nvSpPr>
          <p:spPr>
            <a:xfrm>
              <a:off x="7001133" y="20873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44;p51">
              <a:extLst>
                <a:ext uri="{FF2B5EF4-FFF2-40B4-BE49-F238E27FC236}">
                  <a16:creationId xmlns:a16="http://schemas.microsoft.com/office/drawing/2014/main" id="{9F864AE8-D193-4A0B-B9D9-72842BB6F43F}"/>
                </a:ext>
              </a:extLst>
            </p:cNvPr>
            <p:cNvSpPr/>
            <p:nvPr/>
          </p:nvSpPr>
          <p:spPr>
            <a:xfrm>
              <a:off x="7009621" y="2140323"/>
              <a:ext cx="6075" cy="6477"/>
            </a:xfrm>
            <a:custGeom>
              <a:avLst/>
              <a:gdLst/>
              <a:ahLst/>
              <a:cxnLst/>
              <a:rect l="l" t="t" r="r" b="b"/>
              <a:pathLst>
                <a:path w="287" h="306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4" y="276"/>
                    <a:pt x="65" y="306"/>
                    <a:pt x="120" y="306"/>
                  </a:cubicBezTo>
                  <a:cubicBezTo>
                    <a:pt x="200" y="306"/>
                    <a:pt x="287" y="242"/>
                    <a:pt x="267" y="142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45;p51">
              <a:extLst>
                <a:ext uri="{FF2B5EF4-FFF2-40B4-BE49-F238E27FC236}">
                  <a16:creationId xmlns:a16="http://schemas.microsoft.com/office/drawing/2014/main" id="{7117E154-CDC0-4E46-B115-8F31EAD06570}"/>
                </a:ext>
              </a:extLst>
            </p:cNvPr>
            <p:cNvSpPr/>
            <p:nvPr/>
          </p:nvSpPr>
          <p:spPr>
            <a:xfrm>
              <a:off x="7049860" y="202540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46;p51">
              <a:extLst>
                <a:ext uri="{FF2B5EF4-FFF2-40B4-BE49-F238E27FC236}">
                  <a16:creationId xmlns:a16="http://schemas.microsoft.com/office/drawing/2014/main" id="{817BB12E-7E16-4496-B807-496D792B87E3}"/>
                </a:ext>
              </a:extLst>
            </p:cNvPr>
            <p:cNvSpPr/>
            <p:nvPr/>
          </p:nvSpPr>
          <p:spPr>
            <a:xfrm>
              <a:off x="7041393" y="19729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09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47;p51">
              <a:extLst>
                <a:ext uri="{FF2B5EF4-FFF2-40B4-BE49-F238E27FC236}">
                  <a16:creationId xmlns:a16="http://schemas.microsoft.com/office/drawing/2014/main" id="{E3CFE493-FFC1-4F9D-9DFB-E2693D5039D4}"/>
                </a:ext>
              </a:extLst>
            </p:cNvPr>
            <p:cNvSpPr/>
            <p:nvPr/>
          </p:nvSpPr>
          <p:spPr>
            <a:xfrm>
              <a:off x="7075283" y="218401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48;p51">
              <a:extLst>
                <a:ext uri="{FF2B5EF4-FFF2-40B4-BE49-F238E27FC236}">
                  <a16:creationId xmlns:a16="http://schemas.microsoft.com/office/drawing/2014/main" id="{F14BAEBA-36FB-4E8F-BEE6-D6F3E9C52AD0}"/>
                </a:ext>
              </a:extLst>
            </p:cNvPr>
            <p:cNvSpPr/>
            <p:nvPr/>
          </p:nvSpPr>
          <p:spPr>
            <a:xfrm>
              <a:off x="7058327" y="207836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49;p51">
              <a:extLst>
                <a:ext uri="{FF2B5EF4-FFF2-40B4-BE49-F238E27FC236}">
                  <a16:creationId xmlns:a16="http://schemas.microsoft.com/office/drawing/2014/main" id="{354F23F5-0B76-4EED-8FDF-CF8769A213DB}"/>
                </a:ext>
              </a:extLst>
            </p:cNvPr>
            <p:cNvSpPr/>
            <p:nvPr/>
          </p:nvSpPr>
          <p:spPr>
            <a:xfrm>
              <a:off x="7066816" y="2131136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3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50;p51">
              <a:extLst>
                <a:ext uri="{FF2B5EF4-FFF2-40B4-BE49-F238E27FC236}">
                  <a16:creationId xmlns:a16="http://schemas.microsoft.com/office/drawing/2014/main" id="{70045ACF-CF1D-4A7C-9E18-CF7A5196E4AC}"/>
                </a:ext>
              </a:extLst>
            </p:cNvPr>
            <p:cNvSpPr/>
            <p:nvPr/>
          </p:nvSpPr>
          <p:spPr>
            <a:xfrm>
              <a:off x="7107055" y="2016663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4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51;p51">
              <a:extLst>
                <a:ext uri="{FF2B5EF4-FFF2-40B4-BE49-F238E27FC236}">
                  <a16:creationId xmlns:a16="http://schemas.microsoft.com/office/drawing/2014/main" id="{2480F037-8750-46C7-A226-F90A1471B73D}"/>
                </a:ext>
              </a:extLst>
            </p:cNvPr>
            <p:cNvSpPr/>
            <p:nvPr/>
          </p:nvSpPr>
          <p:spPr>
            <a:xfrm>
              <a:off x="7098588" y="1963786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52;p51">
              <a:extLst>
                <a:ext uri="{FF2B5EF4-FFF2-40B4-BE49-F238E27FC236}">
                  <a16:creationId xmlns:a16="http://schemas.microsoft.com/office/drawing/2014/main" id="{46D93C40-BFA5-4A8B-8504-86A009C0F1DD}"/>
                </a:ext>
              </a:extLst>
            </p:cNvPr>
            <p:cNvSpPr/>
            <p:nvPr/>
          </p:nvSpPr>
          <p:spPr>
            <a:xfrm>
              <a:off x="7123290" y="21219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53;p51">
              <a:extLst>
                <a:ext uri="{FF2B5EF4-FFF2-40B4-BE49-F238E27FC236}">
                  <a16:creationId xmlns:a16="http://schemas.microsoft.com/office/drawing/2014/main" id="{5032A7EA-02B1-41D5-8DF3-936EE1B929EA}"/>
                </a:ext>
              </a:extLst>
            </p:cNvPr>
            <p:cNvSpPr/>
            <p:nvPr/>
          </p:nvSpPr>
          <p:spPr>
            <a:xfrm>
              <a:off x="7114823" y="2069179"/>
              <a:ext cx="6371" cy="6350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134" y="1"/>
                  </a:moveTo>
                  <a:cubicBezTo>
                    <a:pt x="67" y="1"/>
                    <a:pt x="0" y="68"/>
                    <a:pt x="34" y="168"/>
                  </a:cubicBezTo>
                  <a:lnTo>
                    <a:pt x="34" y="201"/>
                  </a:lnTo>
                  <a:cubicBezTo>
                    <a:pt x="48" y="271"/>
                    <a:pt x="97" y="300"/>
                    <a:pt x="150" y="300"/>
                  </a:cubicBezTo>
                  <a:cubicBezTo>
                    <a:pt x="222" y="300"/>
                    <a:pt x="301" y="245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54;p51">
              <a:extLst>
                <a:ext uri="{FF2B5EF4-FFF2-40B4-BE49-F238E27FC236}">
                  <a16:creationId xmlns:a16="http://schemas.microsoft.com/office/drawing/2014/main" id="{F16DF88E-FABF-41B7-A4DD-E6AFE003B4A1}"/>
                </a:ext>
              </a:extLst>
            </p:cNvPr>
            <p:cNvSpPr/>
            <p:nvPr/>
          </p:nvSpPr>
          <p:spPr>
            <a:xfrm>
              <a:off x="7131779" y="21749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3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55;p51">
              <a:extLst>
                <a:ext uri="{FF2B5EF4-FFF2-40B4-BE49-F238E27FC236}">
                  <a16:creationId xmlns:a16="http://schemas.microsoft.com/office/drawing/2014/main" id="{E44BBB5A-4CAE-4E27-BF70-4B20ACAB3998}"/>
                </a:ext>
              </a:extLst>
            </p:cNvPr>
            <p:cNvSpPr/>
            <p:nvPr/>
          </p:nvSpPr>
          <p:spPr>
            <a:xfrm>
              <a:off x="7269452" y="193643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56;p51">
              <a:extLst>
                <a:ext uri="{FF2B5EF4-FFF2-40B4-BE49-F238E27FC236}">
                  <a16:creationId xmlns:a16="http://schemas.microsoft.com/office/drawing/2014/main" id="{C71A3884-1D8C-4EC6-B7F4-E13C24AB97DD}"/>
                </a:ext>
              </a:extLst>
            </p:cNvPr>
            <p:cNvSpPr/>
            <p:nvPr/>
          </p:nvSpPr>
          <p:spPr>
            <a:xfrm>
              <a:off x="7277919" y="19892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7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6"/>
                    <a:pt x="68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57;p51">
              <a:extLst>
                <a:ext uri="{FF2B5EF4-FFF2-40B4-BE49-F238E27FC236}">
                  <a16:creationId xmlns:a16="http://schemas.microsoft.com/office/drawing/2014/main" id="{7980C377-ACC1-4897-B013-20776C09A767}"/>
                </a:ext>
              </a:extLst>
            </p:cNvPr>
            <p:cNvSpPr/>
            <p:nvPr/>
          </p:nvSpPr>
          <p:spPr>
            <a:xfrm>
              <a:off x="7302643" y="214756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58;p51">
              <a:extLst>
                <a:ext uri="{FF2B5EF4-FFF2-40B4-BE49-F238E27FC236}">
                  <a16:creationId xmlns:a16="http://schemas.microsoft.com/office/drawing/2014/main" id="{86866ACE-B3EB-4C60-AEC0-DC942A022161}"/>
                </a:ext>
              </a:extLst>
            </p:cNvPr>
            <p:cNvSpPr/>
            <p:nvPr/>
          </p:nvSpPr>
          <p:spPr>
            <a:xfrm>
              <a:off x="7294176" y="2094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59;p51">
              <a:extLst>
                <a:ext uri="{FF2B5EF4-FFF2-40B4-BE49-F238E27FC236}">
                  <a16:creationId xmlns:a16="http://schemas.microsoft.com/office/drawing/2014/main" id="{0D24AE64-7C9F-4958-8016-CE9764CEE5C8}"/>
                </a:ext>
              </a:extLst>
            </p:cNvPr>
            <p:cNvSpPr/>
            <p:nvPr/>
          </p:nvSpPr>
          <p:spPr>
            <a:xfrm>
              <a:off x="7286407" y="20421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10"/>
                    <a:pt x="134" y="310"/>
                  </a:cubicBezTo>
                  <a:cubicBezTo>
                    <a:pt x="200" y="276"/>
                    <a:pt x="267" y="209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60;p51">
              <a:extLst>
                <a:ext uri="{FF2B5EF4-FFF2-40B4-BE49-F238E27FC236}">
                  <a16:creationId xmlns:a16="http://schemas.microsoft.com/office/drawing/2014/main" id="{2A429174-14B4-4E2B-B22F-F345F4963C16}"/>
                </a:ext>
              </a:extLst>
            </p:cNvPr>
            <p:cNvSpPr/>
            <p:nvPr/>
          </p:nvSpPr>
          <p:spPr>
            <a:xfrm>
              <a:off x="7007504" y="176184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61;p51">
              <a:extLst>
                <a:ext uri="{FF2B5EF4-FFF2-40B4-BE49-F238E27FC236}">
                  <a16:creationId xmlns:a16="http://schemas.microsoft.com/office/drawing/2014/main" id="{5E2523FF-6B6E-46C7-9040-23B583368851}"/>
                </a:ext>
              </a:extLst>
            </p:cNvPr>
            <p:cNvSpPr/>
            <p:nvPr/>
          </p:nvSpPr>
          <p:spPr>
            <a:xfrm>
              <a:off x="6951008" y="1770950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62;p51">
              <a:extLst>
                <a:ext uri="{FF2B5EF4-FFF2-40B4-BE49-F238E27FC236}">
                  <a16:creationId xmlns:a16="http://schemas.microsoft.com/office/drawing/2014/main" id="{EAE577D7-60D0-46E5-8823-E048BF419746}"/>
                </a:ext>
              </a:extLst>
            </p:cNvPr>
            <p:cNvSpPr/>
            <p:nvPr/>
          </p:nvSpPr>
          <p:spPr>
            <a:xfrm>
              <a:off x="7235563" y="1725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63;p51">
              <a:extLst>
                <a:ext uri="{FF2B5EF4-FFF2-40B4-BE49-F238E27FC236}">
                  <a16:creationId xmlns:a16="http://schemas.microsoft.com/office/drawing/2014/main" id="{43CDE972-22FB-40FE-9CDB-8CF126BD28B4}"/>
                </a:ext>
              </a:extLst>
            </p:cNvPr>
            <p:cNvSpPr/>
            <p:nvPr/>
          </p:nvSpPr>
          <p:spPr>
            <a:xfrm>
              <a:off x="7064699" y="175266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4;p51">
              <a:extLst>
                <a:ext uri="{FF2B5EF4-FFF2-40B4-BE49-F238E27FC236}">
                  <a16:creationId xmlns:a16="http://schemas.microsoft.com/office/drawing/2014/main" id="{DC1A5F5A-C307-4FB3-9ED3-E8B9C27AFD7C}"/>
                </a:ext>
              </a:extLst>
            </p:cNvPr>
            <p:cNvSpPr/>
            <p:nvPr/>
          </p:nvSpPr>
          <p:spPr>
            <a:xfrm>
              <a:off x="7155063" y="195462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65;p51">
              <a:extLst>
                <a:ext uri="{FF2B5EF4-FFF2-40B4-BE49-F238E27FC236}">
                  <a16:creationId xmlns:a16="http://schemas.microsoft.com/office/drawing/2014/main" id="{43137026-116F-4E6C-B87A-4C6806198317}"/>
                </a:ext>
              </a:extLst>
            </p:cNvPr>
            <p:cNvSpPr/>
            <p:nvPr/>
          </p:nvSpPr>
          <p:spPr>
            <a:xfrm>
              <a:off x="7163551" y="200749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47" y="280"/>
                    <a:pt x="93" y="310"/>
                    <a:pt x="143" y="310"/>
                  </a:cubicBezTo>
                  <a:cubicBezTo>
                    <a:pt x="217" y="31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66;p51">
              <a:extLst>
                <a:ext uri="{FF2B5EF4-FFF2-40B4-BE49-F238E27FC236}">
                  <a16:creationId xmlns:a16="http://schemas.microsoft.com/office/drawing/2014/main" id="{542EFC86-77A4-4D5B-9A05-C597F6BFB47E}"/>
                </a:ext>
              </a:extLst>
            </p:cNvPr>
            <p:cNvSpPr/>
            <p:nvPr/>
          </p:nvSpPr>
          <p:spPr>
            <a:xfrm>
              <a:off x="7188952" y="216572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67;p51">
              <a:extLst>
                <a:ext uri="{FF2B5EF4-FFF2-40B4-BE49-F238E27FC236}">
                  <a16:creationId xmlns:a16="http://schemas.microsoft.com/office/drawing/2014/main" id="{62515833-2B82-4037-9D70-7848DB6BE564}"/>
                </a:ext>
              </a:extLst>
            </p:cNvPr>
            <p:cNvSpPr/>
            <p:nvPr/>
          </p:nvSpPr>
          <p:spPr>
            <a:xfrm>
              <a:off x="7172018" y="206001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68;p51">
              <a:extLst>
                <a:ext uri="{FF2B5EF4-FFF2-40B4-BE49-F238E27FC236}">
                  <a16:creationId xmlns:a16="http://schemas.microsoft.com/office/drawing/2014/main" id="{1142B8E1-6BBB-4DF9-9009-CDFBA8CBF344}"/>
                </a:ext>
              </a:extLst>
            </p:cNvPr>
            <p:cNvSpPr/>
            <p:nvPr/>
          </p:nvSpPr>
          <p:spPr>
            <a:xfrm>
              <a:off x="7180485" y="21129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69;p51">
              <a:extLst>
                <a:ext uri="{FF2B5EF4-FFF2-40B4-BE49-F238E27FC236}">
                  <a16:creationId xmlns:a16="http://schemas.microsoft.com/office/drawing/2014/main" id="{795CB03A-1CCE-4B4C-849E-4CEDCD436D23}"/>
                </a:ext>
              </a:extLst>
            </p:cNvPr>
            <p:cNvSpPr/>
            <p:nvPr/>
          </p:nvSpPr>
          <p:spPr>
            <a:xfrm>
              <a:off x="7220746" y="199839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70;p51">
              <a:extLst>
                <a:ext uri="{FF2B5EF4-FFF2-40B4-BE49-F238E27FC236}">
                  <a16:creationId xmlns:a16="http://schemas.microsoft.com/office/drawing/2014/main" id="{EA5BA5A6-A0E3-473E-AD23-C2B64BF81B3E}"/>
                </a:ext>
              </a:extLst>
            </p:cNvPr>
            <p:cNvSpPr/>
            <p:nvPr/>
          </p:nvSpPr>
          <p:spPr>
            <a:xfrm>
              <a:off x="7212257" y="194562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71;p51">
              <a:extLst>
                <a:ext uri="{FF2B5EF4-FFF2-40B4-BE49-F238E27FC236}">
                  <a16:creationId xmlns:a16="http://schemas.microsoft.com/office/drawing/2014/main" id="{778F271C-5CEA-4250-B7E7-446D3C0B3AB9}"/>
                </a:ext>
              </a:extLst>
            </p:cNvPr>
            <p:cNvSpPr/>
            <p:nvPr/>
          </p:nvSpPr>
          <p:spPr>
            <a:xfrm>
              <a:off x="7246147" y="215674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72;p51">
              <a:extLst>
                <a:ext uri="{FF2B5EF4-FFF2-40B4-BE49-F238E27FC236}">
                  <a16:creationId xmlns:a16="http://schemas.microsoft.com/office/drawing/2014/main" id="{6550DB19-5F92-4300-A886-915EED250D1A}"/>
                </a:ext>
              </a:extLst>
            </p:cNvPr>
            <p:cNvSpPr/>
            <p:nvPr/>
          </p:nvSpPr>
          <p:spPr>
            <a:xfrm>
              <a:off x="7229213" y="205127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79" y="295"/>
                    <a:pt x="129" y="295"/>
                  </a:cubicBezTo>
                  <a:cubicBezTo>
                    <a:pt x="199" y="295"/>
                    <a:pt x="26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73;p51">
              <a:extLst>
                <a:ext uri="{FF2B5EF4-FFF2-40B4-BE49-F238E27FC236}">
                  <a16:creationId xmlns:a16="http://schemas.microsoft.com/office/drawing/2014/main" id="{A384FFF6-F1C7-4FA4-A0CC-00F08E44DF81}"/>
                </a:ext>
              </a:extLst>
            </p:cNvPr>
            <p:cNvSpPr/>
            <p:nvPr/>
          </p:nvSpPr>
          <p:spPr>
            <a:xfrm>
              <a:off x="7237680" y="210378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74;p51">
              <a:extLst>
                <a:ext uri="{FF2B5EF4-FFF2-40B4-BE49-F238E27FC236}">
                  <a16:creationId xmlns:a16="http://schemas.microsoft.com/office/drawing/2014/main" id="{46E70079-D7ED-4E7C-8006-A8A3A8BD0B87}"/>
                </a:ext>
              </a:extLst>
            </p:cNvPr>
            <p:cNvSpPr/>
            <p:nvPr/>
          </p:nvSpPr>
          <p:spPr>
            <a:xfrm>
              <a:off x="7325948" y="19272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75;p51">
              <a:extLst>
                <a:ext uri="{FF2B5EF4-FFF2-40B4-BE49-F238E27FC236}">
                  <a16:creationId xmlns:a16="http://schemas.microsoft.com/office/drawing/2014/main" id="{24F50055-C436-44F8-B9FF-3810A2BEF922}"/>
                </a:ext>
              </a:extLst>
            </p:cNvPr>
            <p:cNvSpPr/>
            <p:nvPr/>
          </p:nvSpPr>
          <p:spPr>
            <a:xfrm>
              <a:off x="7334415" y="198021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76;p51">
              <a:extLst>
                <a:ext uri="{FF2B5EF4-FFF2-40B4-BE49-F238E27FC236}">
                  <a16:creationId xmlns:a16="http://schemas.microsoft.com/office/drawing/2014/main" id="{68448073-1C9A-4082-9FBA-B4FFAC25BB09}"/>
                </a:ext>
              </a:extLst>
            </p:cNvPr>
            <p:cNvSpPr/>
            <p:nvPr/>
          </p:nvSpPr>
          <p:spPr>
            <a:xfrm>
              <a:off x="7359837" y="213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8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77;p51">
              <a:extLst>
                <a:ext uri="{FF2B5EF4-FFF2-40B4-BE49-F238E27FC236}">
                  <a16:creationId xmlns:a16="http://schemas.microsoft.com/office/drawing/2014/main" id="{72508FC1-F6CD-4E20-8E7F-868D9E00835D}"/>
                </a:ext>
              </a:extLst>
            </p:cNvPr>
            <p:cNvSpPr/>
            <p:nvPr/>
          </p:nvSpPr>
          <p:spPr>
            <a:xfrm>
              <a:off x="7342882" y="203298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78;p51">
              <a:extLst>
                <a:ext uri="{FF2B5EF4-FFF2-40B4-BE49-F238E27FC236}">
                  <a16:creationId xmlns:a16="http://schemas.microsoft.com/office/drawing/2014/main" id="{978AC7EB-BEF4-4EA6-981E-CC6396BE138A}"/>
                </a:ext>
              </a:extLst>
            </p:cNvPr>
            <p:cNvSpPr/>
            <p:nvPr/>
          </p:nvSpPr>
          <p:spPr>
            <a:xfrm>
              <a:off x="7351370" y="2085859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79;p51">
              <a:extLst>
                <a:ext uri="{FF2B5EF4-FFF2-40B4-BE49-F238E27FC236}">
                  <a16:creationId xmlns:a16="http://schemas.microsoft.com/office/drawing/2014/main" id="{FD87D73C-78A5-459F-B56D-AE2148D95807}"/>
                </a:ext>
              </a:extLst>
            </p:cNvPr>
            <p:cNvSpPr/>
            <p:nvPr/>
          </p:nvSpPr>
          <p:spPr>
            <a:xfrm>
              <a:off x="7391610" y="19710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34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9" y="270"/>
                    <a:pt x="80" y="299"/>
                    <a:pt x="131" y="299"/>
                  </a:cubicBezTo>
                  <a:cubicBezTo>
                    <a:pt x="200" y="299"/>
                    <a:pt x="267" y="24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80;p51">
              <a:extLst>
                <a:ext uri="{FF2B5EF4-FFF2-40B4-BE49-F238E27FC236}">
                  <a16:creationId xmlns:a16="http://schemas.microsoft.com/office/drawing/2014/main" id="{AD0C3702-B81D-4613-A896-19F0727B17A9}"/>
                </a:ext>
              </a:extLst>
            </p:cNvPr>
            <p:cNvSpPr/>
            <p:nvPr/>
          </p:nvSpPr>
          <p:spPr>
            <a:xfrm>
              <a:off x="7383143" y="1918530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81;p51">
              <a:extLst>
                <a:ext uri="{FF2B5EF4-FFF2-40B4-BE49-F238E27FC236}">
                  <a16:creationId xmlns:a16="http://schemas.microsoft.com/office/drawing/2014/main" id="{87082547-1D92-494B-A779-5A07F1330BED}"/>
                </a:ext>
              </a:extLst>
            </p:cNvPr>
            <p:cNvSpPr/>
            <p:nvPr/>
          </p:nvSpPr>
          <p:spPr>
            <a:xfrm>
              <a:off x="7400077" y="20238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82;p51">
              <a:extLst>
                <a:ext uri="{FF2B5EF4-FFF2-40B4-BE49-F238E27FC236}">
                  <a16:creationId xmlns:a16="http://schemas.microsoft.com/office/drawing/2014/main" id="{2D3D51E9-1976-4D15-9845-F6117462982E}"/>
                </a:ext>
              </a:extLst>
            </p:cNvPr>
            <p:cNvSpPr/>
            <p:nvPr/>
          </p:nvSpPr>
          <p:spPr>
            <a:xfrm>
              <a:off x="7417032" y="212921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83;p51">
              <a:extLst>
                <a:ext uri="{FF2B5EF4-FFF2-40B4-BE49-F238E27FC236}">
                  <a16:creationId xmlns:a16="http://schemas.microsoft.com/office/drawing/2014/main" id="{5648C119-8F1C-4C24-9128-F467A9632972}"/>
                </a:ext>
              </a:extLst>
            </p:cNvPr>
            <p:cNvSpPr/>
            <p:nvPr/>
          </p:nvSpPr>
          <p:spPr>
            <a:xfrm>
              <a:off x="7408565" y="2076757"/>
              <a:ext cx="5652" cy="6498"/>
            </a:xfrm>
            <a:custGeom>
              <a:avLst/>
              <a:gdLst/>
              <a:ahLst/>
              <a:cxnLst/>
              <a:rect l="l" t="t" r="r" b="b"/>
              <a:pathLst>
                <a:path w="267" h="307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4" y="277"/>
                    <a:pt x="60" y="307"/>
                    <a:pt x="110" y="307"/>
                  </a:cubicBezTo>
                  <a:cubicBezTo>
                    <a:pt x="184" y="30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84;p51">
              <a:extLst>
                <a:ext uri="{FF2B5EF4-FFF2-40B4-BE49-F238E27FC236}">
                  <a16:creationId xmlns:a16="http://schemas.microsoft.com/office/drawing/2014/main" id="{FDA65A20-F640-4CE5-9CC0-9EF917B4C095}"/>
                </a:ext>
              </a:extLst>
            </p:cNvPr>
            <p:cNvSpPr/>
            <p:nvPr/>
          </p:nvSpPr>
          <p:spPr>
            <a:xfrm>
              <a:off x="7440337" y="190934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68" y="1"/>
                  </a:moveTo>
                  <a:cubicBezTo>
                    <a:pt x="148" y="1"/>
                    <a:pt x="125" y="5"/>
                    <a:pt x="100" y="13"/>
                  </a:cubicBezTo>
                  <a:cubicBezTo>
                    <a:pt x="33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4" y="310"/>
                    <a:pt x="267" y="246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85;p51">
              <a:extLst>
                <a:ext uri="{FF2B5EF4-FFF2-40B4-BE49-F238E27FC236}">
                  <a16:creationId xmlns:a16="http://schemas.microsoft.com/office/drawing/2014/main" id="{61A159DB-529B-4787-8E18-E4E2CAEBEB73}"/>
                </a:ext>
              </a:extLst>
            </p:cNvPr>
            <p:cNvSpPr/>
            <p:nvPr/>
          </p:nvSpPr>
          <p:spPr>
            <a:xfrm>
              <a:off x="7448804" y="196186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5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86;p51">
              <a:extLst>
                <a:ext uri="{FF2B5EF4-FFF2-40B4-BE49-F238E27FC236}">
                  <a16:creationId xmlns:a16="http://schemas.microsoft.com/office/drawing/2014/main" id="{B54C7DBA-7520-44AE-9E3C-DECAACDDB3D0}"/>
                </a:ext>
              </a:extLst>
            </p:cNvPr>
            <p:cNvSpPr/>
            <p:nvPr/>
          </p:nvSpPr>
          <p:spPr>
            <a:xfrm>
              <a:off x="7473507" y="2120468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5"/>
                    <a:pt x="134" y="13"/>
                  </a:cubicBezTo>
                  <a:cubicBezTo>
                    <a:pt x="68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48" y="269"/>
                    <a:pt x="97" y="295"/>
                    <a:pt x="149" y="295"/>
                  </a:cubicBezTo>
                  <a:cubicBezTo>
                    <a:pt x="222" y="295"/>
                    <a:pt x="301" y="244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87;p51">
              <a:extLst>
                <a:ext uri="{FF2B5EF4-FFF2-40B4-BE49-F238E27FC236}">
                  <a16:creationId xmlns:a16="http://schemas.microsoft.com/office/drawing/2014/main" id="{725B7065-02D7-4DE3-BB21-9972BC9A81F2}"/>
                </a:ext>
              </a:extLst>
            </p:cNvPr>
            <p:cNvSpPr/>
            <p:nvPr/>
          </p:nvSpPr>
          <p:spPr>
            <a:xfrm>
              <a:off x="7465738" y="20675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88;p51">
              <a:extLst>
                <a:ext uri="{FF2B5EF4-FFF2-40B4-BE49-F238E27FC236}">
                  <a16:creationId xmlns:a16="http://schemas.microsoft.com/office/drawing/2014/main" id="{3539B122-EA16-4719-90F3-677EFE46E25D}"/>
                </a:ext>
              </a:extLst>
            </p:cNvPr>
            <p:cNvSpPr/>
            <p:nvPr/>
          </p:nvSpPr>
          <p:spPr>
            <a:xfrm>
              <a:off x="7456573" y="2014546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89;p51">
              <a:extLst>
                <a:ext uri="{FF2B5EF4-FFF2-40B4-BE49-F238E27FC236}">
                  <a16:creationId xmlns:a16="http://schemas.microsoft.com/office/drawing/2014/main" id="{1F6B2322-F177-4271-9AA0-6031602BDACF}"/>
                </a:ext>
              </a:extLst>
            </p:cNvPr>
            <p:cNvSpPr/>
            <p:nvPr/>
          </p:nvSpPr>
          <p:spPr>
            <a:xfrm>
              <a:off x="7496812" y="19002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90;p51">
              <a:extLst>
                <a:ext uri="{FF2B5EF4-FFF2-40B4-BE49-F238E27FC236}">
                  <a16:creationId xmlns:a16="http://schemas.microsoft.com/office/drawing/2014/main" id="{CB9186D5-714C-4E1C-82D0-9B0B620A409D}"/>
                </a:ext>
              </a:extLst>
            </p:cNvPr>
            <p:cNvSpPr/>
            <p:nvPr/>
          </p:nvSpPr>
          <p:spPr>
            <a:xfrm>
              <a:off x="7505279" y="1952673"/>
              <a:ext cx="6393" cy="6075"/>
            </a:xfrm>
            <a:custGeom>
              <a:avLst/>
              <a:gdLst/>
              <a:ahLst/>
              <a:cxnLst/>
              <a:rect l="l" t="t" r="r" b="b"/>
              <a:pathLst>
                <a:path w="302" h="287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60"/>
                    <a:pt x="96" y="286"/>
                    <a:pt x="146" y="286"/>
                  </a:cubicBezTo>
                  <a:cubicBezTo>
                    <a:pt x="211" y="286"/>
                    <a:pt x="282" y="243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91;p51">
              <a:extLst>
                <a:ext uri="{FF2B5EF4-FFF2-40B4-BE49-F238E27FC236}">
                  <a16:creationId xmlns:a16="http://schemas.microsoft.com/office/drawing/2014/main" id="{58033A05-3DCB-4BED-9BE1-6C4473B74F8C}"/>
                </a:ext>
              </a:extLst>
            </p:cNvPr>
            <p:cNvSpPr/>
            <p:nvPr/>
          </p:nvSpPr>
          <p:spPr>
            <a:xfrm>
              <a:off x="7513767" y="20056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2;p51">
              <a:extLst>
                <a:ext uri="{FF2B5EF4-FFF2-40B4-BE49-F238E27FC236}">
                  <a16:creationId xmlns:a16="http://schemas.microsoft.com/office/drawing/2014/main" id="{A8E0DC29-E672-49C9-B1B8-49FDDFF19903}"/>
                </a:ext>
              </a:extLst>
            </p:cNvPr>
            <p:cNvSpPr/>
            <p:nvPr/>
          </p:nvSpPr>
          <p:spPr>
            <a:xfrm>
              <a:off x="7522234" y="205859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93;p51">
              <a:extLst>
                <a:ext uri="{FF2B5EF4-FFF2-40B4-BE49-F238E27FC236}">
                  <a16:creationId xmlns:a16="http://schemas.microsoft.com/office/drawing/2014/main" id="{5EC6D4F4-663C-4DA1-B9A6-9E56830270FA}"/>
                </a:ext>
              </a:extLst>
            </p:cNvPr>
            <p:cNvSpPr/>
            <p:nvPr/>
          </p:nvSpPr>
          <p:spPr>
            <a:xfrm>
              <a:off x="7530701" y="211155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94;p51">
              <a:extLst>
                <a:ext uri="{FF2B5EF4-FFF2-40B4-BE49-F238E27FC236}">
                  <a16:creationId xmlns:a16="http://schemas.microsoft.com/office/drawing/2014/main" id="{0401950C-1E87-4951-A963-4066293D0718}"/>
                </a:ext>
              </a:extLst>
            </p:cNvPr>
            <p:cNvSpPr/>
            <p:nvPr/>
          </p:nvSpPr>
          <p:spPr>
            <a:xfrm>
              <a:off x="7570962" y="1996892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14" y="269"/>
                    <a:pt x="69" y="296"/>
                    <a:pt x="125" y="296"/>
                  </a:cubicBezTo>
                  <a:cubicBezTo>
                    <a:pt x="204" y="296"/>
                    <a:pt x="286" y="24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95;p51">
              <a:extLst>
                <a:ext uri="{FF2B5EF4-FFF2-40B4-BE49-F238E27FC236}">
                  <a16:creationId xmlns:a16="http://schemas.microsoft.com/office/drawing/2014/main" id="{35E52222-DFE7-4B88-B2FF-94774A97F679}"/>
                </a:ext>
              </a:extLst>
            </p:cNvPr>
            <p:cNvSpPr/>
            <p:nvPr/>
          </p:nvSpPr>
          <p:spPr>
            <a:xfrm>
              <a:off x="7562474" y="1943952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7" y="295"/>
                    <a:pt x="149" y="295"/>
                  </a:cubicBezTo>
                  <a:cubicBezTo>
                    <a:pt x="222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96;p51">
              <a:extLst>
                <a:ext uri="{FF2B5EF4-FFF2-40B4-BE49-F238E27FC236}">
                  <a16:creationId xmlns:a16="http://schemas.microsoft.com/office/drawing/2014/main" id="{AC6DCE0E-5AD7-4ED5-BB29-DF763C28BE24}"/>
                </a:ext>
              </a:extLst>
            </p:cNvPr>
            <p:cNvSpPr/>
            <p:nvPr/>
          </p:nvSpPr>
          <p:spPr>
            <a:xfrm>
              <a:off x="7587896" y="210217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9" y="266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97;p51">
              <a:extLst>
                <a:ext uri="{FF2B5EF4-FFF2-40B4-BE49-F238E27FC236}">
                  <a16:creationId xmlns:a16="http://schemas.microsoft.com/office/drawing/2014/main" id="{2EEFB131-6572-4049-946E-9A320DBF9041}"/>
                </a:ext>
              </a:extLst>
            </p:cNvPr>
            <p:cNvSpPr/>
            <p:nvPr/>
          </p:nvSpPr>
          <p:spPr>
            <a:xfrm>
              <a:off x="7579429" y="2049938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28" y="265"/>
                    <a:pt x="79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98;p51">
              <a:extLst>
                <a:ext uri="{FF2B5EF4-FFF2-40B4-BE49-F238E27FC236}">
                  <a16:creationId xmlns:a16="http://schemas.microsoft.com/office/drawing/2014/main" id="{191880F1-0875-4405-8E7F-14968E8F710A}"/>
                </a:ext>
              </a:extLst>
            </p:cNvPr>
            <p:cNvSpPr/>
            <p:nvPr/>
          </p:nvSpPr>
          <p:spPr>
            <a:xfrm>
              <a:off x="7554007" y="189099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99;p51">
              <a:extLst>
                <a:ext uri="{FF2B5EF4-FFF2-40B4-BE49-F238E27FC236}">
                  <a16:creationId xmlns:a16="http://schemas.microsoft.com/office/drawing/2014/main" id="{A4E8E979-B075-4B07-BED7-5D3A5DAB0B6F}"/>
                </a:ext>
              </a:extLst>
            </p:cNvPr>
            <p:cNvSpPr/>
            <p:nvPr/>
          </p:nvSpPr>
          <p:spPr>
            <a:xfrm>
              <a:off x="7635925" y="2040243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0"/>
                  </a:moveTo>
                  <a:cubicBezTo>
                    <a:pt x="67" y="0"/>
                    <a:pt x="0" y="67"/>
                    <a:pt x="33" y="167"/>
                  </a:cubicBezTo>
                  <a:lnTo>
                    <a:pt x="33" y="200"/>
                  </a:lnTo>
                  <a:cubicBezTo>
                    <a:pt x="48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00;p51">
              <a:extLst>
                <a:ext uri="{FF2B5EF4-FFF2-40B4-BE49-F238E27FC236}">
                  <a16:creationId xmlns:a16="http://schemas.microsoft.com/office/drawing/2014/main" id="{242A0946-3D29-4911-BDD7-CCA3D36FA979}"/>
                </a:ext>
              </a:extLst>
            </p:cNvPr>
            <p:cNvSpPr/>
            <p:nvPr/>
          </p:nvSpPr>
          <p:spPr>
            <a:xfrm>
              <a:off x="7619668" y="1935041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15" y="259"/>
                    <a:pt x="69" y="285"/>
                    <a:pt x="124" y="285"/>
                  </a:cubicBezTo>
                  <a:cubicBezTo>
                    <a:pt x="19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01;p51">
              <a:extLst>
                <a:ext uri="{FF2B5EF4-FFF2-40B4-BE49-F238E27FC236}">
                  <a16:creationId xmlns:a16="http://schemas.microsoft.com/office/drawing/2014/main" id="{7E1C10B4-7195-4DD7-974E-D823A52B2643}"/>
                </a:ext>
              </a:extLst>
            </p:cNvPr>
            <p:cNvSpPr/>
            <p:nvPr/>
          </p:nvSpPr>
          <p:spPr>
            <a:xfrm>
              <a:off x="7611201" y="188208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02;p51">
              <a:extLst>
                <a:ext uri="{FF2B5EF4-FFF2-40B4-BE49-F238E27FC236}">
                  <a16:creationId xmlns:a16="http://schemas.microsoft.com/office/drawing/2014/main" id="{AC98E925-FE9C-46B2-A083-C8FC1A901A97}"/>
                </a:ext>
              </a:extLst>
            </p:cNvPr>
            <p:cNvSpPr/>
            <p:nvPr/>
          </p:nvSpPr>
          <p:spPr>
            <a:xfrm>
              <a:off x="7644392" y="2093014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03;p51">
              <a:extLst>
                <a:ext uri="{FF2B5EF4-FFF2-40B4-BE49-F238E27FC236}">
                  <a16:creationId xmlns:a16="http://schemas.microsoft.com/office/drawing/2014/main" id="{3C93E653-7876-4362-9A4A-82AD6208948A}"/>
                </a:ext>
              </a:extLst>
            </p:cNvPr>
            <p:cNvSpPr/>
            <p:nvPr/>
          </p:nvSpPr>
          <p:spPr>
            <a:xfrm>
              <a:off x="7628156" y="1987981"/>
              <a:ext cx="5652" cy="6393"/>
            </a:xfrm>
            <a:custGeom>
              <a:avLst/>
              <a:gdLst/>
              <a:ahLst/>
              <a:cxnLst/>
              <a:rect l="l" t="t" r="r" b="b"/>
              <a:pathLst>
                <a:path w="267" h="302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04;p51">
              <a:extLst>
                <a:ext uri="{FF2B5EF4-FFF2-40B4-BE49-F238E27FC236}">
                  <a16:creationId xmlns:a16="http://schemas.microsoft.com/office/drawing/2014/main" id="{2B63B386-C30D-4E72-9777-E9B6740638E6}"/>
                </a:ext>
              </a:extLst>
            </p:cNvPr>
            <p:cNvSpPr/>
            <p:nvPr/>
          </p:nvSpPr>
          <p:spPr>
            <a:xfrm>
              <a:off x="7667697" y="187333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33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05;p51">
              <a:extLst>
                <a:ext uri="{FF2B5EF4-FFF2-40B4-BE49-F238E27FC236}">
                  <a16:creationId xmlns:a16="http://schemas.microsoft.com/office/drawing/2014/main" id="{C68C6AC2-D74E-421D-99DC-5AEA72A67B65}"/>
                </a:ext>
              </a:extLst>
            </p:cNvPr>
            <p:cNvSpPr/>
            <p:nvPr/>
          </p:nvSpPr>
          <p:spPr>
            <a:xfrm>
              <a:off x="7178368" y="173450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06;p51">
              <a:extLst>
                <a:ext uri="{FF2B5EF4-FFF2-40B4-BE49-F238E27FC236}">
                  <a16:creationId xmlns:a16="http://schemas.microsoft.com/office/drawing/2014/main" id="{FEA727AD-F276-4D94-8BD1-0851BCEDCE2B}"/>
                </a:ext>
              </a:extLst>
            </p:cNvPr>
            <p:cNvSpPr/>
            <p:nvPr/>
          </p:nvSpPr>
          <p:spPr>
            <a:xfrm>
              <a:off x="7701587" y="20840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07;p51">
              <a:extLst>
                <a:ext uri="{FF2B5EF4-FFF2-40B4-BE49-F238E27FC236}">
                  <a16:creationId xmlns:a16="http://schemas.microsoft.com/office/drawing/2014/main" id="{0F7B11FC-D1BE-4014-B728-F4E9CB261C6D}"/>
                </a:ext>
              </a:extLst>
            </p:cNvPr>
            <p:cNvSpPr/>
            <p:nvPr/>
          </p:nvSpPr>
          <p:spPr>
            <a:xfrm>
              <a:off x="7634507" y="166176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8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08;p51">
              <a:extLst>
                <a:ext uri="{FF2B5EF4-FFF2-40B4-BE49-F238E27FC236}">
                  <a16:creationId xmlns:a16="http://schemas.microsoft.com/office/drawing/2014/main" id="{404D2AF9-87A3-4189-80E3-9BD52780D5C5}"/>
                </a:ext>
              </a:extLst>
            </p:cNvPr>
            <p:cNvSpPr/>
            <p:nvPr/>
          </p:nvSpPr>
          <p:spPr>
            <a:xfrm>
              <a:off x="7684631" y="1978625"/>
              <a:ext cx="6371" cy="6477"/>
            </a:xfrm>
            <a:custGeom>
              <a:avLst/>
              <a:gdLst/>
              <a:ahLst/>
              <a:cxnLst/>
              <a:rect l="l" t="t" r="r" b="b"/>
              <a:pathLst>
                <a:path w="301" h="306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8" y="277"/>
                    <a:pt x="94" y="306"/>
                    <a:pt x="144" y="306"/>
                  </a:cubicBezTo>
                  <a:cubicBezTo>
                    <a:pt x="218" y="306"/>
                    <a:pt x="301" y="242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09;p51">
              <a:extLst>
                <a:ext uri="{FF2B5EF4-FFF2-40B4-BE49-F238E27FC236}">
                  <a16:creationId xmlns:a16="http://schemas.microsoft.com/office/drawing/2014/main" id="{65AC812B-DAD4-4BC4-BC96-D85209C0D4D8}"/>
                </a:ext>
              </a:extLst>
            </p:cNvPr>
            <p:cNvSpPr/>
            <p:nvPr/>
          </p:nvSpPr>
          <p:spPr>
            <a:xfrm>
              <a:off x="7693098" y="20310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10;p51">
              <a:extLst>
                <a:ext uri="{FF2B5EF4-FFF2-40B4-BE49-F238E27FC236}">
                  <a16:creationId xmlns:a16="http://schemas.microsoft.com/office/drawing/2014/main" id="{1F40B22F-3ACD-42B4-BD4E-2062B5C489A1}"/>
                </a:ext>
              </a:extLst>
            </p:cNvPr>
            <p:cNvSpPr/>
            <p:nvPr/>
          </p:nvSpPr>
          <p:spPr>
            <a:xfrm>
              <a:off x="7676164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11;p51">
              <a:extLst>
                <a:ext uri="{FF2B5EF4-FFF2-40B4-BE49-F238E27FC236}">
                  <a16:creationId xmlns:a16="http://schemas.microsoft.com/office/drawing/2014/main" id="{1D397EBB-AD0E-46B5-B8FE-78910CF96456}"/>
                </a:ext>
              </a:extLst>
            </p:cNvPr>
            <p:cNvSpPr/>
            <p:nvPr/>
          </p:nvSpPr>
          <p:spPr>
            <a:xfrm>
              <a:off x="7577312" y="1670955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12;p51">
              <a:extLst>
                <a:ext uri="{FF2B5EF4-FFF2-40B4-BE49-F238E27FC236}">
                  <a16:creationId xmlns:a16="http://schemas.microsoft.com/office/drawing/2014/main" id="{8682B183-9539-47E2-809A-C3225D87D40E}"/>
                </a:ext>
              </a:extLst>
            </p:cNvPr>
            <p:cNvSpPr/>
            <p:nvPr/>
          </p:nvSpPr>
          <p:spPr>
            <a:xfrm>
              <a:off x="7121174" y="17434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13;p51">
              <a:extLst>
                <a:ext uri="{FF2B5EF4-FFF2-40B4-BE49-F238E27FC236}">
                  <a16:creationId xmlns:a16="http://schemas.microsoft.com/office/drawing/2014/main" id="{5ABB9960-5089-4FA9-B48B-CD0057792545}"/>
                </a:ext>
              </a:extLst>
            </p:cNvPr>
            <p:cNvSpPr/>
            <p:nvPr/>
          </p:nvSpPr>
          <p:spPr>
            <a:xfrm>
              <a:off x="7349253" y="1706961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3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34"/>
                  </a:lnTo>
                  <a:cubicBezTo>
                    <a:pt x="33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34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14;p51">
              <a:extLst>
                <a:ext uri="{FF2B5EF4-FFF2-40B4-BE49-F238E27FC236}">
                  <a16:creationId xmlns:a16="http://schemas.microsoft.com/office/drawing/2014/main" id="{36855294-87CB-4E6E-95DE-1C05670741D7}"/>
                </a:ext>
              </a:extLst>
            </p:cNvPr>
            <p:cNvSpPr/>
            <p:nvPr/>
          </p:nvSpPr>
          <p:spPr>
            <a:xfrm>
              <a:off x="7520118" y="1680142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34" y="133"/>
                  </a:cubicBezTo>
                  <a:lnTo>
                    <a:pt x="34" y="200"/>
                  </a:lnTo>
                  <a:cubicBezTo>
                    <a:pt x="34" y="267"/>
                    <a:pt x="101" y="300"/>
                    <a:pt x="167" y="300"/>
                  </a:cubicBezTo>
                  <a:cubicBezTo>
                    <a:pt x="267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15;p51">
              <a:extLst>
                <a:ext uri="{FF2B5EF4-FFF2-40B4-BE49-F238E27FC236}">
                  <a16:creationId xmlns:a16="http://schemas.microsoft.com/office/drawing/2014/main" id="{74FEF377-163E-44F4-92F2-6657E6B5A456}"/>
                </a:ext>
              </a:extLst>
            </p:cNvPr>
            <p:cNvSpPr/>
            <p:nvPr/>
          </p:nvSpPr>
          <p:spPr>
            <a:xfrm>
              <a:off x="7463621" y="1689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16;p51">
              <a:extLst>
                <a:ext uri="{FF2B5EF4-FFF2-40B4-BE49-F238E27FC236}">
                  <a16:creationId xmlns:a16="http://schemas.microsoft.com/office/drawing/2014/main" id="{FBD8D9CC-7362-4DF3-8C15-BEA483F3F636}"/>
                </a:ext>
              </a:extLst>
            </p:cNvPr>
            <p:cNvSpPr/>
            <p:nvPr/>
          </p:nvSpPr>
          <p:spPr>
            <a:xfrm>
              <a:off x="7292757" y="171614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34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17;p51">
              <a:extLst>
                <a:ext uri="{FF2B5EF4-FFF2-40B4-BE49-F238E27FC236}">
                  <a16:creationId xmlns:a16="http://schemas.microsoft.com/office/drawing/2014/main" id="{16EFCB81-13AE-4733-9B48-377A82E454BF}"/>
                </a:ext>
              </a:extLst>
            </p:cNvPr>
            <p:cNvSpPr/>
            <p:nvPr/>
          </p:nvSpPr>
          <p:spPr>
            <a:xfrm>
              <a:off x="7406427" y="169821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8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18;p51">
              <a:extLst>
                <a:ext uri="{FF2B5EF4-FFF2-40B4-BE49-F238E27FC236}">
                  <a16:creationId xmlns:a16="http://schemas.microsoft.com/office/drawing/2014/main" id="{5D1F8428-AF4E-4994-9F3D-F0FC7F135AAE}"/>
                </a:ext>
              </a:extLst>
            </p:cNvPr>
            <p:cNvSpPr/>
            <p:nvPr/>
          </p:nvSpPr>
          <p:spPr>
            <a:xfrm>
              <a:off x="6942541" y="171807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19;p51">
              <a:extLst>
                <a:ext uri="{FF2B5EF4-FFF2-40B4-BE49-F238E27FC236}">
                  <a16:creationId xmlns:a16="http://schemas.microsoft.com/office/drawing/2014/main" id="{64DDE0E6-715F-4056-9B56-458564E808A5}"/>
                </a:ext>
              </a:extLst>
            </p:cNvPr>
            <p:cNvSpPr/>
            <p:nvPr/>
          </p:nvSpPr>
          <p:spPr>
            <a:xfrm>
              <a:off x="6934074" y="166530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3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20;p51">
              <a:extLst>
                <a:ext uri="{FF2B5EF4-FFF2-40B4-BE49-F238E27FC236}">
                  <a16:creationId xmlns:a16="http://schemas.microsoft.com/office/drawing/2014/main" id="{19B79B20-51AE-41D4-B7DE-74959C707B19}"/>
                </a:ext>
              </a:extLst>
            </p:cNvPr>
            <p:cNvSpPr/>
            <p:nvPr/>
          </p:nvSpPr>
          <p:spPr>
            <a:xfrm>
              <a:off x="6925586" y="1612342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31" y="276"/>
                    <a:pt x="88" y="311"/>
                    <a:pt x="142" y="311"/>
                  </a:cubicBezTo>
                  <a:cubicBezTo>
                    <a:pt x="207" y="311"/>
                    <a:pt x="268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21;p51">
              <a:extLst>
                <a:ext uri="{FF2B5EF4-FFF2-40B4-BE49-F238E27FC236}">
                  <a16:creationId xmlns:a16="http://schemas.microsoft.com/office/drawing/2014/main" id="{AC5762D9-6D07-4D3E-99EB-9EB8277C70DB}"/>
                </a:ext>
              </a:extLst>
            </p:cNvPr>
            <p:cNvSpPr/>
            <p:nvPr/>
          </p:nvSpPr>
          <p:spPr>
            <a:xfrm>
              <a:off x="6975732" y="1929198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22;p51">
              <a:extLst>
                <a:ext uri="{FF2B5EF4-FFF2-40B4-BE49-F238E27FC236}">
                  <a16:creationId xmlns:a16="http://schemas.microsoft.com/office/drawing/2014/main" id="{104A88D5-A07B-431F-88E1-1877294EA456}"/>
                </a:ext>
              </a:extLst>
            </p:cNvPr>
            <p:cNvSpPr/>
            <p:nvPr/>
          </p:nvSpPr>
          <p:spPr>
            <a:xfrm>
              <a:off x="6959475" y="182346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68" y="1"/>
                    <a:pt x="1" y="67"/>
                    <a:pt x="1" y="101"/>
                  </a:cubicBezTo>
                  <a:cubicBezTo>
                    <a:pt x="1" y="101"/>
                    <a:pt x="1" y="134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101"/>
                    <a:pt x="268" y="67"/>
                    <a:pt x="268" y="67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23;p51">
              <a:extLst>
                <a:ext uri="{FF2B5EF4-FFF2-40B4-BE49-F238E27FC236}">
                  <a16:creationId xmlns:a16="http://schemas.microsoft.com/office/drawing/2014/main" id="{17CE2794-3439-473C-8F76-5B260F88321D}"/>
                </a:ext>
              </a:extLst>
            </p:cNvPr>
            <p:cNvSpPr/>
            <p:nvPr/>
          </p:nvSpPr>
          <p:spPr>
            <a:xfrm>
              <a:off x="6967963" y="1876237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24;p51">
              <a:extLst>
                <a:ext uri="{FF2B5EF4-FFF2-40B4-BE49-F238E27FC236}">
                  <a16:creationId xmlns:a16="http://schemas.microsoft.com/office/drawing/2014/main" id="{0F294CB6-A8DD-4FAC-A589-276A46F1540D}"/>
                </a:ext>
              </a:extLst>
            </p:cNvPr>
            <p:cNvSpPr/>
            <p:nvPr/>
          </p:nvSpPr>
          <p:spPr>
            <a:xfrm>
              <a:off x="6999016" y="1709078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25;p51">
              <a:extLst>
                <a:ext uri="{FF2B5EF4-FFF2-40B4-BE49-F238E27FC236}">
                  <a16:creationId xmlns:a16="http://schemas.microsoft.com/office/drawing/2014/main" id="{5B1337DE-4323-4A36-A1BD-2C6C82EC0E6E}"/>
                </a:ext>
              </a:extLst>
            </p:cNvPr>
            <p:cNvSpPr/>
            <p:nvPr/>
          </p:nvSpPr>
          <p:spPr>
            <a:xfrm>
              <a:off x="6991248" y="1656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6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26;p51">
              <a:extLst>
                <a:ext uri="{FF2B5EF4-FFF2-40B4-BE49-F238E27FC236}">
                  <a16:creationId xmlns:a16="http://schemas.microsoft.com/office/drawing/2014/main" id="{72F99025-B9C4-49DD-A49C-56F5EA2DC995}"/>
                </a:ext>
              </a:extLst>
            </p:cNvPr>
            <p:cNvSpPr/>
            <p:nvPr/>
          </p:nvSpPr>
          <p:spPr>
            <a:xfrm>
              <a:off x="6982781" y="1603600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16" y="255"/>
                    <a:pt x="71" y="290"/>
                    <a:pt x="128" y="290"/>
                  </a:cubicBezTo>
                  <a:cubicBezTo>
                    <a:pt x="197" y="290"/>
                    <a:pt x="268" y="239"/>
                    <a:pt x="268" y="147"/>
                  </a:cubicBezTo>
                  <a:lnTo>
                    <a:pt x="268" y="114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27;p51">
              <a:extLst>
                <a:ext uri="{FF2B5EF4-FFF2-40B4-BE49-F238E27FC236}">
                  <a16:creationId xmlns:a16="http://schemas.microsoft.com/office/drawing/2014/main" id="{C487177B-1DC6-47B0-B931-50A6E275D69E}"/>
                </a:ext>
              </a:extLst>
            </p:cNvPr>
            <p:cNvSpPr/>
            <p:nvPr/>
          </p:nvSpPr>
          <p:spPr>
            <a:xfrm>
              <a:off x="7032926" y="192001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3" y="10"/>
                  </a:cubicBezTo>
                  <a:cubicBezTo>
                    <a:pt x="67" y="10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68"/>
                    <a:pt x="95" y="295"/>
                    <a:pt x="145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28;p51">
              <a:extLst>
                <a:ext uri="{FF2B5EF4-FFF2-40B4-BE49-F238E27FC236}">
                  <a16:creationId xmlns:a16="http://schemas.microsoft.com/office/drawing/2014/main" id="{D63D4363-5CC7-4191-B1D4-AB97EAA9754F}"/>
                </a:ext>
              </a:extLst>
            </p:cNvPr>
            <p:cNvSpPr/>
            <p:nvPr/>
          </p:nvSpPr>
          <p:spPr>
            <a:xfrm>
              <a:off x="7015971" y="181428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34" y="68"/>
                    <a:pt x="34" y="101"/>
                  </a:cubicBezTo>
                  <a:cubicBezTo>
                    <a:pt x="0" y="134"/>
                    <a:pt x="0" y="134"/>
                    <a:pt x="34" y="168"/>
                  </a:cubicBezTo>
                  <a:lnTo>
                    <a:pt x="34" y="201"/>
                  </a:lnTo>
                  <a:cubicBezTo>
                    <a:pt x="34" y="256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301" y="101"/>
                    <a:pt x="301" y="68"/>
                    <a:pt x="301" y="68"/>
                  </a:cubicBezTo>
                  <a:cubicBezTo>
                    <a:pt x="267" y="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29;p51">
              <a:extLst>
                <a:ext uri="{FF2B5EF4-FFF2-40B4-BE49-F238E27FC236}">
                  <a16:creationId xmlns:a16="http://schemas.microsoft.com/office/drawing/2014/main" id="{013BADC9-D5D7-4716-9476-24673F5C4A8F}"/>
                </a:ext>
              </a:extLst>
            </p:cNvPr>
            <p:cNvSpPr/>
            <p:nvPr/>
          </p:nvSpPr>
          <p:spPr>
            <a:xfrm>
              <a:off x="7024438" y="186724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30;p51">
              <a:extLst>
                <a:ext uri="{FF2B5EF4-FFF2-40B4-BE49-F238E27FC236}">
                  <a16:creationId xmlns:a16="http://schemas.microsoft.com/office/drawing/2014/main" id="{B503A304-0D55-4EA9-93E1-9296E57B7DE3}"/>
                </a:ext>
              </a:extLst>
            </p:cNvPr>
            <p:cNvSpPr/>
            <p:nvPr/>
          </p:nvSpPr>
          <p:spPr>
            <a:xfrm>
              <a:off x="7047744" y="164695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100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31;p51">
              <a:extLst>
                <a:ext uri="{FF2B5EF4-FFF2-40B4-BE49-F238E27FC236}">
                  <a16:creationId xmlns:a16="http://schemas.microsoft.com/office/drawing/2014/main" id="{E00624E1-52AF-4E98-B7FD-34A2443F8C4D}"/>
                </a:ext>
              </a:extLst>
            </p:cNvPr>
            <p:cNvSpPr/>
            <p:nvPr/>
          </p:nvSpPr>
          <p:spPr>
            <a:xfrm>
              <a:off x="7056211" y="1699722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32;p51">
              <a:extLst>
                <a:ext uri="{FF2B5EF4-FFF2-40B4-BE49-F238E27FC236}">
                  <a16:creationId xmlns:a16="http://schemas.microsoft.com/office/drawing/2014/main" id="{D729B4F4-04DD-42F8-BA8D-8FAA07C424CE}"/>
                </a:ext>
              </a:extLst>
            </p:cNvPr>
            <p:cNvSpPr/>
            <p:nvPr/>
          </p:nvSpPr>
          <p:spPr>
            <a:xfrm>
              <a:off x="7039277" y="159449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33;p51">
              <a:extLst>
                <a:ext uri="{FF2B5EF4-FFF2-40B4-BE49-F238E27FC236}">
                  <a16:creationId xmlns:a16="http://schemas.microsoft.com/office/drawing/2014/main" id="{EAA2846E-9012-46E8-8968-843A5404A0B3}"/>
                </a:ext>
              </a:extLst>
            </p:cNvPr>
            <p:cNvSpPr/>
            <p:nvPr/>
          </p:nvSpPr>
          <p:spPr>
            <a:xfrm>
              <a:off x="7081633" y="18580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34;p51">
              <a:extLst>
                <a:ext uri="{FF2B5EF4-FFF2-40B4-BE49-F238E27FC236}">
                  <a16:creationId xmlns:a16="http://schemas.microsoft.com/office/drawing/2014/main" id="{64325974-D3F8-45C7-8DBF-24F80E5224D3}"/>
                </a:ext>
              </a:extLst>
            </p:cNvPr>
            <p:cNvSpPr/>
            <p:nvPr/>
          </p:nvSpPr>
          <p:spPr>
            <a:xfrm>
              <a:off x="7073166" y="1805517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1"/>
                  </a:moveTo>
                  <a:cubicBezTo>
                    <a:pt x="156" y="1"/>
                    <a:pt x="144" y="5"/>
                    <a:pt x="134" y="15"/>
                  </a:cubicBezTo>
                  <a:cubicBezTo>
                    <a:pt x="67" y="15"/>
                    <a:pt x="34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34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35;p51">
              <a:extLst>
                <a:ext uri="{FF2B5EF4-FFF2-40B4-BE49-F238E27FC236}">
                  <a16:creationId xmlns:a16="http://schemas.microsoft.com/office/drawing/2014/main" id="{1FB0AA82-FCC3-4A74-8287-891DAD01501A}"/>
                </a:ext>
              </a:extLst>
            </p:cNvPr>
            <p:cNvSpPr/>
            <p:nvPr/>
          </p:nvSpPr>
          <p:spPr>
            <a:xfrm>
              <a:off x="7090100" y="1910825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53" y="1"/>
                  </a:moveTo>
                  <a:cubicBezTo>
                    <a:pt x="137" y="1"/>
                    <a:pt x="119" y="4"/>
                    <a:pt x="101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20"/>
                    <a:pt x="128" y="320"/>
                  </a:cubicBezTo>
                  <a:cubicBezTo>
                    <a:pt x="197" y="320"/>
                    <a:pt x="268" y="268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5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36;p51">
              <a:extLst>
                <a:ext uri="{FF2B5EF4-FFF2-40B4-BE49-F238E27FC236}">
                  <a16:creationId xmlns:a16="http://schemas.microsoft.com/office/drawing/2014/main" id="{AE51EC48-843F-4B3C-A9D7-C61182BC0513}"/>
                </a:ext>
              </a:extLst>
            </p:cNvPr>
            <p:cNvSpPr/>
            <p:nvPr/>
          </p:nvSpPr>
          <p:spPr>
            <a:xfrm>
              <a:off x="7227096" y="167279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300" y="147"/>
                  </a:cubicBezTo>
                  <a:lnTo>
                    <a:pt x="300" y="114"/>
                  </a:lnTo>
                  <a:cubicBezTo>
                    <a:pt x="275" y="39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37;p51">
              <a:extLst>
                <a:ext uri="{FF2B5EF4-FFF2-40B4-BE49-F238E27FC236}">
                  <a16:creationId xmlns:a16="http://schemas.microsoft.com/office/drawing/2014/main" id="{5189CB7C-DACE-4EB8-BCDF-11023A209502}"/>
                </a:ext>
              </a:extLst>
            </p:cNvPr>
            <p:cNvSpPr/>
            <p:nvPr/>
          </p:nvSpPr>
          <p:spPr>
            <a:xfrm>
              <a:off x="7218608" y="161992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38;p51">
              <a:extLst>
                <a:ext uri="{FF2B5EF4-FFF2-40B4-BE49-F238E27FC236}">
                  <a16:creationId xmlns:a16="http://schemas.microsoft.com/office/drawing/2014/main" id="{97C0DBF9-E1FC-4AEF-A3F9-4D95AA089DA4}"/>
                </a:ext>
              </a:extLst>
            </p:cNvPr>
            <p:cNvSpPr/>
            <p:nvPr/>
          </p:nvSpPr>
          <p:spPr>
            <a:xfrm>
              <a:off x="7260985" y="1883477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34" y="34"/>
                    <a:pt x="0" y="101"/>
                    <a:pt x="0" y="168"/>
                  </a:cubicBezTo>
                  <a:lnTo>
                    <a:pt x="0" y="201"/>
                  </a:lnTo>
                  <a:cubicBezTo>
                    <a:pt x="0" y="301"/>
                    <a:pt x="100" y="335"/>
                    <a:pt x="167" y="335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39;p51">
              <a:extLst>
                <a:ext uri="{FF2B5EF4-FFF2-40B4-BE49-F238E27FC236}">
                  <a16:creationId xmlns:a16="http://schemas.microsoft.com/office/drawing/2014/main" id="{C477FCEA-16DC-43FB-81E4-4F607B48EA14}"/>
                </a:ext>
              </a:extLst>
            </p:cNvPr>
            <p:cNvSpPr/>
            <p:nvPr/>
          </p:nvSpPr>
          <p:spPr>
            <a:xfrm>
              <a:off x="7210141" y="15671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40;p51">
              <a:extLst>
                <a:ext uri="{FF2B5EF4-FFF2-40B4-BE49-F238E27FC236}">
                  <a16:creationId xmlns:a16="http://schemas.microsoft.com/office/drawing/2014/main" id="{88B73088-6B04-4938-8BF2-6DB4ED0E2741}"/>
                </a:ext>
              </a:extLst>
            </p:cNvPr>
            <p:cNvSpPr/>
            <p:nvPr/>
          </p:nvSpPr>
          <p:spPr>
            <a:xfrm>
              <a:off x="7252518" y="183104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41;p51">
              <a:extLst>
                <a:ext uri="{FF2B5EF4-FFF2-40B4-BE49-F238E27FC236}">
                  <a16:creationId xmlns:a16="http://schemas.microsoft.com/office/drawing/2014/main" id="{F44C65B7-5B21-40A1-B229-AE6E477656A8}"/>
                </a:ext>
              </a:extLst>
            </p:cNvPr>
            <p:cNvSpPr/>
            <p:nvPr/>
          </p:nvSpPr>
          <p:spPr>
            <a:xfrm>
              <a:off x="7244030" y="177799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67" y="1"/>
                  </a:moveTo>
                  <a:cubicBezTo>
                    <a:pt x="155" y="1"/>
                    <a:pt x="143" y="5"/>
                    <a:pt x="134" y="14"/>
                  </a:cubicBezTo>
                  <a:cubicBezTo>
                    <a:pt x="68" y="14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8" y="314"/>
                  </a:cubicBezTo>
                  <a:cubicBezTo>
                    <a:pt x="234" y="314"/>
                    <a:pt x="301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2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42;p51">
              <a:extLst>
                <a:ext uri="{FF2B5EF4-FFF2-40B4-BE49-F238E27FC236}">
                  <a16:creationId xmlns:a16="http://schemas.microsoft.com/office/drawing/2014/main" id="{7A3EFB46-5223-4272-B4FA-9929A25C03A5}"/>
                </a:ext>
              </a:extLst>
            </p:cNvPr>
            <p:cNvSpPr/>
            <p:nvPr/>
          </p:nvSpPr>
          <p:spPr>
            <a:xfrm>
              <a:off x="6965847" y="1497953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9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43;p51">
              <a:extLst>
                <a:ext uri="{FF2B5EF4-FFF2-40B4-BE49-F238E27FC236}">
                  <a16:creationId xmlns:a16="http://schemas.microsoft.com/office/drawing/2014/main" id="{3436C175-841C-4869-AD5F-80FB09FBDB02}"/>
                </a:ext>
              </a:extLst>
            </p:cNvPr>
            <p:cNvSpPr/>
            <p:nvPr/>
          </p:nvSpPr>
          <p:spPr>
            <a:xfrm>
              <a:off x="6908652" y="150694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44;p51">
              <a:extLst>
                <a:ext uri="{FF2B5EF4-FFF2-40B4-BE49-F238E27FC236}">
                  <a16:creationId xmlns:a16="http://schemas.microsoft.com/office/drawing/2014/main" id="{F5EBA6EA-2537-4C3F-9F93-6BD4A03E688A}"/>
                </a:ext>
              </a:extLst>
            </p:cNvPr>
            <p:cNvSpPr/>
            <p:nvPr/>
          </p:nvSpPr>
          <p:spPr>
            <a:xfrm>
              <a:off x="7193905" y="146175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1"/>
                  </a:moveTo>
                  <a:cubicBezTo>
                    <a:pt x="125" y="1"/>
                    <a:pt x="113" y="4"/>
                    <a:pt x="101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67" y="310"/>
                    <a:pt x="134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45;p51">
              <a:extLst>
                <a:ext uri="{FF2B5EF4-FFF2-40B4-BE49-F238E27FC236}">
                  <a16:creationId xmlns:a16="http://schemas.microsoft.com/office/drawing/2014/main" id="{FFC070FF-9F0B-4289-B63C-224F869A5D75}"/>
                </a:ext>
              </a:extLst>
            </p:cNvPr>
            <p:cNvSpPr/>
            <p:nvPr/>
          </p:nvSpPr>
          <p:spPr>
            <a:xfrm>
              <a:off x="7022321" y="14887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68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46;p51">
              <a:extLst>
                <a:ext uri="{FF2B5EF4-FFF2-40B4-BE49-F238E27FC236}">
                  <a16:creationId xmlns:a16="http://schemas.microsoft.com/office/drawing/2014/main" id="{AD11408B-C2D6-41C2-AB47-6BF1625B56D3}"/>
                </a:ext>
              </a:extLst>
            </p:cNvPr>
            <p:cNvSpPr/>
            <p:nvPr/>
          </p:nvSpPr>
          <p:spPr>
            <a:xfrm>
              <a:off x="6917119" y="15599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47;p51">
              <a:extLst>
                <a:ext uri="{FF2B5EF4-FFF2-40B4-BE49-F238E27FC236}">
                  <a16:creationId xmlns:a16="http://schemas.microsoft.com/office/drawing/2014/main" id="{A306443B-EE71-4B65-B5EA-CB28ACA9C6CE}"/>
                </a:ext>
              </a:extLst>
            </p:cNvPr>
            <p:cNvSpPr/>
            <p:nvPr/>
          </p:nvSpPr>
          <p:spPr>
            <a:xfrm>
              <a:off x="6974314" y="155072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48;p51">
              <a:extLst>
                <a:ext uri="{FF2B5EF4-FFF2-40B4-BE49-F238E27FC236}">
                  <a16:creationId xmlns:a16="http://schemas.microsoft.com/office/drawing/2014/main" id="{1625A0C6-9588-4A6E-81F7-9399087D6DEF}"/>
                </a:ext>
              </a:extLst>
            </p:cNvPr>
            <p:cNvSpPr/>
            <p:nvPr/>
          </p:nvSpPr>
          <p:spPr>
            <a:xfrm>
              <a:off x="7030788" y="1541558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49;p51">
              <a:extLst>
                <a:ext uri="{FF2B5EF4-FFF2-40B4-BE49-F238E27FC236}">
                  <a16:creationId xmlns:a16="http://schemas.microsoft.com/office/drawing/2014/main" id="{7D4B571B-AD38-4DD0-8E02-B6CA49A525D6}"/>
                </a:ext>
              </a:extLst>
            </p:cNvPr>
            <p:cNvSpPr/>
            <p:nvPr/>
          </p:nvSpPr>
          <p:spPr>
            <a:xfrm>
              <a:off x="7201674" y="15142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50;p51">
              <a:extLst>
                <a:ext uri="{FF2B5EF4-FFF2-40B4-BE49-F238E27FC236}">
                  <a16:creationId xmlns:a16="http://schemas.microsoft.com/office/drawing/2014/main" id="{67636318-72E3-4292-B768-5C00CB88516B}"/>
                </a:ext>
              </a:extLst>
            </p:cNvPr>
            <p:cNvSpPr/>
            <p:nvPr/>
          </p:nvSpPr>
          <p:spPr>
            <a:xfrm>
              <a:off x="7113405" y="169072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51;p51">
              <a:extLst>
                <a:ext uri="{FF2B5EF4-FFF2-40B4-BE49-F238E27FC236}">
                  <a16:creationId xmlns:a16="http://schemas.microsoft.com/office/drawing/2014/main" id="{76537DDA-0223-4375-9153-397DA73FDD1D}"/>
                </a:ext>
              </a:extLst>
            </p:cNvPr>
            <p:cNvSpPr/>
            <p:nvPr/>
          </p:nvSpPr>
          <p:spPr>
            <a:xfrm>
              <a:off x="7104938" y="1638209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14" y="269"/>
                    <a:pt x="69" y="295"/>
                    <a:pt x="125" y="295"/>
                  </a:cubicBezTo>
                  <a:cubicBezTo>
                    <a:pt x="204" y="295"/>
                    <a:pt x="28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52;p51">
              <a:extLst>
                <a:ext uri="{FF2B5EF4-FFF2-40B4-BE49-F238E27FC236}">
                  <a16:creationId xmlns:a16="http://schemas.microsoft.com/office/drawing/2014/main" id="{A6FC650F-353C-4769-A6A8-EA994D0727B8}"/>
                </a:ext>
              </a:extLst>
            </p:cNvPr>
            <p:cNvSpPr/>
            <p:nvPr/>
          </p:nvSpPr>
          <p:spPr>
            <a:xfrm>
              <a:off x="7096471" y="1585332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53;p51">
              <a:extLst>
                <a:ext uri="{FF2B5EF4-FFF2-40B4-BE49-F238E27FC236}">
                  <a16:creationId xmlns:a16="http://schemas.microsoft.com/office/drawing/2014/main" id="{4A112FE5-7E1E-435D-B8CC-9097A3FA09C5}"/>
                </a:ext>
              </a:extLst>
            </p:cNvPr>
            <p:cNvSpPr/>
            <p:nvPr/>
          </p:nvSpPr>
          <p:spPr>
            <a:xfrm>
              <a:off x="7146596" y="19018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54;p51">
              <a:extLst>
                <a:ext uri="{FF2B5EF4-FFF2-40B4-BE49-F238E27FC236}">
                  <a16:creationId xmlns:a16="http://schemas.microsoft.com/office/drawing/2014/main" id="{C1C6518B-13F6-4EFD-81E2-EFB09EC7E7A7}"/>
                </a:ext>
              </a:extLst>
            </p:cNvPr>
            <p:cNvSpPr/>
            <p:nvPr/>
          </p:nvSpPr>
          <p:spPr>
            <a:xfrm>
              <a:off x="7130360" y="1796351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301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55;p51">
              <a:extLst>
                <a:ext uri="{FF2B5EF4-FFF2-40B4-BE49-F238E27FC236}">
                  <a16:creationId xmlns:a16="http://schemas.microsoft.com/office/drawing/2014/main" id="{267E6DBC-4A78-4888-8DA8-F1D356D977D6}"/>
                </a:ext>
              </a:extLst>
            </p:cNvPr>
            <p:cNvSpPr/>
            <p:nvPr/>
          </p:nvSpPr>
          <p:spPr>
            <a:xfrm>
              <a:off x="7138129" y="1848889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0" y="100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67" y="301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56;p51">
              <a:extLst>
                <a:ext uri="{FF2B5EF4-FFF2-40B4-BE49-F238E27FC236}">
                  <a16:creationId xmlns:a16="http://schemas.microsoft.com/office/drawing/2014/main" id="{BE16A034-7FA0-4F29-98C5-19091FB83FBF}"/>
                </a:ext>
              </a:extLst>
            </p:cNvPr>
            <p:cNvSpPr/>
            <p:nvPr/>
          </p:nvSpPr>
          <p:spPr>
            <a:xfrm>
              <a:off x="7170600" y="16815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57;p51">
              <a:extLst>
                <a:ext uri="{FF2B5EF4-FFF2-40B4-BE49-F238E27FC236}">
                  <a16:creationId xmlns:a16="http://schemas.microsoft.com/office/drawing/2014/main" id="{2BD4199D-2263-4D90-AD47-FAEBCDA34CEE}"/>
                </a:ext>
              </a:extLst>
            </p:cNvPr>
            <p:cNvSpPr/>
            <p:nvPr/>
          </p:nvSpPr>
          <p:spPr>
            <a:xfrm>
              <a:off x="7162133" y="1629107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58;p51">
              <a:extLst>
                <a:ext uri="{FF2B5EF4-FFF2-40B4-BE49-F238E27FC236}">
                  <a16:creationId xmlns:a16="http://schemas.microsoft.com/office/drawing/2014/main" id="{AAD58B4E-23BC-406E-AA6D-B1CB559C4C7D}"/>
                </a:ext>
              </a:extLst>
            </p:cNvPr>
            <p:cNvSpPr/>
            <p:nvPr/>
          </p:nvSpPr>
          <p:spPr>
            <a:xfrm>
              <a:off x="7153666" y="1576146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9" y="1"/>
                  </a:moveTo>
                  <a:cubicBezTo>
                    <a:pt x="126" y="1"/>
                    <a:pt x="112" y="3"/>
                    <a:pt x="100" y="10"/>
                  </a:cubicBezTo>
                  <a:cubicBezTo>
                    <a:pt x="33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6"/>
                    <a:pt x="67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3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59;p51">
              <a:extLst>
                <a:ext uri="{FF2B5EF4-FFF2-40B4-BE49-F238E27FC236}">
                  <a16:creationId xmlns:a16="http://schemas.microsoft.com/office/drawing/2014/main" id="{35270A1E-3929-47B2-978E-9345BD434F1D}"/>
                </a:ext>
              </a:extLst>
            </p:cNvPr>
            <p:cNvSpPr/>
            <p:nvPr/>
          </p:nvSpPr>
          <p:spPr>
            <a:xfrm>
              <a:off x="7203790" y="189266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60;p51">
              <a:extLst>
                <a:ext uri="{FF2B5EF4-FFF2-40B4-BE49-F238E27FC236}">
                  <a16:creationId xmlns:a16="http://schemas.microsoft.com/office/drawing/2014/main" id="{BAC56036-6DBF-44FC-A3F2-A803B725A940}"/>
                </a:ext>
              </a:extLst>
            </p:cNvPr>
            <p:cNvSpPr/>
            <p:nvPr/>
          </p:nvSpPr>
          <p:spPr>
            <a:xfrm>
              <a:off x="7187555" y="178718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47" y="0"/>
                  </a:moveTo>
                  <a:cubicBezTo>
                    <a:pt x="134" y="0"/>
                    <a:pt x="118" y="4"/>
                    <a:pt x="100" y="13"/>
                  </a:cubicBezTo>
                  <a:cubicBezTo>
                    <a:pt x="34" y="13"/>
                    <a:pt x="0" y="47"/>
                    <a:pt x="0" y="113"/>
                  </a:cubicBezTo>
                  <a:cubicBezTo>
                    <a:pt x="0" y="113"/>
                    <a:pt x="0" y="147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67" y="314"/>
                    <a:pt x="134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3"/>
                  </a:lnTo>
                  <a:cubicBezTo>
                    <a:pt x="267" y="80"/>
                    <a:pt x="234" y="80"/>
                    <a:pt x="234" y="80"/>
                  </a:cubicBezTo>
                  <a:cubicBezTo>
                    <a:pt x="209" y="31"/>
                    <a:pt x="185" y="0"/>
                    <a:pt x="14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61;p51">
              <a:extLst>
                <a:ext uri="{FF2B5EF4-FFF2-40B4-BE49-F238E27FC236}">
                  <a16:creationId xmlns:a16="http://schemas.microsoft.com/office/drawing/2014/main" id="{4B799408-D7A0-4F3E-A5A8-E102E0410791}"/>
                </a:ext>
              </a:extLst>
            </p:cNvPr>
            <p:cNvSpPr/>
            <p:nvPr/>
          </p:nvSpPr>
          <p:spPr>
            <a:xfrm>
              <a:off x="7195323" y="184014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62;p51">
              <a:extLst>
                <a:ext uri="{FF2B5EF4-FFF2-40B4-BE49-F238E27FC236}">
                  <a16:creationId xmlns:a16="http://schemas.microsoft.com/office/drawing/2014/main" id="{07FE3A9D-C295-4EC4-B2B9-4AC7B7600CB9}"/>
                </a:ext>
              </a:extLst>
            </p:cNvPr>
            <p:cNvSpPr/>
            <p:nvPr/>
          </p:nvSpPr>
          <p:spPr>
            <a:xfrm>
              <a:off x="7275802" y="16109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34" y="267"/>
                    <a:pt x="101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63;p51">
              <a:extLst>
                <a:ext uri="{FF2B5EF4-FFF2-40B4-BE49-F238E27FC236}">
                  <a16:creationId xmlns:a16="http://schemas.microsoft.com/office/drawing/2014/main" id="{5E8C444D-4883-453F-8FBE-B4C7480D36A8}"/>
                </a:ext>
              </a:extLst>
            </p:cNvPr>
            <p:cNvSpPr/>
            <p:nvPr/>
          </p:nvSpPr>
          <p:spPr>
            <a:xfrm>
              <a:off x="7284290" y="166369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64;p51">
              <a:extLst>
                <a:ext uri="{FF2B5EF4-FFF2-40B4-BE49-F238E27FC236}">
                  <a16:creationId xmlns:a16="http://schemas.microsoft.com/office/drawing/2014/main" id="{B2CE3F28-598D-4FC7-8C77-97684ACDB90D}"/>
                </a:ext>
              </a:extLst>
            </p:cNvPr>
            <p:cNvSpPr/>
            <p:nvPr/>
          </p:nvSpPr>
          <p:spPr>
            <a:xfrm>
              <a:off x="7267335" y="155798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65;p51">
              <a:extLst>
                <a:ext uri="{FF2B5EF4-FFF2-40B4-BE49-F238E27FC236}">
                  <a16:creationId xmlns:a16="http://schemas.microsoft.com/office/drawing/2014/main" id="{C0129BA6-7F2B-4C20-875D-A1ACA2CEF936}"/>
                </a:ext>
              </a:extLst>
            </p:cNvPr>
            <p:cNvSpPr/>
            <p:nvPr/>
          </p:nvSpPr>
          <p:spPr>
            <a:xfrm>
              <a:off x="7317460" y="1874756"/>
              <a:ext cx="6393" cy="6625"/>
            </a:xfrm>
            <a:custGeom>
              <a:avLst/>
              <a:gdLst/>
              <a:ahLst/>
              <a:cxnLst/>
              <a:rect l="l" t="t" r="r" b="b"/>
              <a:pathLst>
                <a:path w="302" h="313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68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66;p51">
              <a:extLst>
                <a:ext uri="{FF2B5EF4-FFF2-40B4-BE49-F238E27FC236}">
                  <a16:creationId xmlns:a16="http://schemas.microsoft.com/office/drawing/2014/main" id="{1AF036D6-0A4D-46D0-93AA-F8253C6E9086}"/>
                </a:ext>
              </a:extLst>
            </p:cNvPr>
            <p:cNvSpPr/>
            <p:nvPr/>
          </p:nvSpPr>
          <p:spPr>
            <a:xfrm>
              <a:off x="7301224" y="176910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67" y="0"/>
                    <a:pt x="1" y="33"/>
                    <a:pt x="1" y="100"/>
                  </a:cubicBezTo>
                  <a:cubicBezTo>
                    <a:pt x="1" y="100"/>
                    <a:pt x="1" y="133"/>
                    <a:pt x="1" y="133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8"/>
                    <a:pt x="268" y="167"/>
                  </a:cubicBezTo>
                  <a:lnTo>
                    <a:pt x="268" y="100"/>
                  </a:lnTo>
                  <a:cubicBezTo>
                    <a:pt x="268" y="100"/>
                    <a:pt x="268" y="67"/>
                    <a:pt x="268" y="67"/>
                  </a:cubicBezTo>
                  <a:cubicBezTo>
                    <a:pt x="234" y="0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67;p51">
              <a:extLst>
                <a:ext uri="{FF2B5EF4-FFF2-40B4-BE49-F238E27FC236}">
                  <a16:creationId xmlns:a16="http://schemas.microsoft.com/office/drawing/2014/main" id="{22930207-2CC5-48BB-A24B-3D986DB2616C}"/>
                </a:ext>
              </a:extLst>
            </p:cNvPr>
            <p:cNvSpPr/>
            <p:nvPr/>
          </p:nvSpPr>
          <p:spPr>
            <a:xfrm>
              <a:off x="7309713" y="1821858"/>
              <a:ext cx="5652" cy="6244"/>
            </a:xfrm>
            <a:custGeom>
              <a:avLst/>
              <a:gdLst/>
              <a:ahLst/>
              <a:cxnLst/>
              <a:rect l="l" t="t" r="r" b="b"/>
              <a:pathLst>
                <a:path w="267" h="295" extrusionOk="0">
                  <a:moveTo>
                    <a:pt x="137" y="1"/>
                  </a:moveTo>
                  <a:cubicBezTo>
                    <a:pt x="125" y="1"/>
                    <a:pt x="112" y="4"/>
                    <a:pt x="100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68"/>
                    <a:pt x="68" y="295"/>
                    <a:pt x="123" y="295"/>
                  </a:cubicBezTo>
                  <a:cubicBezTo>
                    <a:pt x="193" y="295"/>
                    <a:pt x="267" y="252"/>
                    <a:pt x="267" y="177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68;p51">
              <a:extLst>
                <a:ext uri="{FF2B5EF4-FFF2-40B4-BE49-F238E27FC236}">
                  <a16:creationId xmlns:a16="http://schemas.microsoft.com/office/drawing/2014/main" id="{FBE76991-9F3F-4215-B60E-F6CBB7C92DCA}"/>
                </a:ext>
              </a:extLst>
            </p:cNvPr>
            <p:cNvSpPr/>
            <p:nvPr/>
          </p:nvSpPr>
          <p:spPr>
            <a:xfrm>
              <a:off x="7332997" y="160156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7" y="1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69;p51">
              <a:extLst>
                <a:ext uri="{FF2B5EF4-FFF2-40B4-BE49-F238E27FC236}">
                  <a16:creationId xmlns:a16="http://schemas.microsoft.com/office/drawing/2014/main" id="{1A61078C-1C2B-4D8B-BE7A-A4312C15A957}"/>
                </a:ext>
              </a:extLst>
            </p:cNvPr>
            <p:cNvSpPr/>
            <p:nvPr/>
          </p:nvSpPr>
          <p:spPr>
            <a:xfrm>
              <a:off x="7324530" y="15487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70;p51">
              <a:extLst>
                <a:ext uri="{FF2B5EF4-FFF2-40B4-BE49-F238E27FC236}">
                  <a16:creationId xmlns:a16="http://schemas.microsoft.com/office/drawing/2014/main" id="{06197F0E-AF5F-42FC-ACB0-16F979DD71DD}"/>
                </a:ext>
              </a:extLst>
            </p:cNvPr>
            <p:cNvSpPr/>
            <p:nvPr/>
          </p:nvSpPr>
          <p:spPr>
            <a:xfrm>
              <a:off x="7341485" y="165452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7" y="0"/>
                  </a:moveTo>
                  <a:cubicBezTo>
                    <a:pt x="125" y="0"/>
                    <a:pt x="112" y="3"/>
                    <a:pt x="100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71;p51">
              <a:extLst>
                <a:ext uri="{FF2B5EF4-FFF2-40B4-BE49-F238E27FC236}">
                  <a16:creationId xmlns:a16="http://schemas.microsoft.com/office/drawing/2014/main" id="{3900E9A8-0BD5-4E28-9ED3-848F7BBBD349}"/>
                </a:ext>
              </a:extLst>
            </p:cNvPr>
            <p:cNvSpPr/>
            <p:nvPr/>
          </p:nvSpPr>
          <p:spPr>
            <a:xfrm>
              <a:off x="7357720" y="175992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34" y="67"/>
                    <a:pt x="34" y="100"/>
                  </a:cubicBezTo>
                  <a:cubicBezTo>
                    <a:pt x="0" y="134"/>
                    <a:pt x="0" y="134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72;p51">
              <a:extLst>
                <a:ext uri="{FF2B5EF4-FFF2-40B4-BE49-F238E27FC236}">
                  <a16:creationId xmlns:a16="http://schemas.microsoft.com/office/drawing/2014/main" id="{8F62D9ED-B801-40B1-9646-1A5D8E813514}"/>
                </a:ext>
              </a:extLst>
            </p:cNvPr>
            <p:cNvSpPr/>
            <p:nvPr/>
          </p:nvSpPr>
          <p:spPr>
            <a:xfrm>
              <a:off x="7374654" y="186565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73;p51">
              <a:extLst>
                <a:ext uri="{FF2B5EF4-FFF2-40B4-BE49-F238E27FC236}">
                  <a16:creationId xmlns:a16="http://schemas.microsoft.com/office/drawing/2014/main" id="{29C2B23F-62D7-461F-BBB9-4FA36CD19036}"/>
                </a:ext>
              </a:extLst>
            </p:cNvPr>
            <p:cNvSpPr/>
            <p:nvPr/>
          </p:nvSpPr>
          <p:spPr>
            <a:xfrm>
              <a:off x="7366187" y="1812693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84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74;p51">
              <a:extLst>
                <a:ext uri="{FF2B5EF4-FFF2-40B4-BE49-F238E27FC236}">
                  <a16:creationId xmlns:a16="http://schemas.microsoft.com/office/drawing/2014/main" id="{72DAA949-BE4D-441A-B424-EBF05C7D67A4}"/>
                </a:ext>
              </a:extLst>
            </p:cNvPr>
            <p:cNvSpPr/>
            <p:nvPr/>
          </p:nvSpPr>
          <p:spPr>
            <a:xfrm>
              <a:off x="7397960" y="1645533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0" y="259"/>
                    <a:pt x="85" y="286"/>
                    <a:pt x="137" y="286"/>
                  </a:cubicBezTo>
                  <a:cubicBezTo>
                    <a:pt x="204" y="286"/>
                    <a:pt x="268" y="242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75;p51">
              <a:extLst>
                <a:ext uri="{FF2B5EF4-FFF2-40B4-BE49-F238E27FC236}">
                  <a16:creationId xmlns:a16="http://schemas.microsoft.com/office/drawing/2014/main" id="{7751790C-C566-4459-A9F8-CA9A7DE7DC6D}"/>
                </a:ext>
              </a:extLst>
            </p:cNvPr>
            <p:cNvSpPr/>
            <p:nvPr/>
          </p:nvSpPr>
          <p:spPr>
            <a:xfrm>
              <a:off x="7389493" y="15925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76;p51">
              <a:extLst>
                <a:ext uri="{FF2B5EF4-FFF2-40B4-BE49-F238E27FC236}">
                  <a16:creationId xmlns:a16="http://schemas.microsoft.com/office/drawing/2014/main" id="{01B66B03-7DD9-4D14-AD1D-D5B67265FB57}"/>
                </a:ext>
              </a:extLst>
            </p:cNvPr>
            <p:cNvSpPr/>
            <p:nvPr/>
          </p:nvSpPr>
          <p:spPr>
            <a:xfrm>
              <a:off x="7431849" y="185646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0" y="268"/>
                    <a:pt x="85" y="294"/>
                    <a:pt x="137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77;p51">
              <a:extLst>
                <a:ext uri="{FF2B5EF4-FFF2-40B4-BE49-F238E27FC236}">
                  <a16:creationId xmlns:a16="http://schemas.microsoft.com/office/drawing/2014/main" id="{0EE7D284-ECC0-4D8D-BA7A-E3AB614C61BB}"/>
                </a:ext>
              </a:extLst>
            </p:cNvPr>
            <p:cNvSpPr/>
            <p:nvPr/>
          </p:nvSpPr>
          <p:spPr>
            <a:xfrm>
              <a:off x="7381026" y="154005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3" y="147"/>
                  </a:cubicBezTo>
                  <a:lnTo>
                    <a:pt x="33" y="213"/>
                  </a:lnTo>
                  <a:cubicBezTo>
                    <a:pt x="47" y="269"/>
                    <a:pt x="96" y="296"/>
                    <a:pt x="148" y="296"/>
                  </a:cubicBezTo>
                  <a:cubicBezTo>
                    <a:pt x="221" y="296"/>
                    <a:pt x="300" y="244"/>
                    <a:pt x="300" y="147"/>
                  </a:cubicBezTo>
                  <a:lnTo>
                    <a:pt x="300" y="113"/>
                  </a:lnTo>
                  <a:cubicBezTo>
                    <a:pt x="275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78;p51">
              <a:extLst>
                <a:ext uri="{FF2B5EF4-FFF2-40B4-BE49-F238E27FC236}">
                  <a16:creationId xmlns:a16="http://schemas.microsoft.com/office/drawing/2014/main" id="{474A2335-719F-4D89-AEBA-FF67A11D059F}"/>
                </a:ext>
              </a:extLst>
            </p:cNvPr>
            <p:cNvSpPr/>
            <p:nvPr/>
          </p:nvSpPr>
          <p:spPr>
            <a:xfrm>
              <a:off x="7423382" y="18036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79;p51">
              <a:extLst>
                <a:ext uri="{FF2B5EF4-FFF2-40B4-BE49-F238E27FC236}">
                  <a16:creationId xmlns:a16="http://schemas.microsoft.com/office/drawing/2014/main" id="{04452F02-EF93-40A1-A234-2D7243373B18}"/>
                </a:ext>
              </a:extLst>
            </p:cNvPr>
            <p:cNvSpPr/>
            <p:nvPr/>
          </p:nvSpPr>
          <p:spPr>
            <a:xfrm>
              <a:off x="7414915" y="1750735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34" y="67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80;p51">
              <a:extLst>
                <a:ext uri="{FF2B5EF4-FFF2-40B4-BE49-F238E27FC236}">
                  <a16:creationId xmlns:a16="http://schemas.microsoft.com/office/drawing/2014/main" id="{D3BB3BAB-9835-46B6-BBD3-48100DFA02DA}"/>
                </a:ext>
              </a:extLst>
            </p:cNvPr>
            <p:cNvSpPr/>
            <p:nvPr/>
          </p:nvSpPr>
          <p:spPr>
            <a:xfrm>
              <a:off x="7438220" y="15309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1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81;p51">
              <a:extLst>
                <a:ext uri="{FF2B5EF4-FFF2-40B4-BE49-F238E27FC236}">
                  <a16:creationId xmlns:a16="http://schemas.microsoft.com/office/drawing/2014/main" id="{3FC89380-B53B-4A15-86F3-4A69047ECA42}"/>
                </a:ext>
              </a:extLst>
            </p:cNvPr>
            <p:cNvSpPr/>
            <p:nvPr/>
          </p:nvSpPr>
          <p:spPr>
            <a:xfrm>
              <a:off x="7455154" y="163634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4" y="1"/>
                    <a:pt x="1" y="68"/>
                    <a:pt x="1" y="134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82;p51">
              <a:extLst>
                <a:ext uri="{FF2B5EF4-FFF2-40B4-BE49-F238E27FC236}">
                  <a16:creationId xmlns:a16="http://schemas.microsoft.com/office/drawing/2014/main" id="{3327E0FA-68AB-421A-B98D-A55B34E91A83}"/>
                </a:ext>
              </a:extLst>
            </p:cNvPr>
            <p:cNvSpPr/>
            <p:nvPr/>
          </p:nvSpPr>
          <p:spPr>
            <a:xfrm>
              <a:off x="7446687" y="158340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34" y="33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83;p51">
              <a:extLst>
                <a:ext uri="{FF2B5EF4-FFF2-40B4-BE49-F238E27FC236}">
                  <a16:creationId xmlns:a16="http://schemas.microsoft.com/office/drawing/2014/main" id="{5F913311-FF81-48CE-AAD7-84D72B9B2616}"/>
                </a:ext>
              </a:extLst>
            </p:cNvPr>
            <p:cNvSpPr/>
            <p:nvPr/>
          </p:nvSpPr>
          <p:spPr>
            <a:xfrm>
              <a:off x="7472110" y="1741972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39" y="1"/>
                    <a:pt x="120" y="5"/>
                    <a:pt x="100" y="14"/>
                  </a:cubicBezTo>
                  <a:cubicBezTo>
                    <a:pt x="67" y="14"/>
                    <a:pt x="0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0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3" y="24"/>
                    <a:pt x="203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84;p51">
              <a:extLst>
                <a:ext uri="{FF2B5EF4-FFF2-40B4-BE49-F238E27FC236}">
                  <a16:creationId xmlns:a16="http://schemas.microsoft.com/office/drawing/2014/main" id="{DA9285C0-DFC6-4DB4-9AD2-436640072CA8}"/>
                </a:ext>
              </a:extLst>
            </p:cNvPr>
            <p:cNvSpPr/>
            <p:nvPr/>
          </p:nvSpPr>
          <p:spPr>
            <a:xfrm>
              <a:off x="7480577" y="179451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85;p51">
              <a:extLst>
                <a:ext uri="{FF2B5EF4-FFF2-40B4-BE49-F238E27FC236}">
                  <a16:creationId xmlns:a16="http://schemas.microsoft.com/office/drawing/2014/main" id="{65374B25-B30F-43CD-BFE3-3682FED9630C}"/>
                </a:ext>
              </a:extLst>
            </p:cNvPr>
            <p:cNvSpPr/>
            <p:nvPr/>
          </p:nvSpPr>
          <p:spPr>
            <a:xfrm>
              <a:off x="7489044" y="1847280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20"/>
                    <a:pt x="128" y="320"/>
                  </a:cubicBezTo>
                  <a:cubicBezTo>
                    <a:pt x="197" y="320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86;p51">
              <a:extLst>
                <a:ext uri="{FF2B5EF4-FFF2-40B4-BE49-F238E27FC236}">
                  <a16:creationId xmlns:a16="http://schemas.microsoft.com/office/drawing/2014/main" id="{B9D58CD0-6CF4-4383-BDDD-5E1EF521B991}"/>
                </a:ext>
              </a:extLst>
            </p:cNvPr>
            <p:cNvSpPr/>
            <p:nvPr/>
          </p:nvSpPr>
          <p:spPr>
            <a:xfrm>
              <a:off x="7529304" y="1732806"/>
              <a:ext cx="5652" cy="6795"/>
            </a:xfrm>
            <a:custGeom>
              <a:avLst/>
              <a:gdLst/>
              <a:ahLst/>
              <a:cxnLst/>
              <a:rect l="l" t="t" r="r" b="b"/>
              <a:pathLst>
                <a:path w="267" h="321" extrusionOk="0">
                  <a:moveTo>
                    <a:pt x="158" y="0"/>
                  </a:moveTo>
                  <a:cubicBezTo>
                    <a:pt x="139" y="0"/>
                    <a:pt x="120" y="4"/>
                    <a:pt x="100" y="14"/>
                  </a:cubicBezTo>
                  <a:cubicBezTo>
                    <a:pt x="33" y="14"/>
                    <a:pt x="0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15" y="286"/>
                    <a:pt x="66" y="321"/>
                    <a:pt x="121" y="321"/>
                  </a:cubicBezTo>
                  <a:cubicBezTo>
                    <a:pt x="192" y="321"/>
                    <a:pt x="267" y="261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3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87;p51">
              <a:extLst>
                <a:ext uri="{FF2B5EF4-FFF2-40B4-BE49-F238E27FC236}">
                  <a16:creationId xmlns:a16="http://schemas.microsoft.com/office/drawing/2014/main" id="{1B0FCC9F-1984-44F6-B9F8-1D74A8CBF914}"/>
                </a:ext>
              </a:extLst>
            </p:cNvPr>
            <p:cNvSpPr/>
            <p:nvPr/>
          </p:nvSpPr>
          <p:spPr>
            <a:xfrm>
              <a:off x="7495394" y="15217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3" y="0"/>
                  </a:moveTo>
                  <a:cubicBezTo>
                    <a:pt x="137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5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88;p51">
              <a:extLst>
                <a:ext uri="{FF2B5EF4-FFF2-40B4-BE49-F238E27FC236}">
                  <a16:creationId xmlns:a16="http://schemas.microsoft.com/office/drawing/2014/main" id="{2B678C06-2C89-4BEB-AC7C-9D43EF134317}"/>
                </a:ext>
              </a:extLst>
            </p:cNvPr>
            <p:cNvSpPr/>
            <p:nvPr/>
          </p:nvSpPr>
          <p:spPr>
            <a:xfrm>
              <a:off x="7503882" y="1574664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0"/>
                  </a:moveTo>
                  <a:cubicBezTo>
                    <a:pt x="136" y="0"/>
                    <a:pt x="117" y="4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15" y="255"/>
                    <a:pt x="71" y="289"/>
                    <a:pt x="128" y="289"/>
                  </a:cubicBezTo>
                  <a:cubicBezTo>
                    <a:pt x="197" y="289"/>
                    <a:pt x="267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89;p51">
              <a:extLst>
                <a:ext uri="{FF2B5EF4-FFF2-40B4-BE49-F238E27FC236}">
                  <a16:creationId xmlns:a16="http://schemas.microsoft.com/office/drawing/2014/main" id="{6A0908AD-D489-4693-BDF4-E51640F5E417}"/>
                </a:ext>
              </a:extLst>
            </p:cNvPr>
            <p:cNvSpPr/>
            <p:nvPr/>
          </p:nvSpPr>
          <p:spPr>
            <a:xfrm>
              <a:off x="7545540" y="18383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90;p51">
              <a:extLst>
                <a:ext uri="{FF2B5EF4-FFF2-40B4-BE49-F238E27FC236}">
                  <a16:creationId xmlns:a16="http://schemas.microsoft.com/office/drawing/2014/main" id="{1623F84C-BCCF-496C-A87A-B3094212A234}"/>
                </a:ext>
              </a:extLst>
            </p:cNvPr>
            <p:cNvSpPr/>
            <p:nvPr/>
          </p:nvSpPr>
          <p:spPr>
            <a:xfrm>
              <a:off x="7537073" y="1785344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33" y="0"/>
                  </a:moveTo>
                  <a:cubicBezTo>
                    <a:pt x="67" y="34"/>
                    <a:pt x="0" y="100"/>
                    <a:pt x="33" y="167"/>
                  </a:cubicBezTo>
                  <a:lnTo>
                    <a:pt x="33" y="200"/>
                  </a:lnTo>
                  <a:cubicBezTo>
                    <a:pt x="33" y="275"/>
                    <a:pt x="71" y="313"/>
                    <a:pt x="118" y="313"/>
                  </a:cubicBezTo>
                  <a:cubicBezTo>
                    <a:pt x="133" y="313"/>
                    <a:pt x="150" y="309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91;p51">
              <a:extLst>
                <a:ext uri="{FF2B5EF4-FFF2-40B4-BE49-F238E27FC236}">
                  <a16:creationId xmlns:a16="http://schemas.microsoft.com/office/drawing/2014/main" id="{3E1EF2A2-9808-4368-9461-277C11A612E3}"/>
                </a:ext>
              </a:extLst>
            </p:cNvPr>
            <p:cNvSpPr/>
            <p:nvPr/>
          </p:nvSpPr>
          <p:spPr>
            <a:xfrm>
              <a:off x="7512349" y="162718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98" y="309"/>
                  </a:cubicBezTo>
                  <a:cubicBezTo>
                    <a:pt x="110" y="309"/>
                    <a:pt x="122" y="307"/>
                    <a:pt x="134" y="300"/>
                  </a:cubicBezTo>
                  <a:cubicBezTo>
                    <a:pt x="201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92;p51">
              <a:extLst>
                <a:ext uri="{FF2B5EF4-FFF2-40B4-BE49-F238E27FC236}">
                  <a16:creationId xmlns:a16="http://schemas.microsoft.com/office/drawing/2014/main" id="{B92218E2-7813-43E1-AB19-CD9D3096863F}"/>
                </a:ext>
              </a:extLst>
            </p:cNvPr>
            <p:cNvSpPr/>
            <p:nvPr/>
          </p:nvSpPr>
          <p:spPr>
            <a:xfrm>
              <a:off x="7594246" y="177615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93;p51">
              <a:extLst>
                <a:ext uri="{FF2B5EF4-FFF2-40B4-BE49-F238E27FC236}">
                  <a16:creationId xmlns:a16="http://schemas.microsoft.com/office/drawing/2014/main" id="{8FD7F48F-5E79-42E2-9E18-6CC7D2941989}"/>
                </a:ext>
              </a:extLst>
            </p:cNvPr>
            <p:cNvSpPr/>
            <p:nvPr/>
          </p:nvSpPr>
          <p:spPr>
            <a:xfrm>
              <a:off x="7568845" y="161799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01"/>
                  </a:lnTo>
                  <a:cubicBezTo>
                    <a:pt x="49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94;p51">
              <a:extLst>
                <a:ext uri="{FF2B5EF4-FFF2-40B4-BE49-F238E27FC236}">
                  <a16:creationId xmlns:a16="http://schemas.microsoft.com/office/drawing/2014/main" id="{6C7AD81E-606D-4559-A502-37837A88F4EB}"/>
                </a:ext>
              </a:extLst>
            </p:cNvPr>
            <p:cNvSpPr/>
            <p:nvPr/>
          </p:nvSpPr>
          <p:spPr>
            <a:xfrm>
              <a:off x="7560357" y="1565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95;p51">
              <a:extLst>
                <a:ext uri="{FF2B5EF4-FFF2-40B4-BE49-F238E27FC236}">
                  <a16:creationId xmlns:a16="http://schemas.microsoft.com/office/drawing/2014/main" id="{E253D32B-9C8D-46E1-8D0E-6DA508D6B4E3}"/>
                </a:ext>
              </a:extLst>
            </p:cNvPr>
            <p:cNvSpPr/>
            <p:nvPr/>
          </p:nvSpPr>
          <p:spPr>
            <a:xfrm>
              <a:off x="7602734" y="1828928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4"/>
                    <a:pt x="77" y="319"/>
                    <a:pt x="131" y="319"/>
                  </a:cubicBezTo>
                  <a:cubicBezTo>
                    <a:pt x="143" y="319"/>
                    <a:pt x="155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96;p51">
              <a:extLst>
                <a:ext uri="{FF2B5EF4-FFF2-40B4-BE49-F238E27FC236}">
                  <a16:creationId xmlns:a16="http://schemas.microsoft.com/office/drawing/2014/main" id="{97E6B1F0-AE95-425A-BAAF-65F704356AA7}"/>
                </a:ext>
              </a:extLst>
            </p:cNvPr>
            <p:cNvSpPr/>
            <p:nvPr/>
          </p:nvSpPr>
          <p:spPr>
            <a:xfrm>
              <a:off x="7551890" y="1512601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97;p51">
              <a:extLst>
                <a:ext uri="{FF2B5EF4-FFF2-40B4-BE49-F238E27FC236}">
                  <a16:creationId xmlns:a16="http://schemas.microsoft.com/office/drawing/2014/main" id="{ED0E4C56-58D0-48E5-9453-98792CEF4595}"/>
                </a:ext>
              </a:extLst>
            </p:cNvPr>
            <p:cNvSpPr/>
            <p:nvPr/>
          </p:nvSpPr>
          <p:spPr>
            <a:xfrm>
              <a:off x="7585779" y="1723620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7" y="0"/>
                    <a:pt x="144" y="4"/>
                    <a:pt x="134" y="14"/>
                  </a:cubicBezTo>
                  <a:cubicBezTo>
                    <a:pt x="67" y="14"/>
                    <a:pt x="34" y="48"/>
                    <a:pt x="1" y="114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314"/>
                    <a:pt x="301" y="248"/>
                    <a:pt x="268" y="181"/>
                  </a:cubicBezTo>
                  <a:lnTo>
                    <a:pt x="268" y="114"/>
                  </a:lnTo>
                  <a:cubicBezTo>
                    <a:pt x="268" y="81"/>
                    <a:pt x="268" y="81"/>
                    <a:pt x="268" y="48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98;p51">
              <a:extLst>
                <a:ext uri="{FF2B5EF4-FFF2-40B4-BE49-F238E27FC236}">
                  <a16:creationId xmlns:a16="http://schemas.microsoft.com/office/drawing/2014/main" id="{38A6FDFB-7459-4A54-B6BC-CDD7A09564BC}"/>
                </a:ext>
              </a:extLst>
            </p:cNvPr>
            <p:cNvSpPr/>
            <p:nvPr/>
          </p:nvSpPr>
          <p:spPr>
            <a:xfrm>
              <a:off x="7617552" y="15563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99;p51">
              <a:extLst>
                <a:ext uri="{FF2B5EF4-FFF2-40B4-BE49-F238E27FC236}">
                  <a16:creationId xmlns:a16="http://schemas.microsoft.com/office/drawing/2014/main" id="{B982A360-5AF1-4D82-AF05-68BF5D0B7C2F}"/>
                </a:ext>
              </a:extLst>
            </p:cNvPr>
            <p:cNvSpPr/>
            <p:nvPr/>
          </p:nvSpPr>
          <p:spPr>
            <a:xfrm>
              <a:off x="7609085" y="15036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00;p51">
              <a:extLst>
                <a:ext uri="{FF2B5EF4-FFF2-40B4-BE49-F238E27FC236}">
                  <a16:creationId xmlns:a16="http://schemas.microsoft.com/office/drawing/2014/main" id="{3737353F-F058-4541-AFD9-6EAAE8F2EA53}"/>
                </a:ext>
              </a:extLst>
            </p:cNvPr>
            <p:cNvSpPr/>
            <p:nvPr/>
          </p:nvSpPr>
          <p:spPr>
            <a:xfrm>
              <a:off x="7626040" y="160925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82" y="1"/>
                  </a:moveTo>
                  <a:cubicBezTo>
                    <a:pt x="167" y="1"/>
                    <a:pt x="150" y="5"/>
                    <a:pt x="133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82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01;p51">
              <a:extLst>
                <a:ext uri="{FF2B5EF4-FFF2-40B4-BE49-F238E27FC236}">
                  <a16:creationId xmlns:a16="http://schemas.microsoft.com/office/drawing/2014/main" id="{5D4815A1-0E6C-4F88-9822-6D5A869B5F9B}"/>
                </a:ext>
              </a:extLst>
            </p:cNvPr>
            <p:cNvSpPr/>
            <p:nvPr/>
          </p:nvSpPr>
          <p:spPr>
            <a:xfrm>
              <a:off x="7136711" y="147085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02;p51">
              <a:extLst>
                <a:ext uri="{FF2B5EF4-FFF2-40B4-BE49-F238E27FC236}">
                  <a16:creationId xmlns:a16="http://schemas.microsoft.com/office/drawing/2014/main" id="{BDACF272-146B-453B-920A-BE4F0BFD0B5C}"/>
                </a:ext>
              </a:extLst>
            </p:cNvPr>
            <p:cNvSpPr/>
            <p:nvPr/>
          </p:nvSpPr>
          <p:spPr>
            <a:xfrm>
              <a:off x="7600618" y="145064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30" y="276"/>
                    <a:pt x="87" y="311"/>
                    <a:pt x="141" y="311"/>
                  </a:cubicBezTo>
                  <a:cubicBezTo>
                    <a:pt x="20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03;p51">
              <a:extLst>
                <a:ext uri="{FF2B5EF4-FFF2-40B4-BE49-F238E27FC236}">
                  <a16:creationId xmlns:a16="http://schemas.microsoft.com/office/drawing/2014/main" id="{85099EE0-2535-4253-8ECF-ECFDC4927239}"/>
                </a:ext>
              </a:extLst>
            </p:cNvPr>
            <p:cNvSpPr/>
            <p:nvPr/>
          </p:nvSpPr>
          <p:spPr>
            <a:xfrm>
              <a:off x="7659929" y="182046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04;p51">
              <a:extLst>
                <a:ext uri="{FF2B5EF4-FFF2-40B4-BE49-F238E27FC236}">
                  <a16:creationId xmlns:a16="http://schemas.microsoft.com/office/drawing/2014/main" id="{055D3834-810B-4C9B-9600-4E3F34AB953D}"/>
                </a:ext>
              </a:extLst>
            </p:cNvPr>
            <p:cNvSpPr/>
            <p:nvPr/>
          </p:nvSpPr>
          <p:spPr>
            <a:xfrm>
              <a:off x="7592129" y="139821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05;p51">
              <a:extLst>
                <a:ext uri="{FF2B5EF4-FFF2-40B4-BE49-F238E27FC236}">
                  <a16:creationId xmlns:a16="http://schemas.microsoft.com/office/drawing/2014/main" id="{9ACF564C-CFA0-40CF-A7B0-350C82410237}"/>
                </a:ext>
              </a:extLst>
            </p:cNvPr>
            <p:cNvSpPr/>
            <p:nvPr/>
          </p:nvSpPr>
          <p:spPr>
            <a:xfrm>
              <a:off x="7642974" y="171443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5"/>
                  </a:cubicBezTo>
                  <a:cubicBezTo>
                    <a:pt x="67" y="15"/>
                    <a:pt x="34" y="48"/>
                    <a:pt x="1" y="81"/>
                  </a:cubicBezTo>
                  <a:cubicBezTo>
                    <a:pt x="1" y="115"/>
                    <a:pt x="1" y="115"/>
                    <a:pt x="1" y="148"/>
                  </a:cubicBezTo>
                  <a:lnTo>
                    <a:pt x="1" y="181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06;p51">
              <a:extLst>
                <a:ext uri="{FF2B5EF4-FFF2-40B4-BE49-F238E27FC236}">
                  <a16:creationId xmlns:a16="http://schemas.microsoft.com/office/drawing/2014/main" id="{D43104CE-8D75-47BA-9BF1-028C2549506C}"/>
                </a:ext>
              </a:extLst>
            </p:cNvPr>
            <p:cNvSpPr/>
            <p:nvPr/>
          </p:nvSpPr>
          <p:spPr>
            <a:xfrm>
              <a:off x="7650742" y="1767415"/>
              <a:ext cx="6371" cy="6139"/>
            </a:xfrm>
            <a:custGeom>
              <a:avLst/>
              <a:gdLst/>
              <a:ahLst/>
              <a:cxnLst/>
              <a:rect l="l" t="t" r="r" b="b"/>
              <a:pathLst>
                <a:path w="301" h="290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180"/>
                  </a:lnTo>
                  <a:cubicBezTo>
                    <a:pt x="49" y="255"/>
                    <a:pt x="105" y="290"/>
                    <a:pt x="161" y="290"/>
                  </a:cubicBezTo>
                  <a:cubicBezTo>
                    <a:pt x="230" y="290"/>
                    <a:pt x="301" y="238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07;p51">
              <a:extLst>
                <a:ext uri="{FF2B5EF4-FFF2-40B4-BE49-F238E27FC236}">
                  <a16:creationId xmlns:a16="http://schemas.microsoft.com/office/drawing/2014/main" id="{43331439-0BC9-4F75-8749-7A289963500C}"/>
                </a:ext>
              </a:extLst>
            </p:cNvPr>
            <p:cNvSpPr/>
            <p:nvPr/>
          </p:nvSpPr>
          <p:spPr>
            <a:xfrm>
              <a:off x="7535654" y="1407314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5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8;p51">
              <a:extLst>
                <a:ext uri="{FF2B5EF4-FFF2-40B4-BE49-F238E27FC236}">
                  <a16:creationId xmlns:a16="http://schemas.microsoft.com/office/drawing/2014/main" id="{6ABDB84D-D2C0-43F5-839C-EAF226A9D304}"/>
                </a:ext>
              </a:extLst>
            </p:cNvPr>
            <p:cNvSpPr/>
            <p:nvPr/>
          </p:nvSpPr>
          <p:spPr>
            <a:xfrm>
              <a:off x="7079516" y="1479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09;p51">
              <a:extLst>
                <a:ext uri="{FF2B5EF4-FFF2-40B4-BE49-F238E27FC236}">
                  <a16:creationId xmlns:a16="http://schemas.microsoft.com/office/drawing/2014/main" id="{924E2559-7C8A-4E64-9729-4B434242956B}"/>
                </a:ext>
              </a:extLst>
            </p:cNvPr>
            <p:cNvSpPr/>
            <p:nvPr/>
          </p:nvSpPr>
          <p:spPr>
            <a:xfrm>
              <a:off x="7307575" y="1443404"/>
              <a:ext cx="6075" cy="6774"/>
            </a:xfrm>
            <a:custGeom>
              <a:avLst/>
              <a:gdLst/>
              <a:ahLst/>
              <a:cxnLst/>
              <a:rect l="l" t="t" r="r" b="b"/>
              <a:pathLst>
                <a:path w="287" h="320" extrusionOk="0">
                  <a:moveTo>
                    <a:pt x="171" y="1"/>
                  </a:moveTo>
                  <a:cubicBezTo>
                    <a:pt x="159" y="1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4" y="319"/>
                    <a:pt x="286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10;p51">
              <a:extLst>
                <a:ext uri="{FF2B5EF4-FFF2-40B4-BE49-F238E27FC236}">
                  <a16:creationId xmlns:a16="http://schemas.microsoft.com/office/drawing/2014/main" id="{61BF5FC4-508B-4504-BD04-4A28E9E00CA3}"/>
                </a:ext>
              </a:extLst>
            </p:cNvPr>
            <p:cNvSpPr/>
            <p:nvPr/>
          </p:nvSpPr>
          <p:spPr>
            <a:xfrm>
              <a:off x="7478460" y="141605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11;p51">
              <a:extLst>
                <a:ext uri="{FF2B5EF4-FFF2-40B4-BE49-F238E27FC236}">
                  <a16:creationId xmlns:a16="http://schemas.microsoft.com/office/drawing/2014/main" id="{BD9AECBE-31EB-43D0-AA12-E1C591A71D70}"/>
                </a:ext>
              </a:extLst>
            </p:cNvPr>
            <p:cNvSpPr/>
            <p:nvPr/>
          </p:nvSpPr>
          <p:spPr>
            <a:xfrm>
              <a:off x="7421265" y="142524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12;p51">
              <a:extLst>
                <a:ext uri="{FF2B5EF4-FFF2-40B4-BE49-F238E27FC236}">
                  <a16:creationId xmlns:a16="http://schemas.microsoft.com/office/drawing/2014/main" id="{19331367-6405-4725-9FD9-3EE57AAE6402}"/>
                </a:ext>
              </a:extLst>
            </p:cNvPr>
            <p:cNvSpPr/>
            <p:nvPr/>
          </p:nvSpPr>
          <p:spPr>
            <a:xfrm>
              <a:off x="7250401" y="1452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33" y="142"/>
                  </a:cubicBezTo>
                  <a:lnTo>
                    <a:pt x="33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300" y="243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13;p51">
              <a:extLst>
                <a:ext uri="{FF2B5EF4-FFF2-40B4-BE49-F238E27FC236}">
                  <a16:creationId xmlns:a16="http://schemas.microsoft.com/office/drawing/2014/main" id="{EE2DF335-46C6-4631-B810-AB14039B5B3F}"/>
                </a:ext>
              </a:extLst>
            </p:cNvPr>
            <p:cNvSpPr/>
            <p:nvPr/>
          </p:nvSpPr>
          <p:spPr>
            <a:xfrm>
              <a:off x="7364769" y="143440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6" y="259"/>
                    <a:pt x="69" y="286"/>
                    <a:pt x="124" y="286"/>
                  </a:cubicBezTo>
                  <a:cubicBezTo>
                    <a:pt x="194" y="286"/>
                    <a:pt x="268" y="242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14;p51">
              <a:extLst>
                <a:ext uri="{FF2B5EF4-FFF2-40B4-BE49-F238E27FC236}">
                  <a16:creationId xmlns:a16="http://schemas.microsoft.com/office/drawing/2014/main" id="{9C2DC8C2-69DB-4793-B61A-0A032ABCCA81}"/>
                </a:ext>
              </a:extLst>
            </p:cNvPr>
            <p:cNvSpPr/>
            <p:nvPr/>
          </p:nvSpPr>
          <p:spPr>
            <a:xfrm>
              <a:off x="7087983" y="1532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15;p51">
              <a:extLst>
                <a:ext uri="{FF2B5EF4-FFF2-40B4-BE49-F238E27FC236}">
                  <a16:creationId xmlns:a16="http://schemas.microsoft.com/office/drawing/2014/main" id="{A36B0C17-14B9-4F84-A2BC-0B8403D9B668}"/>
                </a:ext>
              </a:extLst>
            </p:cNvPr>
            <p:cNvSpPr/>
            <p:nvPr/>
          </p:nvSpPr>
          <p:spPr>
            <a:xfrm>
              <a:off x="7145178" y="15233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16;p51">
              <a:extLst>
                <a:ext uri="{FF2B5EF4-FFF2-40B4-BE49-F238E27FC236}">
                  <a16:creationId xmlns:a16="http://schemas.microsoft.com/office/drawing/2014/main" id="{5041EE7B-1F82-4182-A24D-B277B035F18E}"/>
                </a:ext>
              </a:extLst>
            </p:cNvPr>
            <p:cNvSpPr/>
            <p:nvPr/>
          </p:nvSpPr>
          <p:spPr>
            <a:xfrm>
              <a:off x="7258868" y="1505467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85" y="295"/>
                    <a:pt x="142" y="295"/>
                  </a:cubicBezTo>
                  <a:cubicBezTo>
                    <a:pt x="221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17;p51">
              <a:extLst>
                <a:ext uri="{FF2B5EF4-FFF2-40B4-BE49-F238E27FC236}">
                  <a16:creationId xmlns:a16="http://schemas.microsoft.com/office/drawing/2014/main" id="{C87FDB26-86DE-48F4-A2BC-26B97A604144}"/>
                </a:ext>
              </a:extLst>
            </p:cNvPr>
            <p:cNvSpPr/>
            <p:nvPr/>
          </p:nvSpPr>
          <p:spPr>
            <a:xfrm>
              <a:off x="7315343" y="1496365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18;p51">
              <a:extLst>
                <a:ext uri="{FF2B5EF4-FFF2-40B4-BE49-F238E27FC236}">
                  <a16:creationId xmlns:a16="http://schemas.microsoft.com/office/drawing/2014/main" id="{DADFBFC3-E1F2-42F8-AC46-5318D5F25741}"/>
                </a:ext>
              </a:extLst>
            </p:cNvPr>
            <p:cNvSpPr/>
            <p:nvPr/>
          </p:nvSpPr>
          <p:spPr>
            <a:xfrm>
              <a:off x="7373257" y="148717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19;p51">
              <a:extLst>
                <a:ext uri="{FF2B5EF4-FFF2-40B4-BE49-F238E27FC236}">
                  <a16:creationId xmlns:a16="http://schemas.microsoft.com/office/drawing/2014/main" id="{BA284911-20A4-442C-A820-A95A20A99B0C}"/>
                </a:ext>
              </a:extLst>
            </p:cNvPr>
            <p:cNvSpPr/>
            <p:nvPr/>
          </p:nvSpPr>
          <p:spPr>
            <a:xfrm>
              <a:off x="7430452" y="147801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4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20;p51">
              <a:extLst>
                <a:ext uri="{FF2B5EF4-FFF2-40B4-BE49-F238E27FC236}">
                  <a16:creationId xmlns:a16="http://schemas.microsoft.com/office/drawing/2014/main" id="{5107947C-F328-44AD-B261-F9AD1AE83321}"/>
                </a:ext>
              </a:extLst>
            </p:cNvPr>
            <p:cNvSpPr/>
            <p:nvPr/>
          </p:nvSpPr>
          <p:spPr>
            <a:xfrm>
              <a:off x="7486927" y="1469017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0" y="259"/>
                    <a:pt x="85" y="285"/>
                    <a:pt x="137" y="285"/>
                  </a:cubicBezTo>
                  <a:cubicBezTo>
                    <a:pt x="20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21;p51">
              <a:extLst>
                <a:ext uri="{FF2B5EF4-FFF2-40B4-BE49-F238E27FC236}">
                  <a16:creationId xmlns:a16="http://schemas.microsoft.com/office/drawing/2014/main" id="{BAC70CB5-6429-4B61-911A-4241BD0DEEF3}"/>
                </a:ext>
              </a:extLst>
            </p:cNvPr>
            <p:cNvSpPr/>
            <p:nvPr/>
          </p:nvSpPr>
          <p:spPr>
            <a:xfrm>
              <a:off x="7544121" y="145983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22;p51">
              <a:extLst>
                <a:ext uri="{FF2B5EF4-FFF2-40B4-BE49-F238E27FC236}">
                  <a16:creationId xmlns:a16="http://schemas.microsoft.com/office/drawing/2014/main" id="{A22BE81E-B62B-44A9-98FE-BB4F9ADD6774}"/>
                </a:ext>
              </a:extLst>
            </p:cNvPr>
            <p:cNvSpPr/>
            <p:nvPr/>
          </p:nvSpPr>
          <p:spPr>
            <a:xfrm>
              <a:off x="6851457" y="1343113"/>
              <a:ext cx="896740" cy="894369"/>
            </a:xfrm>
            <a:custGeom>
              <a:avLst/>
              <a:gdLst/>
              <a:ahLst/>
              <a:cxnLst/>
              <a:rect l="l" t="t" r="r" b="b"/>
              <a:pathLst>
                <a:path w="42364" h="42252" extrusionOk="0">
                  <a:moveTo>
                    <a:pt x="35982" y="0"/>
                  </a:moveTo>
                  <a:cubicBezTo>
                    <a:pt x="35942" y="0"/>
                    <a:pt x="35901" y="4"/>
                    <a:pt x="35859" y="11"/>
                  </a:cubicBezTo>
                  <a:lnTo>
                    <a:pt x="634" y="5615"/>
                  </a:lnTo>
                  <a:cubicBezTo>
                    <a:pt x="267" y="5681"/>
                    <a:pt x="0" y="6048"/>
                    <a:pt x="67" y="6415"/>
                  </a:cubicBezTo>
                  <a:lnTo>
                    <a:pt x="5671" y="41674"/>
                  </a:lnTo>
                  <a:cubicBezTo>
                    <a:pt x="5731" y="42003"/>
                    <a:pt x="6005" y="42251"/>
                    <a:pt x="6349" y="42251"/>
                  </a:cubicBezTo>
                  <a:cubicBezTo>
                    <a:pt x="6389" y="42251"/>
                    <a:pt x="6430" y="42248"/>
                    <a:pt x="6472" y="42241"/>
                  </a:cubicBezTo>
                  <a:lnTo>
                    <a:pt x="41697" y="36637"/>
                  </a:lnTo>
                  <a:cubicBezTo>
                    <a:pt x="42097" y="36570"/>
                    <a:pt x="42364" y="36203"/>
                    <a:pt x="42297" y="35836"/>
                  </a:cubicBezTo>
                  <a:lnTo>
                    <a:pt x="36693" y="578"/>
                  </a:lnTo>
                  <a:cubicBezTo>
                    <a:pt x="36633" y="249"/>
                    <a:pt x="36332" y="0"/>
                    <a:pt x="35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23;p51">
              <a:extLst>
                <a:ext uri="{FF2B5EF4-FFF2-40B4-BE49-F238E27FC236}">
                  <a16:creationId xmlns:a16="http://schemas.microsoft.com/office/drawing/2014/main" id="{29D03798-E32D-4979-A01D-1E7E4BFF862D}"/>
                </a:ext>
              </a:extLst>
            </p:cNvPr>
            <p:cNvSpPr/>
            <p:nvPr/>
          </p:nvSpPr>
          <p:spPr>
            <a:xfrm>
              <a:off x="6975732" y="1973163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24;p51">
              <a:extLst>
                <a:ext uri="{FF2B5EF4-FFF2-40B4-BE49-F238E27FC236}">
                  <a16:creationId xmlns:a16="http://schemas.microsoft.com/office/drawing/2014/main" id="{49E98A79-90CE-480B-88A8-8DA2F52691B8}"/>
                </a:ext>
              </a:extLst>
            </p:cNvPr>
            <p:cNvSpPr/>
            <p:nvPr/>
          </p:nvSpPr>
          <p:spPr>
            <a:xfrm>
              <a:off x="6984199" y="202593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25;p51">
              <a:extLst>
                <a:ext uri="{FF2B5EF4-FFF2-40B4-BE49-F238E27FC236}">
                  <a16:creationId xmlns:a16="http://schemas.microsoft.com/office/drawing/2014/main" id="{7A1AE93D-BDEA-49B4-BE50-A505B2CFAB1A}"/>
                </a:ext>
              </a:extLst>
            </p:cNvPr>
            <p:cNvSpPr/>
            <p:nvPr/>
          </p:nvSpPr>
          <p:spPr>
            <a:xfrm>
              <a:off x="7009621" y="21842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1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26;p51">
              <a:extLst>
                <a:ext uri="{FF2B5EF4-FFF2-40B4-BE49-F238E27FC236}">
                  <a16:creationId xmlns:a16="http://schemas.microsoft.com/office/drawing/2014/main" id="{CBDC3848-3EA7-45CC-9E82-76310A4E0935}"/>
                </a:ext>
              </a:extLst>
            </p:cNvPr>
            <p:cNvSpPr/>
            <p:nvPr/>
          </p:nvSpPr>
          <p:spPr>
            <a:xfrm>
              <a:off x="6992666" y="207889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2" y="0"/>
                  </a:moveTo>
                  <a:cubicBezTo>
                    <a:pt x="136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268" y="209"/>
                    <a:pt x="268" y="142"/>
                  </a:cubicBezTo>
                  <a:lnTo>
                    <a:pt x="268" y="109"/>
                  </a:lnTo>
                  <a:cubicBezTo>
                    <a:pt x="268" y="54"/>
                    <a:pt x="223" y="0"/>
                    <a:pt x="152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27;p51">
              <a:extLst>
                <a:ext uri="{FF2B5EF4-FFF2-40B4-BE49-F238E27FC236}">
                  <a16:creationId xmlns:a16="http://schemas.microsoft.com/office/drawing/2014/main" id="{7998ECAC-0F9C-4A61-87D9-F20EE9F8C1BE}"/>
                </a:ext>
              </a:extLst>
            </p:cNvPr>
            <p:cNvSpPr/>
            <p:nvPr/>
          </p:nvSpPr>
          <p:spPr>
            <a:xfrm>
              <a:off x="7041393" y="201674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40" y="1"/>
                  </a:moveTo>
                  <a:cubicBezTo>
                    <a:pt x="126" y="1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64"/>
                    <a:pt x="45" y="319"/>
                    <a:pt x="116" y="319"/>
                  </a:cubicBezTo>
                  <a:cubicBezTo>
                    <a:pt x="132" y="319"/>
                    <a:pt x="149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28;p51">
              <a:extLst>
                <a:ext uri="{FF2B5EF4-FFF2-40B4-BE49-F238E27FC236}">
                  <a16:creationId xmlns:a16="http://schemas.microsoft.com/office/drawing/2014/main" id="{B58FD21A-7C3A-4412-BFC7-327087D53672}"/>
                </a:ext>
              </a:extLst>
            </p:cNvPr>
            <p:cNvSpPr/>
            <p:nvPr/>
          </p:nvSpPr>
          <p:spPr>
            <a:xfrm>
              <a:off x="7032926" y="196397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1"/>
                  </a:moveTo>
                  <a:cubicBezTo>
                    <a:pt x="67" y="34"/>
                    <a:pt x="0" y="67"/>
                    <a:pt x="33" y="167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29;p51">
              <a:extLst>
                <a:ext uri="{FF2B5EF4-FFF2-40B4-BE49-F238E27FC236}">
                  <a16:creationId xmlns:a16="http://schemas.microsoft.com/office/drawing/2014/main" id="{FA530178-DD04-47B1-8306-BC83217F7A1F}"/>
                </a:ext>
              </a:extLst>
            </p:cNvPr>
            <p:cNvSpPr/>
            <p:nvPr/>
          </p:nvSpPr>
          <p:spPr>
            <a:xfrm>
              <a:off x="7066096" y="217510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30;p51">
              <a:extLst>
                <a:ext uri="{FF2B5EF4-FFF2-40B4-BE49-F238E27FC236}">
                  <a16:creationId xmlns:a16="http://schemas.microsoft.com/office/drawing/2014/main" id="{A0CCE93D-B289-480B-88B0-51DC13C43BA9}"/>
                </a:ext>
              </a:extLst>
            </p:cNvPr>
            <p:cNvSpPr/>
            <p:nvPr/>
          </p:nvSpPr>
          <p:spPr>
            <a:xfrm>
              <a:off x="7049860" y="20697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31;p51">
              <a:extLst>
                <a:ext uri="{FF2B5EF4-FFF2-40B4-BE49-F238E27FC236}">
                  <a16:creationId xmlns:a16="http://schemas.microsoft.com/office/drawing/2014/main" id="{D503D419-4831-472A-848A-67ED308C50AE}"/>
                </a:ext>
              </a:extLst>
            </p:cNvPr>
            <p:cNvSpPr/>
            <p:nvPr/>
          </p:nvSpPr>
          <p:spPr>
            <a:xfrm>
              <a:off x="7057629" y="2122585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32;p51">
              <a:extLst>
                <a:ext uri="{FF2B5EF4-FFF2-40B4-BE49-F238E27FC236}">
                  <a16:creationId xmlns:a16="http://schemas.microsoft.com/office/drawing/2014/main" id="{05052D35-213C-477B-ADDF-00E4888FF1DE}"/>
                </a:ext>
              </a:extLst>
            </p:cNvPr>
            <p:cNvSpPr/>
            <p:nvPr/>
          </p:nvSpPr>
          <p:spPr>
            <a:xfrm>
              <a:off x="7097868" y="200775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8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33;p51">
              <a:extLst>
                <a:ext uri="{FF2B5EF4-FFF2-40B4-BE49-F238E27FC236}">
                  <a16:creationId xmlns:a16="http://schemas.microsoft.com/office/drawing/2014/main" id="{3DC60FFD-5E03-4CE8-98B8-F927F98EF7FB}"/>
                </a:ext>
              </a:extLst>
            </p:cNvPr>
            <p:cNvSpPr/>
            <p:nvPr/>
          </p:nvSpPr>
          <p:spPr>
            <a:xfrm>
              <a:off x="7089401" y="195523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34;p51">
              <a:extLst>
                <a:ext uri="{FF2B5EF4-FFF2-40B4-BE49-F238E27FC236}">
                  <a16:creationId xmlns:a16="http://schemas.microsoft.com/office/drawing/2014/main" id="{F14B2D15-DBDA-4CDB-A7A8-FCBB06523800}"/>
                </a:ext>
              </a:extLst>
            </p:cNvPr>
            <p:cNvSpPr/>
            <p:nvPr/>
          </p:nvSpPr>
          <p:spPr>
            <a:xfrm>
              <a:off x="7114823" y="211339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35;p51">
              <a:extLst>
                <a:ext uri="{FF2B5EF4-FFF2-40B4-BE49-F238E27FC236}">
                  <a16:creationId xmlns:a16="http://schemas.microsoft.com/office/drawing/2014/main" id="{9DB74132-253A-442B-BB1C-F513ADE8B435}"/>
                </a:ext>
              </a:extLst>
            </p:cNvPr>
            <p:cNvSpPr/>
            <p:nvPr/>
          </p:nvSpPr>
          <p:spPr>
            <a:xfrm>
              <a:off x="7106356" y="206052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36;p51">
              <a:extLst>
                <a:ext uri="{FF2B5EF4-FFF2-40B4-BE49-F238E27FC236}">
                  <a16:creationId xmlns:a16="http://schemas.microsoft.com/office/drawing/2014/main" id="{BAAC33D5-0336-4E3F-B248-C23FA759874D}"/>
                </a:ext>
              </a:extLst>
            </p:cNvPr>
            <p:cNvSpPr/>
            <p:nvPr/>
          </p:nvSpPr>
          <p:spPr>
            <a:xfrm>
              <a:off x="7123290" y="216591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4" y="311"/>
                    <a:pt x="286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37;p51">
              <a:extLst>
                <a:ext uri="{FF2B5EF4-FFF2-40B4-BE49-F238E27FC236}">
                  <a16:creationId xmlns:a16="http://schemas.microsoft.com/office/drawing/2014/main" id="{A4B91158-ACC1-4FA3-ACA9-9D552972DE18}"/>
                </a:ext>
              </a:extLst>
            </p:cNvPr>
            <p:cNvSpPr/>
            <p:nvPr/>
          </p:nvSpPr>
          <p:spPr>
            <a:xfrm>
              <a:off x="7260286" y="192797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38;p51">
              <a:extLst>
                <a:ext uri="{FF2B5EF4-FFF2-40B4-BE49-F238E27FC236}">
                  <a16:creationId xmlns:a16="http://schemas.microsoft.com/office/drawing/2014/main" id="{739F423D-6F7F-49C4-B585-6DB779EA1C9A}"/>
                </a:ext>
              </a:extLst>
            </p:cNvPr>
            <p:cNvSpPr/>
            <p:nvPr/>
          </p:nvSpPr>
          <p:spPr>
            <a:xfrm>
              <a:off x="7268753" y="19807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1" y="209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39;p51">
              <a:extLst>
                <a:ext uri="{FF2B5EF4-FFF2-40B4-BE49-F238E27FC236}">
                  <a16:creationId xmlns:a16="http://schemas.microsoft.com/office/drawing/2014/main" id="{C330B794-103A-4254-A56B-7BFE3B06F446}"/>
                </a:ext>
              </a:extLst>
            </p:cNvPr>
            <p:cNvSpPr/>
            <p:nvPr/>
          </p:nvSpPr>
          <p:spPr>
            <a:xfrm>
              <a:off x="7294176" y="213909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34" y="267"/>
                    <a:pt x="100" y="300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40;p51">
              <a:extLst>
                <a:ext uri="{FF2B5EF4-FFF2-40B4-BE49-F238E27FC236}">
                  <a16:creationId xmlns:a16="http://schemas.microsoft.com/office/drawing/2014/main" id="{A12C66E6-276D-4FC7-9035-A5ADE4396BFD}"/>
                </a:ext>
              </a:extLst>
            </p:cNvPr>
            <p:cNvSpPr/>
            <p:nvPr/>
          </p:nvSpPr>
          <p:spPr>
            <a:xfrm>
              <a:off x="7285687" y="2086134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41;p51">
              <a:extLst>
                <a:ext uri="{FF2B5EF4-FFF2-40B4-BE49-F238E27FC236}">
                  <a16:creationId xmlns:a16="http://schemas.microsoft.com/office/drawing/2014/main" id="{180AE199-6CEE-4ACE-87D0-7DE4AB447CAB}"/>
                </a:ext>
              </a:extLst>
            </p:cNvPr>
            <p:cNvSpPr/>
            <p:nvPr/>
          </p:nvSpPr>
          <p:spPr>
            <a:xfrm>
              <a:off x="7277220" y="20331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42;p51">
              <a:extLst>
                <a:ext uri="{FF2B5EF4-FFF2-40B4-BE49-F238E27FC236}">
                  <a16:creationId xmlns:a16="http://schemas.microsoft.com/office/drawing/2014/main" id="{275F962F-6B25-47B7-A626-1B5461B1B254}"/>
                </a:ext>
              </a:extLst>
            </p:cNvPr>
            <p:cNvSpPr/>
            <p:nvPr/>
          </p:nvSpPr>
          <p:spPr>
            <a:xfrm>
              <a:off x="6999016" y="175285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43;p51">
              <a:extLst>
                <a:ext uri="{FF2B5EF4-FFF2-40B4-BE49-F238E27FC236}">
                  <a16:creationId xmlns:a16="http://schemas.microsoft.com/office/drawing/2014/main" id="{9E4FF15A-D0A7-40E2-AE85-B4A64449D478}"/>
                </a:ext>
              </a:extLst>
            </p:cNvPr>
            <p:cNvSpPr/>
            <p:nvPr/>
          </p:nvSpPr>
          <p:spPr>
            <a:xfrm>
              <a:off x="6941821" y="1762039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44;p51">
              <a:extLst>
                <a:ext uri="{FF2B5EF4-FFF2-40B4-BE49-F238E27FC236}">
                  <a16:creationId xmlns:a16="http://schemas.microsoft.com/office/drawing/2014/main" id="{D87EC007-AA2A-4BFF-946A-2A2832196663}"/>
                </a:ext>
              </a:extLst>
            </p:cNvPr>
            <p:cNvSpPr/>
            <p:nvPr/>
          </p:nvSpPr>
          <p:spPr>
            <a:xfrm>
              <a:off x="7227096" y="1716846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45;p51">
              <a:extLst>
                <a:ext uri="{FF2B5EF4-FFF2-40B4-BE49-F238E27FC236}">
                  <a16:creationId xmlns:a16="http://schemas.microsoft.com/office/drawing/2014/main" id="{324F74EF-E4D9-41CF-B427-FF77C43315E3}"/>
                </a:ext>
              </a:extLst>
            </p:cNvPr>
            <p:cNvSpPr/>
            <p:nvPr/>
          </p:nvSpPr>
          <p:spPr>
            <a:xfrm>
              <a:off x="7056211" y="1744131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101" y="313"/>
                    <a:pt x="168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46;p51">
              <a:extLst>
                <a:ext uri="{FF2B5EF4-FFF2-40B4-BE49-F238E27FC236}">
                  <a16:creationId xmlns:a16="http://schemas.microsoft.com/office/drawing/2014/main" id="{9977AB34-632E-44E2-BA0B-607393B78075}"/>
                </a:ext>
              </a:extLst>
            </p:cNvPr>
            <p:cNvSpPr/>
            <p:nvPr/>
          </p:nvSpPr>
          <p:spPr>
            <a:xfrm>
              <a:off x="7146596" y="19461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66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47;p51">
              <a:extLst>
                <a:ext uri="{FF2B5EF4-FFF2-40B4-BE49-F238E27FC236}">
                  <a16:creationId xmlns:a16="http://schemas.microsoft.com/office/drawing/2014/main" id="{96325178-3C3E-4D94-9D98-ED1273BDC169}"/>
                </a:ext>
              </a:extLst>
            </p:cNvPr>
            <p:cNvSpPr/>
            <p:nvPr/>
          </p:nvSpPr>
          <p:spPr>
            <a:xfrm>
              <a:off x="7155063" y="1998586"/>
              <a:ext cx="6075" cy="6562"/>
            </a:xfrm>
            <a:custGeom>
              <a:avLst/>
              <a:gdLst/>
              <a:ahLst/>
              <a:cxnLst/>
              <a:rect l="l" t="t" r="r" b="b"/>
              <a:pathLst>
                <a:path w="287" h="310" extrusionOk="0">
                  <a:moveTo>
                    <a:pt x="134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8" y="310"/>
                    <a:pt x="139" y="310"/>
                  </a:cubicBezTo>
                  <a:cubicBezTo>
                    <a:pt x="214" y="310"/>
                    <a:pt x="286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48;p51">
              <a:extLst>
                <a:ext uri="{FF2B5EF4-FFF2-40B4-BE49-F238E27FC236}">
                  <a16:creationId xmlns:a16="http://schemas.microsoft.com/office/drawing/2014/main" id="{41327C17-1FCD-4E66-9203-AF72C6BCAA2A}"/>
                </a:ext>
              </a:extLst>
            </p:cNvPr>
            <p:cNvSpPr/>
            <p:nvPr/>
          </p:nvSpPr>
          <p:spPr>
            <a:xfrm>
              <a:off x="7180485" y="2157194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67" y="313"/>
                    <a:pt x="167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49;p51">
              <a:extLst>
                <a:ext uri="{FF2B5EF4-FFF2-40B4-BE49-F238E27FC236}">
                  <a16:creationId xmlns:a16="http://schemas.microsoft.com/office/drawing/2014/main" id="{E1484197-BB85-4D5D-ADED-6EF8623BDF55}"/>
                </a:ext>
              </a:extLst>
            </p:cNvPr>
            <p:cNvSpPr/>
            <p:nvPr/>
          </p:nvSpPr>
          <p:spPr>
            <a:xfrm>
              <a:off x="7163551" y="205152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8" y="311"/>
                    <a:pt x="139" y="311"/>
                  </a:cubicBezTo>
                  <a:cubicBezTo>
                    <a:pt x="213" y="311"/>
                    <a:pt x="285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50;p51">
              <a:extLst>
                <a:ext uri="{FF2B5EF4-FFF2-40B4-BE49-F238E27FC236}">
                  <a16:creationId xmlns:a16="http://schemas.microsoft.com/office/drawing/2014/main" id="{99A807C5-1BBA-4A94-889D-B6BDAE1A48CD}"/>
                </a:ext>
              </a:extLst>
            </p:cNvPr>
            <p:cNvSpPr/>
            <p:nvPr/>
          </p:nvSpPr>
          <p:spPr>
            <a:xfrm>
              <a:off x="7172018" y="210429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2"/>
                    <a:pt x="73" y="317"/>
                    <a:pt x="131" y="317"/>
                  </a:cubicBezTo>
                  <a:cubicBezTo>
                    <a:pt x="208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51;p51">
              <a:extLst>
                <a:ext uri="{FF2B5EF4-FFF2-40B4-BE49-F238E27FC236}">
                  <a16:creationId xmlns:a16="http://schemas.microsoft.com/office/drawing/2014/main" id="{E24E6661-F390-49DB-9595-B01518D531BC}"/>
                </a:ext>
              </a:extLst>
            </p:cNvPr>
            <p:cNvSpPr/>
            <p:nvPr/>
          </p:nvSpPr>
          <p:spPr>
            <a:xfrm>
              <a:off x="7212257" y="198984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0"/>
                  </a:moveTo>
                  <a:cubicBezTo>
                    <a:pt x="136" y="0"/>
                    <a:pt x="118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180"/>
                  </a:lnTo>
                  <a:cubicBezTo>
                    <a:pt x="1" y="280"/>
                    <a:pt x="67" y="313"/>
                    <a:pt x="168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52;p51">
              <a:extLst>
                <a:ext uri="{FF2B5EF4-FFF2-40B4-BE49-F238E27FC236}">
                  <a16:creationId xmlns:a16="http://schemas.microsoft.com/office/drawing/2014/main" id="{AE948040-33C1-42CA-93AB-068F27DE9F84}"/>
                </a:ext>
              </a:extLst>
            </p:cNvPr>
            <p:cNvSpPr/>
            <p:nvPr/>
          </p:nvSpPr>
          <p:spPr>
            <a:xfrm>
              <a:off x="7203790" y="193696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6" y="284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53;p51">
              <a:extLst>
                <a:ext uri="{FF2B5EF4-FFF2-40B4-BE49-F238E27FC236}">
                  <a16:creationId xmlns:a16="http://schemas.microsoft.com/office/drawing/2014/main" id="{EB07BE3F-68AD-4919-8074-AC809F0229E2}"/>
                </a:ext>
              </a:extLst>
            </p:cNvPr>
            <p:cNvSpPr/>
            <p:nvPr/>
          </p:nvSpPr>
          <p:spPr>
            <a:xfrm>
              <a:off x="7236981" y="214800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54;p51">
              <a:extLst>
                <a:ext uri="{FF2B5EF4-FFF2-40B4-BE49-F238E27FC236}">
                  <a16:creationId xmlns:a16="http://schemas.microsoft.com/office/drawing/2014/main" id="{582E2DAE-9CDA-47FF-9BE1-0D57E7B4340E}"/>
                </a:ext>
              </a:extLst>
            </p:cNvPr>
            <p:cNvSpPr/>
            <p:nvPr/>
          </p:nvSpPr>
          <p:spPr>
            <a:xfrm>
              <a:off x="7220746" y="2042360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6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55;p51">
              <a:extLst>
                <a:ext uri="{FF2B5EF4-FFF2-40B4-BE49-F238E27FC236}">
                  <a16:creationId xmlns:a16="http://schemas.microsoft.com/office/drawing/2014/main" id="{89C9FBB9-C451-43F9-950D-0C02022F0B75}"/>
                </a:ext>
              </a:extLst>
            </p:cNvPr>
            <p:cNvSpPr/>
            <p:nvPr/>
          </p:nvSpPr>
          <p:spPr>
            <a:xfrm>
              <a:off x="7228493" y="2095131"/>
              <a:ext cx="6393" cy="6244"/>
            </a:xfrm>
            <a:custGeom>
              <a:avLst/>
              <a:gdLst/>
              <a:ahLst/>
              <a:cxnLst/>
              <a:rect l="l" t="t" r="r" b="b"/>
              <a:pathLst>
                <a:path w="302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68"/>
                    <a:pt x="102" y="294"/>
                    <a:pt x="157" y="294"/>
                  </a:cubicBezTo>
                  <a:cubicBezTo>
                    <a:pt x="228" y="294"/>
                    <a:pt x="301" y="251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56;p51">
              <a:extLst>
                <a:ext uri="{FF2B5EF4-FFF2-40B4-BE49-F238E27FC236}">
                  <a16:creationId xmlns:a16="http://schemas.microsoft.com/office/drawing/2014/main" id="{F8F0A659-F367-438B-BD0D-A4985D74A2E2}"/>
                </a:ext>
              </a:extLst>
            </p:cNvPr>
            <p:cNvSpPr/>
            <p:nvPr/>
          </p:nvSpPr>
          <p:spPr>
            <a:xfrm>
              <a:off x="7317460" y="191859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28" y="264"/>
                    <a:pt x="78" y="319"/>
                    <a:pt x="131" y="319"/>
                  </a:cubicBezTo>
                  <a:cubicBezTo>
                    <a:pt x="143" y="319"/>
                    <a:pt x="156" y="316"/>
                    <a:pt x="168" y="310"/>
                  </a:cubicBezTo>
                  <a:cubicBezTo>
                    <a:pt x="234" y="310"/>
                    <a:pt x="301" y="243"/>
                    <a:pt x="301" y="177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57;p51">
              <a:extLst>
                <a:ext uri="{FF2B5EF4-FFF2-40B4-BE49-F238E27FC236}">
                  <a16:creationId xmlns:a16="http://schemas.microsoft.com/office/drawing/2014/main" id="{82D346ED-6FD8-49B3-823B-5B2867651F5E}"/>
                </a:ext>
              </a:extLst>
            </p:cNvPr>
            <p:cNvSpPr/>
            <p:nvPr/>
          </p:nvSpPr>
          <p:spPr>
            <a:xfrm>
              <a:off x="7325948" y="197155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58;p51">
              <a:extLst>
                <a:ext uri="{FF2B5EF4-FFF2-40B4-BE49-F238E27FC236}">
                  <a16:creationId xmlns:a16="http://schemas.microsoft.com/office/drawing/2014/main" id="{9BE7809D-1679-47DB-97B5-FB2FFB6B0BCF}"/>
                </a:ext>
              </a:extLst>
            </p:cNvPr>
            <p:cNvSpPr/>
            <p:nvPr/>
          </p:nvSpPr>
          <p:spPr>
            <a:xfrm>
              <a:off x="7350651" y="2129718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59;p51">
              <a:extLst>
                <a:ext uri="{FF2B5EF4-FFF2-40B4-BE49-F238E27FC236}">
                  <a16:creationId xmlns:a16="http://schemas.microsoft.com/office/drawing/2014/main" id="{3D6DF0C5-A862-4C5D-8FAC-32DD3A4B7074}"/>
                </a:ext>
              </a:extLst>
            </p:cNvPr>
            <p:cNvSpPr/>
            <p:nvPr/>
          </p:nvSpPr>
          <p:spPr>
            <a:xfrm>
              <a:off x="7334415" y="202443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60;p51">
              <a:extLst>
                <a:ext uri="{FF2B5EF4-FFF2-40B4-BE49-F238E27FC236}">
                  <a16:creationId xmlns:a16="http://schemas.microsoft.com/office/drawing/2014/main" id="{CCC22596-A784-4E9C-AE34-5EA849D820E7}"/>
                </a:ext>
              </a:extLst>
            </p:cNvPr>
            <p:cNvSpPr/>
            <p:nvPr/>
          </p:nvSpPr>
          <p:spPr>
            <a:xfrm>
              <a:off x="7342882" y="207694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61;p51">
              <a:extLst>
                <a:ext uri="{FF2B5EF4-FFF2-40B4-BE49-F238E27FC236}">
                  <a16:creationId xmlns:a16="http://schemas.microsoft.com/office/drawing/2014/main" id="{663EDBC2-5A3A-423D-ADFE-8322171F5C95}"/>
                </a:ext>
              </a:extLst>
            </p:cNvPr>
            <p:cNvSpPr/>
            <p:nvPr/>
          </p:nvSpPr>
          <p:spPr>
            <a:xfrm>
              <a:off x="7383143" y="19623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62;p51">
              <a:extLst>
                <a:ext uri="{FF2B5EF4-FFF2-40B4-BE49-F238E27FC236}">
                  <a16:creationId xmlns:a16="http://schemas.microsoft.com/office/drawing/2014/main" id="{196C7DD8-5C8C-4EA8-BB74-58D49158394F}"/>
                </a:ext>
              </a:extLst>
            </p:cNvPr>
            <p:cNvSpPr/>
            <p:nvPr/>
          </p:nvSpPr>
          <p:spPr>
            <a:xfrm>
              <a:off x="7374654" y="190961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8" y="309"/>
                    <a:pt x="128" y="309"/>
                  </a:cubicBezTo>
                  <a:cubicBezTo>
                    <a:pt x="142" y="309"/>
                    <a:pt x="155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63;p51">
              <a:extLst>
                <a:ext uri="{FF2B5EF4-FFF2-40B4-BE49-F238E27FC236}">
                  <a16:creationId xmlns:a16="http://schemas.microsoft.com/office/drawing/2014/main" id="{448EFC3E-80DB-426E-9793-70B4F29F1894}"/>
                </a:ext>
              </a:extLst>
            </p:cNvPr>
            <p:cNvSpPr/>
            <p:nvPr/>
          </p:nvSpPr>
          <p:spPr>
            <a:xfrm>
              <a:off x="7391610" y="201526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0" y="79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46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64;p51">
              <a:extLst>
                <a:ext uri="{FF2B5EF4-FFF2-40B4-BE49-F238E27FC236}">
                  <a16:creationId xmlns:a16="http://schemas.microsoft.com/office/drawing/2014/main" id="{A876F65F-0784-402A-B271-687464752869}"/>
                </a:ext>
              </a:extLst>
            </p:cNvPr>
            <p:cNvSpPr/>
            <p:nvPr/>
          </p:nvSpPr>
          <p:spPr>
            <a:xfrm>
              <a:off x="7407845" y="212072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65;p51">
              <a:extLst>
                <a:ext uri="{FF2B5EF4-FFF2-40B4-BE49-F238E27FC236}">
                  <a16:creationId xmlns:a16="http://schemas.microsoft.com/office/drawing/2014/main" id="{20E95B7E-1F8D-4077-AF71-A3751B64B4CA}"/>
                </a:ext>
              </a:extLst>
            </p:cNvPr>
            <p:cNvSpPr/>
            <p:nvPr/>
          </p:nvSpPr>
          <p:spPr>
            <a:xfrm>
              <a:off x="7400077" y="20677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66;p51">
              <a:extLst>
                <a:ext uri="{FF2B5EF4-FFF2-40B4-BE49-F238E27FC236}">
                  <a16:creationId xmlns:a16="http://schemas.microsoft.com/office/drawing/2014/main" id="{EAAB2C95-44CA-4604-806A-2837E4C4BFA2}"/>
                </a:ext>
              </a:extLst>
            </p:cNvPr>
            <p:cNvSpPr/>
            <p:nvPr/>
          </p:nvSpPr>
          <p:spPr>
            <a:xfrm>
              <a:off x="7431151" y="190043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67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67;p51">
              <a:extLst>
                <a:ext uri="{FF2B5EF4-FFF2-40B4-BE49-F238E27FC236}">
                  <a16:creationId xmlns:a16="http://schemas.microsoft.com/office/drawing/2014/main" id="{85C5E4C8-A6FC-41D8-A61A-3611FC6FDFCD}"/>
                </a:ext>
              </a:extLst>
            </p:cNvPr>
            <p:cNvSpPr/>
            <p:nvPr/>
          </p:nvSpPr>
          <p:spPr>
            <a:xfrm>
              <a:off x="7439618" y="19533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68;p51">
              <a:extLst>
                <a:ext uri="{FF2B5EF4-FFF2-40B4-BE49-F238E27FC236}">
                  <a16:creationId xmlns:a16="http://schemas.microsoft.com/office/drawing/2014/main" id="{5E27CFE8-8A9E-4D05-BB8A-2F2F0B4EA84F}"/>
                </a:ext>
              </a:extLst>
            </p:cNvPr>
            <p:cNvSpPr/>
            <p:nvPr/>
          </p:nvSpPr>
          <p:spPr>
            <a:xfrm>
              <a:off x="7465040" y="211136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69;p51">
              <a:extLst>
                <a:ext uri="{FF2B5EF4-FFF2-40B4-BE49-F238E27FC236}">
                  <a16:creationId xmlns:a16="http://schemas.microsoft.com/office/drawing/2014/main" id="{6637E67E-AAEC-4A82-840C-49A78D9B59BA}"/>
                </a:ext>
              </a:extLst>
            </p:cNvPr>
            <p:cNvSpPr/>
            <p:nvPr/>
          </p:nvSpPr>
          <p:spPr>
            <a:xfrm>
              <a:off x="7456573" y="2058595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48" y="259"/>
                    <a:pt x="95" y="286"/>
                    <a:pt x="146" y="286"/>
                  </a:cubicBezTo>
                  <a:cubicBezTo>
                    <a:pt x="211" y="286"/>
                    <a:pt x="282" y="242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70;p51">
              <a:extLst>
                <a:ext uri="{FF2B5EF4-FFF2-40B4-BE49-F238E27FC236}">
                  <a16:creationId xmlns:a16="http://schemas.microsoft.com/office/drawing/2014/main" id="{80950D00-E637-4512-A6B4-4D46A1A489B2}"/>
                </a:ext>
              </a:extLst>
            </p:cNvPr>
            <p:cNvSpPr/>
            <p:nvPr/>
          </p:nvSpPr>
          <p:spPr>
            <a:xfrm>
              <a:off x="7448106" y="200616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71;p51">
              <a:extLst>
                <a:ext uri="{FF2B5EF4-FFF2-40B4-BE49-F238E27FC236}">
                  <a16:creationId xmlns:a16="http://schemas.microsoft.com/office/drawing/2014/main" id="{84502899-4EDD-496D-8626-97B548DCA79F}"/>
                </a:ext>
              </a:extLst>
            </p:cNvPr>
            <p:cNvSpPr/>
            <p:nvPr/>
          </p:nvSpPr>
          <p:spPr>
            <a:xfrm>
              <a:off x="7488345" y="189169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28" y="269"/>
                    <a:pt x="85" y="296"/>
                    <a:pt x="142" y="296"/>
                  </a:cubicBezTo>
                  <a:cubicBezTo>
                    <a:pt x="221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72;p51">
              <a:extLst>
                <a:ext uri="{FF2B5EF4-FFF2-40B4-BE49-F238E27FC236}">
                  <a16:creationId xmlns:a16="http://schemas.microsoft.com/office/drawing/2014/main" id="{B4DE15C5-618E-44A0-AE95-F0C291C05C82}"/>
                </a:ext>
              </a:extLst>
            </p:cNvPr>
            <p:cNvSpPr/>
            <p:nvPr/>
          </p:nvSpPr>
          <p:spPr>
            <a:xfrm>
              <a:off x="7496812" y="194420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2" y="310"/>
                  </a:cubicBezTo>
                  <a:cubicBezTo>
                    <a:pt x="20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73;p51">
              <a:extLst>
                <a:ext uri="{FF2B5EF4-FFF2-40B4-BE49-F238E27FC236}">
                  <a16:creationId xmlns:a16="http://schemas.microsoft.com/office/drawing/2014/main" id="{248A2EDE-5382-4118-ADA1-2A1F1299CD4A}"/>
                </a:ext>
              </a:extLst>
            </p:cNvPr>
            <p:cNvSpPr/>
            <p:nvPr/>
          </p:nvSpPr>
          <p:spPr>
            <a:xfrm>
              <a:off x="7505279" y="1996892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7" y="0"/>
                  </a:moveTo>
                  <a:cubicBezTo>
                    <a:pt x="170" y="0"/>
                    <a:pt x="152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29" y="269"/>
                    <a:pt x="80" y="296"/>
                    <a:pt x="130" y="296"/>
                  </a:cubicBezTo>
                  <a:cubicBezTo>
                    <a:pt x="200" y="296"/>
                    <a:pt x="268" y="244"/>
                    <a:pt x="268" y="147"/>
                  </a:cubicBezTo>
                  <a:lnTo>
                    <a:pt x="268" y="80"/>
                  </a:lnTo>
                  <a:cubicBezTo>
                    <a:pt x="268" y="31"/>
                    <a:pt x="232" y="0"/>
                    <a:pt x="1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74;p51">
              <a:extLst>
                <a:ext uri="{FF2B5EF4-FFF2-40B4-BE49-F238E27FC236}">
                  <a16:creationId xmlns:a16="http://schemas.microsoft.com/office/drawing/2014/main" id="{8ED41F4E-CF77-4D36-B848-DEC1AB951BE8}"/>
                </a:ext>
              </a:extLst>
            </p:cNvPr>
            <p:cNvSpPr/>
            <p:nvPr/>
          </p:nvSpPr>
          <p:spPr>
            <a:xfrm>
              <a:off x="7513767" y="204985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75;p51">
              <a:extLst>
                <a:ext uri="{FF2B5EF4-FFF2-40B4-BE49-F238E27FC236}">
                  <a16:creationId xmlns:a16="http://schemas.microsoft.com/office/drawing/2014/main" id="{C566129C-1DA8-4980-A2BA-53ADA69A6A19}"/>
                </a:ext>
              </a:extLst>
            </p:cNvPr>
            <p:cNvSpPr/>
            <p:nvPr/>
          </p:nvSpPr>
          <p:spPr>
            <a:xfrm>
              <a:off x="7522234" y="210281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76;p51">
              <a:extLst>
                <a:ext uri="{FF2B5EF4-FFF2-40B4-BE49-F238E27FC236}">
                  <a16:creationId xmlns:a16="http://schemas.microsoft.com/office/drawing/2014/main" id="{7FC350E0-0BBE-4C43-8D8D-F5FD303D9B69}"/>
                </a:ext>
              </a:extLst>
            </p:cNvPr>
            <p:cNvSpPr/>
            <p:nvPr/>
          </p:nvSpPr>
          <p:spPr>
            <a:xfrm>
              <a:off x="7562474" y="1987981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1"/>
                    <a:pt x="162" y="311"/>
                  </a:cubicBezTo>
                  <a:cubicBezTo>
                    <a:pt x="231" y="311"/>
                    <a:pt x="301" y="259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77;p51">
              <a:extLst>
                <a:ext uri="{FF2B5EF4-FFF2-40B4-BE49-F238E27FC236}">
                  <a16:creationId xmlns:a16="http://schemas.microsoft.com/office/drawing/2014/main" id="{D559E2D8-0C29-45D6-A511-6BBAE5E76EAF}"/>
                </a:ext>
              </a:extLst>
            </p:cNvPr>
            <p:cNvSpPr/>
            <p:nvPr/>
          </p:nvSpPr>
          <p:spPr>
            <a:xfrm>
              <a:off x="7554007" y="1934850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6" y="284"/>
                    <a:pt x="78" y="319"/>
                    <a:pt x="139" y="319"/>
                  </a:cubicBezTo>
                  <a:cubicBezTo>
                    <a:pt x="213" y="319"/>
                    <a:pt x="286" y="267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78;p51">
              <a:extLst>
                <a:ext uri="{FF2B5EF4-FFF2-40B4-BE49-F238E27FC236}">
                  <a16:creationId xmlns:a16="http://schemas.microsoft.com/office/drawing/2014/main" id="{9945D687-3730-403C-A955-FEBF5CDEEAD3}"/>
                </a:ext>
              </a:extLst>
            </p:cNvPr>
            <p:cNvSpPr/>
            <p:nvPr/>
          </p:nvSpPr>
          <p:spPr>
            <a:xfrm>
              <a:off x="7578730" y="2093903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48" y="259"/>
                    <a:pt x="101" y="285"/>
                    <a:pt x="156" y="285"/>
                  </a:cubicBezTo>
                  <a:cubicBezTo>
                    <a:pt x="227" y="285"/>
                    <a:pt x="300" y="242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79;p51">
              <a:extLst>
                <a:ext uri="{FF2B5EF4-FFF2-40B4-BE49-F238E27FC236}">
                  <a16:creationId xmlns:a16="http://schemas.microsoft.com/office/drawing/2014/main" id="{3BC304F0-F4F2-40D8-9240-4DC212CCAD89}"/>
                </a:ext>
              </a:extLst>
            </p:cNvPr>
            <p:cNvSpPr/>
            <p:nvPr/>
          </p:nvSpPr>
          <p:spPr>
            <a:xfrm>
              <a:off x="7570962" y="204094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80;p51">
              <a:extLst>
                <a:ext uri="{FF2B5EF4-FFF2-40B4-BE49-F238E27FC236}">
                  <a16:creationId xmlns:a16="http://schemas.microsoft.com/office/drawing/2014/main" id="{915C2607-378E-4B08-91E1-48686FFD1582}"/>
                </a:ext>
              </a:extLst>
            </p:cNvPr>
            <p:cNvSpPr/>
            <p:nvPr/>
          </p:nvSpPr>
          <p:spPr>
            <a:xfrm>
              <a:off x="7544820" y="1882588"/>
              <a:ext cx="6393" cy="6202"/>
            </a:xfrm>
            <a:custGeom>
              <a:avLst/>
              <a:gdLst/>
              <a:ahLst/>
              <a:cxnLst/>
              <a:rect l="l" t="t" r="r" b="b"/>
              <a:pathLst>
                <a:path w="302" h="293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8" y="265"/>
                    <a:pt x="91" y="292"/>
                    <a:pt x="139" y="292"/>
                  </a:cubicBezTo>
                  <a:cubicBezTo>
                    <a:pt x="206" y="292"/>
                    <a:pt x="282" y="240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81;p51">
              <a:extLst>
                <a:ext uri="{FF2B5EF4-FFF2-40B4-BE49-F238E27FC236}">
                  <a16:creationId xmlns:a16="http://schemas.microsoft.com/office/drawing/2014/main" id="{B54A6C81-2696-4BA6-8358-87CF34B76078}"/>
                </a:ext>
              </a:extLst>
            </p:cNvPr>
            <p:cNvSpPr/>
            <p:nvPr/>
          </p:nvSpPr>
          <p:spPr>
            <a:xfrm>
              <a:off x="7627437" y="203220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82;p51">
              <a:extLst>
                <a:ext uri="{FF2B5EF4-FFF2-40B4-BE49-F238E27FC236}">
                  <a16:creationId xmlns:a16="http://schemas.microsoft.com/office/drawing/2014/main" id="{40F29C57-455C-455A-B3F0-50D18D5C2185}"/>
                </a:ext>
              </a:extLst>
            </p:cNvPr>
            <p:cNvSpPr/>
            <p:nvPr/>
          </p:nvSpPr>
          <p:spPr>
            <a:xfrm>
              <a:off x="7610503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83;p51">
              <a:extLst>
                <a:ext uri="{FF2B5EF4-FFF2-40B4-BE49-F238E27FC236}">
                  <a16:creationId xmlns:a16="http://schemas.microsoft.com/office/drawing/2014/main" id="{91E1DBB2-A977-400A-BE6E-941E3A6B66D0}"/>
                </a:ext>
              </a:extLst>
            </p:cNvPr>
            <p:cNvSpPr/>
            <p:nvPr/>
          </p:nvSpPr>
          <p:spPr>
            <a:xfrm>
              <a:off x="7602734" y="187333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0"/>
                  </a:moveTo>
                  <a:cubicBezTo>
                    <a:pt x="134" y="0"/>
                    <a:pt x="117" y="5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34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42" y="38"/>
                    <a:pt x="198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84;p51">
              <a:extLst>
                <a:ext uri="{FF2B5EF4-FFF2-40B4-BE49-F238E27FC236}">
                  <a16:creationId xmlns:a16="http://schemas.microsoft.com/office/drawing/2014/main" id="{7F691CE7-8D6C-4E6F-89D6-5A479D0352C2}"/>
                </a:ext>
              </a:extLst>
            </p:cNvPr>
            <p:cNvSpPr/>
            <p:nvPr/>
          </p:nvSpPr>
          <p:spPr>
            <a:xfrm>
              <a:off x="7635925" y="20845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85;p51">
              <a:extLst>
                <a:ext uri="{FF2B5EF4-FFF2-40B4-BE49-F238E27FC236}">
                  <a16:creationId xmlns:a16="http://schemas.microsoft.com/office/drawing/2014/main" id="{BF8F8C9C-8E52-48D4-869D-2B26EF86C435}"/>
                </a:ext>
              </a:extLst>
            </p:cNvPr>
            <p:cNvSpPr/>
            <p:nvPr/>
          </p:nvSpPr>
          <p:spPr>
            <a:xfrm>
              <a:off x="7618970" y="1979260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1" y="295"/>
                    <a:pt x="139" y="295"/>
                  </a:cubicBezTo>
                  <a:cubicBezTo>
                    <a:pt x="205" y="295"/>
                    <a:pt x="28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86;p51">
              <a:extLst>
                <a:ext uri="{FF2B5EF4-FFF2-40B4-BE49-F238E27FC236}">
                  <a16:creationId xmlns:a16="http://schemas.microsoft.com/office/drawing/2014/main" id="{EAD82A37-4DD1-409A-A92B-F7A30A2FC859}"/>
                </a:ext>
              </a:extLst>
            </p:cNvPr>
            <p:cNvSpPr/>
            <p:nvPr/>
          </p:nvSpPr>
          <p:spPr>
            <a:xfrm>
              <a:off x="7659929" y="1864426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87;p51">
              <a:extLst>
                <a:ext uri="{FF2B5EF4-FFF2-40B4-BE49-F238E27FC236}">
                  <a16:creationId xmlns:a16="http://schemas.microsoft.com/office/drawing/2014/main" id="{E92F873F-4230-4E3E-A6A8-33F11906236B}"/>
                </a:ext>
              </a:extLst>
            </p:cNvPr>
            <p:cNvSpPr/>
            <p:nvPr/>
          </p:nvSpPr>
          <p:spPr>
            <a:xfrm>
              <a:off x="7169901" y="1725842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088;p51">
              <a:extLst>
                <a:ext uri="{FF2B5EF4-FFF2-40B4-BE49-F238E27FC236}">
                  <a16:creationId xmlns:a16="http://schemas.microsoft.com/office/drawing/2014/main" id="{F0EB259B-C316-4082-AF0F-D76326030A3C}"/>
                </a:ext>
              </a:extLst>
            </p:cNvPr>
            <p:cNvSpPr/>
            <p:nvPr/>
          </p:nvSpPr>
          <p:spPr>
            <a:xfrm>
              <a:off x="7693098" y="2075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0" y="268"/>
                    <a:pt x="85" y="294"/>
                    <a:pt x="138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089;p51">
              <a:extLst>
                <a:ext uri="{FF2B5EF4-FFF2-40B4-BE49-F238E27FC236}">
                  <a16:creationId xmlns:a16="http://schemas.microsoft.com/office/drawing/2014/main" id="{4E2BAA22-B115-4BB6-83D6-EA2AC387982F}"/>
                </a:ext>
              </a:extLst>
            </p:cNvPr>
            <p:cNvSpPr/>
            <p:nvPr/>
          </p:nvSpPr>
          <p:spPr>
            <a:xfrm>
              <a:off x="7626040" y="1653301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3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090;p51">
              <a:extLst>
                <a:ext uri="{FF2B5EF4-FFF2-40B4-BE49-F238E27FC236}">
                  <a16:creationId xmlns:a16="http://schemas.microsoft.com/office/drawing/2014/main" id="{572F3003-2880-4CBD-9727-1F2F45FE250B}"/>
                </a:ext>
              </a:extLst>
            </p:cNvPr>
            <p:cNvSpPr/>
            <p:nvPr/>
          </p:nvSpPr>
          <p:spPr>
            <a:xfrm>
              <a:off x="7676164" y="1970136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91;p51">
              <a:extLst>
                <a:ext uri="{FF2B5EF4-FFF2-40B4-BE49-F238E27FC236}">
                  <a16:creationId xmlns:a16="http://schemas.microsoft.com/office/drawing/2014/main" id="{1A825E4E-FD1F-46D6-A41C-6275493B80DF}"/>
                </a:ext>
              </a:extLst>
            </p:cNvPr>
            <p:cNvSpPr/>
            <p:nvPr/>
          </p:nvSpPr>
          <p:spPr>
            <a:xfrm>
              <a:off x="7684631" y="20225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92;p51">
              <a:extLst>
                <a:ext uri="{FF2B5EF4-FFF2-40B4-BE49-F238E27FC236}">
                  <a16:creationId xmlns:a16="http://schemas.microsoft.com/office/drawing/2014/main" id="{B6BEB8A1-75B2-4401-BAB5-48887D442F1C}"/>
                </a:ext>
              </a:extLst>
            </p:cNvPr>
            <p:cNvSpPr/>
            <p:nvPr/>
          </p:nvSpPr>
          <p:spPr>
            <a:xfrm>
              <a:off x="7667697" y="19173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093;p51">
              <a:extLst>
                <a:ext uri="{FF2B5EF4-FFF2-40B4-BE49-F238E27FC236}">
                  <a16:creationId xmlns:a16="http://schemas.microsoft.com/office/drawing/2014/main" id="{699E6357-EB41-4477-B407-B0E431BEE4E9}"/>
                </a:ext>
              </a:extLst>
            </p:cNvPr>
            <p:cNvSpPr/>
            <p:nvPr/>
          </p:nvSpPr>
          <p:spPr>
            <a:xfrm>
              <a:off x="7568845" y="1662297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094;p51">
              <a:extLst>
                <a:ext uri="{FF2B5EF4-FFF2-40B4-BE49-F238E27FC236}">
                  <a16:creationId xmlns:a16="http://schemas.microsoft.com/office/drawing/2014/main" id="{1A950D11-1BFE-44C4-A91B-3AD2E75FE933}"/>
                </a:ext>
              </a:extLst>
            </p:cNvPr>
            <p:cNvSpPr/>
            <p:nvPr/>
          </p:nvSpPr>
          <p:spPr>
            <a:xfrm>
              <a:off x="7112707" y="1735029"/>
              <a:ext cx="6371" cy="6223"/>
            </a:xfrm>
            <a:custGeom>
              <a:avLst/>
              <a:gdLst/>
              <a:ahLst/>
              <a:cxnLst/>
              <a:rect l="l" t="t" r="r" b="b"/>
              <a:pathLst>
                <a:path w="301" h="294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8" y="268"/>
                    <a:pt x="95" y="294"/>
                    <a:pt x="146" y="294"/>
                  </a:cubicBezTo>
                  <a:cubicBezTo>
                    <a:pt x="211" y="294"/>
                    <a:pt x="282" y="251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095;p51">
              <a:extLst>
                <a:ext uri="{FF2B5EF4-FFF2-40B4-BE49-F238E27FC236}">
                  <a16:creationId xmlns:a16="http://schemas.microsoft.com/office/drawing/2014/main" id="{E3A85142-4473-4AAE-BF84-7F671787E38F}"/>
                </a:ext>
              </a:extLst>
            </p:cNvPr>
            <p:cNvSpPr/>
            <p:nvPr/>
          </p:nvSpPr>
          <p:spPr>
            <a:xfrm>
              <a:off x="7340765" y="169849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096;p51">
              <a:extLst>
                <a:ext uri="{FF2B5EF4-FFF2-40B4-BE49-F238E27FC236}">
                  <a16:creationId xmlns:a16="http://schemas.microsoft.com/office/drawing/2014/main" id="{A9EEAF66-2D56-4211-BF54-9ED48142C760}"/>
                </a:ext>
              </a:extLst>
            </p:cNvPr>
            <p:cNvSpPr/>
            <p:nvPr/>
          </p:nvSpPr>
          <p:spPr>
            <a:xfrm>
              <a:off x="7511651" y="1671463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6"/>
                    <a:pt x="79" y="292"/>
                    <a:pt x="129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097;p51">
              <a:extLst>
                <a:ext uri="{FF2B5EF4-FFF2-40B4-BE49-F238E27FC236}">
                  <a16:creationId xmlns:a16="http://schemas.microsoft.com/office/drawing/2014/main" id="{24058AEB-8C30-4CBE-8840-BD8B1E71C7AA}"/>
                </a:ext>
              </a:extLst>
            </p:cNvPr>
            <p:cNvSpPr/>
            <p:nvPr/>
          </p:nvSpPr>
          <p:spPr>
            <a:xfrm>
              <a:off x="7455154" y="1680565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" y="280"/>
                    <a:pt x="67" y="314"/>
                    <a:pt x="134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098;p51">
              <a:extLst>
                <a:ext uri="{FF2B5EF4-FFF2-40B4-BE49-F238E27FC236}">
                  <a16:creationId xmlns:a16="http://schemas.microsoft.com/office/drawing/2014/main" id="{2B29B739-3DAC-49E5-AD88-1D4E2FDC8E07}"/>
                </a:ext>
              </a:extLst>
            </p:cNvPr>
            <p:cNvSpPr/>
            <p:nvPr/>
          </p:nvSpPr>
          <p:spPr>
            <a:xfrm>
              <a:off x="7284290" y="1707659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7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099;p51">
              <a:extLst>
                <a:ext uri="{FF2B5EF4-FFF2-40B4-BE49-F238E27FC236}">
                  <a16:creationId xmlns:a16="http://schemas.microsoft.com/office/drawing/2014/main" id="{C4790C78-3715-4777-B54E-D7AFA7F17FDC}"/>
                </a:ext>
              </a:extLst>
            </p:cNvPr>
            <p:cNvSpPr/>
            <p:nvPr/>
          </p:nvSpPr>
          <p:spPr>
            <a:xfrm>
              <a:off x="7397960" y="16893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6" y="276"/>
                    <a:pt x="70" y="313"/>
                    <a:pt x="118" y="313"/>
                  </a:cubicBezTo>
                  <a:cubicBezTo>
                    <a:pt x="134" y="313"/>
                    <a:pt x="151" y="309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00;p51">
              <a:extLst>
                <a:ext uri="{FF2B5EF4-FFF2-40B4-BE49-F238E27FC236}">
                  <a16:creationId xmlns:a16="http://schemas.microsoft.com/office/drawing/2014/main" id="{325976B2-4816-4818-8656-5CB313E69DE6}"/>
                </a:ext>
              </a:extLst>
            </p:cNvPr>
            <p:cNvSpPr/>
            <p:nvPr/>
          </p:nvSpPr>
          <p:spPr>
            <a:xfrm>
              <a:off x="6934074" y="170952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54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3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33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01;p51">
              <a:extLst>
                <a:ext uri="{FF2B5EF4-FFF2-40B4-BE49-F238E27FC236}">
                  <a16:creationId xmlns:a16="http://schemas.microsoft.com/office/drawing/2014/main" id="{F8E83AAB-6F93-4AB6-9C2C-10C23AB4A88E}"/>
                </a:ext>
              </a:extLst>
            </p:cNvPr>
            <p:cNvSpPr/>
            <p:nvPr/>
          </p:nvSpPr>
          <p:spPr>
            <a:xfrm>
              <a:off x="6925586" y="1656646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5" y="265"/>
                    <a:pt x="63" y="292"/>
                    <a:pt x="116" y="292"/>
                  </a:cubicBezTo>
                  <a:cubicBezTo>
                    <a:pt x="188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02;p51">
              <a:extLst>
                <a:ext uri="{FF2B5EF4-FFF2-40B4-BE49-F238E27FC236}">
                  <a16:creationId xmlns:a16="http://schemas.microsoft.com/office/drawing/2014/main" id="{56566882-4E31-4200-BF9D-3BC77D3ECBA7}"/>
                </a:ext>
              </a:extLst>
            </p:cNvPr>
            <p:cNvSpPr/>
            <p:nvPr/>
          </p:nvSpPr>
          <p:spPr>
            <a:xfrm>
              <a:off x="6917119" y="1603875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4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03;p51">
              <a:extLst>
                <a:ext uri="{FF2B5EF4-FFF2-40B4-BE49-F238E27FC236}">
                  <a16:creationId xmlns:a16="http://schemas.microsoft.com/office/drawing/2014/main" id="{B6C94DBD-7F6A-4BC8-903A-0B15EFAF3E08}"/>
                </a:ext>
              </a:extLst>
            </p:cNvPr>
            <p:cNvSpPr/>
            <p:nvPr/>
          </p:nvSpPr>
          <p:spPr>
            <a:xfrm>
              <a:off x="6967244" y="1920202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04;p51">
              <a:extLst>
                <a:ext uri="{FF2B5EF4-FFF2-40B4-BE49-F238E27FC236}">
                  <a16:creationId xmlns:a16="http://schemas.microsoft.com/office/drawing/2014/main" id="{E5C9F552-2A7B-477E-AC86-1DCB18237487}"/>
                </a:ext>
              </a:extLst>
            </p:cNvPr>
            <p:cNvSpPr/>
            <p:nvPr/>
          </p:nvSpPr>
          <p:spPr>
            <a:xfrm>
              <a:off x="6951008" y="1815000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" y="100"/>
                    <a:pt x="1" y="134"/>
                    <a:pt x="1" y="134"/>
                  </a:cubicBezTo>
                  <a:lnTo>
                    <a:pt x="1" y="200"/>
                  </a:lnTo>
                  <a:cubicBezTo>
                    <a:pt x="15" y="259"/>
                    <a:pt x="62" y="285"/>
                    <a:pt x="113" y="285"/>
                  </a:cubicBezTo>
                  <a:cubicBezTo>
                    <a:pt x="177" y="285"/>
                    <a:pt x="249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05;p51">
              <a:extLst>
                <a:ext uri="{FF2B5EF4-FFF2-40B4-BE49-F238E27FC236}">
                  <a16:creationId xmlns:a16="http://schemas.microsoft.com/office/drawing/2014/main" id="{930D1391-5387-4984-8B5E-77A88E8A84EE}"/>
                </a:ext>
              </a:extLst>
            </p:cNvPr>
            <p:cNvSpPr/>
            <p:nvPr/>
          </p:nvSpPr>
          <p:spPr>
            <a:xfrm>
              <a:off x="6958777" y="186777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06;p51">
              <a:extLst>
                <a:ext uri="{FF2B5EF4-FFF2-40B4-BE49-F238E27FC236}">
                  <a16:creationId xmlns:a16="http://schemas.microsoft.com/office/drawing/2014/main" id="{2F9FF239-431E-4CE6-927D-61F0EC1ED860}"/>
                </a:ext>
              </a:extLst>
            </p:cNvPr>
            <p:cNvSpPr/>
            <p:nvPr/>
          </p:nvSpPr>
          <p:spPr>
            <a:xfrm>
              <a:off x="6990549" y="170042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9" y="1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07;p51">
              <a:extLst>
                <a:ext uri="{FF2B5EF4-FFF2-40B4-BE49-F238E27FC236}">
                  <a16:creationId xmlns:a16="http://schemas.microsoft.com/office/drawing/2014/main" id="{5A988D2F-C0AF-4E27-BCD9-E0CB7565927E}"/>
                </a:ext>
              </a:extLst>
            </p:cNvPr>
            <p:cNvSpPr/>
            <p:nvPr/>
          </p:nvSpPr>
          <p:spPr>
            <a:xfrm>
              <a:off x="6982082" y="164745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4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08;p51">
              <a:extLst>
                <a:ext uri="{FF2B5EF4-FFF2-40B4-BE49-F238E27FC236}">
                  <a16:creationId xmlns:a16="http://schemas.microsoft.com/office/drawing/2014/main" id="{F187F0C8-A740-4980-AC98-D4126E8C7C0D}"/>
                </a:ext>
              </a:extLst>
            </p:cNvPr>
            <p:cNvSpPr/>
            <p:nvPr/>
          </p:nvSpPr>
          <p:spPr>
            <a:xfrm>
              <a:off x="6973615" y="159468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1"/>
                  </a:moveTo>
                  <a:cubicBezTo>
                    <a:pt x="67" y="1"/>
                    <a:pt x="0" y="68"/>
                    <a:pt x="33" y="168"/>
                  </a:cubicBezTo>
                  <a:lnTo>
                    <a:pt x="33" y="201"/>
                  </a:lnTo>
                  <a:cubicBezTo>
                    <a:pt x="48" y="276"/>
                    <a:pt x="104" y="311"/>
                    <a:pt x="161" y="311"/>
                  </a:cubicBezTo>
                  <a:cubicBezTo>
                    <a:pt x="230" y="311"/>
                    <a:pt x="300" y="259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09;p51">
              <a:extLst>
                <a:ext uri="{FF2B5EF4-FFF2-40B4-BE49-F238E27FC236}">
                  <a16:creationId xmlns:a16="http://schemas.microsoft.com/office/drawing/2014/main" id="{04A0D3FE-6A99-4FFD-9241-EDC89BC0B605}"/>
                </a:ext>
              </a:extLst>
            </p:cNvPr>
            <p:cNvSpPr/>
            <p:nvPr/>
          </p:nvSpPr>
          <p:spPr>
            <a:xfrm>
              <a:off x="7024438" y="1911545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9" y="265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10;p51">
              <a:extLst>
                <a:ext uri="{FF2B5EF4-FFF2-40B4-BE49-F238E27FC236}">
                  <a16:creationId xmlns:a16="http://schemas.microsoft.com/office/drawing/2014/main" id="{975F76AD-53D4-4F1C-9619-E5562013E00D}"/>
                </a:ext>
              </a:extLst>
            </p:cNvPr>
            <p:cNvSpPr/>
            <p:nvPr/>
          </p:nvSpPr>
          <p:spPr>
            <a:xfrm>
              <a:off x="7007504" y="1805538"/>
              <a:ext cx="6371" cy="6858"/>
            </a:xfrm>
            <a:custGeom>
              <a:avLst/>
              <a:gdLst/>
              <a:ahLst/>
              <a:cxnLst/>
              <a:rect l="l" t="t" r="r" b="b"/>
              <a:pathLst>
                <a:path w="301" h="324" extrusionOk="0">
                  <a:moveTo>
                    <a:pt x="166" y="1"/>
                  </a:moveTo>
                  <a:cubicBezTo>
                    <a:pt x="154" y="1"/>
                    <a:pt x="143" y="5"/>
                    <a:pt x="134" y="14"/>
                  </a:cubicBezTo>
                  <a:cubicBezTo>
                    <a:pt x="67" y="14"/>
                    <a:pt x="34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0" y="289"/>
                    <a:pt x="94" y="323"/>
                    <a:pt x="152" y="323"/>
                  </a:cubicBezTo>
                  <a:cubicBezTo>
                    <a:pt x="223" y="323"/>
                    <a:pt x="285" y="272"/>
                    <a:pt x="267" y="180"/>
                  </a:cubicBezTo>
                  <a:lnTo>
                    <a:pt x="267" y="114"/>
                  </a:lnTo>
                  <a:cubicBezTo>
                    <a:pt x="300" y="114"/>
                    <a:pt x="300" y="80"/>
                    <a:pt x="267" y="80"/>
                  </a:cubicBezTo>
                  <a:cubicBezTo>
                    <a:pt x="243" y="32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11;p51">
              <a:extLst>
                <a:ext uri="{FF2B5EF4-FFF2-40B4-BE49-F238E27FC236}">
                  <a16:creationId xmlns:a16="http://schemas.microsoft.com/office/drawing/2014/main" id="{2BB4E9A7-9F5B-480D-8627-679D65CDF8CE}"/>
                </a:ext>
              </a:extLst>
            </p:cNvPr>
            <p:cNvSpPr/>
            <p:nvPr/>
          </p:nvSpPr>
          <p:spPr>
            <a:xfrm>
              <a:off x="7015971" y="1858584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3" y="319"/>
                    <a:pt x="286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12;p51">
              <a:extLst>
                <a:ext uri="{FF2B5EF4-FFF2-40B4-BE49-F238E27FC236}">
                  <a16:creationId xmlns:a16="http://schemas.microsoft.com/office/drawing/2014/main" id="{5E4BF17D-251D-4018-8C5D-5A74CF8B15C4}"/>
                </a:ext>
              </a:extLst>
            </p:cNvPr>
            <p:cNvSpPr/>
            <p:nvPr/>
          </p:nvSpPr>
          <p:spPr>
            <a:xfrm>
              <a:off x="7039277" y="1638463"/>
              <a:ext cx="5673" cy="6075"/>
            </a:xfrm>
            <a:custGeom>
              <a:avLst/>
              <a:gdLst/>
              <a:ahLst/>
              <a:cxnLst/>
              <a:rect l="l" t="t" r="r" b="b"/>
              <a:pathLst>
                <a:path w="268" h="287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30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13;p51">
              <a:extLst>
                <a:ext uri="{FF2B5EF4-FFF2-40B4-BE49-F238E27FC236}">
                  <a16:creationId xmlns:a16="http://schemas.microsoft.com/office/drawing/2014/main" id="{0E424065-B002-4270-B5D9-59D89C3DB143}"/>
                </a:ext>
              </a:extLst>
            </p:cNvPr>
            <p:cNvSpPr/>
            <p:nvPr/>
          </p:nvSpPr>
          <p:spPr>
            <a:xfrm>
              <a:off x="7047744" y="169123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114;p51">
              <a:extLst>
                <a:ext uri="{FF2B5EF4-FFF2-40B4-BE49-F238E27FC236}">
                  <a16:creationId xmlns:a16="http://schemas.microsoft.com/office/drawing/2014/main" id="{F1F16E93-45ED-4D7A-8E16-F90846B44321}"/>
                </a:ext>
              </a:extLst>
            </p:cNvPr>
            <p:cNvSpPr/>
            <p:nvPr/>
          </p:nvSpPr>
          <p:spPr>
            <a:xfrm>
              <a:off x="7030788" y="158552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6" y="307"/>
                    <a:pt x="168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115;p51">
              <a:extLst>
                <a:ext uri="{FF2B5EF4-FFF2-40B4-BE49-F238E27FC236}">
                  <a16:creationId xmlns:a16="http://schemas.microsoft.com/office/drawing/2014/main" id="{138A3795-8633-4662-B5E5-C6733D35393A}"/>
                </a:ext>
              </a:extLst>
            </p:cNvPr>
            <p:cNvSpPr/>
            <p:nvPr/>
          </p:nvSpPr>
          <p:spPr>
            <a:xfrm>
              <a:off x="7073166" y="184958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116;p51">
              <a:extLst>
                <a:ext uri="{FF2B5EF4-FFF2-40B4-BE49-F238E27FC236}">
                  <a16:creationId xmlns:a16="http://schemas.microsoft.com/office/drawing/2014/main" id="{0503776A-A520-4394-8871-34D259DFE55D}"/>
                </a:ext>
              </a:extLst>
            </p:cNvPr>
            <p:cNvSpPr/>
            <p:nvPr/>
          </p:nvSpPr>
          <p:spPr>
            <a:xfrm>
              <a:off x="7064699" y="1796626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1"/>
                  </a:moveTo>
                  <a:cubicBezTo>
                    <a:pt x="67" y="1"/>
                    <a:pt x="0" y="68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101"/>
                    <a:pt x="267" y="68"/>
                    <a:pt x="267" y="68"/>
                  </a:cubicBez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117;p51">
              <a:extLst>
                <a:ext uri="{FF2B5EF4-FFF2-40B4-BE49-F238E27FC236}">
                  <a16:creationId xmlns:a16="http://schemas.microsoft.com/office/drawing/2014/main" id="{8275B0F5-10DD-4B06-A40C-77F41C2F1F93}"/>
                </a:ext>
              </a:extLst>
            </p:cNvPr>
            <p:cNvSpPr/>
            <p:nvPr/>
          </p:nvSpPr>
          <p:spPr>
            <a:xfrm>
              <a:off x="7081633" y="190235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118;p51">
              <a:extLst>
                <a:ext uri="{FF2B5EF4-FFF2-40B4-BE49-F238E27FC236}">
                  <a16:creationId xmlns:a16="http://schemas.microsoft.com/office/drawing/2014/main" id="{E6596E2F-8A59-4410-8414-381410493864}"/>
                </a:ext>
              </a:extLst>
            </p:cNvPr>
            <p:cNvSpPr/>
            <p:nvPr/>
          </p:nvSpPr>
          <p:spPr>
            <a:xfrm>
              <a:off x="7218608" y="166388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6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119;p51">
              <a:extLst>
                <a:ext uri="{FF2B5EF4-FFF2-40B4-BE49-F238E27FC236}">
                  <a16:creationId xmlns:a16="http://schemas.microsoft.com/office/drawing/2014/main" id="{9681A4AD-F37E-4C6C-8501-D1C181744867}"/>
                </a:ext>
              </a:extLst>
            </p:cNvPr>
            <p:cNvSpPr/>
            <p:nvPr/>
          </p:nvSpPr>
          <p:spPr>
            <a:xfrm>
              <a:off x="7210141" y="161136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14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120;p51">
              <a:extLst>
                <a:ext uri="{FF2B5EF4-FFF2-40B4-BE49-F238E27FC236}">
                  <a16:creationId xmlns:a16="http://schemas.microsoft.com/office/drawing/2014/main" id="{C2449BD8-73F6-4172-A2F8-A42DC8FF7404}"/>
                </a:ext>
              </a:extLst>
            </p:cNvPr>
            <p:cNvSpPr/>
            <p:nvPr/>
          </p:nvSpPr>
          <p:spPr>
            <a:xfrm>
              <a:off x="7252518" y="1875010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121;p51">
              <a:extLst>
                <a:ext uri="{FF2B5EF4-FFF2-40B4-BE49-F238E27FC236}">
                  <a16:creationId xmlns:a16="http://schemas.microsoft.com/office/drawing/2014/main" id="{ABA3F986-B0B0-4C92-96C5-1850417C7CEC}"/>
                </a:ext>
              </a:extLst>
            </p:cNvPr>
            <p:cNvSpPr/>
            <p:nvPr/>
          </p:nvSpPr>
          <p:spPr>
            <a:xfrm>
              <a:off x="7201674" y="155849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122;p51">
              <a:extLst>
                <a:ext uri="{FF2B5EF4-FFF2-40B4-BE49-F238E27FC236}">
                  <a16:creationId xmlns:a16="http://schemas.microsoft.com/office/drawing/2014/main" id="{B2DD109C-CE8A-4737-9A18-0A012E642A96}"/>
                </a:ext>
              </a:extLst>
            </p:cNvPr>
            <p:cNvSpPr/>
            <p:nvPr/>
          </p:nvSpPr>
          <p:spPr>
            <a:xfrm>
              <a:off x="7244030" y="182204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76"/>
                    <a:pt x="38" y="314"/>
                    <a:pt x="99" y="314"/>
                  </a:cubicBezTo>
                  <a:cubicBezTo>
                    <a:pt x="120" y="314"/>
                    <a:pt x="143" y="309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123;p51">
              <a:extLst>
                <a:ext uri="{FF2B5EF4-FFF2-40B4-BE49-F238E27FC236}">
                  <a16:creationId xmlns:a16="http://schemas.microsoft.com/office/drawing/2014/main" id="{CF6F4A3D-EF1F-420A-AA72-685C5B48FE13}"/>
                </a:ext>
              </a:extLst>
            </p:cNvPr>
            <p:cNvSpPr/>
            <p:nvPr/>
          </p:nvSpPr>
          <p:spPr>
            <a:xfrm>
              <a:off x="7235563" y="1769511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4"/>
                  </a:cubicBezTo>
                  <a:cubicBezTo>
                    <a:pt x="67" y="14"/>
                    <a:pt x="34" y="48"/>
                    <a:pt x="1" y="81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5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315"/>
                    <a:pt x="267" y="248"/>
                    <a:pt x="267" y="148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124;p51">
              <a:extLst>
                <a:ext uri="{FF2B5EF4-FFF2-40B4-BE49-F238E27FC236}">
                  <a16:creationId xmlns:a16="http://schemas.microsoft.com/office/drawing/2014/main" id="{C921B61F-A764-443F-A2B5-A87BF02B026F}"/>
                </a:ext>
              </a:extLst>
            </p:cNvPr>
            <p:cNvSpPr/>
            <p:nvPr/>
          </p:nvSpPr>
          <p:spPr>
            <a:xfrm>
              <a:off x="6957358" y="1489295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68"/>
                    <a:pt x="69" y="295"/>
                    <a:pt x="124" y="295"/>
                  </a:cubicBezTo>
                  <a:cubicBezTo>
                    <a:pt x="194" y="295"/>
                    <a:pt x="268" y="251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125;p51">
              <a:extLst>
                <a:ext uri="{FF2B5EF4-FFF2-40B4-BE49-F238E27FC236}">
                  <a16:creationId xmlns:a16="http://schemas.microsoft.com/office/drawing/2014/main" id="{46C1486A-E1B3-4D3D-ABED-5EC000216E0A}"/>
                </a:ext>
              </a:extLst>
            </p:cNvPr>
            <p:cNvSpPr/>
            <p:nvPr/>
          </p:nvSpPr>
          <p:spPr>
            <a:xfrm>
              <a:off x="6900164" y="1498398"/>
              <a:ext cx="6096" cy="6562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6" y="310"/>
                    <a:pt x="120" y="310"/>
                  </a:cubicBezTo>
                  <a:cubicBezTo>
                    <a:pt x="201" y="310"/>
                    <a:pt x="28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126;p51">
              <a:extLst>
                <a:ext uri="{FF2B5EF4-FFF2-40B4-BE49-F238E27FC236}">
                  <a16:creationId xmlns:a16="http://schemas.microsoft.com/office/drawing/2014/main" id="{75D5653F-0640-4C26-9F44-7DF44CE620C2}"/>
                </a:ext>
              </a:extLst>
            </p:cNvPr>
            <p:cNvSpPr/>
            <p:nvPr/>
          </p:nvSpPr>
          <p:spPr>
            <a:xfrm>
              <a:off x="7184719" y="145278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6"/>
                    <a:pt x="168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127;p51">
              <a:extLst>
                <a:ext uri="{FF2B5EF4-FFF2-40B4-BE49-F238E27FC236}">
                  <a16:creationId xmlns:a16="http://schemas.microsoft.com/office/drawing/2014/main" id="{356C7DC9-94C1-4F3F-8F59-38BA2DB49AE2}"/>
                </a:ext>
              </a:extLst>
            </p:cNvPr>
            <p:cNvSpPr/>
            <p:nvPr/>
          </p:nvSpPr>
          <p:spPr>
            <a:xfrm>
              <a:off x="7013854" y="148013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128;p51">
              <a:extLst>
                <a:ext uri="{FF2B5EF4-FFF2-40B4-BE49-F238E27FC236}">
                  <a16:creationId xmlns:a16="http://schemas.microsoft.com/office/drawing/2014/main" id="{0B2F6698-DFB8-456D-9302-247D86BAC8F5}"/>
                </a:ext>
              </a:extLst>
            </p:cNvPr>
            <p:cNvSpPr/>
            <p:nvPr/>
          </p:nvSpPr>
          <p:spPr>
            <a:xfrm>
              <a:off x="6908652" y="155091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129;p51">
              <a:extLst>
                <a:ext uri="{FF2B5EF4-FFF2-40B4-BE49-F238E27FC236}">
                  <a16:creationId xmlns:a16="http://schemas.microsoft.com/office/drawing/2014/main" id="{359A5448-6C75-4295-AFE3-A794CF45A1BF}"/>
                </a:ext>
              </a:extLst>
            </p:cNvPr>
            <p:cNvSpPr/>
            <p:nvPr/>
          </p:nvSpPr>
          <p:spPr>
            <a:xfrm>
              <a:off x="6965127" y="1542172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68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130;p51">
              <a:extLst>
                <a:ext uri="{FF2B5EF4-FFF2-40B4-BE49-F238E27FC236}">
                  <a16:creationId xmlns:a16="http://schemas.microsoft.com/office/drawing/2014/main" id="{4FA3FA37-7879-43FD-B6F8-97AA9919012C}"/>
                </a:ext>
              </a:extLst>
            </p:cNvPr>
            <p:cNvSpPr/>
            <p:nvPr/>
          </p:nvSpPr>
          <p:spPr>
            <a:xfrm>
              <a:off x="7022321" y="1533070"/>
              <a:ext cx="6371" cy="6498"/>
            </a:xfrm>
            <a:custGeom>
              <a:avLst/>
              <a:gdLst/>
              <a:ahLst/>
              <a:cxnLst/>
              <a:rect l="l" t="t" r="r" b="b"/>
              <a:pathLst>
                <a:path w="301" h="307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77"/>
                    <a:pt x="82" y="307"/>
                    <a:pt x="137" y="307"/>
                  </a:cubicBezTo>
                  <a:cubicBezTo>
                    <a:pt x="218" y="307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131;p51">
              <a:extLst>
                <a:ext uri="{FF2B5EF4-FFF2-40B4-BE49-F238E27FC236}">
                  <a16:creationId xmlns:a16="http://schemas.microsoft.com/office/drawing/2014/main" id="{161AA785-3C27-4B3E-B6EA-163F9A44BF2C}"/>
                </a:ext>
              </a:extLst>
            </p:cNvPr>
            <p:cNvSpPr/>
            <p:nvPr/>
          </p:nvSpPr>
          <p:spPr>
            <a:xfrm>
              <a:off x="7193207" y="150572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132;p51">
              <a:extLst>
                <a:ext uri="{FF2B5EF4-FFF2-40B4-BE49-F238E27FC236}">
                  <a16:creationId xmlns:a16="http://schemas.microsoft.com/office/drawing/2014/main" id="{3573A4EE-AAFE-4684-B023-C132E9BA9A89}"/>
                </a:ext>
              </a:extLst>
            </p:cNvPr>
            <p:cNvSpPr/>
            <p:nvPr/>
          </p:nvSpPr>
          <p:spPr>
            <a:xfrm>
              <a:off x="7104938" y="16822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133;p51">
              <a:extLst>
                <a:ext uri="{FF2B5EF4-FFF2-40B4-BE49-F238E27FC236}">
                  <a16:creationId xmlns:a16="http://schemas.microsoft.com/office/drawing/2014/main" id="{DA47C11F-35C9-41EB-896A-105BBC5EDBED}"/>
                </a:ext>
              </a:extLst>
            </p:cNvPr>
            <p:cNvSpPr/>
            <p:nvPr/>
          </p:nvSpPr>
          <p:spPr>
            <a:xfrm>
              <a:off x="7096471" y="16292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134;p51">
              <a:extLst>
                <a:ext uri="{FF2B5EF4-FFF2-40B4-BE49-F238E27FC236}">
                  <a16:creationId xmlns:a16="http://schemas.microsoft.com/office/drawing/2014/main" id="{AECF7D7D-122C-47AF-A391-B8866D3E8BA8}"/>
                </a:ext>
              </a:extLst>
            </p:cNvPr>
            <p:cNvSpPr/>
            <p:nvPr/>
          </p:nvSpPr>
          <p:spPr>
            <a:xfrm>
              <a:off x="7087983" y="157678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69" y="0"/>
                  </a:moveTo>
                  <a:cubicBezTo>
                    <a:pt x="149" y="0"/>
                    <a:pt x="126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5" y="269"/>
                    <a:pt x="64" y="295"/>
                    <a:pt x="116" y="295"/>
                  </a:cubicBezTo>
                  <a:cubicBezTo>
                    <a:pt x="189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6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135;p51">
              <a:extLst>
                <a:ext uri="{FF2B5EF4-FFF2-40B4-BE49-F238E27FC236}">
                  <a16:creationId xmlns:a16="http://schemas.microsoft.com/office/drawing/2014/main" id="{65E3AC4A-59F7-4976-BC49-B3CBED623B43}"/>
                </a:ext>
              </a:extLst>
            </p:cNvPr>
            <p:cNvSpPr/>
            <p:nvPr/>
          </p:nvSpPr>
          <p:spPr>
            <a:xfrm>
              <a:off x="7138129" y="18931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0" y="242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136;p51">
              <a:extLst>
                <a:ext uri="{FF2B5EF4-FFF2-40B4-BE49-F238E27FC236}">
                  <a16:creationId xmlns:a16="http://schemas.microsoft.com/office/drawing/2014/main" id="{49CFFC34-072D-4BAE-8531-CB3104D90464}"/>
                </a:ext>
              </a:extLst>
            </p:cNvPr>
            <p:cNvSpPr/>
            <p:nvPr/>
          </p:nvSpPr>
          <p:spPr>
            <a:xfrm>
              <a:off x="7121174" y="1787461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34" y="100"/>
                  </a:cubicBezTo>
                  <a:cubicBezTo>
                    <a:pt x="1" y="134"/>
                    <a:pt x="1" y="134"/>
                    <a:pt x="34" y="167"/>
                  </a:cubicBezTo>
                  <a:lnTo>
                    <a:pt x="34" y="200"/>
                  </a:lnTo>
                  <a:cubicBezTo>
                    <a:pt x="34" y="301"/>
                    <a:pt x="101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137;p51">
              <a:extLst>
                <a:ext uri="{FF2B5EF4-FFF2-40B4-BE49-F238E27FC236}">
                  <a16:creationId xmlns:a16="http://schemas.microsoft.com/office/drawing/2014/main" id="{6E98D11A-1442-4F79-9995-9CA06393E198}"/>
                </a:ext>
              </a:extLst>
            </p:cNvPr>
            <p:cNvSpPr/>
            <p:nvPr/>
          </p:nvSpPr>
          <p:spPr>
            <a:xfrm>
              <a:off x="7130360" y="184042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138;p51">
              <a:extLst>
                <a:ext uri="{FF2B5EF4-FFF2-40B4-BE49-F238E27FC236}">
                  <a16:creationId xmlns:a16="http://schemas.microsoft.com/office/drawing/2014/main" id="{0FEF485B-724B-4B56-BB37-FA6DBD6845A2}"/>
                </a:ext>
              </a:extLst>
            </p:cNvPr>
            <p:cNvSpPr/>
            <p:nvPr/>
          </p:nvSpPr>
          <p:spPr>
            <a:xfrm>
              <a:off x="7161434" y="16730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139;p51">
              <a:extLst>
                <a:ext uri="{FF2B5EF4-FFF2-40B4-BE49-F238E27FC236}">
                  <a16:creationId xmlns:a16="http://schemas.microsoft.com/office/drawing/2014/main" id="{F8F34472-5E0C-4FA9-B9C3-8C9E329AFB88}"/>
                </a:ext>
              </a:extLst>
            </p:cNvPr>
            <p:cNvSpPr/>
            <p:nvPr/>
          </p:nvSpPr>
          <p:spPr>
            <a:xfrm>
              <a:off x="7152946" y="16201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140;p51">
              <a:extLst>
                <a:ext uri="{FF2B5EF4-FFF2-40B4-BE49-F238E27FC236}">
                  <a16:creationId xmlns:a16="http://schemas.microsoft.com/office/drawing/2014/main" id="{755E587E-1348-438D-94DC-A887AB4C2958}"/>
                </a:ext>
              </a:extLst>
            </p:cNvPr>
            <p:cNvSpPr/>
            <p:nvPr/>
          </p:nvSpPr>
          <p:spPr>
            <a:xfrm>
              <a:off x="7144479" y="1567679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141;p51">
              <a:extLst>
                <a:ext uri="{FF2B5EF4-FFF2-40B4-BE49-F238E27FC236}">
                  <a16:creationId xmlns:a16="http://schemas.microsoft.com/office/drawing/2014/main" id="{30529CF9-32A8-463F-AAC3-E525FEE7260C}"/>
                </a:ext>
              </a:extLst>
            </p:cNvPr>
            <p:cNvSpPr/>
            <p:nvPr/>
          </p:nvSpPr>
          <p:spPr>
            <a:xfrm>
              <a:off x="7195323" y="188419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142;p51">
              <a:extLst>
                <a:ext uri="{FF2B5EF4-FFF2-40B4-BE49-F238E27FC236}">
                  <a16:creationId xmlns:a16="http://schemas.microsoft.com/office/drawing/2014/main" id="{9F7622E6-3C57-4920-8778-91C47C24F3B3}"/>
                </a:ext>
              </a:extLst>
            </p:cNvPr>
            <p:cNvSpPr/>
            <p:nvPr/>
          </p:nvSpPr>
          <p:spPr>
            <a:xfrm>
              <a:off x="7178368" y="1778698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1" y="81"/>
                  </a:cubicBezTo>
                  <a:cubicBezTo>
                    <a:pt x="1" y="114"/>
                    <a:pt x="1" y="114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281"/>
                    <a:pt x="301" y="214"/>
                    <a:pt x="301" y="147"/>
                  </a:cubicBezTo>
                  <a:lnTo>
                    <a:pt x="301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143;p51">
              <a:extLst>
                <a:ext uri="{FF2B5EF4-FFF2-40B4-BE49-F238E27FC236}">
                  <a16:creationId xmlns:a16="http://schemas.microsoft.com/office/drawing/2014/main" id="{3E81EA67-76E6-4825-92F7-B632DD7A3577}"/>
                </a:ext>
              </a:extLst>
            </p:cNvPr>
            <p:cNvSpPr/>
            <p:nvPr/>
          </p:nvSpPr>
          <p:spPr>
            <a:xfrm>
              <a:off x="7186835" y="183123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144;p51">
              <a:extLst>
                <a:ext uri="{FF2B5EF4-FFF2-40B4-BE49-F238E27FC236}">
                  <a16:creationId xmlns:a16="http://schemas.microsoft.com/office/drawing/2014/main" id="{188C60B9-252E-4942-A389-A3C69522F9AA}"/>
                </a:ext>
              </a:extLst>
            </p:cNvPr>
            <p:cNvSpPr/>
            <p:nvPr/>
          </p:nvSpPr>
          <p:spPr>
            <a:xfrm>
              <a:off x="7267335" y="160226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82"/>
                    <a:pt x="73" y="317"/>
                    <a:pt x="132" y="317"/>
                  </a:cubicBezTo>
                  <a:cubicBezTo>
                    <a:pt x="209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145;p51">
              <a:extLst>
                <a:ext uri="{FF2B5EF4-FFF2-40B4-BE49-F238E27FC236}">
                  <a16:creationId xmlns:a16="http://schemas.microsoft.com/office/drawing/2014/main" id="{820A24F9-B293-45DD-ABD3-A8D099B6CC7D}"/>
                </a:ext>
              </a:extLst>
            </p:cNvPr>
            <p:cNvSpPr/>
            <p:nvPr/>
          </p:nvSpPr>
          <p:spPr>
            <a:xfrm>
              <a:off x="7275802" y="1654720"/>
              <a:ext cx="5673" cy="7070"/>
            </a:xfrm>
            <a:custGeom>
              <a:avLst/>
              <a:gdLst/>
              <a:ahLst/>
              <a:cxnLst/>
              <a:rect l="l" t="t" r="r" b="b"/>
              <a:pathLst>
                <a:path w="268" h="334" extrusionOk="0">
                  <a:moveTo>
                    <a:pt x="101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67"/>
                    <a:pt x="68" y="334"/>
                    <a:pt x="168" y="334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146;p51">
              <a:extLst>
                <a:ext uri="{FF2B5EF4-FFF2-40B4-BE49-F238E27FC236}">
                  <a16:creationId xmlns:a16="http://schemas.microsoft.com/office/drawing/2014/main" id="{2D5DA514-F54D-44A9-8713-65F863F316AD}"/>
                </a:ext>
              </a:extLst>
            </p:cNvPr>
            <p:cNvSpPr/>
            <p:nvPr/>
          </p:nvSpPr>
          <p:spPr>
            <a:xfrm>
              <a:off x="7258868" y="154949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100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147;p51">
              <a:extLst>
                <a:ext uri="{FF2B5EF4-FFF2-40B4-BE49-F238E27FC236}">
                  <a16:creationId xmlns:a16="http://schemas.microsoft.com/office/drawing/2014/main" id="{7DE763E1-42E7-45F6-A612-B821254B88B5}"/>
                </a:ext>
              </a:extLst>
            </p:cNvPr>
            <p:cNvSpPr/>
            <p:nvPr/>
          </p:nvSpPr>
          <p:spPr>
            <a:xfrm>
              <a:off x="7308993" y="186584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98" y="310"/>
                    <a:pt x="150" y="310"/>
                  </a:cubicBezTo>
                  <a:cubicBezTo>
                    <a:pt x="214" y="310"/>
                    <a:pt x="283" y="258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148;p51">
              <a:extLst>
                <a:ext uri="{FF2B5EF4-FFF2-40B4-BE49-F238E27FC236}">
                  <a16:creationId xmlns:a16="http://schemas.microsoft.com/office/drawing/2014/main" id="{334B47DA-D85C-434A-B43A-1712BD69331A}"/>
                </a:ext>
              </a:extLst>
            </p:cNvPr>
            <p:cNvSpPr/>
            <p:nvPr/>
          </p:nvSpPr>
          <p:spPr>
            <a:xfrm>
              <a:off x="7292757" y="1760324"/>
              <a:ext cx="5673" cy="6879"/>
            </a:xfrm>
            <a:custGeom>
              <a:avLst/>
              <a:gdLst/>
              <a:ahLst/>
              <a:cxnLst/>
              <a:rect l="l" t="t" r="r" b="b"/>
              <a:pathLst>
                <a:path w="268" h="325" extrusionOk="0">
                  <a:moveTo>
                    <a:pt x="151" y="1"/>
                  </a:moveTo>
                  <a:cubicBezTo>
                    <a:pt x="137" y="1"/>
                    <a:pt x="120" y="5"/>
                    <a:pt x="101" y="15"/>
                  </a:cubicBezTo>
                  <a:cubicBezTo>
                    <a:pt x="67" y="15"/>
                    <a:pt x="0" y="48"/>
                    <a:pt x="0" y="115"/>
                  </a:cubicBezTo>
                  <a:cubicBezTo>
                    <a:pt x="0" y="115"/>
                    <a:pt x="0" y="148"/>
                    <a:pt x="0" y="148"/>
                  </a:cubicBezTo>
                  <a:lnTo>
                    <a:pt x="0" y="215"/>
                  </a:lnTo>
                  <a:cubicBezTo>
                    <a:pt x="16" y="290"/>
                    <a:pt x="71" y="325"/>
                    <a:pt x="128" y="325"/>
                  </a:cubicBezTo>
                  <a:cubicBezTo>
                    <a:pt x="197" y="325"/>
                    <a:pt x="267" y="273"/>
                    <a:pt x="267" y="182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34" y="48"/>
                  </a:cubicBezTo>
                  <a:cubicBezTo>
                    <a:pt x="210" y="25"/>
                    <a:pt x="187" y="1"/>
                    <a:pt x="15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149;p51">
              <a:extLst>
                <a:ext uri="{FF2B5EF4-FFF2-40B4-BE49-F238E27FC236}">
                  <a16:creationId xmlns:a16="http://schemas.microsoft.com/office/drawing/2014/main" id="{AAB38A0F-0010-4BC7-A836-7C2A9D038379}"/>
                </a:ext>
              </a:extLst>
            </p:cNvPr>
            <p:cNvSpPr/>
            <p:nvPr/>
          </p:nvSpPr>
          <p:spPr>
            <a:xfrm>
              <a:off x="7300526" y="18133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150;p51">
              <a:extLst>
                <a:ext uri="{FF2B5EF4-FFF2-40B4-BE49-F238E27FC236}">
                  <a16:creationId xmlns:a16="http://schemas.microsoft.com/office/drawing/2014/main" id="{495FAAAA-FFDD-497E-A3AB-F3A7FC969C87}"/>
                </a:ext>
              </a:extLst>
            </p:cNvPr>
            <p:cNvSpPr/>
            <p:nvPr/>
          </p:nvSpPr>
          <p:spPr>
            <a:xfrm>
              <a:off x="7324530" y="1593101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8" y="265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151;p51">
              <a:extLst>
                <a:ext uri="{FF2B5EF4-FFF2-40B4-BE49-F238E27FC236}">
                  <a16:creationId xmlns:a16="http://schemas.microsoft.com/office/drawing/2014/main" id="{D6F47A39-1F74-4DBA-A447-3B5907F0F9C6}"/>
                </a:ext>
              </a:extLst>
            </p:cNvPr>
            <p:cNvSpPr/>
            <p:nvPr/>
          </p:nvSpPr>
          <p:spPr>
            <a:xfrm>
              <a:off x="7315343" y="1540330"/>
              <a:ext cx="6393" cy="6054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34" y="0"/>
                  </a:moveTo>
                  <a:cubicBezTo>
                    <a:pt x="68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49" y="259"/>
                    <a:pt x="96" y="285"/>
                    <a:pt x="146" y="285"/>
                  </a:cubicBezTo>
                  <a:cubicBezTo>
                    <a:pt x="211" y="285"/>
                    <a:pt x="282" y="242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152;p51">
              <a:extLst>
                <a:ext uri="{FF2B5EF4-FFF2-40B4-BE49-F238E27FC236}">
                  <a16:creationId xmlns:a16="http://schemas.microsoft.com/office/drawing/2014/main" id="{CB87A763-968E-46A2-B7F1-B103C42A5D3E}"/>
                </a:ext>
              </a:extLst>
            </p:cNvPr>
            <p:cNvSpPr/>
            <p:nvPr/>
          </p:nvSpPr>
          <p:spPr>
            <a:xfrm>
              <a:off x="7332298" y="164597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153;p51">
              <a:extLst>
                <a:ext uri="{FF2B5EF4-FFF2-40B4-BE49-F238E27FC236}">
                  <a16:creationId xmlns:a16="http://schemas.microsoft.com/office/drawing/2014/main" id="{5C30833E-CE31-4AE2-9EA3-5C64A67D990A}"/>
                </a:ext>
              </a:extLst>
            </p:cNvPr>
            <p:cNvSpPr/>
            <p:nvPr/>
          </p:nvSpPr>
          <p:spPr>
            <a:xfrm>
              <a:off x="7349253" y="1751455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3" y="0"/>
                  </a:moveTo>
                  <a:cubicBezTo>
                    <a:pt x="67" y="0"/>
                    <a:pt x="33" y="33"/>
                    <a:pt x="0" y="100"/>
                  </a:cubicBezTo>
                  <a:cubicBezTo>
                    <a:pt x="0" y="100"/>
                    <a:pt x="0" y="134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154;p51">
              <a:extLst>
                <a:ext uri="{FF2B5EF4-FFF2-40B4-BE49-F238E27FC236}">
                  <a16:creationId xmlns:a16="http://schemas.microsoft.com/office/drawing/2014/main" id="{D2455AE3-8266-4B1C-804D-5977EF7FA3AD}"/>
                </a:ext>
              </a:extLst>
            </p:cNvPr>
            <p:cNvSpPr/>
            <p:nvPr/>
          </p:nvSpPr>
          <p:spPr>
            <a:xfrm>
              <a:off x="7366187" y="1857102"/>
              <a:ext cx="6054" cy="6139"/>
            </a:xfrm>
            <a:custGeom>
              <a:avLst/>
              <a:gdLst/>
              <a:ahLst/>
              <a:cxnLst/>
              <a:rect l="l" t="t" r="r" b="b"/>
              <a:pathLst>
                <a:path w="286" h="290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180"/>
                  </a:lnTo>
                  <a:cubicBezTo>
                    <a:pt x="16" y="255"/>
                    <a:pt x="78" y="289"/>
                    <a:pt x="139" y="289"/>
                  </a:cubicBezTo>
                  <a:cubicBezTo>
                    <a:pt x="213" y="289"/>
                    <a:pt x="286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155;p51">
              <a:extLst>
                <a:ext uri="{FF2B5EF4-FFF2-40B4-BE49-F238E27FC236}">
                  <a16:creationId xmlns:a16="http://schemas.microsoft.com/office/drawing/2014/main" id="{1710A6B6-E9BD-4D8B-A5E1-F2A881C4B893}"/>
                </a:ext>
              </a:extLst>
            </p:cNvPr>
            <p:cNvSpPr/>
            <p:nvPr/>
          </p:nvSpPr>
          <p:spPr>
            <a:xfrm>
              <a:off x="7357720" y="18042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156;p51">
              <a:extLst>
                <a:ext uri="{FF2B5EF4-FFF2-40B4-BE49-F238E27FC236}">
                  <a16:creationId xmlns:a16="http://schemas.microsoft.com/office/drawing/2014/main" id="{1E0B4ACF-B6FA-4533-9CC8-D4D250412ADC}"/>
                </a:ext>
              </a:extLst>
            </p:cNvPr>
            <p:cNvSpPr/>
            <p:nvPr/>
          </p:nvSpPr>
          <p:spPr>
            <a:xfrm>
              <a:off x="7389493" y="16368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157;p51">
              <a:extLst>
                <a:ext uri="{FF2B5EF4-FFF2-40B4-BE49-F238E27FC236}">
                  <a16:creationId xmlns:a16="http://schemas.microsoft.com/office/drawing/2014/main" id="{27C370B6-4951-4BA7-8564-EBEF8E8D4CB2}"/>
                </a:ext>
              </a:extLst>
            </p:cNvPr>
            <p:cNvSpPr/>
            <p:nvPr/>
          </p:nvSpPr>
          <p:spPr>
            <a:xfrm>
              <a:off x="7381026" y="1584105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158;p51">
              <a:extLst>
                <a:ext uri="{FF2B5EF4-FFF2-40B4-BE49-F238E27FC236}">
                  <a16:creationId xmlns:a16="http://schemas.microsoft.com/office/drawing/2014/main" id="{46DE01D7-86CB-47AF-ABDE-88920BF59E2D}"/>
                </a:ext>
              </a:extLst>
            </p:cNvPr>
            <p:cNvSpPr/>
            <p:nvPr/>
          </p:nvSpPr>
          <p:spPr>
            <a:xfrm>
              <a:off x="7423382" y="1848000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2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159;p51">
              <a:extLst>
                <a:ext uri="{FF2B5EF4-FFF2-40B4-BE49-F238E27FC236}">
                  <a16:creationId xmlns:a16="http://schemas.microsoft.com/office/drawing/2014/main" id="{CA2E513E-FE03-48A0-A9A8-BDB0C8B7DF97}"/>
                </a:ext>
              </a:extLst>
            </p:cNvPr>
            <p:cNvSpPr/>
            <p:nvPr/>
          </p:nvSpPr>
          <p:spPr>
            <a:xfrm>
              <a:off x="7372538" y="153114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160;p51">
              <a:extLst>
                <a:ext uri="{FF2B5EF4-FFF2-40B4-BE49-F238E27FC236}">
                  <a16:creationId xmlns:a16="http://schemas.microsoft.com/office/drawing/2014/main" id="{B5DE1DE0-0E5F-4D39-B6CD-2231DCF27DB1}"/>
                </a:ext>
              </a:extLst>
            </p:cNvPr>
            <p:cNvSpPr/>
            <p:nvPr/>
          </p:nvSpPr>
          <p:spPr>
            <a:xfrm>
              <a:off x="7414915" y="1795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0"/>
                  </a:moveTo>
                  <a:cubicBezTo>
                    <a:pt x="126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161;p51">
              <a:extLst>
                <a:ext uri="{FF2B5EF4-FFF2-40B4-BE49-F238E27FC236}">
                  <a16:creationId xmlns:a16="http://schemas.microsoft.com/office/drawing/2014/main" id="{5658CD40-A0ED-4C08-8C71-FA6EEF944FAA}"/>
                </a:ext>
              </a:extLst>
            </p:cNvPr>
            <p:cNvSpPr/>
            <p:nvPr/>
          </p:nvSpPr>
          <p:spPr>
            <a:xfrm>
              <a:off x="7406427" y="1741993"/>
              <a:ext cx="5673" cy="6837"/>
            </a:xfrm>
            <a:custGeom>
              <a:avLst/>
              <a:gdLst/>
              <a:ahLst/>
              <a:cxnLst/>
              <a:rect l="l" t="t" r="r" b="b"/>
              <a:pathLst>
                <a:path w="268" h="323" extrusionOk="0">
                  <a:moveTo>
                    <a:pt x="167" y="0"/>
                  </a:moveTo>
                  <a:cubicBezTo>
                    <a:pt x="155" y="0"/>
                    <a:pt x="143" y="5"/>
                    <a:pt x="134" y="13"/>
                  </a:cubicBezTo>
                  <a:cubicBezTo>
                    <a:pt x="68" y="13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28" y="268"/>
                    <a:pt x="78" y="323"/>
                    <a:pt x="131" y="323"/>
                  </a:cubicBezTo>
                  <a:cubicBezTo>
                    <a:pt x="143" y="323"/>
                    <a:pt x="156" y="320"/>
                    <a:pt x="168" y="314"/>
                  </a:cubicBezTo>
                  <a:cubicBezTo>
                    <a:pt x="234" y="314"/>
                    <a:pt x="268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162;p51">
              <a:extLst>
                <a:ext uri="{FF2B5EF4-FFF2-40B4-BE49-F238E27FC236}">
                  <a16:creationId xmlns:a16="http://schemas.microsoft.com/office/drawing/2014/main" id="{B51C138D-57A5-4BB4-A563-4127FF1CFC55}"/>
                </a:ext>
              </a:extLst>
            </p:cNvPr>
            <p:cNvSpPr/>
            <p:nvPr/>
          </p:nvSpPr>
          <p:spPr>
            <a:xfrm>
              <a:off x="7429732" y="152197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3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163;p51">
              <a:extLst>
                <a:ext uri="{FF2B5EF4-FFF2-40B4-BE49-F238E27FC236}">
                  <a16:creationId xmlns:a16="http://schemas.microsoft.com/office/drawing/2014/main" id="{7C3E0FF3-6783-4B90-8290-944948101684}"/>
                </a:ext>
              </a:extLst>
            </p:cNvPr>
            <p:cNvSpPr/>
            <p:nvPr/>
          </p:nvSpPr>
          <p:spPr>
            <a:xfrm>
              <a:off x="7446687" y="162768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164;p51">
              <a:extLst>
                <a:ext uri="{FF2B5EF4-FFF2-40B4-BE49-F238E27FC236}">
                  <a16:creationId xmlns:a16="http://schemas.microsoft.com/office/drawing/2014/main" id="{06C70DBB-E1DB-4216-A1C9-3881018D96FB}"/>
                </a:ext>
              </a:extLst>
            </p:cNvPr>
            <p:cNvSpPr/>
            <p:nvPr/>
          </p:nvSpPr>
          <p:spPr>
            <a:xfrm>
              <a:off x="7438220" y="157491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165;p51">
              <a:extLst>
                <a:ext uri="{FF2B5EF4-FFF2-40B4-BE49-F238E27FC236}">
                  <a16:creationId xmlns:a16="http://schemas.microsoft.com/office/drawing/2014/main" id="{9F88B7C5-6219-4AB9-8FEC-E143B22265E4}"/>
                </a:ext>
              </a:extLst>
            </p:cNvPr>
            <p:cNvSpPr/>
            <p:nvPr/>
          </p:nvSpPr>
          <p:spPr>
            <a:xfrm>
              <a:off x="7463621" y="17330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68" y="1"/>
                    <a:pt x="1" y="68"/>
                    <a:pt x="1" y="101"/>
                  </a:cubicBezTo>
                  <a:cubicBezTo>
                    <a:pt x="1" y="134"/>
                    <a:pt x="1" y="134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101"/>
                    <a:pt x="268" y="68"/>
                    <a:pt x="268" y="68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166;p51">
              <a:extLst>
                <a:ext uri="{FF2B5EF4-FFF2-40B4-BE49-F238E27FC236}">
                  <a16:creationId xmlns:a16="http://schemas.microsoft.com/office/drawing/2014/main" id="{72CB8DAB-065D-455B-A6B9-623F1BDDC40C}"/>
                </a:ext>
              </a:extLst>
            </p:cNvPr>
            <p:cNvSpPr/>
            <p:nvPr/>
          </p:nvSpPr>
          <p:spPr>
            <a:xfrm>
              <a:off x="7471390" y="178604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167;p51">
              <a:extLst>
                <a:ext uri="{FF2B5EF4-FFF2-40B4-BE49-F238E27FC236}">
                  <a16:creationId xmlns:a16="http://schemas.microsoft.com/office/drawing/2014/main" id="{FAC4C558-2580-4172-8072-F7E295C6C7A9}"/>
                </a:ext>
              </a:extLst>
            </p:cNvPr>
            <p:cNvSpPr/>
            <p:nvPr/>
          </p:nvSpPr>
          <p:spPr>
            <a:xfrm>
              <a:off x="7479878" y="1838813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82"/>
                    <a:pt x="100" y="316"/>
                    <a:pt x="154" y="316"/>
                  </a:cubicBezTo>
                  <a:cubicBezTo>
                    <a:pt x="225" y="316"/>
                    <a:pt x="300" y="256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168;p51">
              <a:extLst>
                <a:ext uri="{FF2B5EF4-FFF2-40B4-BE49-F238E27FC236}">
                  <a16:creationId xmlns:a16="http://schemas.microsoft.com/office/drawing/2014/main" id="{C3F53F28-02E2-46C9-ADF2-D4EF8870E499}"/>
                </a:ext>
              </a:extLst>
            </p:cNvPr>
            <p:cNvSpPr/>
            <p:nvPr/>
          </p:nvSpPr>
          <p:spPr>
            <a:xfrm>
              <a:off x="7520118" y="1723916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0" y="100"/>
                  </a:cubicBezTo>
                  <a:cubicBezTo>
                    <a:pt x="0" y="134"/>
                    <a:pt x="0" y="134"/>
                    <a:pt x="0" y="167"/>
                  </a:cubicBezTo>
                  <a:lnTo>
                    <a:pt x="0" y="234"/>
                  </a:lnTo>
                  <a:cubicBezTo>
                    <a:pt x="34" y="300"/>
                    <a:pt x="101" y="334"/>
                    <a:pt x="167" y="334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34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169;p51">
              <a:extLst>
                <a:ext uri="{FF2B5EF4-FFF2-40B4-BE49-F238E27FC236}">
                  <a16:creationId xmlns:a16="http://schemas.microsoft.com/office/drawing/2014/main" id="{4E01C653-0287-4081-82DD-E4B75E6BCD28}"/>
                </a:ext>
              </a:extLst>
            </p:cNvPr>
            <p:cNvSpPr/>
            <p:nvPr/>
          </p:nvSpPr>
          <p:spPr>
            <a:xfrm>
              <a:off x="7486927" y="151323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0" y="0"/>
                  </a:moveTo>
                  <a:cubicBezTo>
                    <a:pt x="134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34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43" y="38"/>
                    <a:pt x="199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170;p51">
              <a:extLst>
                <a:ext uri="{FF2B5EF4-FFF2-40B4-BE49-F238E27FC236}">
                  <a16:creationId xmlns:a16="http://schemas.microsoft.com/office/drawing/2014/main" id="{FF7E9D55-37C2-475F-ABE1-698B1EE07197}"/>
                </a:ext>
              </a:extLst>
            </p:cNvPr>
            <p:cNvSpPr/>
            <p:nvPr/>
          </p:nvSpPr>
          <p:spPr>
            <a:xfrm>
              <a:off x="7494695" y="15657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171;p51">
              <a:extLst>
                <a:ext uri="{FF2B5EF4-FFF2-40B4-BE49-F238E27FC236}">
                  <a16:creationId xmlns:a16="http://schemas.microsoft.com/office/drawing/2014/main" id="{588A283C-1890-42B6-9FE8-6FD4D208CCEB}"/>
                </a:ext>
              </a:extLst>
            </p:cNvPr>
            <p:cNvSpPr/>
            <p:nvPr/>
          </p:nvSpPr>
          <p:spPr>
            <a:xfrm>
              <a:off x="7537073" y="182962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172;p51">
              <a:extLst>
                <a:ext uri="{FF2B5EF4-FFF2-40B4-BE49-F238E27FC236}">
                  <a16:creationId xmlns:a16="http://schemas.microsoft.com/office/drawing/2014/main" id="{5A4EA011-A4AD-43FA-92CC-866249B2B959}"/>
                </a:ext>
              </a:extLst>
            </p:cNvPr>
            <p:cNvSpPr/>
            <p:nvPr/>
          </p:nvSpPr>
          <p:spPr>
            <a:xfrm>
              <a:off x="7528585" y="1776856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173;p51">
              <a:extLst>
                <a:ext uri="{FF2B5EF4-FFF2-40B4-BE49-F238E27FC236}">
                  <a16:creationId xmlns:a16="http://schemas.microsoft.com/office/drawing/2014/main" id="{5589F5FD-CF15-4006-BA1A-3E54EA6FC983}"/>
                </a:ext>
              </a:extLst>
            </p:cNvPr>
            <p:cNvSpPr/>
            <p:nvPr/>
          </p:nvSpPr>
          <p:spPr>
            <a:xfrm>
              <a:off x="7503162" y="1618692"/>
              <a:ext cx="6393" cy="6393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174;p51">
              <a:extLst>
                <a:ext uri="{FF2B5EF4-FFF2-40B4-BE49-F238E27FC236}">
                  <a16:creationId xmlns:a16="http://schemas.microsoft.com/office/drawing/2014/main" id="{5A439494-B2DD-44A0-B07F-F2EDACC9B731}"/>
                </a:ext>
              </a:extLst>
            </p:cNvPr>
            <p:cNvSpPr/>
            <p:nvPr/>
          </p:nvSpPr>
          <p:spPr>
            <a:xfrm>
              <a:off x="7585779" y="176769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175;p51">
              <a:extLst>
                <a:ext uri="{FF2B5EF4-FFF2-40B4-BE49-F238E27FC236}">
                  <a16:creationId xmlns:a16="http://schemas.microsoft.com/office/drawing/2014/main" id="{1772A20B-4BC2-43A3-9408-FE43B360F5FB}"/>
                </a:ext>
              </a:extLst>
            </p:cNvPr>
            <p:cNvSpPr/>
            <p:nvPr/>
          </p:nvSpPr>
          <p:spPr>
            <a:xfrm>
              <a:off x="7560357" y="160952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176;p51">
              <a:extLst>
                <a:ext uri="{FF2B5EF4-FFF2-40B4-BE49-F238E27FC236}">
                  <a16:creationId xmlns:a16="http://schemas.microsoft.com/office/drawing/2014/main" id="{77A159C2-7CA6-40C1-91C2-7BCE223A4C80}"/>
                </a:ext>
              </a:extLst>
            </p:cNvPr>
            <p:cNvSpPr/>
            <p:nvPr/>
          </p:nvSpPr>
          <p:spPr>
            <a:xfrm>
              <a:off x="7551890" y="155656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177;p51">
              <a:extLst>
                <a:ext uri="{FF2B5EF4-FFF2-40B4-BE49-F238E27FC236}">
                  <a16:creationId xmlns:a16="http://schemas.microsoft.com/office/drawing/2014/main" id="{71FEC77F-999B-4A05-8793-BC9E8AC18D65}"/>
                </a:ext>
              </a:extLst>
            </p:cNvPr>
            <p:cNvSpPr/>
            <p:nvPr/>
          </p:nvSpPr>
          <p:spPr>
            <a:xfrm>
              <a:off x="7594246" y="18203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7" y="1"/>
                    <a:pt x="118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8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178;p51">
              <a:extLst>
                <a:ext uri="{FF2B5EF4-FFF2-40B4-BE49-F238E27FC236}">
                  <a16:creationId xmlns:a16="http://schemas.microsoft.com/office/drawing/2014/main" id="{76030708-0249-4CE0-B7BD-33AF1957134A}"/>
                </a:ext>
              </a:extLst>
            </p:cNvPr>
            <p:cNvSpPr/>
            <p:nvPr/>
          </p:nvSpPr>
          <p:spPr>
            <a:xfrm>
              <a:off x="7543423" y="15041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179;p51">
              <a:extLst>
                <a:ext uri="{FF2B5EF4-FFF2-40B4-BE49-F238E27FC236}">
                  <a16:creationId xmlns:a16="http://schemas.microsoft.com/office/drawing/2014/main" id="{CEFFF024-99C1-4C6A-B0B9-4F44BF0F7E73}"/>
                </a:ext>
              </a:extLst>
            </p:cNvPr>
            <p:cNvSpPr/>
            <p:nvPr/>
          </p:nvSpPr>
          <p:spPr>
            <a:xfrm>
              <a:off x="7577312" y="171515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14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267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180;p51">
              <a:extLst>
                <a:ext uri="{FF2B5EF4-FFF2-40B4-BE49-F238E27FC236}">
                  <a16:creationId xmlns:a16="http://schemas.microsoft.com/office/drawing/2014/main" id="{E3539592-C9FB-4C67-91FB-688F1946860A}"/>
                </a:ext>
              </a:extLst>
            </p:cNvPr>
            <p:cNvSpPr/>
            <p:nvPr/>
          </p:nvSpPr>
          <p:spPr>
            <a:xfrm>
              <a:off x="7609085" y="154782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69" y="1"/>
                  </a:moveTo>
                  <a:cubicBezTo>
                    <a:pt x="149" y="1"/>
                    <a:pt x="126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6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181;p51">
              <a:extLst>
                <a:ext uri="{FF2B5EF4-FFF2-40B4-BE49-F238E27FC236}">
                  <a16:creationId xmlns:a16="http://schemas.microsoft.com/office/drawing/2014/main" id="{D6C95001-C2FD-4EB9-95EC-2BD958B4D778}"/>
                </a:ext>
              </a:extLst>
            </p:cNvPr>
            <p:cNvSpPr/>
            <p:nvPr/>
          </p:nvSpPr>
          <p:spPr>
            <a:xfrm>
              <a:off x="7600618" y="149494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9" y="268"/>
                    <a:pt x="84" y="295"/>
                    <a:pt x="137" y="295"/>
                  </a:cubicBezTo>
                  <a:cubicBezTo>
                    <a:pt x="204" y="295"/>
                    <a:pt x="267" y="251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182;p51">
              <a:extLst>
                <a:ext uri="{FF2B5EF4-FFF2-40B4-BE49-F238E27FC236}">
                  <a16:creationId xmlns:a16="http://schemas.microsoft.com/office/drawing/2014/main" id="{5BB0D4EF-42F5-434E-8E04-AF4363897B2E}"/>
                </a:ext>
              </a:extLst>
            </p:cNvPr>
            <p:cNvSpPr/>
            <p:nvPr/>
          </p:nvSpPr>
          <p:spPr>
            <a:xfrm>
              <a:off x="7617552" y="160034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183;p51">
              <a:extLst>
                <a:ext uri="{FF2B5EF4-FFF2-40B4-BE49-F238E27FC236}">
                  <a16:creationId xmlns:a16="http://schemas.microsoft.com/office/drawing/2014/main" id="{8ECEC9B8-A5D8-4767-A0DA-20DCF9960EBA}"/>
                </a:ext>
              </a:extLst>
            </p:cNvPr>
            <p:cNvSpPr/>
            <p:nvPr/>
          </p:nvSpPr>
          <p:spPr>
            <a:xfrm>
              <a:off x="7128244" y="14619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4" y="271"/>
                    <a:pt x="64" y="300"/>
                    <a:pt x="116" y="300"/>
                  </a:cubicBezTo>
                  <a:cubicBezTo>
                    <a:pt x="189" y="300"/>
                    <a:pt x="267" y="245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184;p51">
              <a:extLst>
                <a:ext uri="{FF2B5EF4-FFF2-40B4-BE49-F238E27FC236}">
                  <a16:creationId xmlns:a16="http://schemas.microsoft.com/office/drawing/2014/main" id="{16FD410A-CE75-4F31-B586-8E31BA5D34D1}"/>
                </a:ext>
              </a:extLst>
            </p:cNvPr>
            <p:cNvSpPr/>
            <p:nvPr/>
          </p:nvSpPr>
          <p:spPr>
            <a:xfrm>
              <a:off x="7592129" y="144217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185;p51">
              <a:extLst>
                <a:ext uri="{FF2B5EF4-FFF2-40B4-BE49-F238E27FC236}">
                  <a16:creationId xmlns:a16="http://schemas.microsoft.com/office/drawing/2014/main" id="{7245BD52-1562-4828-92E6-2C96DD2C7EB0}"/>
                </a:ext>
              </a:extLst>
            </p:cNvPr>
            <p:cNvSpPr/>
            <p:nvPr/>
          </p:nvSpPr>
          <p:spPr>
            <a:xfrm>
              <a:off x="7650742" y="181146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186;p51">
              <a:extLst>
                <a:ext uri="{FF2B5EF4-FFF2-40B4-BE49-F238E27FC236}">
                  <a16:creationId xmlns:a16="http://schemas.microsoft.com/office/drawing/2014/main" id="{FC6A928C-B4A2-494E-A40C-8A018A50D414}"/>
                </a:ext>
              </a:extLst>
            </p:cNvPr>
            <p:cNvSpPr/>
            <p:nvPr/>
          </p:nvSpPr>
          <p:spPr>
            <a:xfrm>
              <a:off x="7583662" y="138921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187;p51">
              <a:extLst>
                <a:ext uri="{FF2B5EF4-FFF2-40B4-BE49-F238E27FC236}">
                  <a16:creationId xmlns:a16="http://schemas.microsoft.com/office/drawing/2014/main" id="{00E645A3-4182-418E-9FE4-2D84BEBC392C}"/>
                </a:ext>
              </a:extLst>
            </p:cNvPr>
            <p:cNvSpPr/>
            <p:nvPr/>
          </p:nvSpPr>
          <p:spPr>
            <a:xfrm>
              <a:off x="7634507" y="1705966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0"/>
                  </a:moveTo>
                  <a:cubicBezTo>
                    <a:pt x="140" y="0"/>
                    <a:pt x="120" y="5"/>
                    <a:pt x="100" y="14"/>
                  </a:cubicBezTo>
                  <a:cubicBezTo>
                    <a:pt x="67" y="14"/>
                    <a:pt x="0" y="48"/>
                    <a:pt x="0" y="114"/>
                  </a:cubicBezTo>
                  <a:cubicBezTo>
                    <a:pt x="0" y="114"/>
                    <a:pt x="0" y="148"/>
                    <a:pt x="0" y="148"/>
                  </a:cubicBezTo>
                  <a:lnTo>
                    <a:pt x="0" y="214"/>
                  </a:lnTo>
                  <a:cubicBezTo>
                    <a:pt x="0" y="281"/>
                    <a:pt x="67" y="314"/>
                    <a:pt x="134" y="314"/>
                  </a:cubicBezTo>
                  <a:cubicBezTo>
                    <a:pt x="234" y="314"/>
                    <a:pt x="267" y="248"/>
                    <a:pt x="267" y="181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188;p51">
              <a:extLst>
                <a:ext uri="{FF2B5EF4-FFF2-40B4-BE49-F238E27FC236}">
                  <a16:creationId xmlns:a16="http://schemas.microsoft.com/office/drawing/2014/main" id="{ECC8FDE4-3A6E-436E-8165-FA6A03378B9B}"/>
                </a:ext>
              </a:extLst>
            </p:cNvPr>
            <p:cNvSpPr/>
            <p:nvPr/>
          </p:nvSpPr>
          <p:spPr>
            <a:xfrm>
              <a:off x="7642275" y="175831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5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189;p51">
              <a:extLst>
                <a:ext uri="{FF2B5EF4-FFF2-40B4-BE49-F238E27FC236}">
                  <a16:creationId xmlns:a16="http://schemas.microsoft.com/office/drawing/2014/main" id="{8F03FC2C-26E0-4604-B849-7AD186E9C485}"/>
                </a:ext>
              </a:extLst>
            </p:cNvPr>
            <p:cNvSpPr/>
            <p:nvPr/>
          </p:nvSpPr>
          <p:spPr>
            <a:xfrm>
              <a:off x="7526468" y="139840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190;p51">
              <a:extLst>
                <a:ext uri="{FF2B5EF4-FFF2-40B4-BE49-F238E27FC236}">
                  <a16:creationId xmlns:a16="http://schemas.microsoft.com/office/drawing/2014/main" id="{78E94D83-40F3-43AA-AEFC-87BF964B7DD2}"/>
                </a:ext>
              </a:extLst>
            </p:cNvPr>
            <p:cNvSpPr/>
            <p:nvPr/>
          </p:nvSpPr>
          <p:spPr>
            <a:xfrm>
              <a:off x="7071049" y="147113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191;p51">
              <a:extLst>
                <a:ext uri="{FF2B5EF4-FFF2-40B4-BE49-F238E27FC236}">
                  <a16:creationId xmlns:a16="http://schemas.microsoft.com/office/drawing/2014/main" id="{43C5F8A3-7008-4419-9BC2-CF0765338ECC}"/>
                </a:ext>
              </a:extLst>
            </p:cNvPr>
            <p:cNvSpPr/>
            <p:nvPr/>
          </p:nvSpPr>
          <p:spPr>
            <a:xfrm>
              <a:off x="7299108" y="14348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5" y="310"/>
                    <a:pt x="26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192;p51">
              <a:extLst>
                <a:ext uri="{FF2B5EF4-FFF2-40B4-BE49-F238E27FC236}">
                  <a16:creationId xmlns:a16="http://schemas.microsoft.com/office/drawing/2014/main" id="{367BCE8A-450B-4618-B9BA-BF048A12AAB8}"/>
                </a:ext>
              </a:extLst>
            </p:cNvPr>
            <p:cNvSpPr/>
            <p:nvPr/>
          </p:nvSpPr>
          <p:spPr>
            <a:xfrm>
              <a:off x="7469993" y="14075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5" y="309"/>
                  </a:cubicBezTo>
                  <a:cubicBezTo>
                    <a:pt x="131" y="309"/>
                    <a:pt x="149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193;p51">
              <a:extLst>
                <a:ext uri="{FF2B5EF4-FFF2-40B4-BE49-F238E27FC236}">
                  <a16:creationId xmlns:a16="http://schemas.microsoft.com/office/drawing/2014/main" id="{6A8C2952-13E8-411B-B1FC-8F8DD14AC7D4}"/>
                </a:ext>
              </a:extLst>
            </p:cNvPr>
            <p:cNvSpPr/>
            <p:nvPr/>
          </p:nvSpPr>
          <p:spPr>
            <a:xfrm>
              <a:off x="7412798" y="141656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194;p51">
              <a:extLst>
                <a:ext uri="{FF2B5EF4-FFF2-40B4-BE49-F238E27FC236}">
                  <a16:creationId xmlns:a16="http://schemas.microsoft.com/office/drawing/2014/main" id="{C6FB127A-B22F-4FDB-8E84-09AC219EC616}"/>
                </a:ext>
              </a:extLst>
            </p:cNvPr>
            <p:cNvSpPr/>
            <p:nvPr/>
          </p:nvSpPr>
          <p:spPr>
            <a:xfrm>
              <a:off x="7241913" y="1444039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7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29" y="269"/>
                    <a:pt x="80" y="295"/>
                    <a:pt x="130" y="295"/>
                  </a:cubicBezTo>
                  <a:cubicBezTo>
                    <a:pt x="200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195;p51">
              <a:extLst>
                <a:ext uri="{FF2B5EF4-FFF2-40B4-BE49-F238E27FC236}">
                  <a16:creationId xmlns:a16="http://schemas.microsoft.com/office/drawing/2014/main" id="{A3342C1D-AD54-41C7-A6A7-973A6B61EFBF}"/>
                </a:ext>
              </a:extLst>
            </p:cNvPr>
            <p:cNvSpPr/>
            <p:nvPr/>
          </p:nvSpPr>
          <p:spPr>
            <a:xfrm>
              <a:off x="7355604" y="1425751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196;p51">
              <a:extLst>
                <a:ext uri="{FF2B5EF4-FFF2-40B4-BE49-F238E27FC236}">
                  <a16:creationId xmlns:a16="http://schemas.microsoft.com/office/drawing/2014/main" id="{03F41523-9663-4F02-AA86-5D7437F9FE0B}"/>
                </a:ext>
              </a:extLst>
            </p:cNvPr>
            <p:cNvSpPr/>
            <p:nvPr/>
          </p:nvSpPr>
          <p:spPr>
            <a:xfrm>
              <a:off x="7079516" y="152390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197;p51">
              <a:extLst>
                <a:ext uri="{FF2B5EF4-FFF2-40B4-BE49-F238E27FC236}">
                  <a16:creationId xmlns:a16="http://schemas.microsoft.com/office/drawing/2014/main" id="{C7435BC2-7B3D-43AD-A0B6-58CF965FEF04}"/>
                </a:ext>
              </a:extLst>
            </p:cNvPr>
            <p:cNvSpPr/>
            <p:nvPr/>
          </p:nvSpPr>
          <p:spPr>
            <a:xfrm>
              <a:off x="7136012" y="151471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67" y="310"/>
                    <a:pt x="300" y="243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198;p51">
              <a:extLst>
                <a:ext uri="{FF2B5EF4-FFF2-40B4-BE49-F238E27FC236}">
                  <a16:creationId xmlns:a16="http://schemas.microsoft.com/office/drawing/2014/main" id="{86FC7FAC-9562-4575-8AD7-9EFC731959DC}"/>
                </a:ext>
              </a:extLst>
            </p:cNvPr>
            <p:cNvSpPr/>
            <p:nvPr/>
          </p:nvSpPr>
          <p:spPr>
            <a:xfrm>
              <a:off x="7250401" y="1496556"/>
              <a:ext cx="6054" cy="6562"/>
            </a:xfrm>
            <a:custGeom>
              <a:avLst/>
              <a:gdLst/>
              <a:ahLst/>
              <a:cxnLst/>
              <a:rect l="l" t="t" r="r" b="b"/>
              <a:pathLst>
                <a:path w="286" h="310" extrusionOk="0">
                  <a:moveTo>
                    <a:pt x="133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5"/>
                    <a:pt x="77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199;p51">
              <a:extLst>
                <a:ext uri="{FF2B5EF4-FFF2-40B4-BE49-F238E27FC236}">
                  <a16:creationId xmlns:a16="http://schemas.microsoft.com/office/drawing/2014/main" id="{7B1DFB66-D7E3-4F8F-9FC9-24023088E200}"/>
                </a:ext>
              </a:extLst>
            </p:cNvPr>
            <p:cNvSpPr/>
            <p:nvPr/>
          </p:nvSpPr>
          <p:spPr>
            <a:xfrm>
              <a:off x="7307575" y="14873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200;p51">
              <a:extLst>
                <a:ext uri="{FF2B5EF4-FFF2-40B4-BE49-F238E27FC236}">
                  <a16:creationId xmlns:a16="http://schemas.microsoft.com/office/drawing/2014/main" id="{D2EAC7AC-E7C2-4DD0-9425-02EDE0B1562E}"/>
                </a:ext>
              </a:extLst>
            </p:cNvPr>
            <p:cNvSpPr/>
            <p:nvPr/>
          </p:nvSpPr>
          <p:spPr>
            <a:xfrm>
              <a:off x="7364071" y="147862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201;p51">
              <a:extLst>
                <a:ext uri="{FF2B5EF4-FFF2-40B4-BE49-F238E27FC236}">
                  <a16:creationId xmlns:a16="http://schemas.microsoft.com/office/drawing/2014/main" id="{EF3F930B-7589-4E1A-A9F3-25F05D187B2F}"/>
                </a:ext>
              </a:extLst>
            </p:cNvPr>
            <p:cNvSpPr/>
            <p:nvPr/>
          </p:nvSpPr>
          <p:spPr>
            <a:xfrm>
              <a:off x="7421265" y="146952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202;p51">
              <a:extLst>
                <a:ext uri="{FF2B5EF4-FFF2-40B4-BE49-F238E27FC236}">
                  <a16:creationId xmlns:a16="http://schemas.microsoft.com/office/drawing/2014/main" id="{14EF817D-C96B-44F1-8D2D-B4104877C809}"/>
                </a:ext>
              </a:extLst>
            </p:cNvPr>
            <p:cNvSpPr/>
            <p:nvPr/>
          </p:nvSpPr>
          <p:spPr>
            <a:xfrm>
              <a:off x="7478460" y="1460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4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203;p51">
              <a:extLst>
                <a:ext uri="{FF2B5EF4-FFF2-40B4-BE49-F238E27FC236}">
                  <a16:creationId xmlns:a16="http://schemas.microsoft.com/office/drawing/2014/main" id="{650E5346-E28D-469C-9383-45B9470B0E11}"/>
                </a:ext>
              </a:extLst>
            </p:cNvPr>
            <p:cNvSpPr/>
            <p:nvPr/>
          </p:nvSpPr>
          <p:spPr>
            <a:xfrm>
              <a:off x="7534935" y="145117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2204;p51">
            <a:extLst>
              <a:ext uri="{FF2B5EF4-FFF2-40B4-BE49-F238E27FC236}">
                <a16:creationId xmlns:a16="http://schemas.microsoft.com/office/drawing/2014/main" id="{7D59A283-959D-4F5D-8E5A-9E4E608AC207}"/>
              </a:ext>
            </a:extLst>
          </p:cNvPr>
          <p:cNvSpPr/>
          <p:nvPr/>
        </p:nvSpPr>
        <p:spPr>
          <a:xfrm rot="-4609379">
            <a:off x="817789" y="290599"/>
            <a:ext cx="543355" cy="70687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2205;p51">
            <a:extLst>
              <a:ext uri="{FF2B5EF4-FFF2-40B4-BE49-F238E27FC236}">
                <a16:creationId xmlns:a16="http://schemas.microsoft.com/office/drawing/2014/main" id="{13B9788B-0043-4511-B30C-9833B9461FBF}"/>
              </a:ext>
            </a:extLst>
          </p:cNvPr>
          <p:cNvGrpSpPr/>
          <p:nvPr/>
        </p:nvGrpSpPr>
        <p:grpSpPr>
          <a:xfrm rot="-1816342" flipH="1">
            <a:off x="738521" y="2418776"/>
            <a:ext cx="330355" cy="489818"/>
            <a:chOff x="4508863" y="1528200"/>
            <a:chExt cx="318850" cy="472800"/>
          </a:xfrm>
        </p:grpSpPr>
        <p:sp>
          <p:nvSpPr>
            <p:cNvPr id="398" name="Google Shape;2206;p51">
              <a:extLst>
                <a:ext uri="{FF2B5EF4-FFF2-40B4-BE49-F238E27FC236}">
                  <a16:creationId xmlns:a16="http://schemas.microsoft.com/office/drawing/2014/main" id="{6895BE95-A679-4DFA-A2C5-3E3AA5100DF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207;p51">
              <a:extLst>
                <a:ext uri="{FF2B5EF4-FFF2-40B4-BE49-F238E27FC236}">
                  <a16:creationId xmlns:a16="http://schemas.microsoft.com/office/drawing/2014/main" id="{C80D3F21-0F5A-48AB-9750-1628EAF59084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208;p51">
              <a:extLst>
                <a:ext uri="{FF2B5EF4-FFF2-40B4-BE49-F238E27FC236}">
                  <a16:creationId xmlns:a16="http://schemas.microsoft.com/office/drawing/2014/main" id="{DED312B8-2B15-4BD9-8BBF-4926985090B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209;p51">
              <a:extLst>
                <a:ext uri="{FF2B5EF4-FFF2-40B4-BE49-F238E27FC236}">
                  <a16:creationId xmlns:a16="http://schemas.microsoft.com/office/drawing/2014/main" id="{09DBF8EA-F6D9-4826-9F13-4C4DA9A1202D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2210;p51">
            <a:extLst>
              <a:ext uri="{FF2B5EF4-FFF2-40B4-BE49-F238E27FC236}">
                <a16:creationId xmlns:a16="http://schemas.microsoft.com/office/drawing/2014/main" id="{4C987D86-B26E-43D9-BDBF-A74AB2FA310A}"/>
              </a:ext>
            </a:extLst>
          </p:cNvPr>
          <p:cNvGrpSpPr/>
          <p:nvPr/>
        </p:nvGrpSpPr>
        <p:grpSpPr>
          <a:xfrm>
            <a:off x="899686" y="3855409"/>
            <a:ext cx="705752" cy="863191"/>
            <a:chOff x="767327" y="3695683"/>
            <a:chExt cx="554662" cy="678396"/>
          </a:xfrm>
        </p:grpSpPr>
        <p:sp>
          <p:nvSpPr>
            <p:cNvPr id="403" name="Google Shape;2211;p51">
              <a:extLst>
                <a:ext uri="{FF2B5EF4-FFF2-40B4-BE49-F238E27FC236}">
                  <a16:creationId xmlns:a16="http://schemas.microsoft.com/office/drawing/2014/main" id="{74D08996-6883-43FB-984B-713A2B555C9D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212;p51">
              <a:extLst>
                <a:ext uri="{FF2B5EF4-FFF2-40B4-BE49-F238E27FC236}">
                  <a16:creationId xmlns:a16="http://schemas.microsoft.com/office/drawing/2014/main" id="{36C71FBB-9BAF-4DBC-9990-A52128CA081F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213;p51">
              <a:extLst>
                <a:ext uri="{FF2B5EF4-FFF2-40B4-BE49-F238E27FC236}">
                  <a16:creationId xmlns:a16="http://schemas.microsoft.com/office/drawing/2014/main" id="{8F99A838-84A0-4162-BCEB-A11A3B968D77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2214;p51">
            <a:extLst>
              <a:ext uri="{FF2B5EF4-FFF2-40B4-BE49-F238E27FC236}">
                <a16:creationId xmlns:a16="http://schemas.microsoft.com/office/drawing/2014/main" id="{B89618F2-D168-407A-AF1F-2F9B1393A7C0}"/>
              </a:ext>
            </a:extLst>
          </p:cNvPr>
          <p:cNvGrpSpPr/>
          <p:nvPr/>
        </p:nvGrpSpPr>
        <p:grpSpPr>
          <a:xfrm rot="696983">
            <a:off x="1855749" y="3793233"/>
            <a:ext cx="705730" cy="863164"/>
            <a:chOff x="767327" y="3695683"/>
            <a:chExt cx="554662" cy="678396"/>
          </a:xfrm>
        </p:grpSpPr>
        <p:sp>
          <p:nvSpPr>
            <p:cNvPr id="407" name="Google Shape;2215;p51">
              <a:extLst>
                <a:ext uri="{FF2B5EF4-FFF2-40B4-BE49-F238E27FC236}">
                  <a16:creationId xmlns:a16="http://schemas.microsoft.com/office/drawing/2014/main" id="{1CBEE391-8426-4A8B-8E94-9E12D7FB003A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216;p51">
              <a:extLst>
                <a:ext uri="{FF2B5EF4-FFF2-40B4-BE49-F238E27FC236}">
                  <a16:creationId xmlns:a16="http://schemas.microsoft.com/office/drawing/2014/main" id="{44AC3456-D79E-405D-91C8-8DFD682543EA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217;p51">
              <a:extLst>
                <a:ext uri="{FF2B5EF4-FFF2-40B4-BE49-F238E27FC236}">
                  <a16:creationId xmlns:a16="http://schemas.microsoft.com/office/drawing/2014/main" id="{7A9FCD75-7A13-450B-B27F-A5B88EB9FBFD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2218;p51">
            <a:extLst>
              <a:ext uri="{FF2B5EF4-FFF2-40B4-BE49-F238E27FC236}">
                <a16:creationId xmlns:a16="http://schemas.microsoft.com/office/drawing/2014/main" id="{0F5B5366-CF4E-4A8E-ABF2-4A23A8E3F82C}"/>
              </a:ext>
            </a:extLst>
          </p:cNvPr>
          <p:cNvGrpSpPr/>
          <p:nvPr/>
        </p:nvGrpSpPr>
        <p:grpSpPr>
          <a:xfrm>
            <a:off x="8195105" y="479883"/>
            <a:ext cx="343433" cy="509253"/>
            <a:chOff x="4508863" y="1528200"/>
            <a:chExt cx="318850" cy="472800"/>
          </a:xfrm>
        </p:grpSpPr>
        <p:sp>
          <p:nvSpPr>
            <p:cNvPr id="411" name="Google Shape;2219;p51">
              <a:extLst>
                <a:ext uri="{FF2B5EF4-FFF2-40B4-BE49-F238E27FC236}">
                  <a16:creationId xmlns:a16="http://schemas.microsoft.com/office/drawing/2014/main" id="{7890259F-1A5B-4341-B54A-86AEF3DE58A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220;p51">
              <a:extLst>
                <a:ext uri="{FF2B5EF4-FFF2-40B4-BE49-F238E27FC236}">
                  <a16:creationId xmlns:a16="http://schemas.microsoft.com/office/drawing/2014/main" id="{E26A8A64-188F-4337-B477-4FC4EE3BD971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221;p51">
              <a:extLst>
                <a:ext uri="{FF2B5EF4-FFF2-40B4-BE49-F238E27FC236}">
                  <a16:creationId xmlns:a16="http://schemas.microsoft.com/office/drawing/2014/main" id="{04D0F6C3-9E45-4763-91D7-DB9688C237C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222;p51">
              <a:extLst>
                <a:ext uri="{FF2B5EF4-FFF2-40B4-BE49-F238E27FC236}">
                  <a16:creationId xmlns:a16="http://schemas.microsoft.com/office/drawing/2014/main" id="{42433BE8-DECB-4CB0-B06A-0D46C301022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1824;p51">
            <a:extLst>
              <a:ext uri="{FF2B5EF4-FFF2-40B4-BE49-F238E27FC236}">
                <a16:creationId xmlns:a16="http://schemas.microsoft.com/office/drawing/2014/main" id="{C0C916B3-0D9E-4141-9AF7-AE6FA63E609C}"/>
              </a:ext>
            </a:extLst>
          </p:cNvPr>
          <p:cNvSpPr txBox="1">
            <a:spLocks/>
          </p:cNvSpPr>
          <p:nvPr/>
        </p:nvSpPr>
        <p:spPr>
          <a:xfrm>
            <a:off x="4572447" y="2920780"/>
            <a:ext cx="3641178" cy="59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1400" b="1" dirty="0"/>
              <a:t>Dena </a:t>
            </a:r>
            <a:r>
              <a:rPr lang="en-US" sz="1400" b="1" dirty="0" err="1"/>
              <a:t>Rafaa</a:t>
            </a:r>
            <a:r>
              <a:rPr lang="en-US" sz="1400" b="1" dirty="0"/>
              <a:t> Ahmed</a:t>
            </a:r>
          </a:p>
          <a:p>
            <a:pPr marL="0" indent="0"/>
            <a:r>
              <a:rPr lang="en-US" sz="1400" dirty="0"/>
              <a:t>Master of Science in Software Engineering</a:t>
            </a:r>
          </a:p>
        </p:txBody>
      </p:sp>
      <p:sp>
        <p:nvSpPr>
          <p:cNvPr id="416" name="Google Shape;2698;p52">
            <a:extLst>
              <a:ext uri="{FF2B5EF4-FFF2-40B4-BE49-F238E27FC236}">
                <a16:creationId xmlns:a16="http://schemas.microsoft.com/office/drawing/2014/main" id="{EAF0A3F9-FBAC-4D83-AF2B-18FBF3ED4B5C}"/>
              </a:ext>
            </a:extLst>
          </p:cNvPr>
          <p:cNvSpPr/>
          <p:nvPr/>
        </p:nvSpPr>
        <p:spPr>
          <a:xfrm>
            <a:off x="4105971" y="2873870"/>
            <a:ext cx="4406186" cy="739347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18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Computer Hardware</a:t>
            </a:r>
            <a:endParaRPr sz="8000" dirty="0"/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6D89-1E7F-4C95-8BB9-7B4C3FA8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94095">
            <a:off x="870668" y="1756035"/>
            <a:ext cx="2448088" cy="20007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98242-14BC-4A0A-B784-FB5582A4B95B}"/>
              </a:ext>
            </a:extLst>
          </p:cNvPr>
          <p:cNvSpPr/>
          <p:nvPr/>
        </p:nvSpPr>
        <p:spPr>
          <a:xfrm rot="21155514">
            <a:off x="859242" y="1743567"/>
            <a:ext cx="2469859" cy="2022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Google Shape;696;p34"/>
          <p:cNvGrpSpPr/>
          <p:nvPr/>
        </p:nvGrpSpPr>
        <p:grpSpPr>
          <a:xfrm>
            <a:off x="2001849" y="1391374"/>
            <a:ext cx="220057" cy="397932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20826749">
            <a:off x="1740733" y="3595836"/>
            <a:ext cx="1033473" cy="588749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671996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/>
                <a:t>1.</a:t>
              </a:r>
              <a:r>
                <a:rPr lang="en-US" sz="1200" dirty="0"/>
                <a:t>Monitor</a:t>
              </a:r>
              <a:r>
                <a:rPr lang="en-US" sz="1200" b="1" dirty="0"/>
                <a:t> 2.</a:t>
              </a:r>
              <a:r>
                <a:rPr lang="en-US" sz="1200" dirty="0"/>
                <a:t>case</a:t>
              </a:r>
              <a:r>
                <a:rPr lang="en-US" sz="1200" b="1" dirty="0"/>
                <a:t> 3.</a:t>
              </a:r>
              <a:r>
                <a:rPr lang="en-US" sz="1200" dirty="0"/>
                <a:t>motherboard</a:t>
              </a:r>
              <a:r>
                <a:rPr lang="en-US" sz="1200" b="1" dirty="0"/>
                <a:t> 4.</a:t>
              </a:r>
              <a:r>
                <a:rPr lang="en-US" sz="1200" dirty="0"/>
                <a:t>processor (CPU)</a:t>
              </a:r>
              <a:endParaRPr lang="en-US" sz="12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/>
                <a:t>5. </a:t>
              </a:r>
              <a:r>
                <a:rPr lang="en-US" sz="1200" dirty="0"/>
                <a:t>main memory (RAM) </a:t>
              </a:r>
              <a:r>
                <a:rPr lang="en-US" sz="1200" b="1" dirty="0"/>
                <a:t>6.</a:t>
              </a:r>
              <a:r>
                <a:rPr lang="en-US" sz="1200" dirty="0"/>
                <a:t>expansion cards</a:t>
              </a:r>
              <a:r>
                <a:rPr lang="en-US" sz="1200" b="1" dirty="0"/>
                <a:t> 7.</a:t>
              </a:r>
              <a:r>
                <a:rPr lang="en-US" sz="1200" dirty="0"/>
                <a:t>power supply</a:t>
              </a:r>
              <a:r>
                <a:rPr lang="en-US" sz="1200" b="1" dirty="0"/>
                <a:t> </a:t>
              </a:r>
              <a:r>
                <a:rPr lang="en-US" sz="1200" dirty="0"/>
                <a:t>unit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/>
                <a:t>8.</a:t>
              </a:r>
              <a:r>
                <a:rPr lang="en-US" sz="1200" dirty="0"/>
                <a:t>optical disk drive </a:t>
              </a:r>
              <a:r>
                <a:rPr lang="en-US" sz="1200" b="1" dirty="0"/>
                <a:t>9. </a:t>
              </a:r>
              <a:r>
                <a:rPr lang="en-US" sz="1200" dirty="0"/>
                <a:t>Hard disk drive</a:t>
              </a:r>
              <a:r>
                <a:rPr lang="en-US" sz="1200" b="1" dirty="0"/>
                <a:t> 10.</a:t>
              </a:r>
              <a:r>
                <a:rPr lang="en-US" sz="1200" dirty="0"/>
                <a:t>keyboard</a:t>
              </a:r>
              <a:r>
                <a:rPr lang="en-US" sz="1200" b="1" dirty="0"/>
                <a:t> 11.</a:t>
              </a:r>
              <a:r>
                <a:rPr lang="en-US" sz="1200" dirty="0"/>
                <a:t>mouse</a:t>
              </a:r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</a:t>
            </a:r>
            <a:endParaRPr dirty="0"/>
          </a:p>
        </p:txBody>
      </p:sp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38;p39">
            <a:extLst>
              <a:ext uri="{FF2B5EF4-FFF2-40B4-BE49-F238E27FC236}">
                <a16:creationId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 rot="21188600">
            <a:off x="760181" y="2450081"/>
            <a:ext cx="2666727" cy="5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 Label the diagram with the correct items 1-11: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44" y="1695009"/>
            <a:ext cx="4854827" cy="2761964"/>
          </a:xfrm>
          <a:prstGeom prst="rect">
            <a:avLst/>
          </a:prstGeom>
        </p:spPr>
      </p:pic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66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41" name="Google Shape;1741;p49"/>
          <p:cNvSpPr txBox="1">
            <a:spLocks noGrp="1"/>
          </p:cNvSpPr>
          <p:nvPr>
            <p:ph type="body" idx="1"/>
          </p:nvPr>
        </p:nvSpPr>
        <p:spPr>
          <a:xfrm flipH="1">
            <a:off x="3093691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What do you think? Which ____________ is better for the sales team?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Daisy:</a:t>
            </a:r>
            <a:r>
              <a:rPr lang="en-US" dirty="0"/>
              <a:t> I’m not sure. This computer has a ____________ memory and I think it has a ____________ processor.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And the other one?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Daisy:</a:t>
            </a:r>
            <a:r>
              <a:rPr lang="en-US" dirty="0"/>
              <a:t> Well, it is ____________ 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And ____________ 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Daisy:</a:t>
            </a:r>
            <a:r>
              <a:rPr lang="en-US" dirty="0"/>
              <a:t> Yes, you’re right. Lighter and smaller.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But the bigger one is ____________ .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Daisy:</a:t>
            </a:r>
            <a:r>
              <a:rPr lang="en-US" dirty="0"/>
              <a:t> So what is our decision?</a:t>
            </a:r>
          </a:p>
          <a:p>
            <a:pPr marL="396875" indent="-396875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I’m not sure. Let’s go for a coffee and discuss this again.</a:t>
            </a:r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604804" y="231811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088620" y="1773892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82" y="3016075"/>
            <a:ext cx="2465043" cy="90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to two colleagues and complete this dialogue:</a:t>
            </a:r>
          </a:p>
        </p:txBody>
      </p:sp>
      <p:pic>
        <p:nvPicPr>
          <p:cNvPr id="3" name="sound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124" y="196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582999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468417" y="1455724"/>
            <a:ext cx="8068634" cy="3323130"/>
            <a:chOff x="1181744" y="1348429"/>
            <a:chExt cx="1933344" cy="1517699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1744" y="1348429"/>
              <a:ext cx="1897968" cy="235018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1271016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420157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1225033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849431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015687" y="908760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/>
              <a:t>Comparatives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98682"/>
              </p:ext>
            </p:extLst>
          </p:nvPr>
        </p:nvGraphicFramePr>
        <p:xfrm>
          <a:off x="653519" y="1946621"/>
          <a:ext cx="7839810" cy="2770186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2075554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785308">
                  <a:extLst>
                    <a:ext uri="{9D8B030D-6E8A-4147-A177-3AD203B41FA5}">
                      <a16:colId xmlns:a16="http://schemas.microsoft.com/office/drawing/2014/main" val="3298256048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9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55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For short adjectives we add </a:t>
                      </a:r>
                      <a:r>
                        <a:rPr lang="en-US" sz="11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-</a:t>
                      </a:r>
                      <a:r>
                        <a:rPr lang="en-US" sz="1100" b="1" dirty="0" err="1">
                          <a:latin typeface="Nunito" panose="020B0604020202020204" charset="0"/>
                          <a:ea typeface="NSimSun" panose="02010609030101010101" pitchFamily="49" charset="-122"/>
                        </a:rPr>
                        <a:t>er</a:t>
                      </a:r>
                      <a:r>
                        <a:rPr lang="en-US" sz="11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(than)</a:t>
                      </a:r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 Be careful of spelling.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bigger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new monitor was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bigger than 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the old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monitor.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  <a:tr h="247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faster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Your processor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is </a:t>
                      </a:r>
                      <a:r>
                        <a:rPr lang="en-US" sz="11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faster than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mine.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easy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easier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It’s 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easier </a:t>
                      </a: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to use 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than</a:t>
                      </a: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other one.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77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For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long adjectives we use </a:t>
                      </a:r>
                      <a:r>
                        <a:rPr lang="en-US" sz="11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more/less (than)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</a:t>
                      </a:r>
                      <a:endParaRPr lang="en-US" sz="110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difficult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more/less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difficult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This version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more difficult 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to use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than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old version.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more/less</a:t>
                      </a:r>
                    </a:p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His computer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less expensive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than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hers.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reliable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More/less</a:t>
                      </a:r>
                    </a:p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reliable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 think you should buy that CPU. It is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more reliable than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one you have.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633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Some</a:t>
                      </a:r>
                      <a:r>
                        <a:rPr lang="en-US" sz="110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comparatives are irregular.</a:t>
                      </a:r>
                      <a:endParaRPr lang="en-US" sz="110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That screen resolution is much 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worse than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before!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 really like this mouse.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It’s so much </a:t>
                      </a:r>
                      <a:r>
                        <a:rPr lang="en-US" sz="11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better than</a:t>
                      </a:r>
                      <a:r>
                        <a:rPr lang="en-US" sz="11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old one.</a:t>
                      </a:r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604868" y="1461819"/>
            <a:ext cx="791507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1400" dirty="0">
                <a:latin typeface="Nunito" panose="020B0604020202020204" charset="0"/>
              </a:rPr>
              <a:t>We use </a:t>
            </a:r>
            <a:r>
              <a:rPr lang="en-US" sz="1400" b="1" dirty="0">
                <a:latin typeface="Nunito" panose="020B0604020202020204" charset="0"/>
              </a:rPr>
              <a:t>comparative adjectives </a:t>
            </a:r>
            <a:r>
              <a:rPr lang="en-US" sz="1400" dirty="0">
                <a:latin typeface="Nunito" panose="020B0604020202020204" charset="0"/>
              </a:rPr>
              <a:t>to compare two people or things.</a:t>
            </a:r>
            <a:endParaRPr lang="en-US" sz="2400" dirty="0">
              <a:solidFill>
                <a:srgbClr val="FF0000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6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6D89-1E7F-4C95-8BB9-7B4C3FA8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94095">
            <a:off x="870668" y="1756035"/>
            <a:ext cx="2448088" cy="20007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98242-14BC-4A0A-B784-FB5582A4B95B}"/>
              </a:ext>
            </a:extLst>
          </p:cNvPr>
          <p:cNvSpPr/>
          <p:nvPr/>
        </p:nvSpPr>
        <p:spPr>
          <a:xfrm rot="21155514">
            <a:off x="859242" y="1743567"/>
            <a:ext cx="2469859" cy="2022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Google Shape;696;p34"/>
          <p:cNvGrpSpPr/>
          <p:nvPr/>
        </p:nvGrpSpPr>
        <p:grpSpPr>
          <a:xfrm>
            <a:off x="2001849" y="1391374"/>
            <a:ext cx="220057" cy="397932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20826749">
            <a:off x="1740733" y="3595836"/>
            <a:ext cx="1033473" cy="588749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i="1" dirty="0"/>
                <a:t>Example: </a:t>
              </a:r>
              <a:r>
                <a:rPr lang="en-US" i="1" dirty="0"/>
                <a:t>long</a:t>
              </a:r>
              <a:r>
                <a:rPr lang="en-US" dirty="0"/>
                <a:t>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i="1" u="sng" dirty="0">
                  <a:sym typeface="Wingdings" panose="05000000000000000000" pitchFamily="2" charset="2"/>
                </a:rPr>
                <a:t>longer</a:t>
              </a:r>
              <a:r>
                <a:rPr lang="en-US" dirty="0"/>
                <a:t>.</a:t>
              </a:r>
              <a:endParaRPr lang="en-US" b="1" i="1" dirty="0"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4"/>
          <p:cNvSpPr txBox="1">
            <a:spLocks noGrp="1"/>
          </p:cNvSpPr>
          <p:nvPr>
            <p:ph type="body" idx="1"/>
          </p:nvPr>
        </p:nvSpPr>
        <p:spPr>
          <a:xfrm>
            <a:off x="3929879" y="1458100"/>
            <a:ext cx="4592887" cy="28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1. </a:t>
            </a:r>
            <a:r>
              <a:rPr lang="en-US" dirty="0"/>
              <a:t>light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2. </a:t>
            </a:r>
            <a:r>
              <a:rPr lang="en-US" dirty="0"/>
              <a:t>efficient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3. </a:t>
            </a:r>
            <a:r>
              <a:rPr lang="en-US" dirty="0"/>
              <a:t>big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4. </a:t>
            </a:r>
            <a:r>
              <a:rPr lang="en-US" dirty="0"/>
              <a:t>wide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5. </a:t>
            </a:r>
            <a:r>
              <a:rPr lang="en-US" dirty="0"/>
              <a:t>heavy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6.</a:t>
            </a:r>
            <a:r>
              <a:rPr lang="en-US" dirty="0"/>
              <a:t> fast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7.</a:t>
            </a:r>
            <a:r>
              <a:rPr lang="en-US" dirty="0"/>
              <a:t> dark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8.</a:t>
            </a:r>
            <a:r>
              <a:rPr lang="en-US" dirty="0"/>
              <a:t> soft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9.</a:t>
            </a:r>
            <a:r>
              <a:rPr lang="en-US" dirty="0"/>
              <a:t> hard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b="1" dirty="0"/>
              <a:t>10.</a:t>
            </a:r>
            <a:r>
              <a:rPr lang="en-US" dirty="0"/>
              <a:t> durable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____________ .</a:t>
            </a:r>
          </a:p>
        </p:txBody>
      </p: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</a:t>
            </a:r>
            <a:endParaRPr dirty="0"/>
          </a:p>
        </p:txBody>
      </p:sp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38;p39">
            <a:extLst>
              <a:ext uri="{FF2B5EF4-FFF2-40B4-BE49-F238E27FC236}">
                <a16:creationId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 rot="21188600">
            <a:off x="760181" y="2450081"/>
            <a:ext cx="2666727" cy="5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-Make the comparative form of these adjectives:</a:t>
            </a:r>
          </a:p>
        </p:txBody>
      </p:sp>
    </p:spTree>
    <p:extLst>
      <p:ext uri="{BB962C8B-B14F-4D97-AF65-F5344CB8AC3E}">
        <p14:creationId xmlns:p14="http://schemas.microsoft.com/office/powerpoint/2010/main" val="384721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Computer Software</a:t>
            </a:r>
            <a:endParaRPr sz="8000" dirty="0"/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69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-690278">
            <a:off x="2951464" y="2267411"/>
            <a:ext cx="3289593" cy="876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-Make a list of some of the computer software you use in your work or study. Think about:</a:t>
            </a:r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97;p30">
            <a:extLst>
              <a:ext uri="{FF2B5EF4-FFF2-40B4-BE49-F238E27FC236}">
                <a16:creationId xmlns:a16="http://schemas.microsoft.com/office/drawing/2014/main" id="{45F27344-3418-4CF6-8137-53AE66099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872550">
            <a:off x="4142215" y="2941467"/>
            <a:ext cx="2801062" cy="983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</a:t>
            </a:r>
            <a:r>
              <a:rPr lang="en-US" sz="2400" dirty="0"/>
              <a:t>A</a:t>
            </a:r>
            <a:r>
              <a:rPr lang="en" sz="2400" dirty="0"/>
              <a:t>pplication software.</a:t>
            </a:r>
            <a:br>
              <a:rPr lang="en" sz="2400" dirty="0"/>
            </a:br>
            <a:r>
              <a:rPr lang="en" sz="2400" dirty="0"/>
              <a:t>-System software.</a:t>
            </a:r>
            <a:br>
              <a:rPr lang="en" sz="2400" dirty="0"/>
            </a:br>
            <a:r>
              <a:rPr lang="en" sz="2400" dirty="0"/>
              <a:t>-Programming software.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75679474"/>
      </p:ext>
    </p:extLst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1464</Words>
  <Application>Microsoft Macintosh PowerPoint</Application>
  <PresentationFormat>On-screen Show (16:9)</PresentationFormat>
  <Paragraphs>214</Paragraphs>
  <Slides>20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Livvic</vt:lpstr>
      <vt:lpstr>Just Another Hand</vt:lpstr>
      <vt:lpstr>Nunito</vt:lpstr>
      <vt:lpstr>Montserrat</vt:lpstr>
      <vt:lpstr>Roboto Condensed Light</vt:lpstr>
      <vt:lpstr>Volicy Bulletin Board Thesis by Slidesgo</vt:lpstr>
      <vt:lpstr>Lesson  4: Computer Systems</vt:lpstr>
      <vt:lpstr>Table of contents</vt:lpstr>
      <vt:lpstr>Computer Hardware</vt:lpstr>
      <vt:lpstr>Vocabulary</vt:lpstr>
      <vt:lpstr>Listening</vt:lpstr>
      <vt:lpstr>Language</vt:lpstr>
      <vt:lpstr>Reading</vt:lpstr>
      <vt:lpstr>Computer Software</vt:lpstr>
      <vt:lpstr>speaking</vt:lpstr>
      <vt:lpstr>Language</vt:lpstr>
      <vt:lpstr>Listening</vt:lpstr>
      <vt:lpstr>Language</vt:lpstr>
      <vt:lpstr>Writing</vt:lpstr>
      <vt:lpstr>Working with Computers</vt:lpstr>
      <vt:lpstr>Listening</vt:lpstr>
      <vt:lpstr>Language</vt:lpstr>
      <vt:lpstr>Reading</vt:lpstr>
      <vt:lpstr>Vocabulary</vt:lpstr>
      <vt:lpstr>Vocabulary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: English</dc:title>
  <cp:lastModifiedBy>Firas Aswad</cp:lastModifiedBy>
  <cp:revision>197</cp:revision>
  <dcterms:modified xsi:type="dcterms:W3CDTF">2022-02-01T17:26:20Z</dcterms:modified>
</cp:coreProperties>
</file>