
<file path=[Content_Types].xml><?xml version="1.0" encoding="utf-8"?>
<Types xmlns="http://schemas.openxmlformats.org/package/2006/content-types">
  <Default Extension="mp3" ContentType="audio/unknown"/>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6"/>
  </p:notesMasterIdLst>
  <p:sldIdLst>
    <p:sldId id="256" r:id="rId2"/>
    <p:sldId id="301" r:id="rId3"/>
    <p:sldId id="262" r:id="rId4"/>
    <p:sldId id="308" r:id="rId5"/>
    <p:sldId id="309" r:id="rId6"/>
    <p:sldId id="310" r:id="rId7"/>
    <p:sldId id="311" r:id="rId8"/>
    <p:sldId id="312" r:id="rId9"/>
    <p:sldId id="313" r:id="rId10"/>
    <p:sldId id="315" r:id="rId11"/>
    <p:sldId id="316" r:id="rId12"/>
    <p:sldId id="317" r:id="rId13"/>
    <p:sldId id="318" r:id="rId14"/>
    <p:sldId id="339" r:id="rId15"/>
  </p:sldIdLst>
  <p:sldSz cx="9144000" cy="5143500" type="screen16x9"/>
  <p:notesSz cx="6858000" cy="9144000"/>
  <p:embeddedFontLst>
    <p:embeddedFont>
      <p:font typeface="Just Another Hand" panose="020B0604020202020204" charset="0"/>
      <p:regular r:id="rId17"/>
    </p:embeddedFont>
    <p:embeddedFont>
      <p:font typeface="Montserrat" panose="020B0604020202020204" charset="0"/>
      <p:regular r:id="rId18"/>
      <p:bold r:id="rId19"/>
      <p:italic r:id="rId20"/>
      <p:boldItalic r:id="rId21"/>
    </p:embeddedFont>
    <p:embeddedFont>
      <p:font typeface="Nunito" panose="020B0604020202020204" charset="0"/>
      <p:regular r:id="rId22"/>
      <p:bold r:id="rId23"/>
      <p:italic r:id="rId24"/>
      <p:boldItalic r:id="rId25"/>
    </p:embeddedFont>
    <p:embeddedFont>
      <p:font typeface="NSimSun" panose="02010609030101010101" pitchFamily="49" charset="-122"/>
      <p:regular r:id="rId26"/>
    </p:embeddedFont>
    <p:embeddedFont>
      <p:font typeface="Roboto Condensed Light" panose="020B0604020202020204" charset="0"/>
      <p:regular r:id="rId27"/>
      <p:italic r:id="rId28"/>
    </p:embeddedFont>
    <p:embeddedFont>
      <p:font typeface="Bookman Old Style" panose="02050604050505020204"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436F1DB-8D9F-4AC9-A0C9-950330965C1E}">
  <a:tblStyle styleId="{3436F1DB-8D9F-4AC9-A0C9-950330965C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84875" autoAdjust="0"/>
  </p:normalViewPr>
  <p:slideViewPr>
    <p:cSldViewPr snapToGrid="0">
      <p:cViewPr>
        <p:scale>
          <a:sx n="102" d="100"/>
          <a:sy n="102" d="100"/>
        </p:scale>
        <p:origin x="-450"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60126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54319fdea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54319fdea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84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54319fdea8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54319fdea8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My name </a:t>
            </a:r>
            <a:r>
              <a:rPr lang="en-US" b="1" dirty="0" smtClean="0">
                <a:solidFill>
                  <a:srgbClr val="FF0000"/>
                </a:solidFill>
              </a:rPr>
              <a:t>is </a:t>
            </a:r>
            <a:r>
              <a:rPr lang="en-US" b="1" dirty="0" smtClean="0"/>
              <a:t>Mia Martin and I </a:t>
            </a:r>
            <a:r>
              <a:rPr lang="en-US" b="1" dirty="0" smtClean="0">
                <a:solidFill>
                  <a:srgbClr val="FF0000"/>
                </a:solidFill>
              </a:rPr>
              <a:t>am </a:t>
            </a:r>
            <a:r>
              <a:rPr lang="en-US" b="1" dirty="0" smtClean="0"/>
              <a:t>the IT Support team leader. The IT Support team members </a:t>
            </a:r>
            <a:r>
              <a:rPr lang="en-US" b="1" dirty="0" smtClean="0">
                <a:solidFill>
                  <a:srgbClr val="FF0000"/>
                </a:solidFill>
              </a:rPr>
              <a:t>are </a:t>
            </a:r>
            <a:r>
              <a:rPr lang="en-US" b="1" dirty="0" smtClean="0"/>
              <a:t>: </a:t>
            </a:r>
            <a:r>
              <a:rPr lang="en-US" b="1" dirty="0" err="1" smtClean="0"/>
              <a:t>Mahmoud,Ibrahim</a:t>
            </a:r>
            <a:r>
              <a:rPr lang="en-US" b="1" dirty="0" smtClean="0"/>
              <a:t> and </a:t>
            </a:r>
            <a:r>
              <a:rPr lang="en-US" b="1" dirty="0" err="1" smtClean="0"/>
              <a:t>Pitteri</a:t>
            </a:r>
            <a:r>
              <a:rPr lang="en-US" b="1" dirty="0" smtClean="0"/>
              <a:t>. Mahmoud </a:t>
            </a:r>
            <a:r>
              <a:rPr lang="en-US" b="1" dirty="0" smtClean="0">
                <a:solidFill>
                  <a:srgbClr val="FF0000"/>
                </a:solidFill>
              </a:rPr>
              <a:t>is</a:t>
            </a:r>
            <a:r>
              <a:rPr lang="en-US" b="1" dirty="0" smtClean="0"/>
              <a:t> our network administrator. Eli and Guido are system maintenance officers. Their job is to keep our systems going. Our job is to support you. My contact number is 675 567 567.</a:t>
            </a:r>
            <a:br>
              <a:rPr lang="en-US" b="1" dirty="0" smtClean="0"/>
            </a:br>
            <a:r>
              <a:rPr lang="en-US" b="1" dirty="0" smtClean="0"/>
              <a:t>Best regards</a:t>
            </a:r>
            <a:br>
              <a:rPr lang="en-US" b="1" dirty="0" smtClean="0"/>
            </a:br>
            <a:r>
              <a:rPr lang="en-US" b="1" dirty="0" smtClean="0"/>
              <a:t>Jessica Martin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97656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54319fdea8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54319fdea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69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afc7fd8e0_0_2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afc7fd8e0_0_2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25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86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aafc7fd8e0_0_8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aafc7fd8e0_0_8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afc7fd8e0_0_2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afc7fd8e0_0_2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314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54319fdea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54319fdea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39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54319fdea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54319fdea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1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afc7fd8e0_0_2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afc7fd8e0_0_2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057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54319fdea8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54319fdea8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943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54319fdea8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54319fdea8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form of the verb to be is </a:t>
            </a:r>
            <a:r>
              <a:rPr lang="en-US" b="1" dirty="0" smtClean="0"/>
              <a:t>am (contracted to 'm), is ('s) and are ('re)</a:t>
            </a:r>
            <a:r>
              <a:rPr lang="en-US" dirty="0" smtClean="0"/>
              <a:t> in the present tense and was/were in the past. To be is used as an auxiliary verb, to form continuous tenses and the passive, and as a main verb.</a:t>
            </a:r>
            <a:endParaRPr dirty="0"/>
          </a:p>
        </p:txBody>
      </p:sp>
    </p:spTree>
    <p:extLst>
      <p:ext uri="{BB962C8B-B14F-4D97-AF65-F5344CB8AC3E}">
        <p14:creationId xmlns:p14="http://schemas.microsoft.com/office/powerpoint/2010/main" val="224490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1821" y="1464375"/>
            <a:ext cx="5591400" cy="1875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64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55200" y="3757525"/>
            <a:ext cx="42336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3_1">
    <p:spTree>
      <p:nvGrpSpPr>
        <p:cNvPr id="1" name="Shape 117"/>
        <p:cNvGrpSpPr/>
        <p:nvPr/>
      </p:nvGrpSpPr>
      <p:grpSpPr>
        <a:xfrm>
          <a:off x="0" y="0"/>
          <a:ext cx="0" cy="0"/>
          <a:chOff x="0" y="0"/>
          <a:chExt cx="0" cy="0"/>
        </a:xfrm>
      </p:grpSpPr>
      <p:sp>
        <p:nvSpPr>
          <p:cNvPr id="118" name="Google Shape;118;p19"/>
          <p:cNvSpPr txBox="1">
            <a:spLocks noGrp="1"/>
          </p:cNvSpPr>
          <p:nvPr>
            <p:ph type="body" idx="1"/>
          </p:nvPr>
        </p:nvSpPr>
        <p:spPr>
          <a:xfrm rot="-367551">
            <a:off x="4787793" y="2514972"/>
            <a:ext cx="2594817" cy="1136581"/>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3"/>
              </a:buClr>
              <a:buSzPts val="1400"/>
              <a:buFont typeface="Montserrat"/>
              <a:buChar char="●"/>
              <a:defRPr/>
            </a:lvl1pPr>
            <a:lvl2pPr marL="914400" lvl="1" indent="-317500" rtl="0">
              <a:spcBef>
                <a:spcPts val="0"/>
              </a:spcBef>
              <a:spcAft>
                <a:spcPts val="0"/>
              </a:spcAft>
              <a:buClr>
                <a:schemeClr val="dk2"/>
              </a:buClr>
              <a:buSzPts val="1400"/>
              <a:buFont typeface="Montserrat"/>
              <a:buChar char="○"/>
              <a:defRPr/>
            </a:lvl2pPr>
            <a:lvl3pPr marL="1371600" lvl="2" indent="-317500" rtl="0">
              <a:spcBef>
                <a:spcPts val="0"/>
              </a:spcBef>
              <a:spcAft>
                <a:spcPts val="0"/>
              </a:spcAft>
              <a:buClr>
                <a:schemeClr val="dk2"/>
              </a:buClr>
              <a:buSzPts val="1400"/>
              <a:buFont typeface="Montserrat"/>
              <a:buChar char="■"/>
              <a:defRPr/>
            </a:lvl3pPr>
            <a:lvl4pPr marL="1828800" lvl="3" indent="-317500" rtl="0">
              <a:spcBef>
                <a:spcPts val="0"/>
              </a:spcBef>
              <a:spcAft>
                <a:spcPts val="0"/>
              </a:spcAft>
              <a:buClr>
                <a:schemeClr val="dk2"/>
              </a:buClr>
              <a:buSzPts val="1400"/>
              <a:buFont typeface="Montserrat"/>
              <a:buChar char="●"/>
              <a:defRPr/>
            </a:lvl4pPr>
            <a:lvl5pPr marL="2286000" lvl="4" indent="-317500" rtl="0">
              <a:spcBef>
                <a:spcPts val="0"/>
              </a:spcBef>
              <a:spcAft>
                <a:spcPts val="0"/>
              </a:spcAft>
              <a:buClr>
                <a:schemeClr val="dk2"/>
              </a:buClr>
              <a:buSzPts val="1400"/>
              <a:buFont typeface="Montserrat"/>
              <a:buChar char="○"/>
              <a:defRPr/>
            </a:lvl5pPr>
            <a:lvl6pPr marL="2743200" lvl="5" indent="-317500" rtl="0">
              <a:spcBef>
                <a:spcPts val="0"/>
              </a:spcBef>
              <a:spcAft>
                <a:spcPts val="0"/>
              </a:spcAft>
              <a:buClr>
                <a:schemeClr val="dk2"/>
              </a:buClr>
              <a:buSzPts val="1400"/>
              <a:buFont typeface="Montserrat"/>
              <a:buChar char="■"/>
              <a:defRPr/>
            </a:lvl6pPr>
            <a:lvl7pPr marL="3200400" lvl="6" indent="-317500" rtl="0">
              <a:spcBef>
                <a:spcPts val="0"/>
              </a:spcBef>
              <a:spcAft>
                <a:spcPts val="0"/>
              </a:spcAft>
              <a:buClr>
                <a:schemeClr val="dk2"/>
              </a:buClr>
              <a:buSzPts val="1400"/>
              <a:buFont typeface="Montserrat"/>
              <a:buChar char="●"/>
              <a:defRPr/>
            </a:lvl7pPr>
            <a:lvl8pPr marL="3657600" lvl="7" indent="-317500" rtl="0">
              <a:spcBef>
                <a:spcPts val="0"/>
              </a:spcBef>
              <a:spcAft>
                <a:spcPts val="0"/>
              </a:spcAft>
              <a:buClr>
                <a:schemeClr val="dk2"/>
              </a:buClr>
              <a:buSzPts val="1400"/>
              <a:buFont typeface="Montserrat"/>
              <a:buChar char="○"/>
              <a:defRPr/>
            </a:lvl8pPr>
            <a:lvl9pPr marL="4114800" lvl="8" indent="-317500" rtl="0">
              <a:spcBef>
                <a:spcPts val="0"/>
              </a:spcBef>
              <a:spcAft>
                <a:spcPts val="0"/>
              </a:spcAft>
              <a:buClr>
                <a:schemeClr val="dk2"/>
              </a:buClr>
              <a:buSzPts val="1400"/>
              <a:buFont typeface="Montserrat"/>
              <a:buChar char="■"/>
              <a:defRPr/>
            </a:lvl9pPr>
          </a:lstStyle>
          <a:p>
            <a:endParaRPr/>
          </a:p>
        </p:txBody>
      </p:sp>
      <p:sp>
        <p:nvSpPr>
          <p:cNvPr id="119" name="Google Shape;119;p19"/>
          <p:cNvSpPr txBox="1">
            <a:spLocks noGrp="1"/>
          </p:cNvSpPr>
          <p:nvPr>
            <p:ph type="title"/>
          </p:nvPr>
        </p:nvSpPr>
        <p:spPr>
          <a:xfrm rot="-367475">
            <a:off x="4743655" y="2029517"/>
            <a:ext cx="2553173" cy="50811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ONE_COLUMN_TEXT_1">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702300" y="605225"/>
            <a:ext cx="427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22" name="Google Shape;122;p20"/>
          <p:cNvSpPr txBox="1">
            <a:spLocks noGrp="1"/>
          </p:cNvSpPr>
          <p:nvPr>
            <p:ph type="body" idx="1"/>
          </p:nvPr>
        </p:nvSpPr>
        <p:spPr>
          <a:xfrm>
            <a:off x="4950600" y="1458100"/>
            <a:ext cx="2969100" cy="2890500"/>
          </a:xfrm>
          <a:prstGeom prst="rect">
            <a:avLst/>
          </a:prstGeom>
        </p:spPr>
        <p:txBody>
          <a:bodyPr spcFirstLastPara="1" wrap="square" lIns="91425" tIns="91425" rIns="91425" bIns="91425" anchor="t" anchorCtr="0">
            <a:noAutofit/>
          </a:bodyPr>
          <a:lstStyle>
            <a:lvl1pPr marL="457200" lvl="0" indent="-317500" algn="l" rtl="0">
              <a:lnSpc>
                <a:spcPct val="100000"/>
              </a:lnSpc>
              <a:spcBef>
                <a:spcPts val="0"/>
              </a:spcBef>
              <a:spcAft>
                <a:spcPts val="0"/>
              </a:spcAft>
              <a:buClr>
                <a:srgbClr val="41294A"/>
              </a:buClr>
              <a:buSzPts val="1400"/>
              <a:buFont typeface="Montserrat"/>
              <a:buChar char="●"/>
              <a:defRPr/>
            </a:lvl1pPr>
            <a:lvl2pPr marL="914400" lvl="1" indent="-317500" algn="l" rtl="0">
              <a:spcBef>
                <a:spcPts val="0"/>
              </a:spcBef>
              <a:spcAft>
                <a:spcPts val="0"/>
              </a:spcAft>
              <a:buClr>
                <a:schemeClr val="dk2"/>
              </a:buClr>
              <a:buSzPts val="1400"/>
              <a:buFont typeface="Montserrat"/>
              <a:buChar char="○"/>
              <a:defRPr/>
            </a:lvl2pPr>
            <a:lvl3pPr marL="1371600" lvl="2" indent="-317500" algn="l" rtl="0">
              <a:spcBef>
                <a:spcPts val="0"/>
              </a:spcBef>
              <a:spcAft>
                <a:spcPts val="0"/>
              </a:spcAft>
              <a:buClr>
                <a:schemeClr val="dk2"/>
              </a:buClr>
              <a:buSzPts val="1400"/>
              <a:buFont typeface="Montserrat"/>
              <a:buChar char="■"/>
              <a:defRPr/>
            </a:lvl3pPr>
            <a:lvl4pPr marL="1828800" lvl="3" indent="-317500" algn="l" rtl="0">
              <a:spcBef>
                <a:spcPts val="0"/>
              </a:spcBef>
              <a:spcAft>
                <a:spcPts val="0"/>
              </a:spcAft>
              <a:buClr>
                <a:schemeClr val="dk2"/>
              </a:buClr>
              <a:buSzPts val="1400"/>
              <a:buFont typeface="Montserrat"/>
              <a:buChar char="●"/>
              <a:defRPr/>
            </a:lvl4pPr>
            <a:lvl5pPr marL="2286000" lvl="4" indent="-317500" algn="l" rtl="0">
              <a:spcBef>
                <a:spcPts val="0"/>
              </a:spcBef>
              <a:spcAft>
                <a:spcPts val="0"/>
              </a:spcAft>
              <a:buClr>
                <a:schemeClr val="dk2"/>
              </a:buClr>
              <a:buSzPts val="1400"/>
              <a:buFont typeface="Montserrat"/>
              <a:buChar char="○"/>
              <a:defRPr/>
            </a:lvl5pPr>
            <a:lvl6pPr marL="2743200" lvl="5" indent="-317500" algn="l" rtl="0">
              <a:spcBef>
                <a:spcPts val="0"/>
              </a:spcBef>
              <a:spcAft>
                <a:spcPts val="0"/>
              </a:spcAft>
              <a:buClr>
                <a:schemeClr val="dk2"/>
              </a:buClr>
              <a:buSzPts val="1400"/>
              <a:buFont typeface="Montserrat"/>
              <a:buChar char="■"/>
              <a:defRPr/>
            </a:lvl6pPr>
            <a:lvl7pPr marL="3200400" lvl="6" indent="-317500" algn="l" rtl="0">
              <a:spcBef>
                <a:spcPts val="0"/>
              </a:spcBef>
              <a:spcAft>
                <a:spcPts val="0"/>
              </a:spcAft>
              <a:buClr>
                <a:schemeClr val="dk2"/>
              </a:buClr>
              <a:buSzPts val="1400"/>
              <a:buFont typeface="Montserrat"/>
              <a:buChar char="●"/>
              <a:defRPr/>
            </a:lvl7pPr>
            <a:lvl8pPr marL="3657600" lvl="7" indent="-317500" algn="l" rtl="0">
              <a:spcBef>
                <a:spcPts val="0"/>
              </a:spcBef>
              <a:spcAft>
                <a:spcPts val="0"/>
              </a:spcAft>
              <a:buClr>
                <a:schemeClr val="dk2"/>
              </a:buClr>
              <a:buSzPts val="1400"/>
              <a:buFont typeface="Montserrat"/>
              <a:buChar char="○"/>
              <a:defRPr/>
            </a:lvl8pPr>
            <a:lvl9pPr marL="4114800" lvl="8" indent="-317500" algn="l" rtl="0">
              <a:spcBef>
                <a:spcPts val="0"/>
              </a:spcBef>
              <a:spcAft>
                <a:spcPts val="0"/>
              </a:spcAft>
              <a:buClr>
                <a:schemeClr val="dk2"/>
              </a:buClr>
              <a:buSzPts val="1400"/>
              <a:buFont typeface="Montserrat"/>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ONE_COLUMN_TEXT_1_1">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flipH="1">
            <a:off x="593687" y="576800"/>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25" name="Google Shape;125;p21"/>
          <p:cNvSpPr txBox="1">
            <a:spLocks noGrp="1"/>
          </p:cNvSpPr>
          <p:nvPr>
            <p:ph type="body" idx="1"/>
          </p:nvPr>
        </p:nvSpPr>
        <p:spPr>
          <a:xfrm flipH="1">
            <a:off x="3373799" y="1891300"/>
            <a:ext cx="4716300" cy="235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13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690514">
            <a:off x="2853364" y="2187022"/>
            <a:ext cx="3614775" cy="874055"/>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b="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13" name="Google Shape;13;p3"/>
          <p:cNvSpPr txBox="1">
            <a:spLocks noGrp="1"/>
          </p:cNvSpPr>
          <p:nvPr>
            <p:ph type="title" idx="2" hasCustomPrompt="1"/>
          </p:nvPr>
        </p:nvSpPr>
        <p:spPr>
          <a:xfrm rot="-690391">
            <a:off x="3689704" y="1590851"/>
            <a:ext cx="1577607" cy="874055"/>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96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14" name="Google Shape;14;p3"/>
          <p:cNvSpPr txBox="1">
            <a:spLocks noGrp="1"/>
          </p:cNvSpPr>
          <p:nvPr>
            <p:ph type="subTitle" idx="1"/>
          </p:nvPr>
        </p:nvSpPr>
        <p:spPr>
          <a:xfrm rot="-690278">
            <a:off x="3191153" y="2737446"/>
            <a:ext cx="3289593" cy="713965"/>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000" b="0">
                <a:solidFill>
                  <a:schemeClr val="dk1"/>
                </a:solidFill>
              </a:defRPr>
            </a:lvl1pPr>
            <a:lvl2pPr lvl="1">
              <a:spcBef>
                <a:spcPts val="0"/>
              </a:spcBef>
              <a:spcAft>
                <a:spcPts val="0"/>
              </a:spcAft>
              <a:buSzPts val="1400"/>
              <a:buNone/>
              <a:defRPr>
                <a:latin typeface="Montserrat"/>
                <a:ea typeface="Montserrat"/>
                <a:cs typeface="Montserrat"/>
                <a:sym typeface="Montserrat"/>
              </a:defRPr>
            </a:lvl2pPr>
            <a:lvl3pPr lvl="2">
              <a:spcBef>
                <a:spcPts val="0"/>
              </a:spcBef>
              <a:spcAft>
                <a:spcPts val="0"/>
              </a:spcAft>
              <a:buSzPts val="1400"/>
              <a:buNone/>
              <a:defRPr>
                <a:latin typeface="Montserrat"/>
                <a:ea typeface="Montserrat"/>
                <a:cs typeface="Montserrat"/>
                <a:sym typeface="Montserrat"/>
              </a:defRPr>
            </a:lvl3pPr>
            <a:lvl4pPr lvl="3">
              <a:spcBef>
                <a:spcPts val="0"/>
              </a:spcBef>
              <a:spcAft>
                <a:spcPts val="0"/>
              </a:spcAft>
              <a:buSzPts val="1400"/>
              <a:buNone/>
              <a:defRPr>
                <a:latin typeface="Montserrat"/>
                <a:ea typeface="Montserrat"/>
                <a:cs typeface="Montserrat"/>
                <a:sym typeface="Montserrat"/>
              </a:defRPr>
            </a:lvl4pPr>
            <a:lvl5pPr lvl="4">
              <a:spcBef>
                <a:spcPts val="0"/>
              </a:spcBef>
              <a:spcAft>
                <a:spcPts val="0"/>
              </a:spcAft>
              <a:buSzPts val="1400"/>
              <a:buNone/>
              <a:defRPr>
                <a:latin typeface="Montserrat"/>
                <a:ea typeface="Montserrat"/>
                <a:cs typeface="Montserrat"/>
                <a:sym typeface="Montserrat"/>
              </a:defRPr>
            </a:lvl5pPr>
            <a:lvl6pPr lvl="5">
              <a:spcBef>
                <a:spcPts val="0"/>
              </a:spcBef>
              <a:spcAft>
                <a:spcPts val="0"/>
              </a:spcAft>
              <a:buSzPts val="1400"/>
              <a:buNone/>
              <a:defRPr>
                <a:latin typeface="Montserrat"/>
                <a:ea typeface="Montserrat"/>
                <a:cs typeface="Montserrat"/>
                <a:sym typeface="Montserrat"/>
              </a:defRPr>
            </a:lvl6pPr>
            <a:lvl7pPr lvl="6">
              <a:spcBef>
                <a:spcPts val="0"/>
              </a:spcBef>
              <a:spcAft>
                <a:spcPts val="0"/>
              </a:spcAft>
              <a:buSzPts val="1400"/>
              <a:buNone/>
              <a:defRPr>
                <a:latin typeface="Montserrat"/>
                <a:ea typeface="Montserrat"/>
                <a:cs typeface="Montserrat"/>
                <a:sym typeface="Montserrat"/>
              </a:defRPr>
            </a:lvl7pPr>
            <a:lvl8pPr lvl="7">
              <a:spcBef>
                <a:spcPts val="0"/>
              </a:spcBef>
              <a:spcAft>
                <a:spcPts val="0"/>
              </a:spcAft>
              <a:buSzPts val="1400"/>
              <a:buNone/>
              <a:defRPr>
                <a:latin typeface="Montserrat"/>
                <a:ea typeface="Montserrat"/>
                <a:cs typeface="Montserrat"/>
                <a:sym typeface="Montserrat"/>
              </a:defRPr>
            </a:lvl8pPr>
            <a:lvl9pPr lvl="8">
              <a:spcBef>
                <a:spcPts val="0"/>
              </a:spcBef>
              <a:spcAft>
                <a:spcPts val="0"/>
              </a:spcAft>
              <a:buSzPts val="1400"/>
              <a:buNone/>
              <a:defRPr>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77485" y="2729550"/>
            <a:ext cx="30540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20" name="Google Shape;20;p5"/>
          <p:cNvSpPr txBox="1">
            <a:spLocks noGrp="1"/>
          </p:cNvSpPr>
          <p:nvPr>
            <p:ph type="subTitle" idx="2"/>
          </p:nvPr>
        </p:nvSpPr>
        <p:spPr>
          <a:xfrm>
            <a:off x="1638725" y="3104125"/>
            <a:ext cx="2313600" cy="72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21" name="Google Shape;21;p5"/>
          <p:cNvSpPr txBox="1">
            <a:spLocks noGrp="1"/>
          </p:cNvSpPr>
          <p:nvPr>
            <p:ph type="subTitle" idx="3"/>
          </p:nvPr>
        </p:nvSpPr>
        <p:spPr>
          <a:xfrm>
            <a:off x="4794598" y="2729550"/>
            <a:ext cx="30540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22" name="Google Shape;22;p5"/>
          <p:cNvSpPr txBox="1">
            <a:spLocks noGrp="1"/>
          </p:cNvSpPr>
          <p:nvPr>
            <p:ph type="subTitle" idx="4"/>
          </p:nvPr>
        </p:nvSpPr>
        <p:spPr>
          <a:xfrm>
            <a:off x="5152712" y="3104125"/>
            <a:ext cx="2313600" cy="72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lvl1pPr>
            <a:lvl2pPr lvl="1" algn="ctr" rtl="0">
              <a:spcBef>
                <a:spcPts val="0"/>
              </a:spcBef>
              <a:spcAft>
                <a:spcPts val="0"/>
              </a:spcAft>
              <a:buNone/>
              <a:defRPr sz="1400" b="0"/>
            </a:lvl2pPr>
            <a:lvl3pPr lvl="2" algn="ctr" rtl="0">
              <a:spcBef>
                <a:spcPts val="0"/>
              </a:spcBef>
              <a:spcAft>
                <a:spcPts val="0"/>
              </a:spcAft>
              <a:buNone/>
              <a:defRPr sz="1400" b="0"/>
            </a:lvl3pPr>
            <a:lvl4pPr lvl="3" algn="ctr" rtl="0">
              <a:spcBef>
                <a:spcPts val="0"/>
              </a:spcBef>
              <a:spcAft>
                <a:spcPts val="0"/>
              </a:spcAft>
              <a:buNone/>
              <a:defRPr sz="1400" b="0"/>
            </a:lvl4pPr>
            <a:lvl5pPr lvl="4" algn="ctr" rtl="0">
              <a:spcBef>
                <a:spcPts val="0"/>
              </a:spcBef>
              <a:spcAft>
                <a:spcPts val="0"/>
              </a:spcAft>
              <a:buNone/>
              <a:defRPr sz="1400" b="0"/>
            </a:lvl5pPr>
            <a:lvl6pPr lvl="5" algn="ctr" rtl="0">
              <a:spcBef>
                <a:spcPts val="0"/>
              </a:spcBef>
              <a:spcAft>
                <a:spcPts val="0"/>
              </a:spcAft>
              <a:buNone/>
              <a:defRPr sz="1400" b="0"/>
            </a:lvl6pPr>
            <a:lvl7pPr lvl="6" algn="ctr" rtl="0">
              <a:spcBef>
                <a:spcPts val="0"/>
              </a:spcBef>
              <a:spcAft>
                <a:spcPts val="0"/>
              </a:spcAft>
              <a:buNone/>
              <a:defRPr sz="1400" b="0"/>
            </a:lvl7pPr>
            <a:lvl8pPr lvl="7" algn="ctr" rtl="0">
              <a:spcBef>
                <a:spcPts val="0"/>
              </a:spcBef>
              <a:spcAft>
                <a:spcPts val="0"/>
              </a:spcAft>
              <a:buNone/>
              <a:defRPr sz="1400" b="0"/>
            </a:lvl8pPr>
            <a:lvl9pPr lvl="8" algn="ctr" rtl="0">
              <a:spcBef>
                <a:spcPts val="0"/>
              </a:spcBef>
              <a:spcAft>
                <a:spcPts val="0"/>
              </a:spcAft>
              <a:buNone/>
              <a:defRPr sz="1400" b="0"/>
            </a:lvl9pPr>
          </a:lstStyle>
          <a:p>
            <a:endParaRPr/>
          </a:p>
        </p:txBody>
      </p:sp>
      <p:sp>
        <p:nvSpPr>
          <p:cNvPr id="23" name="Google Shape;23;p5"/>
          <p:cNvSpPr txBox="1">
            <a:spLocks noGrp="1"/>
          </p:cNvSpPr>
          <p:nvPr>
            <p:ph type="title"/>
          </p:nvPr>
        </p:nvSpPr>
        <p:spPr>
          <a:xfrm>
            <a:off x="715900" y="605648"/>
            <a:ext cx="802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15900" y="605648"/>
            <a:ext cx="802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136150" y="1720025"/>
            <a:ext cx="4871700" cy="19488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7200"/>
              <a:buNone/>
              <a:defRPr sz="12700" b="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flipH="1">
            <a:off x="593687" y="576800"/>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33" name="Google Shape;33;p9"/>
          <p:cNvSpPr txBox="1">
            <a:spLocks noGrp="1"/>
          </p:cNvSpPr>
          <p:nvPr>
            <p:ph type="body" idx="1"/>
          </p:nvPr>
        </p:nvSpPr>
        <p:spPr>
          <a:xfrm flipH="1">
            <a:off x="3373799" y="1891300"/>
            <a:ext cx="4716300" cy="235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
  <p:cSld name="CUSTOM_15_1">
    <p:spTree>
      <p:nvGrpSpPr>
        <p:cNvPr id="1" name="Shape 40"/>
        <p:cNvGrpSpPr/>
        <p:nvPr/>
      </p:nvGrpSpPr>
      <p:grpSpPr>
        <a:xfrm>
          <a:off x="0" y="0"/>
          <a:ext cx="0" cy="0"/>
          <a:chOff x="0" y="0"/>
          <a:chExt cx="0" cy="0"/>
        </a:xfrm>
      </p:grpSpPr>
      <p:sp>
        <p:nvSpPr>
          <p:cNvPr id="41" name="Google Shape;41;p13"/>
          <p:cNvSpPr txBox="1">
            <a:spLocks noGrp="1"/>
          </p:cNvSpPr>
          <p:nvPr>
            <p:ph type="subTitle" idx="1"/>
          </p:nvPr>
        </p:nvSpPr>
        <p:spPr>
          <a:xfrm>
            <a:off x="1932600" y="161325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2" name="Google Shape;42;p13"/>
          <p:cNvSpPr txBox="1">
            <a:spLocks noGrp="1"/>
          </p:cNvSpPr>
          <p:nvPr>
            <p:ph type="subTitle" idx="2"/>
          </p:nvPr>
        </p:nvSpPr>
        <p:spPr>
          <a:xfrm>
            <a:off x="1932600" y="1988288"/>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3" name="Google Shape;43;p13"/>
          <p:cNvSpPr txBox="1">
            <a:spLocks noGrp="1"/>
          </p:cNvSpPr>
          <p:nvPr>
            <p:ph type="subTitle" idx="3"/>
          </p:nvPr>
        </p:nvSpPr>
        <p:spPr>
          <a:xfrm>
            <a:off x="5922920" y="161325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4" name="Google Shape;44;p13"/>
          <p:cNvSpPr txBox="1">
            <a:spLocks noGrp="1"/>
          </p:cNvSpPr>
          <p:nvPr>
            <p:ph type="subTitle" idx="4"/>
          </p:nvPr>
        </p:nvSpPr>
        <p:spPr>
          <a:xfrm>
            <a:off x="5922920" y="1988288"/>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5" name="Google Shape;45;p13"/>
          <p:cNvSpPr txBox="1">
            <a:spLocks noGrp="1"/>
          </p:cNvSpPr>
          <p:nvPr>
            <p:ph type="subTitle" idx="5"/>
          </p:nvPr>
        </p:nvSpPr>
        <p:spPr>
          <a:xfrm>
            <a:off x="1932600" y="32704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6" name="Google Shape;46;p13"/>
          <p:cNvSpPr txBox="1">
            <a:spLocks noGrp="1"/>
          </p:cNvSpPr>
          <p:nvPr>
            <p:ph type="subTitle" idx="6"/>
          </p:nvPr>
        </p:nvSpPr>
        <p:spPr>
          <a:xfrm>
            <a:off x="1932600" y="3641588"/>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7" name="Google Shape;47;p13"/>
          <p:cNvSpPr txBox="1">
            <a:spLocks noGrp="1"/>
          </p:cNvSpPr>
          <p:nvPr>
            <p:ph type="subTitle" idx="7"/>
          </p:nvPr>
        </p:nvSpPr>
        <p:spPr>
          <a:xfrm>
            <a:off x="5922920" y="32704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48" name="Google Shape;48;p13"/>
          <p:cNvSpPr txBox="1">
            <a:spLocks noGrp="1"/>
          </p:cNvSpPr>
          <p:nvPr>
            <p:ph type="subTitle" idx="8"/>
          </p:nvPr>
        </p:nvSpPr>
        <p:spPr>
          <a:xfrm>
            <a:off x="5922920" y="3641588"/>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defRPr>
            </a:lvl1pPr>
            <a:lvl2pPr lvl="1" algn="l" rtl="0">
              <a:spcBef>
                <a:spcPts val="0"/>
              </a:spcBef>
              <a:spcAft>
                <a:spcPts val="0"/>
              </a:spcAft>
              <a:buNone/>
              <a:defRPr sz="1400" b="0">
                <a:solidFill>
                  <a:schemeClr val="dk2"/>
                </a:solidFill>
              </a:defRPr>
            </a:lvl2pPr>
            <a:lvl3pPr lvl="2" algn="l" rtl="0">
              <a:spcBef>
                <a:spcPts val="0"/>
              </a:spcBef>
              <a:spcAft>
                <a:spcPts val="0"/>
              </a:spcAft>
              <a:buNone/>
              <a:defRPr sz="1400" b="0">
                <a:solidFill>
                  <a:schemeClr val="dk2"/>
                </a:solidFill>
              </a:defRPr>
            </a:lvl3pPr>
            <a:lvl4pPr lvl="3" algn="l" rtl="0">
              <a:spcBef>
                <a:spcPts val="0"/>
              </a:spcBef>
              <a:spcAft>
                <a:spcPts val="0"/>
              </a:spcAft>
              <a:buNone/>
              <a:defRPr sz="1400" b="0">
                <a:solidFill>
                  <a:schemeClr val="dk2"/>
                </a:solidFill>
              </a:defRPr>
            </a:lvl4pPr>
            <a:lvl5pPr lvl="4" algn="l" rtl="0">
              <a:spcBef>
                <a:spcPts val="0"/>
              </a:spcBef>
              <a:spcAft>
                <a:spcPts val="0"/>
              </a:spcAft>
              <a:buNone/>
              <a:defRPr sz="1400" b="0">
                <a:solidFill>
                  <a:schemeClr val="dk2"/>
                </a:solidFill>
              </a:defRPr>
            </a:lvl5pPr>
            <a:lvl6pPr lvl="5" algn="l" rtl="0">
              <a:spcBef>
                <a:spcPts val="0"/>
              </a:spcBef>
              <a:spcAft>
                <a:spcPts val="0"/>
              </a:spcAft>
              <a:buNone/>
              <a:defRPr sz="1400" b="0">
                <a:solidFill>
                  <a:schemeClr val="dk2"/>
                </a:solidFill>
              </a:defRPr>
            </a:lvl6pPr>
            <a:lvl7pPr lvl="6" algn="l" rtl="0">
              <a:spcBef>
                <a:spcPts val="0"/>
              </a:spcBef>
              <a:spcAft>
                <a:spcPts val="0"/>
              </a:spcAft>
              <a:buNone/>
              <a:defRPr sz="1400" b="0">
                <a:solidFill>
                  <a:schemeClr val="dk2"/>
                </a:solidFill>
              </a:defRPr>
            </a:lvl7pPr>
            <a:lvl8pPr lvl="7" algn="l" rtl="0">
              <a:spcBef>
                <a:spcPts val="0"/>
              </a:spcBef>
              <a:spcAft>
                <a:spcPts val="0"/>
              </a:spcAft>
              <a:buNone/>
              <a:defRPr sz="1400" b="0">
                <a:solidFill>
                  <a:schemeClr val="dk2"/>
                </a:solidFill>
              </a:defRPr>
            </a:lvl8pPr>
            <a:lvl9pPr lvl="8" algn="l" rtl="0">
              <a:spcBef>
                <a:spcPts val="0"/>
              </a:spcBef>
              <a:spcAft>
                <a:spcPts val="0"/>
              </a:spcAft>
              <a:buNone/>
              <a:defRPr sz="1400" b="0">
                <a:solidFill>
                  <a:schemeClr val="dk2"/>
                </a:solidFill>
              </a:defRPr>
            </a:lvl9pPr>
          </a:lstStyle>
          <a:p>
            <a:endParaRPr/>
          </a:p>
        </p:txBody>
      </p:sp>
      <p:sp>
        <p:nvSpPr>
          <p:cNvPr id="49" name="Google Shape;49;p13"/>
          <p:cNvSpPr txBox="1">
            <a:spLocks noGrp="1"/>
          </p:cNvSpPr>
          <p:nvPr>
            <p:ph type="title" hasCustomPrompt="1"/>
          </p:nvPr>
        </p:nvSpPr>
        <p:spPr>
          <a:xfrm>
            <a:off x="1107228" y="1951409"/>
            <a:ext cx="10296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0" name="Google Shape;50;p13"/>
          <p:cNvSpPr txBox="1">
            <a:spLocks noGrp="1"/>
          </p:cNvSpPr>
          <p:nvPr>
            <p:ph type="title" idx="9" hasCustomPrompt="1"/>
          </p:nvPr>
        </p:nvSpPr>
        <p:spPr>
          <a:xfrm>
            <a:off x="1107228" y="3568997"/>
            <a:ext cx="10296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1" name="Google Shape;51;p13"/>
          <p:cNvSpPr txBox="1">
            <a:spLocks noGrp="1"/>
          </p:cNvSpPr>
          <p:nvPr>
            <p:ph type="title" idx="13" hasCustomPrompt="1"/>
          </p:nvPr>
        </p:nvSpPr>
        <p:spPr>
          <a:xfrm>
            <a:off x="5073103" y="1951409"/>
            <a:ext cx="10296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2" name="Google Shape;52;p13"/>
          <p:cNvSpPr txBox="1">
            <a:spLocks noGrp="1"/>
          </p:cNvSpPr>
          <p:nvPr>
            <p:ph type="title" idx="14" hasCustomPrompt="1"/>
          </p:nvPr>
        </p:nvSpPr>
        <p:spPr>
          <a:xfrm>
            <a:off x="5073103" y="3568997"/>
            <a:ext cx="1029600" cy="3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0"/>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53" name="Google Shape;53;p13"/>
          <p:cNvSpPr txBox="1">
            <a:spLocks noGrp="1"/>
          </p:cNvSpPr>
          <p:nvPr>
            <p:ph type="title" idx="15"/>
          </p:nvPr>
        </p:nvSpPr>
        <p:spPr>
          <a:xfrm>
            <a:off x="715900" y="605650"/>
            <a:ext cx="5484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rot="282725">
            <a:off x="982925" y="1967185"/>
            <a:ext cx="2381048" cy="404274"/>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56" name="Google Shape;56;p14"/>
          <p:cNvSpPr txBox="1">
            <a:spLocks noGrp="1"/>
          </p:cNvSpPr>
          <p:nvPr>
            <p:ph type="subTitle" idx="2"/>
          </p:nvPr>
        </p:nvSpPr>
        <p:spPr>
          <a:xfrm rot="282799">
            <a:off x="1089521" y="2335267"/>
            <a:ext cx="2099299" cy="521966"/>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57" name="Google Shape;57;p14"/>
          <p:cNvSpPr txBox="1">
            <a:spLocks noGrp="1"/>
          </p:cNvSpPr>
          <p:nvPr>
            <p:ph type="subTitle" idx="3"/>
          </p:nvPr>
        </p:nvSpPr>
        <p:spPr>
          <a:xfrm rot="-224091">
            <a:off x="3352135" y="1885856"/>
            <a:ext cx="2381057" cy="40436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58" name="Google Shape;58;p14"/>
          <p:cNvSpPr txBox="1">
            <a:spLocks noGrp="1"/>
          </p:cNvSpPr>
          <p:nvPr>
            <p:ph type="subTitle" idx="4"/>
          </p:nvPr>
        </p:nvSpPr>
        <p:spPr>
          <a:xfrm rot="-224172">
            <a:off x="3529572" y="2255721"/>
            <a:ext cx="2099362" cy="521902"/>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59" name="Google Shape;59;p14"/>
          <p:cNvSpPr txBox="1">
            <a:spLocks noGrp="1"/>
          </p:cNvSpPr>
          <p:nvPr>
            <p:ph type="subTitle" idx="5"/>
          </p:nvPr>
        </p:nvSpPr>
        <p:spPr>
          <a:xfrm>
            <a:off x="5737777" y="1813650"/>
            <a:ext cx="2381100" cy="40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0" name="Google Shape;60;p14"/>
          <p:cNvSpPr txBox="1">
            <a:spLocks noGrp="1"/>
          </p:cNvSpPr>
          <p:nvPr>
            <p:ph type="subTitle" idx="6"/>
          </p:nvPr>
        </p:nvSpPr>
        <p:spPr>
          <a:xfrm>
            <a:off x="5878627" y="2180600"/>
            <a:ext cx="2099400" cy="52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61" name="Google Shape;61;p14"/>
          <p:cNvSpPr txBox="1">
            <a:spLocks noGrp="1"/>
          </p:cNvSpPr>
          <p:nvPr>
            <p:ph type="subTitle" idx="7"/>
          </p:nvPr>
        </p:nvSpPr>
        <p:spPr>
          <a:xfrm rot="-189372">
            <a:off x="977532" y="3684575"/>
            <a:ext cx="2381112" cy="40441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2" name="Google Shape;62;p14"/>
          <p:cNvSpPr txBox="1">
            <a:spLocks noGrp="1"/>
          </p:cNvSpPr>
          <p:nvPr>
            <p:ph type="subTitle" idx="8"/>
          </p:nvPr>
        </p:nvSpPr>
        <p:spPr>
          <a:xfrm rot="-189236">
            <a:off x="1144700" y="4062099"/>
            <a:ext cx="2099280" cy="521895"/>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63" name="Google Shape;63;p14"/>
          <p:cNvSpPr txBox="1">
            <a:spLocks noGrp="1"/>
          </p:cNvSpPr>
          <p:nvPr>
            <p:ph type="subTitle" idx="9"/>
          </p:nvPr>
        </p:nvSpPr>
        <p:spPr>
          <a:xfrm>
            <a:off x="3355529" y="3693625"/>
            <a:ext cx="2381100" cy="40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4" name="Google Shape;64;p14"/>
          <p:cNvSpPr txBox="1">
            <a:spLocks noGrp="1"/>
          </p:cNvSpPr>
          <p:nvPr>
            <p:ph type="subTitle" idx="13"/>
          </p:nvPr>
        </p:nvSpPr>
        <p:spPr>
          <a:xfrm>
            <a:off x="3497529" y="4061000"/>
            <a:ext cx="2099400" cy="52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sp>
        <p:nvSpPr>
          <p:cNvPr id="65" name="Google Shape;65;p14"/>
          <p:cNvSpPr txBox="1">
            <a:spLocks noGrp="1"/>
          </p:cNvSpPr>
          <p:nvPr>
            <p:ph type="subTitle" idx="14"/>
          </p:nvPr>
        </p:nvSpPr>
        <p:spPr>
          <a:xfrm rot="208906">
            <a:off x="5736601" y="3684500"/>
            <a:ext cx="2380995" cy="404549"/>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6" name="Google Shape;66;p14"/>
          <p:cNvSpPr txBox="1">
            <a:spLocks noGrp="1"/>
          </p:cNvSpPr>
          <p:nvPr>
            <p:ph type="subTitle" idx="15"/>
          </p:nvPr>
        </p:nvSpPr>
        <p:spPr>
          <a:xfrm rot="208911">
            <a:off x="5844099" y="4059970"/>
            <a:ext cx="2099375" cy="522069"/>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dk1"/>
                </a:solidFill>
              </a:defRPr>
            </a:lvl1pPr>
            <a:lvl2pPr lvl="1" algn="ctr" rtl="0">
              <a:spcBef>
                <a:spcPts val="0"/>
              </a:spcBef>
              <a:spcAft>
                <a:spcPts val="0"/>
              </a:spcAft>
              <a:buNone/>
              <a:defRPr sz="1400" b="0">
                <a:solidFill>
                  <a:schemeClr val="dk1"/>
                </a:solidFill>
              </a:defRPr>
            </a:lvl2pPr>
            <a:lvl3pPr lvl="2" algn="ctr" rtl="0">
              <a:spcBef>
                <a:spcPts val="0"/>
              </a:spcBef>
              <a:spcAft>
                <a:spcPts val="0"/>
              </a:spcAft>
              <a:buNone/>
              <a:defRPr sz="1400" b="0">
                <a:solidFill>
                  <a:schemeClr val="dk1"/>
                </a:solidFill>
              </a:defRPr>
            </a:lvl3pPr>
            <a:lvl4pPr lvl="3" algn="ctr" rtl="0">
              <a:spcBef>
                <a:spcPts val="0"/>
              </a:spcBef>
              <a:spcAft>
                <a:spcPts val="0"/>
              </a:spcAft>
              <a:buNone/>
              <a:defRPr sz="1400" b="0">
                <a:solidFill>
                  <a:schemeClr val="dk1"/>
                </a:solidFill>
              </a:defRPr>
            </a:lvl4pPr>
            <a:lvl5pPr lvl="4" algn="ctr" rtl="0">
              <a:spcBef>
                <a:spcPts val="0"/>
              </a:spcBef>
              <a:spcAft>
                <a:spcPts val="0"/>
              </a:spcAft>
              <a:buNone/>
              <a:defRPr sz="1400" b="0">
                <a:solidFill>
                  <a:schemeClr val="dk1"/>
                </a:solidFill>
              </a:defRPr>
            </a:lvl5pPr>
            <a:lvl6pPr lvl="5" algn="ctr" rtl="0">
              <a:spcBef>
                <a:spcPts val="0"/>
              </a:spcBef>
              <a:spcAft>
                <a:spcPts val="0"/>
              </a:spcAft>
              <a:buNone/>
              <a:defRPr sz="1400" b="0">
                <a:solidFill>
                  <a:schemeClr val="dk1"/>
                </a:solidFill>
              </a:defRPr>
            </a:lvl6pPr>
            <a:lvl7pPr lvl="6" algn="ctr" rtl="0">
              <a:spcBef>
                <a:spcPts val="0"/>
              </a:spcBef>
              <a:spcAft>
                <a:spcPts val="0"/>
              </a:spcAft>
              <a:buNone/>
              <a:defRPr sz="1400" b="0">
                <a:solidFill>
                  <a:schemeClr val="dk1"/>
                </a:solidFill>
              </a:defRPr>
            </a:lvl7pPr>
            <a:lvl8pPr lvl="7" algn="ctr" rtl="0">
              <a:spcBef>
                <a:spcPts val="0"/>
              </a:spcBef>
              <a:spcAft>
                <a:spcPts val="0"/>
              </a:spcAft>
              <a:buNone/>
              <a:defRPr sz="1400" b="0">
                <a:solidFill>
                  <a:schemeClr val="dk1"/>
                </a:solidFill>
              </a:defRPr>
            </a:lvl8pPr>
            <a:lvl9pPr lvl="8" algn="ctr" rtl="0">
              <a:spcBef>
                <a:spcPts val="0"/>
              </a:spcBef>
              <a:spcAft>
                <a:spcPts val="0"/>
              </a:spcAft>
              <a:buNone/>
              <a:defRPr sz="1400" b="0">
                <a:solidFill>
                  <a:schemeClr val="dk1"/>
                </a:solidFill>
              </a:defRPr>
            </a:lvl9pPr>
          </a:lstStyle>
          <a:p>
            <a:endParaRPr/>
          </a:p>
        </p:txBody>
      </p:sp>
      <p:grpSp>
        <p:nvGrpSpPr>
          <p:cNvPr id="67" name="Google Shape;67;p14"/>
          <p:cNvGrpSpPr/>
          <p:nvPr/>
        </p:nvGrpSpPr>
        <p:grpSpPr>
          <a:xfrm>
            <a:off x="6520300" y="4742058"/>
            <a:ext cx="450323" cy="449885"/>
            <a:chOff x="4887569" y="4595026"/>
            <a:chExt cx="381145" cy="381032"/>
          </a:xfrm>
        </p:grpSpPr>
        <p:sp>
          <p:nvSpPr>
            <p:cNvPr id="68" name="Google Shape;68;p14"/>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9" name="Google Shape;69;p14"/>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0" name="Google Shape;70;p14"/>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1" name="Google Shape;71;p14"/>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2" name="Google Shape;72;p14"/>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3" name="Google Shape;73;p14"/>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4" name="Google Shape;74;p14"/>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 name="Google Shape;75;p14"/>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6" name="Google Shape;76;p14"/>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 name="Google Shape;77;p14"/>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8" name="Google Shape;78;p14"/>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14"/>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0" name="Google Shape;80;p14"/>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1" name="Google Shape;81;p14"/>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2" name="Google Shape;82;p14"/>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3" name="Google Shape;83;p14"/>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4" name="Google Shape;84;p14"/>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 name="Google Shape;85;p14"/>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 name="Google Shape;86;p14"/>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 name="Google Shape;87;p14"/>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8" name="Google Shape;88;p14"/>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9" name="Google Shape;89;p14"/>
          <p:cNvSpPr txBox="1">
            <a:spLocks noGrp="1"/>
          </p:cNvSpPr>
          <p:nvPr>
            <p:ph type="title"/>
          </p:nvPr>
        </p:nvSpPr>
        <p:spPr>
          <a:xfrm>
            <a:off x="702300" y="605225"/>
            <a:ext cx="7758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1pPr>
            <a:lvl2pPr lvl="1">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2pPr>
            <a:lvl3pPr lvl="2">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3pPr>
            <a:lvl4pPr lvl="3">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4pPr>
            <a:lvl5pPr lvl="4">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5pPr>
            <a:lvl6pPr lvl="5">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6pPr>
            <a:lvl7pPr lvl="6">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7pPr>
            <a:lvl8pPr lvl="7">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8pPr>
            <a:lvl9pPr lvl="8">
              <a:lnSpc>
                <a:spcPct val="80000"/>
              </a:lnSpc>
              <a:spcBef>
                <a:spcPts val="0"/>
              </a:spcBef>
              <a:spcAft>
                <a:spcPts val="0"/>
              </a:spcAft>
              <a:buClr>
                <a:schemeClr val="dk1"/>
              </a:buClr>
              <a:buSzPts val="3600"/>
              <a:buFont typeface="Just Another Hand"/>
              <a:buNone/>
              <a:defRPr sz="3600">
                <a:solidFill>
                  <a:schemeClr val="dk1"/>
                </a:solidFill>
                <a:latin typeface="Just Another Hand"/>
                <a:ea typeface="Just Another Hand"/>
                <a:cs typeface="Just Another Hand"/>
                <a:sym typeface="Just Another Hand"/>
              </a:defRPr>
            </a:lvl9pPr>
          </a:lstStyle>
          <a:p>
            <a:endParaRPr/>
          </a:p>
        </p:txBody>
      </p:sp>
      <p:sp>
        <p:nvSpPr>
          <p:cNvPr id="7" name="Google Shape;7;p1"/>
          <p:cNvSpPr txBox="1">
            <a:spLocks noGrp="1"/>
          </p:cNvSpPr>
          <p:nvPr>
            <p:ph type="body" idx="1"/>
          </p:nvPr>
        </p:nvSpPr>
        <p:spPr>
          <a:xfrm>
            <a:off x="805250" y="2747175"/>
            <a:ext cx="7332000" cy="1766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8" r:id="rId7"/>
    <p:sldLayoutId id="2147483659" r:id="rId8"/>
    <p:sldLayoutId id="2147483660" r:id="rId9"/>
    <p:sldLayoutId id="2147483665" r:id="rId10"/>
    <p:sldLayoutId id="2147483666" r:id="rId11"/>
    <p:sldLayoutId id="2147483667" r:id="rId12"/>
    <p:sldLayoutId id="214748367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928834" y="448786"/>
            <a:ext cx="7286339" cy="3598636"/>
            <a:chOff x="928834" y="448786"/>
            <a:chExt cx="7286339" cy="3598636"/>
          </a:xfrm>
        </p:grpSpPr>
        <p:sp>
          <p:nvSpPr>
            <p:cNvPr id="148" name="Google Shape;148;p27"/>
            <p:cNvSpPr/>
            <p:nvPr/>
          </p:nvSpPr>
          <p:spPr>
            <a:xfrm rot="296113">
              <a:off x="1072560" y="1406042"/>
              <a:ext cx="6875677" cy="2331400"/>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27"/>
            <p:cNvGrpSpPr/>
            <p:nvPr/>
          </p:nvGrpSpPr>
          <p:grpSpPr>
            <a:xfrm>
              <a:off x="928834" y="448786"/>
              <a:ext cx="7286339" cy="3598636"/>
              <a:chOff x="928834" y="448786"/>
              <a:chExt cx="7286339" cy="3598636"/>
            </a:xfrm>
          </p:grpSpPr>
          <p:sp>
            <p:nvSpPr>
              <p:cNvPr id="150" name="Google Shape;150;p27"/>
              <p:cNvSpPr/>
              <p:nvPr/>
            </p:nvSpPr>
            <p:spPr>
              <a:xfrm rot="296148">
                <a:off x="1054279" y="745055"/>
                <a:ext cx="7035450" cy="3006098"/>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p:nvPr/>
            </p:nvSpPr>
            <p:spPr>
              <a:xfrm>
                <a:off x="1129775" y="1252275"/>
                <a:ext cx="1251975" cy="2266900"/>
              </a:xfrm>
              <a:custGeom>
                <a:avLst/>
                <a:gdLst/>
                <a:ahLst/>
                <a:cxnLst/>
                <a:rect l="l" t="t" r="r" b="b"/>
                <a:pathLst>
                  <a:path w="50079" h="90676" extrusionOk="0">
                    <a:moveTo>
                      <a:pt x="14825" y="89411"/>
                    </a:moveTo>
                    <a:lnTo>
                      <a:pt x="50079" y="90676"/>
                    </a:lnTo>
                    <a:lnTo>
                      <a:pt x="35458" y="1100"/>
                    </a:lnTo>
                    <a:lnTo>
                      <a:pt x="0" y="0"/>
                    </a:lnTo>
                    <a:close/>
                  </a:path>
                </a:pathLst>
              </a:custGeom>
              <a:solidFill>
                <a:srgbClr val="EDD634"/>
              </a:solidFill>
              <a:ln>
                <a:noFill/>
              </a:ln>
            </p:spPr>
          </p:sp>
        </p:grpSp>
      </p:grpSp>
      <p:grpSp>
        <p:nvGrpSpPr>
          <p:cNvPr id="152" name="Google Shape;152;p27"/>
          <p:cNvGrpSpPr/>
          <p:nvPr/>
        </p:nvGrpSpPr>
        <p:grpSpPr>
          <a:xfrm>
            <a:off x="2277551" y="3770067"/>
            <a:ext cx="4588897" cy="585711"/>
            <a:chOff x="611550" y="2773950"/>
            <a:chExt cx="2698875" cy="344475"/>
          </a:xfrm>
        </p:grpSpPr>
        <p:sp>
          <p:nvSpPr>
            <p:cNvPr id="153" name="Google Shape;153;p27"/>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27"/>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55" name="Google Shape;155;p27"/>
          <p:cNvSpPr txBox="1">
            <a:spLocks noGrp="1"/>
          </p:cNvSpPr>
          <p:nvPr>
            <p:ph type="ctrTitle"/>
          </p:nvPr>
        </p:nvSpPr>
        <p:spPr>
          <a:xfrm>
            <a:off x="1908931" y="1430508"/>
            <a:ext cx="5591400" cy="18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8000" dirty="0"/>
              <a:t>Lesson 1 :</a:t>
            </a:r>
            <a:r>
              <a:rPr lang="en-US" sz="9600" dirty="0"/>
              <a:t/>
            </a:r>
            <a:br>
              <a:rPr lang="en-US" sz="9600" dirty="0"/>
            </a:br>
            <a:r>
              <a:rPr lang="en-US" sz="6600" dirty="0"/>
              <a:t>Working in the IT industry</a:t>
            </a:r>
            <a:endParaRPr sz="9600" dirty="0"/>
          </a:p>
        </p:txBody>
      </p:sp>
      <p:sp>
        <p:nvSpPr>
          <p:cNvPr id="156" name="Google Shape;156;p27"/>
          <p:cNvSpPr txBox="1">
            <a:spLocks noGrp="1"/>
          </p:cNvSpPr>
          <p:nvPr>
            <p:ph type="subTitle" idx="1"/>
          </p:nvPr>
        </p:nvSpPr>
        <p:spPr>
          <a:xfrm>
            <a:off x="2455200" y="3836548"/>
            <a:ext cx="4233600" cy="45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latin typeface="Courier New" panose="02070309020205020404" pitchFamily="49" charset="0"/>
                <a:cs typeface="Courier New" panose="02070309020205020404" pitchFamily="49" charset="0"/>
              </a:rPr>
              <a:t>Dr. ABAYAJE Furat</a:t>
            </a:r>
            <a:endParaRPr b="1" dirty="0">
              <a:latin typeface="Courier New" panose="02070309020205020404" pitchFamily="49" charset="0"/>
              <a:cs typeface="Courier New" panose="02070309020205020404" pitchFamily="49" charset="0"/>
            </a:endParaRPr>
          </a:p>
        </p:txBody>
      </p:sp>
      <p:grpSp>
        <p:nvGrpSpPr>
          <p:cNvPr id="157" name="Google Shape;157;p27"/>
          <p:cNvGrpSpPr/>
          <p:nvPr/>
        </p:nvGrpSpPr>
        <p:grpSpPr>
          <a:xfrm rot="-397609">
            <a:off x="1077900" y="3845602"/>
            <a:ext cx="941915" cy="939078"/>
            <a:chOff x="7043510" y="2506013"/>
            <a:chExt cx="941933" cy="939096"/>
          </a:xfrm>
        </p:grpSpPr>
        <p:sp>
          <p:nvSpPr>
            <p:cNvPr id="158" name="Google Shape;158;p27"/>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27"/>
          <p:cNvGrpSpPr/>
          <p:nvPr/>
        </p:nvGrpSpPr>
        <p:grpSpPr>
          <a:xfrm rot="-397609">
            <a:off x="519945" y="3794209"/>
            <a:ext cx="861773" cy="855823"/>
            <a:chOff x="6500275" y="2386225"/>
            <a:chExt cx="861790" cy="855840"/>
          </a:xfrm>
        </p:grpSpPr>
        <p:sp>
          <p:nvSpPr>
            <p:cNvPr id="171" name="Google Shape;171;p27"/>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27"/>
          <p:cNvSpPr/>
          <p:nvPr/>
        </p:nvSpPr>
        <p:spPr>
          <a:xfrm rot="-397585">
            <a:off x="1221714" y="3789277"/>
            <a:ext cx="277491" cy="253489"/>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27"/>
          <p:cNvGrpSpPr/>
          <p:nvPr/>
        </p:nvGrpSpPr>
        <p:grpSpPr>
          <a:xfrm flipH="1">
            <a:off x="1428219" y="1964160"/>
            <a:ext cx="327586" cy="485471"/>
            <a:chOff x="4508863" y="1528200"/>
            <a:chExt cx="318850" cy="472800"/>
          </a:xfrm>
        </p:grpSpPr>
        <p:sp>
          <p:nvSpPr>
            <p:cNvPr id="175" name="Google Shape;17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27"/>
          <p:cNvGrpSpPr/>
          <p:nvPr/>
        </p:nvGrpSpPr>
        <p:grpSpPr>
          <a:xfrm>
            <a:off x="7887879" y="594932"/>
            <a:ext cx="726010" cy="725455"/>
            <a:chOff x="7335698" y="3570615"/>
            <a:chExt cx="799306" cy="798607"/>
          </a:xfrm>
        </p:grpSpPr>
        <p:sp>
          <p:nvSpPr>
            <p:cNvPr id="180" name="Google Shape;180;p27"/>
            <p:cNvSpPr/>
            <p:nvPr/>
          </p:nvSpPr>
          <p:spPr>
            <a:xfrm>
              <a:off x="7340990" y="3576489"/>
              <a:ext cx="788722" cy="786859"/>
            </a:xfrm>
            <a:custGeom>
              <a:avLst/>
              <a:gdLst/>
              <a:ahLst/>
              <a:cxnLst/>
              <a:rect l="l" t="t" r="r" b="b"/>
              <a:pathLst>
                <a:path w="37261" h="37173" extrusionOk="0">
                  <a:moveTo>
                    <a:pt x="3736" y="1"/>
                  </a:moveTo>
                  <a:cubicBezTo>
                    <a:pt x="3366" y="1"/>
                    <a:pt x="3067" y="260"/>
                    <a:pt x="3036" y="637"/>
                  </a:cubicBezTo>
                  <a:lnTo>
                    <a:pt x="34" y="33428"/>
                  </a:lnTo>
                  <a:cubicBezTo>
                    <a:pt x="0" y="33795"/>
                    <a:pt x="300" y="34128"/>
                    <a:pt x="667" y="34195"/>
                  </a:cubicBezTo>
                  <a:lnTo>
                    <a:pt x="33457" y="37164"/>
                  </a:lnTo>
                  <a:cubicBezTo>
                    <a:pt x="33492" y="37170"/>
                    <a:pt x="33527" y="37173"/>
                    <a:pt x="33561" y="37173"/>
                  </a:cubicBezTo>
                  <a:cubicBezTo>
                    <a:pt x="33890" y="37173"/>
                    <a:pt x="34194" y="36892"/>
                    <a:pt x="34225" y="36530"/>
                  </a:cubicBezTo>
                  <a:lnTo>
                    <a:pt x="37227" y="3773"/>
                  </a:lnTo>
                  <a:cubicBezTo>
                    <a:pt x="37260" y="3373"/>
                    <a:pt x="36960" y="3039"/>
                    <a:pt x="36593" y="3006"/>
                  </a:cubicBezTo>
                  <a:lnTo>
                    <a:pt x="3803" y="4"/>
                  </a:lnTo>
                  <a:cubicBezTo>
                    <a:pt x="3780" y="2"/>
                    <a:pt x="3758" y="1"/>
                    <a:pt x="3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7335698" y="3570615"/>
              <a:ext cx="799306" cy="798607"/>
            </a:xfrm>
            <a:custGeom>
              <a:avLst/>
              <a:gdLst/>
              <a:ahLst/>
              <a:cxnLst/>
              <a:rect l="l" t="t" r="r" b="b"/>
              <a:pathLst>
                <a:path w="37761" h="37728" extrusionOk="0">
                  <a:moveTo>
                    <a:pt x="3169" y="1"/>
                  </a:moveTo>
                  <a:lnTo>
                    <a:pt x="3169" y="4"/>
                  </a:lnTo>
                  <a:lnTo>
                    <a:pt x="3169" y="4"/>
                  </a:lnTo>
                  <a:lnTo>
                    <a:pt x="3427" y="26"/>
                  </a:lnTo>
                  <a:lnTo>
                    <a:pt x="3427" y="26"/>
                  </a:lnTo>
                  <a:lnTo>
                    <a:pt x="3169" y="1"/>
                  </a:lnTo>
                  <a:close/>
                  <a:moveTo>
                    <a:pt x="7005" y="368"/>
                  </a:moveTo>
                  <a:lnTo>
                    <a:pt x="10741" y="701"/>
                  </a:lnTo>
                  <a:lnTo>
                    <a:pt x="10407" y="4471"/>
                  </a:lnTo>
                  <a:lnTo>
                    <a:pt x="6638" y="4104"/>
                  </a:lnTo>
                  <a:lnTo>
                    <a:pt x="7005" y="368"/>
                  </a:lnTo>
                  <a:close/>
                  <a:moveTo>
                    <a:pt x="14677" y="1068"/>
                  </a:moveTo>
                  <a:lnTo>
                    <a:pt x="18447" y="1402"/>
                  </a:lnTo>
                  <a:lnTo>
                    <a:pt x="18080" y="5171"/>
                  </a:lnTo>
                  <a:lnTo>
                    <a:pt x="14344" y="4804"/>
                  </a:lnTo>
                  <a:lnTo>
                    <a:pt x="14677" y="1068"/>
                  </a:lnTo>
                  <a:close/>
                  <a:moveTo>
                    <a:pt x="18547" y="1402"/>
                  </a:moveTo>
                  <a:lnTo>
                    <a:pt x="22283" y="1769"/>
                  </a:lnTo>
                  <a:lnTo>
                    <a:pt x="21949" y="5505"/>
                  </a:lnTo>
                  <a:lnTo>
                    <a:pt x="18180" y="5171"/>
                  </a:lnTo>
                  <a:lnTo>
                    <a:pt x="18547" y="1402"/>
                  </a:lnTo>
                  <a:close/>
                  <a:moveTo>
                    <a:pt x="22349" y="1769"/>
                  </a:moveTo>
                  <a:lnTo>
                    <a:pt x="26119" y="2102"/>
                  </a:lnTo>
                  <a:lnTo>
                    <a:pt x="25785" y="5872"/>
                  </a:lnTo>
                  <a:lnTo>
                    <a:pt x="22016" y="5538"/>
                  </a:lnTo>
                  <a:lnTo>
                    <a:pt x="22349" y="1769"/>
                  </a:lnTo>
                  <a:close/>
                  <a:moveTo>
                    <a:pt x="26185" y="2136"/>
                  </a:moveTo>
                  <a:lnTo>
                    <a:pt x="29955" y="2503"/>
                  </a:lnTo>
                  <a:lnTo>
                    <a:pt x="29621" y="6239"/>
                  </a:lnTo>
                  <a:lnTo>
                    <a:pt x="25852" y="5905"/>
                  </a:lnTo>
                  <a:lnTo>
                    <a:pt x="26185" y="2136"/>
                  </a:lnTo>
                  <a:close/>
                  <a:moveTo>
                    <a:pt x="30055" y="2503"/>
                  </a:moveTo>
                  <a:lnTo>
                    <a:pt x="33791" y="2836"/>
                  </a:lnTo>
                  <a:lnTo>
                    <a:pt x="33457" y="6606"/>
                  </a:lnTo>
                  <a:lnTo>
                    <a:pt x="29688" y="6239"/>
                  </a:lnTo>
                  <a:lnTo>
                    <a:pt x="30055" y="2503"/>
                  </a:lnTo>
                  <a:close/>
                  <a:moveTo>
                    <a:pt x="33891" y="2836"/>
                  </a:moveTo>
                  <a:lnTo>
                    <a:pt x="37660" y="3170"/>
                  </a:lnTo>
                  <a:lnTo>
                    <a:pt x="37327" y="6939"/>
                  </a:lnTo>
                  <a:lnTo>
                    <a:pt x="33557" y="6606"/>
                  </a:lnTo>
                  <a:lnTo>
                    <a:pt x="33891" y="2836"/>
                  </a:lnTo>
                  <a:close/>
                  <a:moveTo>
                    <a:pt x="2802" y="3837"/>
                  </a:moveTo>
                  <a:lnTo>
                    <a:pt x="6538" y="4204"/>
                  </a:lnTo>
                  <a:lnTo>
                    <a:pt x="6204" y="7940"/>
                  </a:lnTo>
                  <a:lnTo>
                    <a:pt x="2468" y="7606"/>
                  </a:lnTo>
                  <a:lnTo>
                    <a:pt x="2802" y="3837"/>
                  </a:lnTo>
                  <a:close/>
                  <a:moveTo>
                    <a:pt x="6638" y="4204"/>
                  </a:moveTo>
                  <a:lnTo>
                    <a:pt x="10407" y="4537"/>
                  </a:lnTo>
                  <a:lnTo>
                    <a:pt x="10041" y="8307"/>
                  </a:lnTo>
                  <a:lnTo>
                    <a:pt x="6305" y="7973"/>
                  </a:lnTo>
                  <a:lnTo>
                    <a:pt x="6638" y="4204"/>
                  </a:lnTo>
                  <a:close/>
                  <a:moveTo>
                    <a:pt x="2435" y="7706"/>
                  </a:moveTo>
                  <a:lnTo>
                    <a:pt x="2370" y="8440"/>
                  </a:lnTo>
                  <a:lnTo>
                    <a:pt x="2435" y="7773"/>
                  </a:lnTo>
                  <a:lnTo>
                    <a:pt x="2435" y="7706"/>
                  </a:lnTo>
                  <a:close/>
                  <a:moveTo>
                    <a:pt x="10508" y="4571"/>
                  </a:moveTo>
                  <a:lnTo>
                    <a:pt x="14244" y="4904"/>
                  </a:lnTo>
                  <a:lnTo>
                    <a:pt x="13910" y="8640"/>
                  </a:lnTo>
                  <a:lnTo>
                    <a:pt x="10141" y="8307"/>
                  </a:lnTo>
                  <a:lnTo>
                    <a:pt x="10508" y="4571"/>
                  </a:lnTo>
                  <a:close/>
                  <a:moveTo>
                    <a:pt x="14344" y="4904"/>
                  </a:moveTo>
                  <a:lnTo>
                    <a:pt x="18080" y="5238"/>
                  </a:lnTo>
                  <a:lnTo>
                    <a:pt x="17746" y="9007"/>
                  </a:lnTo>
                  <a:lnTo>
                    <a:pt x="13977" y="8674"/>
                  </a:lnTo>
                  <a:lnTo>
                    <a:pt x="14344" y="4904"/>
                  </a:lnTo>
                  <a:close/>
                  <a:moveTo>
                    <a:pt x="18180" y="5271"/>
                  </a:moveTo>
                  <a:lnTo>
                    <a:pt x="21916" y="5605"/>
                  </a:lnTo>
                  <a:lnTo>
                    <a:pt x="21582" y="9341"/>
                  </a:lnTo>
                  <a:lnTo>
                    <a:pt x="17846" y="9007"/>
                  </a:lnTo>
                  <a:lnTo>
                    <a:pt x="18180" y="5271"/>
                  </a:lnTo>
                  <a:close/>
                  <a:moveTo>
                    <a:pt x="22016" y="5605"/>
                  </a:moveTo>
                  <a:lnTo>
                    <a:pt x="25752" y="5972"/>
                  </a:lnTo>
                  <a:lnTo>
                    <a:pt x="25418" y="9708"/>
                  </a:lnTo>
                  <a:lnTo>
                    <a:pt x="21682" y="9374"/>
                  </a:lnTo>
                  <a:lnTo>
                    <a:pt x="22016" y="5605"/>
                  </a:lnTo>
                  <a:close/>
                  <a:moveTo>
                    <a:pt x="25852" y="5972"/>
                  </a:moveTo>
                  <a:lnTo>
                    <a:pt x="29621" y="6339"/>
                  </a:lnTo>
                  <a:lnTo>
                    <a:pt x="29254" y="10075"/>
                  </a:lnTo>
                  <a:lnTo>
                    <a:pt x="25518" y="9741"/>
                  </a:lnTo>
                  <a:lnTo>
                    <a:pt x="25852" y="5972"/>
                  </a:lnTo>
                  <a:close/>
                  <a:moveTo>
                    <a:pt x="29688" y="6339"/>
                  </a:moveTo>
                  <a:lnTo>
                    <a:pt x="33457" y="6672"/>
                  </a:lnTo>
                  <a:lnTo>
                    <a:pt x="33090" y="10442"/>
                  </a:lnTo>
                  <a:lnTo>
                    <a:pt x="29354" y="10108"/>
                  </a:lnTo>
                  <a:lnTo>
                    <a:pt x="29688" y="6339"/>
                  </a:lnTo>
                  <a:close/>
                  <a:moveTo>
                    <a:pt x="33557" y="6672"/>
                  </a:moveTo>
                  <a:lnTo>
                    <a:pt x="37293" y="7006"/>
                  </a:lnTo>
                  <a:lnTo>
                    <a:pt x="36960" y="10775"/>
                  </a:lnTo>
                  <a:lnTo>
                    <a:pt x="33190" y="10442"/>
                  </a:lnTo>
                  <a:lnTo>
                    <a:pt x="33557" y="6672"/>
                  </a:lnTo>
                  <a:close/>
                  <a:moveTo>
                    <a:pt x="6305" y="8040"/>
                  </a:moveTo>
                  <a:lnTo>
                    <a:pt x="10041" y="8407"/>
                  </a:lnTo>
                  <a:lnTo>
                    <a:pt x="9707" y="12143"/>
                  </a:lnTo>
                  <a:lnTo>
                    <a:pt x="5938" y="11809"/>
                  </a:lnTo>
                  <a:lnTo>
                    <a:pt x="6305" y="8040"/>
                  </a:lnTo>
                  <a:close/>
                  <a:moveTo>
                    <a:pt x="10141" y="8407"/>
                  </a:moveTo>
                  <a:lnTo>
                    <a:pt x="13910" y="8740"/>
                  </a:lnTo>
                  <a:lnTo>
                    <a:pt x="13543" y="12510"/>
                  </a:lnTo>
                  <a:lnTo>
                    <a:pt x="9807" y="12143"/>
                  </a:lnTo>
                  <a:lnTo>
                    <a:pt x="10141" y="8407"/>
                  </a:lnTo>
                  <a:close/>
                  <a:moveTo>
                    <a:pt x="13977" y="8740"/>
                  </a:moveTo>
                  <a:lnTo>
                    <a:pt x="17746" y="9107"/>
                  </a:lnTo>
                  <a:lnTo>
                    <a:pt x="17379" y="12843"/>
                  </a:lnTo>
                  <a:lnTo>
                    <a:pt x="13643" y="12510"/>
                  </a:lnTo>
                  <a:lnTo>
                    <a:pt x="13977" y="8740"/>
                  </a:lnTo>
                  <a:close/>
                  <a:moveTo>
                    <a:pt x="17813" y="9107"/>
                  </a:moveTo>
                  <a:lnTo>
                    <a:pt x="21582" y="9441"/>
                  </a:lnTo>
                  <a:lnTo>
                    <a:pt x="21249" y="13210"/>
                  </a:lnTo>
                  <a:lnTo>
                    <a:pt x="17479" y="12843"/>
                  </a:lnTo>
                  <a:lnTo>
                    <a:pt x="17813" y="9107"/>
                  </a:lnTo>
                  <a:close/>
                  <a:moveTo>
                    <a:pt x="21682" y="9441"/>
                  </a:moveTo>
                  <a:lnTo>
                    <a:pt x="25418" y="9808"/>
                  </a:lnTo>
                  <a:lnTo>
                    <a:pt x="25085" y="13544"/>
                  </a:lnTo>
                  <a:lnTo>
                    <a:pt x="21315" y="13210"/>
                  </a:lnTo>
                  <a:lnTo>
                    <a:pt x="21682" y="9441"/>
                  </a:lnTo>
                  <a:close/>
                  <a:moveTo>
                    <a:pt x="25518" y="9841"/>
                  </a:moveTo>
                  <a:lnTo>
                    <a:pt x="29254" y="10175"/>
                  </a:lnTo>
                  <a:lnTo>
                    <a:pt x="28921" y="13944"/>
                  </a:lnTo>
                  <a:lnTo>
                    <a:pt x="25151" y="13577"/>
                  </a:lnTo>
                  <a:lnTo>
                    <a:pt x="25518" y="9841"/>
                  </a:lnTo>
                  <a:close/>
                  <a:moveTo>
                    <a:pt x="29354" y="10175"/>
                  </a:moveTo>
                  <a:lnTo>
                    <a:pt x="33090" y="10542"/>
                  </a:lnTo>
                  <a:lnTo>
                    <a:pt x="32757" y="14278"/>
                  </a:lnTo>
                  <a:lnTo>
                    <a:pt x="28987" y="13944"/>
                  </a:lnTo>
                  <a:lnTo>
                    <a:pt x="29354" y="10175"/>
                  </a:lnTo>
                  <a:close/>
                  <a:moveTo>
                    <a:pt x="33190" y="10542"/>
                  </a:moveTo>
                  <a:lnTo>
                    <a:pt x="36960" y="10875"/>
                  </a:lnTo>
                  <a:lnTo>
                    <a:pt x="36626" y="14611"/>
                  </a:lnTo>
                  <a:lnTo>
                    <a:pt x="32857" y="14278"/>
                  </a:lnTo>
                  <a:lnTo>
                    <a:pt x="33190" y="10542"/>
                  </a:lnTo>
                  <a:close/>
                  <a:moveTo>
                    <a:pt x="2102" y="11542"/>
                  </a:moveTo>
                  <a:lnTo>
                    <a:pt x="5871" y="11876"/>
                  </a:lnTo>
                  <a:lnTo>
                    <a:pt x="5504" y="15645"/>
                  </a:lnTo>
                  <a:lnTo>
                    <a:pt x="1768" y="15278"/>
                  </a:lnTo>
                  <a:lnTo>
                    <a:pt x="2102" y="11542"/>
                  </a:lnTo>
                  <a:close/>
                  <a:moveTo>
                    <a:pt x="5938" y="11876"/>
                  </a:moveTo>
                  <a:lnTo>
                    <a:pt x="9707" y="12243"/>
                  </a:lnTo>
                  <a:lnTo>
                    <a:pt x="9340" y="15979"/>
                  </a:lnTo>
                  <a:lnTo>
                    <a:pt x="5604" y="15645"/>
                  </a:lnTo>
                  <a:lnTo>
                    <a:pt x="5938" y="11876"/>
                  </a:lnTo>
                  <a:close/>
                  <a:moveTo>
                    <a:pt x="9774" y="12243"/>
                  </a:moveTo>
                  <a:lnTo>
                    <a:pt x="13543" y="12576"/>
                  </a:lnTo>
                  <a:lnTo>
                    <a:pt x="13209" y="16346"/>
                  </a:lnTo>
                  <a:lnTo>
                    <a:pt x="9440" y="16012"/>
                  </a:lnTo>
                  <a:lnTo>
                    <a:pt x="9774" y="12243"/>
                  </a:lnTo>
                  <a:close/>
                  <a:moveTo>
                    <a:pt x="13643" y="12610"/>
                  </a:moveTo>
                  <a:lnTo>
                    <a:pt x="17379" y="12943"/>
                  </a:lnTo>
                  <a:lnTo>
                    <a:pt x="17046" y="16679"/>
                  </a:lnTo>
                  <a:lnTo>
                    <a:pt x="13276" y="16346"/>
                  </a:lnTo>
                  <a:lnTo>
                    <a:pt x="13643" y="12610"/>
                  </a:lnTo>
                  <a:close/>
                  <a:moveTo>
                    <a:pt x="17479" y="12943"/>
                  </a:moveTo>
                  <a:lnTo>
                    <a:pt x="21215" y="13277"/>
                  </a:lnTo>
                  <a:lnTo>
                    <a:pt x="20882" y="17046"/>
                  </a:lnTo>
                  <a:lnTo>
                    <a:pt x="17146" y="16713"/>
                  </a:lnTo>
                  <a:lnTo>
                    <a:pt x="17479" y="12943"/>
                  </a:lnTo>
                  <a:close/>
                  <a:moveTo>
                    <a:pt x="21315" y="13310"/>
                  </a:moveTo>
                  <a:lnTo>
                    <a:pt x="25085" y="13644"/>
                  </a:lnTo>
                  <a:lnTo>
                    <a:pt x="24718" y="17380"/>
                  </a:lnTo>
                  <a:lnTo>
                    <a:pt x="20982" y="17046"/>
                  </a:lnTo>
                  <a:lnTo>
                    <a:pt x="21315" y="13310"/>
                  </a:lnTo>
                  <a:close/>
                  <a:moveTo>
                    <a:pt x="25151" y="13677"/>
                  </a:moveTo>
                  <a:lnTo>
                    <a:pt x="28887" y="14011"/>
                  </a:lnTo>
                  <a:lnTo>
                    <a:pt x="28554" y="17780"/>
                  </a:lnTo>
                  <a:lnTo>
                    <a:pt x="24818" y="17413"/>
                  </a:lnTo>
                  <a:lnTo>
                    <a:pt x="25151" y="13677"/>
                  </a:lnTo>
                  <a:close/>
                  <a:moveTo>
                    <a:pt x="28987" y="14011"/>
                  </a:moveTo>
                  <a:lnTo>
                    <a:pt x="32757" y="14378"/>
                  </a:lnTo>
                  <a:lnTo>
                    <a:pt x="32390" y="18114"/>
                  </a:lnTo>
                  <a:lnTo>
                    <a:pt x="28654" y="17780"/>
                  </a:lnTo>
                  <a:lnTo>
                    <a:pt x="28987" y="14011"/>
                  </a:lnTo>
                  <a:close/>
                  <a:moveTo>
                    <a:pt x="32857" y="14378"/>
                  </a:moveTo>
                  <a:lnTo>
                    <a:pt x="36593" y="14711"/>
                  </a:lnTo>
                  <a:lnTo>
                    <a:pt x="36259" y="18481"/>
                  </a:lnTo>
                  <a:lnTo>
                    <a:pt x="32523" y="18114"/>
                  </a:lnTo>
                  <a:lnTo>
                    <a:pt x="32857" y="14378"/>
                  </a:lnTo>
                  <a:close/>
                  <a:moveTo>
                    <a:pt x="1735" y="15378"/>
                  </a:moveTo>
                  <a:lnTo>
                    <a:pt x="1401" y="19148"/>
                  </a:lnTo>
                  <a:lnTo>
                    <a:pt x="1404" y="19148"/>
                  </a:lnTo>
                  <a:lnTo>
                    <a:pt x="1404" y="19148"/>
                  </a:lnTo>
                  <a:lnTo>
                    <a:pt x="1735" y="15445"/>
                  </a:lnTo>
                  <a:lnTo>
                    <a:pt x="1735" y="15378"/>
                  </a:lnTo>
                  <a:close/>
                  <a:moveTo>
                    <a:pt x="5604" y="15745"/>
                  </a:moveTo>
                  <a:lnTo>
                    <a:pt x="9340" y="16079"/>
                  </a:lnTo>
                  <a:lnTo>
                    <a:pt x="9006" y="19815"/>
                  </a:lnTo>
                  <a:lnTo>
                    <a:pt x="5237" y="19481"/>
                  </a:lnTo>
                  <a:lnTo>
                    <a:pt x="5604" y="15745"/>
                  </a:lnTo>
                  <a:close/>
                  <a:moveTo>
                    <a:pt x="9440" y="16079"/>
                  </a:moveTo>
                  <a:lnTo>
                    <a:pt x="13176" y="16413"/>
                  </a:lnTo>
                  <a:lnTo>
                    <a:pt x="12843" y="20182"/>
                  </a:lnTo>
                  <a:lnTo>
                    <a:pt x="9107" y="19848"/>
                  </a:lnTo>
                  <a:lnTo>
                    <a:pt x="9440" y="16079"/>
                  </a:lnTo>
                  <a:close/>
                  <a:moveTo>
                    <a:pt x="13276" y="16446"/>
                  </a:moveTo>
                  <a:lnTo>
                    <a:pt x="17046" y="16779"/>
                  </a:lnTo>
                  <a:lnTo>
                    <a:pt x="16679" y="20549"/>
                  </a:lnTo>
                  <a:lnTo>
                    <a:pt x="12943" y="20182"/>
                  </a:lnTo>
                  <a:lnTo>
                    <a:pt x="13276" y="16446"/>
                  </a:lnTo>
                  <a:close/>
                  <a:moveTo>
                    <a:pt x="17112" y="16779"/>
                  </a:moveTo>
                  <a:lnTo>
                    <a:pt x="20882" y="17146"/>
                  </a:lnTo>
                  <a:lnTo>
                    <a:pt x="20515" y="20882"/>
                  </a:lnTo>
                  <a:lnTo>
                    <a:pt x="16779" y="20549"/>
                  </a:lnTo>
                  <a:lnTo>
                    <a:pt x="17112" y="16779"/>
                  </a:lnTo>
                  <a:close/>
                  <a:moveTo>
                    <a:pt x="20948" y="17146"/>
                  </a:moveTo>
                  <a:lnTo>
                    <a:pt x="24718" y="17480"/>
                  </a:lnTo>
                  <a:lnTo>
                    <a:pt x="24384" y="21249"/>
                  </a:lnTo>
                  <a:lnTo>
                    <a:pt x="20615" y="20882"/>
                  </a:lnTo>
                  <a:lnTo>
                    <a:pt x="20948" y="17146"/>
                  </a:lnTo>
                  <a:close/>
                  <a:moveTo>
                    <a:pt x="24818" y="17513"/>
                  </a:moveTo>
                  <a:lnTo>
                    <a:pt x="28554" y="17880"/>
                  </a:lnTo>
                  <a:lnTo>
                    <a:pt x="28220" y="21616"/>
                  </a:lnTo>
                  <a:lnTo>
                    <a:pt x="24451" y="21283"/>
                  </a:lnTo>
                  <a:lnTo>
                    <a:pt x="24818" y="17513"/>
                  </a:lnTo>
                  <a:close/>
                  <a:moveTo>
                    <a:pt x="28654" y="17880"/>
                  </a:moveTo>
                  <a:lnTo>
                    <a:pt x="32390" y="18214"/>
                  </a:lnTo>
                  <a:lnTo>
                    <a:pt x="32056" y="21950"/>
                  </a:lnTo>
                  <a:lnTo>
                    <a:pt x="28287" y="21616"/>
                  </a:lnTo>
                  <a:lnTo>
                    <a:pt x="28654" y="17880"/>
                  </a:lnTo>
                  <a:close/>
                  <a:moveTo>
                    <a:pt x="32490" y="18214"/>
                  </a:moveTo>
                  <a:lnTo>
                    <a:pt x="36226" y="18547"/>
                  </a:lnTo>
                  <a:lnTo>
                    <a:pt x="35892" y="22317"/>
                  </a:lnTo>
                  <a:lnTo>
                    <a:pt x="32123" y="21983"/>
                  </a:lnTo>
                  <a:lnTo>
                    <a:pt x="32490" y="18214"/>
                  </a:lnTo>
                  <a:close/>
                  <a:moveTo>
                    <a:pt x="1401" y="19215"/>
                  </a:moveTo>
                  <a:lnTo>
                    <a:pt x="1067" y="22984"/>
                  </a:lnTo>
                  <a:lnTo>
                    <a:pt x="1070" y="22984"/>
                  </a:lnTo>
                  <a:lnTo>
                    <a:pt x="1070" y="22984"/>
                  </a:lnTo>
                  <a:lnTo>
                    <a:pt x="1401" y="19281"/>
                  </a:lnTo>
                  <a:lnTo>
                    <a:pt x="1401" y="19215"/>
                  </a:lnTo>
                  <a:close/>
                  <a:moveTo>
                    <a:pt x="5237" y="19581"/>
                  </a:moveTo>
                  <a:lnTo>
                    <a:pt x="9006" y="19915"/>
                  </a:lnTo>
                  <a:lnTo>
                    <a:pt x="8640" y="23684"/>
                  </a:lnTo>
                  <a:lnTo>
                    <a:pt x="4904" y="23318"/>
                  </a:lnTo>
                  <a:lnTo>
                    <a:pt x="5237" y="19581"/>
                  </a:lnTo>
                  <a:close/>
                  <a:moveTo>
                    <a:pt x="9107" y="19948"/>
                  </a:moveTo>
                  <a:lnTo>
                    <a:pt x="12843" y="20282"/>
                  </a:lnTo>
                  <a:lnTo>
                    <a:pt x="12509" y="24018"/>
                  </a:lnTo>
                  <a:lnTo>
                    <a:pt x="8740" y="23684"/>
                  </a:lnTo>
                  <a:lnTo>
                    <a:pt x="9107" y="19948"/>
                  </a:lnTo>
                  <a:close/>
                  <a:moveTo>
                    <a:pt x="12909" y="20282"/>
                  </a:moveTo>
                  <a:lnTo>
                    <a:pt x="16679" y="20616"/>
                  </a:lnTo>
                  <a:lnTo>
                    <a:pt x="16345" y="24385"/>
                  </a:lnTo>
                  <a:lnTo>
                    <a:pt x="12576" y="24018"/>
                  </a:lnTo>
                  <a:lnTo>
                    <a:pt x="12909" y="20282"/>
                  </a:lnTo>
                  <a:close/>
                  <a:moveTo>
                    <a:pt x="16779" y="20649"/>
                  </a:moveTo>
                  <a:lnTo>
                    <a:pt x="20515" y="20982"/>
                  </a:lnTo>
                  <a:lnTo>
                    <a:pt x="20181" y="24719"/>
                  </a:lnTo>
                  <a:lnTo>
                    <a:pt x="16412" y="24385"/>
                  </a:lnTo>
                  <a:lnTo>
                    <a:pt x="16779" y="20649"/>
                  </a:lnTo>
                  <a:close/>
                  <a:moveTo>
                    <a:pt x="20615" y="20982"/>
                  </a:moveTo>
                  <a:lnTo>
                    <a:pt x="24384" y="21316"/>
                  </a:lnTo>
                  <a:lnTo>
                    <a:pt x="24017" y="25085"/>
                  </a:lnTo>
                  <a:lnTo>
                    <a:pt x="20281" y="24752"/>
                  </a:lnTo>
                  <a:lnTo>
                    <a:pt x="20615" y="20982"/>
                  </a:lnTo>
                  <a:close/>
                  <a:moveTo>
                    <a:pt x="24451" y="21349"/>
                  </a:moveTo>
                  <a:lnTo>
                    <a:pt x="28220" y="21716"/>
                  </a:lnTo>
                  <a:lnTo>
                    <a:pt x="27853" y="25452"/>
                  </a:lnTo>
                  <a:lnTo>
                    <a:pt x="24117" y="25119"/>
                  </a:lnTo>
                  <a:lnTo>
                    <a:pt x="24451" y="21349"/>
                  </a:lnTo>
                  <a:close/>
                  <a:moveTo>
                    <a:pt x="28287" y="21716"/>
                  </a:moveTo>
                  <a:lnTo>
                    <a:pt x="32023" y="22050"/>
                  </a:lnTo>
                  <a:lnTo>
                    <a:pt x="31689" y="25819"/>
                  </a:lnTo>
                  <a:lnTo>
                    <a:pt x="27953" y="25452"/>
                  </a:lnTo>
                  <a:lnTo>
                    <a:pt x="28287" y="21716"/>
                  </a:lnTo>
                  <a:close/>
                  <a:moveTo>
                    <a:pt x="32123" y="22050"/>
                  </a:moveTo>
                  <a:lnTo>
                    <a:pt x="35892" y="22417"/>
                  </a:lnTo>
                  <a:lnTo>
                    <a:pt x="35525" y="26153"/>
                  </a:lnTo>
                  <a:lnTo>
                    <a:pt x="31789" y="25819"/>
                  </a:lnTo>
                  <a:lnTo>
                    <a:pt x="32123" y="22050"/>
                  </a:lnTo>
                  <a:close/>
                  <a:moveTo>
                    <a:pt x="1067" y="23084"/>
                  </a:moveTo>
                  <a:lnTo>
                    <a:pt x="701" y="26820"/>
                  </a:lnTo>
                  <a:lnTo>
                    <a:pt x="704" y="26820"/>
                  </a:lnTo>
                  <a:lnTo>
                    <a:pt x="704" y="26820"/>
                  </a:lnTo>
                  <a:lnTo>
                    <a:pt x="1067" y="23117"/>
                  </a:lnTo>
                  <a:lnTo>
                    <a:pt x="1067" y="23084"/>
                  </a:lnTo>
                  <a:close/>
                  <a:moveTo>
                    <a:pt x="4904" y="23418"/>
                  </a:moveTo>
                  <a:lnTo>
                    <a:pt x="8640" y="23751"/>
                  </a:lnTo>
                  <a:lnTo>
                    <a:pt x="8306" y="27521"/>
                  </a:lnTo>
                  <a:lnTo>
                    <a:pt x="4537" y="27187"/>
                  </a:lnTo>
                  <a:lnTo>
                    <a:pt x="4904" y="23418"/>
                  </a:lnTo>
                  <a:close/>
                  <a:moveTo>
                    <a:pt x="8740" y="23785"/>
                  </a:moveTo>
                  <a:lnTo>
                    <a:pt x="12476" y="24118"/>
                  </a:lnTo>
                  <a:lnTo>
                    <a:pt x="12142" y="27854"/>
                  </a:lnTo>
                  <a:lnTo>
                    <a:pt x="8406" y="27521"/>
                  </a:lnTo>
                  <a:lnTo>
                    <a:pt x="8740" y="23785"/>
                  </a:lnTo>
                  <a:close/>
                  <a:moveTo>
                    <a:pt x="12576" y="24118"/>
                  </a:moveTo>
                  <a:lnTo>
                    <a:pt x="16312" y="24452"/>
                  </a:lnTo>
                  <a:lnTo>
                    <a:pt x="15978" y="28221"/>
                  </a:lnTo>
                  <a:lnTo>
                    <a:pt x="12242" y="27887"/>
                  </a:lnTo>
                  <a:lnTo>
                    <a:pt x="12576" y="24118"/>
                  </a:lnTo>
                  <a:close/>
                  <a:moveTo>
                    <a:pt x="16412" y="24485"/>
                  </a:moveTo>
                  <a:lnTo>
                    <a:pt x="20181" y="24819"/>
                  </a:lnTo>
                  <a:lnTo>
                    <a:pt x="19814" y="28588"/>
                  </a:lnTo>
                  <a:lnTo>
                    <a:pt x="16078" y="28221"/>
                  </a:lnTo>
                  <a:lnTo>
                    <a:pt x="16412" y="24485"/>
                  </a:lnTo>
                  <a:close/>
                  <a:moveTo>
                    <a:pt x="20248" y="24819"/>
                  </a:moveTo>
                  <a:lnTo>
                    <a:pt x="24017" y="25186"/>
                  </a:lnTo>
                  <a:lnTo>
                    <a:pt x="23684" y="28922"/>
                  </a:lnTo>
                  <a:lnTo>
                    <a:pt x="19914" y="28588"/>
                  </a:lnTo>
                  <a:lnTo>
                    <a:pt x="20248" y="24819"/>
                  </a:lnTo>
                  <a:close/>
                  <a:moveTo>
                    <a:pt x="24084" y="25219"/>
                  </a:moveTo>
                  <a:lnTo>
                    <a:pt x="27853" y="25552"/>
                  </a:lnTo>
                  <a:lnTo>
                    <a:pt x="27520" y="29322"/>
                  </a:lnTo>
                  <a:lnTo>
                    <a:pt x="23750" y="28955"/>
                  </a:lnTo>
                  <a:lnTo>
                    <a:pt x="24084" y="25219"/>
                  </a:lnTo>
                  <a:close/>
                  <a:moveTo>
                    <a:pt x="27953" y="25552"/>
                  </a:moveTo>
                  <a:lnTo>
                    <a:pt x="31689" y="25886"/>
                  </a:lnTo>
                  <a:lnTo>
                    <a:pt x="31356" y="29655"/>
                  </a:lnTo>
                  <a:lnTo>
                    <a:pt x="27586" y="29322"/>
                  </a:lnTo>
                  <a:lnTo>
                    <a:pt x="27953" y="25552"/>
                  </a:lnTo>
                  <a:close/>
                  <a:moveTo>
                    <a:pt x="31789" y="25919"/>
                  </a:moveTo>
                  <a:lnTo>
                    <a:pt x="35525" y="26253"/>
                  </a:lnTo>
                  <a:lnTo>
                    <a:pt x="35192" y="29989"/>
                  </a:lnTo>
                  <a:lnTo>
                    <a:pt x="31422" y="29655"/>
                  </a:lnTo>
                  <a:lnTo>
                    <a:pt x="31789" y="25919"/>
                  </a:lnTo>
                  <a:close/>
                  <a:moveTo>
                    <a:pt x="701" y="26920"/>
                  </a:moveTo>
                  <a:lnTo>
                    <a:pt x="367" y="30656"/>
                  </a:lnTo>
                  <a:lnTo>
                    <a:pt x="370" y="30656"/>
                  </a:lnTo>
                  <a:lnTo>
                    <a:pt x="370" y="30656"/>
                  </a:lnTo>
                  <a:lnTo>
                    <a:pt x="701" y="26953"/>
                  </a:lnTo>
                  <a:lnTo>
                    <a:pt x="701" y="26920"/>
                  </a:lnTo>
                  <a:close/>
                  <a:moveTo>
                    <a:pt x="4537" y="27254"/>
                  </a:moveTo>
                  <a:lnTo>
                    <a:pt x="8273" y="27621"/>
                  </a:lnTo>
                  <a:lnTo>
                    <a:pt x="7939" y="31357"/>
                  </a:lnTo>
                  <a:lnTo>
                    <a:pt x="4203" y="31023"/>
                  </a:lnTo>
                  <a:lnTo>
                    <a:pt x="4537" y="27254"/>
                  </a:lnTo>
                  <a:close/>
                  <a:moveTo>
                    <a:pt x="8373" y="27621"/>
                  </a:moveTo>
                  <a:lnTo>
                    <a:pt x="12142" y="27954"/>
                  </a:lnTo>
                  <a:lnTo>
                    <a:pt x="11808" y="31724"/>
                  </a:lnTo>
                  <a:lnTo>
                    <a:pt x="8039" y="31390"/>
                  </a:lnTo>
                  <a:lnTo>
                    <a:pt x="8373" y="27621"/>
                  </a:lnTo>
                  <a:close/>
                  <a:moveTo>
                    <a:pt x="12242" y="27954"/>
                  </a:moveTo>
                  <a:lnTo>
                    <a:pt x="15978" y="28321"/>
                  </a:lnTo>
                  <a:lnTo>
                    <a:pt x="15645" y="32057"/>
                  </a:lnTo>
                  <a:lnTo>
                    <a:pt x="11875" y="31724"/>
                  </a:lnTo>
                  <a:lnTo>
                    <a:pt x="12242" y="27954"/>
                  </a:lnTo>
                  <a:close/>
                  <a:moveTo>
                    <a:pt x="16078" y="28321"/>
                  </a:moveTo>
                  <a:lnTo>
                    <a:pt x="19814" y="28655"/>
                  </a:lnTo>
                  <a:lnTo>
                    <a:pt x="19481" y="32424"/>
                  </a:lnTo>
                  <a:lnTo>
                    <a:pt x="15711" y="32057"/>
                  </a:lnTo>
                  <a:lnTo>
                    <a:pt x="16078" y="28321"/>
                  </a:lnTo>
                  <a:close/>
                  <a:moveTo>
                    <a:pt x="19914" y="28688"/>
                  </a:moveTo>
                  <a:lnTo>
                    <a:pt x="23650" y="29022"/>
                  </a:lnTo>
                  <a:lnTo>
                    <a:pt x="23317" y="32758"/>
                  </a:lnTo>
                  <a:lnTo>
                    <a:pt x="19581" y="32424"/>
                  </a:lnTo>
                  <a:lnTo>
                    <a:pt x="19914" y="28688"/>
                  </a:lnTo>
                  <a:close/>
                  <a:moveTo>
                    <a:pt x="23750" y="29022"/>
                  </a:moveTo>
                  <a:lnTo>
                    <a:pt x="27486" y="29355"/>
                  </a:lnTo>
                  <a:lnTo>
                    <a:pt x="27153" y="33125"/>
                  </a:lnTo>
                  <a:lnTo>
                    <a:pt x="23417" y="32791"/>
                  </a:lnTo>
                  <a:lnTo>
                    <a:pt x="23750" y="29022"/>
                  </a:lnTo>
                  <a:close/>
                  <a:moveTo>
                    <a:pt x="27586" y="29389"/>
                  </a:moveTo>
                  <a:lnTo>
                    <a:pt x="31356" y="29755"/>
                  </a:lnTo>
                  <a:lnTo>
                    <a:pt x="30989" y="33491"/>
                  </a:lnTo>
                  <a:lnTo>
                    <a:pt x="27253" y="33158"/>
                  </a:lnTo>
                  <a:lnTo>
                    <a:pt x="27586" y="29389"/>
                  </a:lnTo>
                  <a:close/>
                  <a:moveTo>
                    <a:pt x="31422" y="29755"/>
                  </a:moveTo>
                  <a:lnTo>
                    <a:pt x="35192" y="30089"/>
                  </a:lnTo>
                  <a:lnTo>
                    <a:pt x="34825" y="33858"/>
                  </a:lnTo>
                  <a:lnTo>
                    <a:pt x="31089" y="33491"/>
                  </a:lnTo>
                  <a:lnTo>
                    <a:pt x="31422" y="29755"/>
                  </a:lnTo>
                  <a:close/>
                  <a:moveTo>
                    <a:pt x="334" y="30756"/>
                  </a:moveTo>
                  <a:lnTo>
                    <a:pt x="0" y="34526"/>
                  </a:lnTo>
                  <a:lnTo>
                    <a:pt x="10" y="34526"/>
                  </a:lnTo>
                  <a:lnTo>
                    <a:pt x="367" y="30790"/>
                  </a:lnTo>
                  <a:lnTo>
                    <a:pt x="367" y="30759"/>
                  </a:lnTo>
                  <a:lnTo>
                    <a:pt x="367" y="30759"/>
                  </a:lnTo>
                  <a:lnTo>
                    <a:pt x="334" y="30756"/>
                  </a:lnTo>
                  <a:close/>
                  <a:moveTo>
                    <a:pt x="4203" y="31123"/>
                  </a:moveTo>
                  <a:lnTo>
                    <a:pt x="7939" y="31457"/>
                  </a:lnTo>
                  <a:lnTo>
                    <a:pt x="7605" y="35193"/>
                  </a:lnTo>
                  <a:lnTo>
                    <a:pt x="3836" y="34859"/>
                  </a:lnTo>
                  <a:lnTo>
                    <a:pt x="4203" y="31123"/>
                  </a:lnTo>
                  <a:close/>
                  <a:moveTo>
                    <a:pt x="8039" y="31457"/>
                  </a:moveTo>
                  <a:lnTo>
                    <a:pt x="11775" y="31790"/>
                  </a:lnTo>
                  <a:lnTo>
                    <a:pt x="11442" y="35560"/>
                  </a:lnTo>
                  <a:lnTo>
                    <a:pt x="7706" y="35226"/>
                  </a:lnTo>
                  <a:lnTo>
                    <a:pt x="8039" y="31457"/>
                  </a:lnTo>
                  <a:close/>
                  <a:moveTo>
                    <a:pt x="11875" y="31824"/>
                  </a:moveTo>
                  <a:lnTo>
                    <a:pt x="15611" y="32157"/>
                  </a:lnTo>
                  <a:lnTo>
                    <a:pt x="15278" y="35893"/>
                  </a:lnTo>
                  <a:lnTo>
                    <a:pt x="11542" y="35560"/>
                  </a:lnTo>
                  <a:lnTo>
                    <a:pt x="11875" y="31824"/>
                  </a:lnTo>
                  <a:close/>
                  <a:moveTo>
                    <a:pt x="15711" y="32157"/>
                  </a:moveTo>
                  <a:lnTo>
                    <a:pt x="19481" y="32491"/>
                  </a:lnTo>
                  <a:lnTo>
                    <a:pt x="19114" y="36260"/>
                  </a:lnTo>
                  <a:lnTo>
                    <a:pt x="15378" y="35927"/>
                  </a:lnTo>
                  <a:lnTo>
                    <a:pt x="15711" y="32157"/>
                  </a:lnTo>
                  <a:close/>
                  <a:moveTo>
                    <a:pt x="19547" y="32524"/>
                  </a:moveTo>
                  <a:lnTo>
                    <a:pt x="23317" y="32858"/>
                  </a:lnTo>
                  <a:lnTo>
                    <a:pt x="22983" y="36627"/>
                  </a:lnTo>
                  <a:lnTo>
                    <a:pt x="19214" y="36260"/>
                  </a:lnTo>
                  <a:lnTo>
                    <a:pt x="19547" y="32524"/>
                  </a:lnTo>
                  <a:close/>
                  <a:moveTo>
                    <a:pt x="23383" y="32858"/>
                  </a:moveTo>
                  <a:lnTo>
                    <a:pt x="27153" y="33225"/>
                  </a:lnTo>
                  <a:lnTo>
                    <a:pt x="26819" y="36961"/>
                  </a:lnTo>
                  <a:lnTo>
                    <a:pt x="23050" y="36627"/>
                  </a:lnTo>
                  <a:lnTo>
                    <a:pt x="23383" y="32858"/>
                  </a:lnTo>
                  <a:close/>
                  <a:moveTo>
                    <a:pt x="27219" y="33258"/>
                  </a:moveTo>
                  <a:lnTo>
                    <a:pt x="30989" y="33592"/>
                  </a:lnTo>
                  <a:lnTo>
                    <a:pt x="30655" y="37328"/>
                  </a:lnTo>
                  <a:lnTo>
                    <a:pt x="26886" y="36994"/>
                  </a:lnTo>
                  <a:lnTo>
                    <a:pt x="27219" y="33258"/>
                  </a:lnTo>
                  <a:close/>
                  <a:moveTo>
                    <a:pt x="31089" y="33592"/>
                  </a:moveTo>
                  <a:lnTo>
                    <a:pt x="34825" y="33925"/>
                  </a:lnTo>
                  <a:lnTo>
                    <a:pt x="34491" y="37694"/>
                  </a:lnTo>
                  <a:lnTo>
                    <a:pt x="30722" y="37361"/>
                  </a:lnTo>
                  <a:lnTo>
                    <a:pt x="31089" y="33592"/>
                  </a:lnTo>
                  <a:close/>
                  <a:moveTo>
                    <a:pt x="3136" y="1"/>
                  </a:moveTo>
                  <a:lnTo>
                    <a:pt x="2769" y="3837"/>
                  </a:lnTo>
                  <a:lnTo>
                    <a:pt x="2769" y="3937"/>
                  </a:lnTo>
                  <a:lnTo>
                    <a:pt x="2435" y="7673"/>
                  </a:lnTo>
                  <a:lnTo>
                    <a:pt x="2435" y="7706"/>
                  </a:lnTo>
                  <a:lnTo>
                    <a:pt x="6204" y="8040"/>
                  </a:lnTo>
                  <a:lnTo>
                    <a:pt x="5871" y="11809"/>
                  </a:lnTo>
                  <a:lnTo>
                    <a:pt x="2102" y="11442"/>
                  </a:lnTo>
                  <a:lnTo>
                    <a:pt x="2370" y="8440"/>
                  </a:lnTo>
                  <a:lnTo>
                    <a:pt x="2068" y="11509"/>
                  </a:lnTo>
                  <a:lnTo>
                    <a:pt x="2068" y="11609"/>
                  </a:lnTo>
                  <a:lnTo>
                    <a:pt x="1735" y="15345"/>
                  </a:lnTo>
                  <a:lnTo>
                    <a:pt x="1735" y="15378"/>
                  </a:lnTo>
                  <a:lnTo>
                    <a:pt x="5504" y="15745"/>
                  </a:lnTo>
                  <a:lnTo>
                    <a:pt x="5170" y="19481"/>
                  </a:lnTo>
                  <a:lnTo>
                    <a:pt x="1404" y="19148"/>
                  </a:lnTo>
                  <a:lnTo>
                    <a:pt x="1404" y="19148"/>
                  </a:lnTo>
                  <a:lnTo>
                    <a:pt x="1401" y="19181"/>
                  </a:lnTo>
                  <a:lnTo>
                    <a:pt x="1401" y="19215"/>
                  </a:lnTo>
                  <a:lnTo>
                    <a:pt x="5137" y="19581"/>
                  </a:lnTo>
                  <a:lnTo>
                    <a:pt x="4803" y="23318"/>
                  </a:lnTo>
                  <a:lnTo>
                    <a:pt x="1070" y="22984"/>
                  </a:lnTo>
                  <a:lnTo>
                    <a:pt x="1070" y="22984"/>
                  </a:lnTo>
                  <a:lnTo>
                    <a:pt x="1067" y="23017"/>
                  </a:lnTo>
                  <a:lnTo>
                    <a:pt x="1067" y="23084"/>
                  </a:lnTo>
                  <a:lnTo>
                    <a:pt x="4803" y="23418"/>
                  </a:lnTo>
                  <a:lnTo>
                    <a:pt x="4470" y="27187"/>
                  </a:lnTo>
                  <a:lnTo>
                    <a:pt x="704" y="26820"/>
                  </a:lnTo>
                  <a:lnTo>
                    <a:pt x="704" y="26820"/>
                  </a:lnTo>
                  <a:lnTo>
                    <a:pt x="701" y="26853"/>
                  </a:lnTo>
                  <a:lnTo>
                    <a:pt x="701" y="26920"/>
                  </a:lnTo>
                  <a:lnTo>
                    <a:pt x="4437" y="27254"/>
                  </a:lnTo>
                  <a:lnTo>
                    <a:pt x="4103" y="31023"/>
                  </a:lnTo>
                  <a:lnTo>
                    <a:pt x="370" y="30656"/>
                  </a:lnTo>
                  <a:lnTo>
                    <a:pt x="370" y="30656"/>
                  </a:lnTo>
                  <a:lnTo>
                    <a:pt x="367" y="30689"/>
                  </a:lnTo>
                  <a:lnTo>
                    <a:pt x="367" y="30759"/>
                  </a:lnTo>
                  <a:lnTo>
                    <a:pt x="367" y="30759"/>
                  </a:lnTo>
                  <a:lnTo>
                    <a:pt x="4103" y="31123"/>
                  </a:lnTo>
                  <a:lnTo>
                    <a:pt x="3769" y="34859"/>
                  </a:lnTo>
                  <a:lnTo>
                    <a:pt x="10" y="34526"/>
                  </a:lnTo>
                  <a:lnTo>
                    <a:pt x="0" y="34626"/>
                  </a:lnTo>
                  <a:lnTo>
                    <a:pt x="3869" y="34993"/>
                  </a:lnTo>
                  <a:lnTo>
                    <a:pt x="3936" y="34993"/>
                  </a:lnTo>
                  <a:lnTo>
                    <a:pt x="7706" y="35326"/>
                  </a:lnTo>
                  <a:lnTo>
                    <a:pt x="7772" y="35326"/>
                  </a:lnTo>
                  <a:lnTo>
                    <a:pt x="11542" y="35660"/>
                  </a:lnTo>
                  <a:lnTo>
                    <a:pt x="11608" y="35660"/>
                  </a:lnTo>
                  <a:lnTo>
                    <a:pt x="15378" y="36027"/>
                  </a:lnTo>
                  <a:lnTo>
                    <a:pt x="15444" y="36027"/>
                  </a:lnTo>
                  <a:lnTo>
                    <a:pt x="19214" y="36360"/>
                  </a:lnTo>
                  <a:lnTo>
                    <a:pt x="19314" y="36360"/>
                  </a:lnTo>
                  <a:lnTo>
                    <a:pt x="23050" y="36694"/>
                  </a:lnTo>
                  <a:lnTo>
                    <a:pt x="23150" y="36694"/>
                  </a:lnTo>
                  <a:lnTo>
                    <a:pt x="26886" y="37027"/>
                  </a:lnTo>
                  <a:lnTo>
                    <a:pt x="26986" y="37027"/>
                  </a:lnTo>
                  <a:lnTo>
                    <a:pt x="30722" y="37394"/>
                  </a:lnTo>
                  <a:lnTo>
                    <a:pt x="30822" y="37394"/>
                  </a:lnTo>
                  <a:lnTo>
                    <a:pt x="34658" y="37728"/>
                  </a:lnTo>
                  <a:lnTo>
                    <a:pt x="34992" y="33892"/>
                  </a:lnTo>
                  <a:lnTo>
                    <a:pt x="34992" y="33792"/>
                  </a:lnTo>
                  <a:lnTo>
                    <a:pt x="35359" y="30056"/>
                  </a:lnTo>
                  <a:lnTo>
                    <a:pt x="35359" y="29956"/>
                  </a:lnTo>
                  <a:lnTo>
                    <a:pt x="35692" y="26220"/>
                  </a:lnTo>
                  <a:lnTo>
                    <a:pt x="35692" y="26120"/>
                  </a:lnTo>
                  <a:lnTo>
                    <a:pt x="36026" y="22384"/>
                  </a:lnTo>
                  <a:lnTo>
                    <a:pt x="36026" y="22283"/>
                  </a:lnTo>
                  <a:lnTo>
                    <a:pt x="36393" y="18547"/>
                  </a:lnTo>
                  <a:lnTo>
                    <a:pt x="36393" y="18447"/>
                  </a:lnTo>
                  <a:lnTo>
                    <a:pt x="36726" y="14711"/>
                  </a:lnTo>
                  <a:lnTo>
                    <a:pt x="36726" y="14611"/>
                  </a:lnTo>
                  <a:lnTo>
                    <a:pt x="37060" y="10875"/>
                  </a:lnTo>
                  <a:lnTo>
                    <a:pt x="37060" y="10775"/>
                  </a:lnTo>
                  <a:lnTo>
                    <a:pt x="37427" y="7039"/>
                  </a:lnTo>
                  <a:lnTo>
                    <a:pt x="37427" y="6939"/>
                  </a:lnTo>
                  <a:lnTo>
                    <a:pt x="37760" y="3103"/>
                  </a:lnTo>
                  <a:lnTo>
                    <a:pt x="33924" y="2736"/>
                  </a:lnTo>
                  <a:lnTo>
                    <a:pt x="33824" y="2736"/>
                  </a:lnTo>
                  <a:lnTo>
                    <a:pt x="30055" y="2403"/>
                  </a:lnTo>
                  <a:lnTo>
                    <a:pt x="29988" y="2403"/>
                  </a:lnTo>
                  <a:lnTo>
                    <a:pt x="26219" y="2069"/>
                  </a:lnTo>
                  <a:lnTo>
                    <a:pt x="26152" y="2069"/>
                  </a:lnTo>
                  <a:lnTo>
                    <a:pt x="22383" y="1735"/>
                  </a:lnTo>
                  <a:lnTo>
                    <a:pt x="22316" y="1735"/>
                  </a:lnTo>
                  <a:lnTo>
                    <a:pt x="18547" y="1368"/>
                  </a:lnTo>
                  <a:lnTo>
                    <a:pt x="18480" y="1368"/>
                  </a:lnTo>
                  <a:lnTo>
                    <a:pt x="14711" y="1035"/>
                  </a:lnTo>
                  <a:lnTo>
                    <a:pt x="14644" y="1035"/>
                  </a:lnTo>
                  <a:lnTo>
                    <a:pt x="10874" y="701"/>
                  </a:lnTo>
                  <a:lnTo>
                    <a:pt x="10841" y="701"/>
                  </a:lnTo>
                  <a:lnTo>
                    <a:pt x="14577" y="1068"/>
                  </a:lnTo>
                  <a:lnTo>
                    <a:pt x="14244" y="4804"/>
                  </a:lnTo>
                  <a:lnTo>
                    <a:pt x="10508" y="4471"/>
                  </a:lnTo>
                  <a:lnTo>
                    <a:pt x="10841" y="701"/>
                  </a:lnTo>
                  <a:lnTo>
                    <a:pt x="10808" y="701"/>
                  </a:lnTo>
                  <a:lnTo>
                    <a:pt x="7038" y="334"/>
                  </a:lnTo>
                  <a:lnTo>
                    <a:pt x="6972" y="334"/>
                  </a:lnTo>
                  <a:lnTo>
                    <a:pt x="3427" y="26"/>
                  </a:lnTo>
                  <a:lnTo>
                    <a:pt x="3427" y="26"/>
                  </a:lnTo>
                  <a:lnTo>
                    <a:pt x="6905" y="368"/>
                  </a:lnTo>
                  <a:lnTo>
                    <a:pt x="6571" y="4104"/>
                  </a:lnTo>
                  <a:lnTo>
                    <a:pt x="2802" y="3770"/>
                  </a:lnTo>
                  <a:lnTo>
                    <a:pt x="3169" y="4"/>
                  </a:lnTo>
                  <a:lnTo>
                    <a:pt x="3169" y="4"/>
                  </a:lnTo>
                  <a:lnTo>
                    <a:pt x="3136" y="1"/>
                  </a:lnTo>
                  <a:close/>
                </a:path>
              </a:pathLst>
            </a:custGeom>
            <a:solidFill>
              <a:srgbClr val="A8D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27"/>
          <p:cNvSpPr/>
          <p:nvPr/>
        </p:nvSpPr>
        <p:spPr>
          <a:xfrm rot="-4609788">
            <a:off x="7838444" y="443804"/>
            <a:ext cx="319365" cy="41556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rot="-4609788">
            <a:off x="8315811" y="1018370"/>
            <a:ext cx="319365" cy="41556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27"/>
          <p:cNvGrpSpPr/>
          <p:nvPr/>
        </p:nvGrpSpPr>
        <p:grpSpPr>
          <a:xfrm>
            <a:off x="591324" y="474007"/>
            <a:ext cx="270863" cy="401596"/>
            <a:chOff x="4508863" y="1528200"/>
            <a:chExt cx="318850" cy="472800"/>
          </a:xfrm>
        </p:grpSpPr>
        <p:sp>
          <p:nvSpPr>
            <p:cNvPr id="185" name="Google Shape;18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27"/>
          <p:cNvGrpSpPr/>
          <p:nvPr/>
        </p:nvGrpSpPr>
        <p:grpSpPr>
          <a:xfrm>
            <a:off x="977896" y="515330"/>
            <a:ext cx="270863" cy="401596"/>
            <a:chOff x="4508863" y="1528200"/>
            <a:chExt cx="318850" cy="472800"/>
          </a:xfrm>
        </p:grpSpPr>
        <p:sp>
          <p:nvSpPr>
            <p:cNvPr id="190" name="Google Shape;190;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7"/>
          <p:cNvGrpSpPr/>
          <p:nvPr/>
        </p:nvGrpSpPr>
        <p:grpSpPr>
          <a:xfrm>
            <a:off x="1364468" y="515330"/>
            <a:ext cx="270863" cy="401596"/>
            <a:chOff x="4508863" y="1528200"/>
            <a:chExt cx="318850" cy="472800"/>
          </a:xfrm>
        </p:grpSpPr>
        <p:sp>
          <p:nvSpPr>
            <p:cNvPr id="195" name="Google Shape;195;p27"/>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27"/>
          <p:cNvSpPr/>
          <p:nvPr/>
        </p:nvSpPr>
        <p:spPr>
          <a:xfrm rot="-4609478">
            <a:off x="7465862" y="3695739"/>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rot="-4609478">
            <a:off x="7618262" y="3848139"/>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6;p27">
            <a:extLst>
              <a:ext uri="{FF2B5EF4-FFF2-40B4-BE49-F238E27FC236}">
                <a16:creationId xmlns:a16="http://schemas.microsoft.com/office/drawing/2014/main" xmlns="" id="{4AD57138-C352-406A-90AA-2F081AFB4954}"/>
              </a:ext>
            </a:extLst>
          </p:cNvPr>
          <p:cNvSpPr txBox="1">
            <a:spLocks/>
          </p:cNvSpPr>
          <p:nvPr/>
        </p:nvSpPr>
        <p:spPr>
          <a:xfrm rot="351918">
            <a:off x="7734980" y="680728"/>
            <a:ext cx="1043995" cy="45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Nunito"/>
              <a:buNone/>
              <a:defRPr sz="16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2800"/>
              <a:buFont typeface="Nunito"/>
              <a:buNone/>
              <a:defRPr sz="2800" b="0" i="0" u="none" strike="noStrike" cap="none">
                <a:solidFill>
                  <a:schemeClr val="dk1"/>
                </a:solidFill>
                <a:latin typeface="Nunito"/>
                <a:ea typeface="Nunito"/>
                <a:cs typeface="Nunito"/>
                <a:sym typeface="Nunito"/>
              </a:defRPr>
            </a:lvl2pPr>
            <a:lvl3pPr marL="1371600" marR="0" lvl="2" indent="-317500" algn="ctr" rtl="0">
              <a:lnSpc>
                <a:spcPct val="100000"/>
              </a:lnSpc>
              <a:spcBef>
                <a:spcPts val="0"/>
              </a:spcBef>
              <a:spcAft>
                <a:spcPts val="0"/>
              </a:spcAft>
              <a:buClr>
                <a:schemeClr val="dk1"/>
              </a:buClr>
              <a:buSzPts val="2800"/>
              <a:buFont typeface="Nunito"/>
              <a:buNone/>
              <a:defRPr sz="2800" b="0" i="0" u="none" strike="noStrike" cap="none">
                <a:solidFill>
                  <a:schemeClr val="dk1"/>
                </a:solidFill>
                <a:latin typeface="Nunito"/>
                <a:ea typeface="Nunito"/>
                <a:cs typeface="Nunito"/>
                <a:sym typeface="Nunito"/>
              </a:defRPr>
            </a:lvl3pPr>
            <a:lvl4pPr marL="1828800" marR="0" lvl="3" indent="-317500" algn="ctr" rtl="0">
              <a:lnSpc>
                <a:spcPct val="100000"/>
              </a:lnSpc>
              <a:spcBef>
                <a:spcPts val="0"/>
              </a:spcBef>
              <a:spcAft>
                <a:spcPts val="0"/>
              </a:spcAft>
              <a:buClr>
                <a:schemeClr val="dk1"/>
              </a:buClr>
              <a:buSzPts val="2800"/>
              <a:buFont typeface="Nunito"/>
              <a:buNone/>
              <a:defRPr sz="2800" b="0" i="0" u="none" strike="noStrike" cap="none">
                <a:solidFill>
                  <a:schemeClr val="dk1"/>
                </a:solidFill>
                <a:latin typeface="Nunito"/>
                <a:ea typeface="Nunito"/>
                <a:cs typeface="Nunito"/>
                <a:sym typeface="Nunito"/>
              </a:defRPr>
            </a:lvl4pPr>
            <a:lvl5pPr marL="2286000" marR="0" lvl="4" indent="-317500" algn="ctr" rtl="0">
              <a:lnSpc>
                <a:spcPct val="100000"/>
              </a:lnSpc>
              <a:spcBef>
                <a:spcPts val="0"/>
              </a:spcBef>
              <a:spcAft>
                <a:spcPts val="0"/>
              </a:spcAft>
              <a:buClr>
                <a:schemeClr val="dk1"/>
              </a:buClr>
              <a:buSzPts val="2800"/>
              <a:buFont typeface="Nunito"/>
              <a:buNone/>
              <a:defRPr sz="2800" b="0" i="0" u="none" strike="noStrike" cap="none">
                <a:solidFill>
                  <a:schemeClr val="dk1"/>
                </a:solidFill>
                <a:latin typeface="Nunito"/>
                <a:ea typeface="Nunito"/>
                <a:cs typeface="Nunito"/>
                <a:sym typeface="Nunito"/>
              </a:defRPr>
            </a:lvl5pPr>
            <a:lvl6pPr marL="2743200" marR="0" lvl="5" indent="-317500" algn="ctr" rtl="0">
              <a:lnSpc>
                <a:spcPct val="100000"/>
              </a:lnSpc>
              <a:spcBef>
                <a:spcPts val="0"/>
              </a:spcBef>
              <a:spcAft>
                <a:spcPts val="0"/>
              </a:spcAft>
              <a:buClr>
                <a:schemeClr val="dk1"/>
              </a:buClr>
              <a:buSzPts val="2800"/>
              <a:buFont typeface="Nunito"/>
              <a:buNone/>
              <a:defRPr sz="2800" b="0" i="0" u="none" strike="noStrike" cap="none">
                <a:solidFill>
                  <a:schemeClr val="dk1"/>
                </a:solidFill>
                <a:latin typeface="Nunito"/>
                <a:ea typeface="Nunito"/>
                <a:cs typeface="Nunito"/>
                <a:sym typeface="Nunito"/>
              </a:defRPr>
            </a:lvl6pPr>
            <a:lvl7pPr marL="3200400" marR="0" lvl="6" indent="-317500" algn="ctr" rtl="0">
              <a:lnSpc>
                <a:spcPct val="100000"/>
              </a:lnSpc>
              <a:spcBef>
                <a:spcPts val="0"/>
              </a:spcBef>
              <a:spcAft>
                <a:spcPts val="0"/>
              </a:spcAft>
              <a:buClr>
                <a:schemeClr val="dk1"/>
              </a:buClr>
              <a:buSzPts val="2800"/>
              <a:buFont typeface="Nunito"/>
              <a:buNone/>
              <a:defRPr sz="2800" b="0" i="0" u="none" strike="noStrike" cap="none">
                <a:solidFill>
                  <a:schemeClr val="dk1"/>
                </a:solidFill>
                <a:latin typeface="Nunito"/>
                <a:ea typeface="Nunito"/>
                <a:cs typeface="Nunito"/>
                <a:sym typeface="Nunito"/>
              </a:defRPr>
            </a:lvl7pPr>
            <a:lvl8pPr marL="3657600" marR="0" lvl="7" indent="-317500" algn="ctr" rtl="0">
              <a:lnSpc>
                <a:spcPct val="100000"/>
              </a:lnSpc>
              <a:spcBef>
                <a:spcPts val="0"/>
              </a:spcBef>
              <a:spcAft>
                <a:spcPts val="0"/>
              </a:spcAft>
              <a:buClr>
                <a:schemeClr val="dk1"/>
              </a:buClr>
              <a:buSzPts val="2800"/>
              <a:buFont typeface="Nunito"/>
              <a:buNone/>
              <a:defRPr sz="2800" b="0" i="0" u="none" strike="noStrike" cap="none">
                <a:solidFill>
                  <a:schemeClr val="dk1"/>
                </a:solidFill>
                <a:latin typeface="Nunito"/>
                <a:ea typeface="Nunito"/>
                <a:cs typeface="Nunito"/>
                <a:sym typeface="Nunito"/>
              </a:defRPr>
            </a:lvl8pPr>
            <a:lvl9pPr marL="4114800" marR="0" lvl="8" indent="-317500" algn="ctr" rtl="0">
              <a:lnSpc>
                <a:spcPct val="100000"/>
              </a:lnSpc>
              <a:spcBef>
                <a:spcPts val="0"/>
              </a:spcBef>
              <a:spcAft>
                <a:spcPts val="0"/>
              </a:spcAft>
              <a:buClr>
                <a:schemeClr val="dk1"/>
              </a:buClr>
              <a:buSzPts val="2800"/>
              <a:buFont typeface="Nunito"/>
              <a:buNone/>
              <a:defRPr sz="2800" b="0" i="0" u="none" strike="noStrike" cap="none">
                <a:solidFill>
                  <a:schemeClr val="dk1"/>
                </a:solidFill>
                <a:latin typeface="Nunito"/>
                <a:ea typeface="Nunito"/>
                <a:cs typeface="Nunito"/>
                <a:sym typeface="Nunito"/>
              </a:defRPr>
            </a:lvl9pPr>
          </a:lstStyle>
          <a:p>
            <a:pPr marL="0" indent="0"/>
            <a:r>
              <a:rPr lang="en-US" sz="1200" b="1" dirty="0"/>
              <a:t>1</a:t>
            </a:r>
            <a:r>
              <a:rPr lang="en-US" sz="1200" b="1" baseline="30000" dirty="0"/>
              <a:t>st</a:t>
            </a:r>
            <a:r>
              <a:rPr lang="en-US" sz="1200" b="1" dirty="0"/>
              <a:t> class</a:t>
            </a:r>
          </a:p>
        </p:txBody>
      </p:sp>
      <p:sp>
        <p:nvSpPr>
          <p:cNvPr id="2" name="مربع نص 1"/>
          <p:cNvSpPr txBox="1"/>
          <p:nvPr/>
        </p:nvSpPr>
        <p:spPr>
          <a:xfrm>
            <a:off x="7259326" y="3564128"/>
            <a:ext cx="1586567" cy="400110"/>
          </a:xfrm>
          <a:prstGeom prst="rect">
            <a:avLst/>
          </a:prstGeom>
          <a:noFill/>
        </p:spPr>
        <p:txBody>
          <a:bodyPr wrap="square" rtlCol="0">
            <a:spAutoFit/>
          </a:bodyPr>
          <a:lstStyle/>
          <a:p>
            <a:r>
              <a:rPr lang="en-US" sz="2000" b="1" dirty="0" smtClean="0">
                <a:latin typeface="Courier New" panose="02070309020205020404" pitchFamily="49" charset="0"/>
                <a:cs typeface="Courier New" panose="02070309020205020404" pitchFamily="49" charset="0"/>
              </a:rPr>
              <a:t>Unit One </a:t>
            </a:r>
            <a:endParaRPr lang="en-US" sz="2000" b="1" dirty="0">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grpSp>
        <p:nvGrpSpPr>
          <p:cNvPr id="1008" name="Google Shape;1008;p39"/>
          <p:cNvGrpSpPr/>
          <p:nvPr/>
        </p:nvGrpSpPr>
        <p:grpSpPr>
          <a:xfrm>
            <a:off x="3264668" y="889036"/>
            <a:ext cx="2614663" cy="479501"/>
            <a:chOff x="603225" y="2182575"/>
            <a:chExt cx="2577800" cy="424450"/>
          </a:xfrm>
        </p:grpSpPr>
        <p:sp>
          <p:nvSpPr>
            <p:cNvPr id="1009" name="Google Shape;1009;p39"/>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39"/>
          <p:cNvSpPr txBox="1">
            <a:spLocks noGrp="1"/>
          </p:cNvSpPr>
          <p:nvPr>
            <p:ph type="title"/>
          </p:nvPr>
        </p:nvSpPr>
        <p:spPr>
          <a:xfrm>
            <a:off x="3264668" y="879801"/>
            <a:ext cx="2614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Listening</a:t>
            </a:r>
            <a:endParaRPr dirty="0"/>
          </a:p>
        </p:txBody>
      </p:sp>
      <p:sp>
        <p:nvSpPr>
          <p:cNvPr id="1038" name="Google Shape;1038;p39"/>
          <p:cNvSpPr txBox="1">
            <a:spLocks noGrp="1"/>
          </p:cNvSpPr>
          <p:nvPr>
            <p:ph type="subTitle" idx="4294967295"/>
          </p:nvPr>
        </p:nvSpPr>
        <p:spPr>
          <a:xfrm>
            <a:off x="2589027" y="3198607"/>
            <a:ext cx="3965944" cy="4578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-Listen and repeat these words:</a:t>
            </a:r>
            <a:endParaRPr sz="2000" dirty="0"/>
          </a:p>
        </p:txBody>
      </p:sp>
      <p:sp>
        <p:nvSpPr>
          <p:cNvPr id="1042" name="Google Shape;1042;p39"/>
          <p:cNvSpPr/>
          <p:nvPr/>
        </p:nvSpPr>
        <p:spPr>
          <a:xfrm>
            <a:off x="4108824" y="1920743"/>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1"/>
            </a:solidFill>
            <a:prstDash val="solid"/>
            <a:round/>
            <a:headEnd type="none" w="med" len="med"/>
            <a:tailEnd type="none" w="med" len="med"/>
          </a:ln>
        </p:spPr>
      </p:sp>
      <p:sp>
        <p:nvSpPr>
          <p:cNvPr id="1055" name="Google Shape;1055;p39"/>
          <p:cNvSpPr/>
          <p:nvPr/>
        </p:nvSpPr>
        <p:spPr>
          <a:xfrm rot="-4609596">
            <a:off x="7470489" y="3616335"/>
            <a:ext cx="886636" cy="115337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rot="-4609596">
            <a:off x="7632282" y="3778133"/>
            <a:ext cx="886636" cy="115337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39"/>
          <p:cNvGrpSpPr/>
          <p:nvPr/>
        </p:nvGrpSpPr>
        <p:grpSpPr>
          <a:xfrm>
            <a:off x="654260" y="4141059"/>
            <a:ext cx="264677" cy="392424"/>
            <a:chOff x="4508863" y="1528200"/>
            <a:chExt cx="318850" cy="472800"/>
          </a:xfrm>
        </p:grpSpPr>
        <p:sp>
          <p:nvSpPr>
            <p:cNvPr id="1058" name="Google Shape;1058;p3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9"/>
          <p:cNvGrpSpPr/>
          <p:nvPr/>
        </p:nvGrpSpPr>
        <p:grpSpPr>
          <a:xfrm>
            <a:off x="654268" y="3652280"/>
            <a:ext cx="264677" cy="392424"/>
            <a:chOff x="4508863" y="1528200"/>
            <a:chExt cx="318850" cy="472800"/>
          </a:xfrm>
        </p:grpSpPr>
        <p:sp>
          <p:nvSpPr>
            <p:cNvPr id="1063" name="Google Shape;1063;p3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9"/>
          <p:cNvGrpSpPr/>
          <p:nvPr/>
        </p:nvGrpSpPr>
        <p:grpSpPr>
          <a:xfrm>
            <a:off x="654265" y="3163499"/>
            <a:ext cx="264677" cy="392424"/>
            <a:chOff x="4508863" y="1528200"/>
            <a:chExt cx="318850" cy="472800"/>
          </a:xfrm>
        </p:grpSpPr>
        <p:sp>
          <p:nvSpPr>
            <p:cNvPr id="1068" name="Google Shape;1068;p3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97;p30">
            <a:extLst>
              <a:ext uri="{FF2B5EF4-FFF2-40B4-BE49-F238E27FC236}">
                <a16:creationId xmlns:a16="http://schemas.microsoft.com/office/drawing/2014/main" xmlns="" id="{D5E6C797-6BDB-47DC-9655-71218E9C3C2C}"/>
              </a:ext>
            </a:extLst>
          </p:cNvPr>
          <p:cNvSpPr txBox="1">
            <a:spLocks/>
          </p:cNvSpPr>
          <p:nvPr/>
        </p:nvSpPr>
        <p:spPr>
          <a:xfrm>
            <a:off x="2168706" y="3570334"/>
            <a:ext cx="4806586" cy="8740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2pPr>
            <a:lvl3pPr marR="0" lvl="2"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3pPr>
            <a:lvl4pPr marR="0" lvl="3"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4pPr>
            <a:lvl5pPr marR="0" lvl="4"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5pPr>
            <a:lvl6pPr marR="0" lvl="5"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6pPr>
            <a:lvl7pPr marR="0" lvl="6"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7pPr>
            <a:lvl8pPr marR="0" lvl="7"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8pPr>
            <a:lvl9pPr marR="0" lvl="8"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9pPr>
          </a:lstStyle>
          <a:p>
            <a:pPr algn="ctr"/>
            <a:r>
              <a:rPr lang="en-US" sz="2800" dirty="0"/>
              <a:t>I’m , You’re , She’s , He’s , It’s , We’re , They’re</a:t>
            </a:r>
          </a:p>
        </p:txBody>
      </p:sp>
      <p:pic>
        <p:nvPicPr>
          <p:cNvPr id="2" name="sound 4">
            <a:hlinkClick r:id="" action="ppaction://media"/>
            <a:extLst>
              <a:ext uri="{FF2B5EF4-FFF2-40B4-BE49-F238E27FC236}">
                <a16:creationId xmlns:a16="http://schemas.microsoft.com/office/drawing/2014/main" xmlns="" id="{D383C56A-FD90-419F-BE7E-707AF41889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199" y="2068505"/>
            <a:ext cx="609600" cy="609600"/>
          </a:xfrm>
          <a:prstGeom prst="rect">
            <a:avLst/>
          </a:prstGeom>
        </p:spPr>
      </p:pic>
      <p:sp>
        <p:nvSpPr>
          <p:cNvPr id="3" name="مربع نص 2"/>
          <p:cNvSpPr txBox="1"/>
          <p:nvPr/>
        </p:nvSpPr>
        <p:spPr>
          <a:xfrm>
            <a:off x="5206482" y="2220686"/>
            <a:ext cx="886408" cy="307777"/>
          </a:xfrm>
          <a:prstGeom prst="rect">
            <a:avLst/>
          </a:prstGeom>
          <a:noFill/>
        </p:spPr>
        <p:txBody>
          <a:bodyPr wrap="square" rtlCol="0">
            <a:spAutoFit/>
          </a:bodyPr>
          <a:lstStyle/>
          <a:p>
            <a:r>
              <a:rPr lang="en-US" dirty="0" smtClean="0"/>
              <a:t>CD 4</a:t>
            </a:r>
            <a:endParaRPr lang="en-US" dirty="0"/>
          </a:p>
        </p:txBody>
      </p:sp>
      <p:sp>
        <p:nvSpPr>
          <p:cNvPr id="4" name="مربع نص 3"/>
          <p:cNvSpPr txBox="1"/>
          <p:nvPr/>
        </p:nvSpPr>
        <p:spPr>
          <a:xfrm>
            <a:off x="801125" y="889036"/>
            <a:ext cx="1064997" cy="307777"/>
          </a:xfrm>
          <a:prstGeom prst="rect">
            <a:avLst/>
          </a:prstGeom>
          <a:noFill/>
        </p:spPr>
        <p:txBody>
          <a:bodyPr wrap="square" rtlCol="0">
            <a:spAutoFit/>
          </a:bodyPr>
          <a:lstStyle/>
          <a:p>
            <a:r>
              <a:rPr lang="en-US" b="1" dirty="0" smtClean="0">
                <a:solidFill>
                  <a:srgbClr val="FF0000"/>
                </a:solidFill>
              </a:rPr>
              <a:t>H.W</a:t>
            </a:r>
            <a:endParaRPr lang="en-US" b="1" dirty="0">
              <a:solidFill>
                <a:srgbClr val="FF0000"/>
              </a:solidFill>
            </a:endParaRPr>
          </a:p>
        </p:txBody>
      </p:sp>
    </p:spTree>
    <p:extLst>
      <p:ext uri="{BB962C8B-B14F-4D97-AF65-F5344CB8AC3E}">
        <p14:creationId xmlns:p14="http://schemas.microsoft.com/office/powerpoint/2010/main" val="57474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1769" name="Google Shape;1769;p50"/>
          <p:cNvGrpSpPr/>
          <p:nvPr/>
        </p:nvGrpSpPr>
        <p:grpSpPr>
          <a:xfrm rot="10234321" flipH="1">
            <a:off x="3392681" y="635550"/>
            <a:ext cx="3220785" cy="454287"/>
            <a:chOff x="4465454" y="3403048"/>
            <a:chExt cx="3912955" cy="1096879"/>
          </a:xfrm>
        </p:grpSpPr>
        <p:sp>
          <p:nvSpPr>
            <p:cNvPr id="1770" name="Google Shape;1770;p50"/>
            <p:cNvSpPr/>
            <p:nvPr/>
          </p:nvSpPr>
          <p:spPr>
            <a:xfrm>
              <a:off x="4483104" y="3403052"/>
              <a:ext cx="3860790" cy="1096875"/>
            </a:xfrm>
            <a:custGeom>
              <a:avLst/>
              <a:gdLst/>
              <a:ahLst/>
              <a:cxnLst/>
              <a:rect l="l" t="t" r="r" b="b"/>
              <a:pathLst>
                <a:path w="160883" h="43875" extrusionOk="0">
                  <a:moveTo>
                    <a:pt x="0" y="0"/>
                  </a:moveTo>
                  <a:lnTo>
                    <a:pt x="341" y="39782"/>
                  </a:lnTo>
                  <a:lnTo>
                    <a:pt x="160883" y="43875"/>
                  </a:lnTo>
                  <a:lnTo>
                    <a:pt x="160883" y="1513"/>
                  </a:lnTo>
                  <a:close/>
                </a:path>
              </a:pathLst>
            </a:custGeom>
            <a:solidFill>
              <a:srgbClr val="A5B7C6">
                <a:alpha val="23560"/>
              </a:srgbClr>
            </a:solidFill>
            <a:ln>
              <a:noFill/>
            </a:ln>
          </p:spPr>
        </p:sp>
        <p:grpSp>
          <p:nvGrpSpPr>
            <p:cNvPr id="1771" name="Google Shape;1771;p50"/>
            <p:cNvGrpSpPr/>
            <p:nvPr/>
          </p:nvGrpSpPr>
          <p:grpSpPr>
            <a:xfrm>
              <a:off x="4465454" y="3403048"/>
              <a:ext cx="3912955" cy="992940"/>
              <a:chOff x="5758371" y="2649126"/>
              <a:chExt cx="2217600" cy="479403"/>
            </a:xfrm>
          </p:grpSpPr>
          <p:sp>
            <p:nvSpPr>
              <p:cNvPr id="1772" name="Google Shape;1772;p50"/>
              <p:cNvSpPr/>
              <p:nvPr/>
            </p:nvSpPr>
            <p:spPr>
              <a:xfrm>
                <a:off x="5758371" y="2649126"/>
                <a:ext cx="2217600" cy="47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0"/>
              <p:cNvSpPr/>
              <p:nvPr/>
            </p:nvSpPr>
            <p:spPr>
              <a:xfrm>
                <a:off x="5758374" y="2649129"/>
                <a:ext cx="276000" cy="479400"/>
              </a:xfrm>
              <a:prstGeom prst="rect">
                <a:avLst/>
              </a:prstGeom>
              <a:solidFill>
                <a:srgbClr val="A8D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75" name="Google Shape;1775;p50"/>
          <p:cNvSpPr txBox="1">
            <a:spLocks noGrp="1"/>
          </p:cNvSpPr>
          <p:nvPr>
            <p:ph type="title"/>
          </p:nvPr>
        </p:nvSpPr>
        <p:spPr>
          <a:xfrm rot="21019679">
            <a:off x="3805362" y="677714"/>
            <a:ext cx="2816785" cy="32796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Nunito" panose="020B0604020202020204" charset="0"/>
              </a:rPr>
              <a:t>-Complete this email with:</a:t>
            </a:r>
            <a:endParaRPr sz="1600" dirty="0">
              <a:latin typeface="Nunito" panose="020B0604020202020204" charset="0"/>
            </a:endParaRPr>
          </a:p>
        </p:txBody>
      </p:sp>
      <p:grpSp>
        <p:nvGrpSpPr>
          <p:cNvPr id="1780" name="Google Shape;1780;p50"/>
          <p:cNvGrpSpPr/>
          <p:nvPr/>
        </p:nvGrpSpPr>
        <p:grpSpPr>
          <a:xfrm rot="20374814">
            <a:off x="3459248" y="1416688"/>
            <a:ext cx="721939" cy="337158"/>
            <a:chOff x="2358590" y="2770261"/>
            <a:chExt cx="701327" cy="327531"/>
          </a:xfrm>
        </p:grpSpPr>
        <p:sp>
          <p:nvSpPr>
            <p:cNvPr id="1781" name="Google Shape;1781;p50"/>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0"/>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0"/>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50"/>
          <p:cNvGrpSpPr/>
          <p:nvPr/>
        </p:nvGrpSpPr>
        <p:grpSpPr>
          <a:xfrm rot="20470366">
            <a:off x="4291954" y="1296295"/>
            <a:ext cx="721939" cy="337158"/>
            <a:chOff x="2358590" y="2770261"/>
            <a:chExt cx="701327" cy="327531"/>
          </a:xfrm>
        </p:grpSpPr>
        <p:sp>
          <p:nvSpPr>
            <p:cNvPr id="1785" name="Google Shape;1785;p50"/>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0"/>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0"/>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50"/>
          <p:cNvGrpSpPr/>
          <p:nvPr/>
        </p:nvGrpSpPr>
        <p:grpSpPr>
          <a:xfrm rot="20392689">
            <a:off x="5125483" y="1132760"/>
            <a:ext cx="721939" cy="337158"/>
            <a:chOff x="2358590" y="2770261"/>
            <a:chExt cx="701327" cy="327531"/>
          </a:xfrm>
        </p:grpSpPr>
        <p:sp>
          <p:nvSpPr>
            <p:cNvPr id="1789" name="Google Shape;1789;p50"/>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0"/>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0"/>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F81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50"/>
          <p:cNvGrpSpPr/>
          <p:nvPr/>
        </p:nvGrpSpPr>
        <p:grpSpPr>
          <a:xfrm>
            <a:off x="555814" y="3730284"/>
            <a:ext cx="264677" cy="392424"/>
            <a:chOff x="4508863" y="1528200"/>
            <a:chExt cx="318850" cy="472800"/>
          </a:xfrm>
        </p:grpSpPr>
        <p:sp>
          <p:nvSpPr>
            <p:cNvPr id="1793" name="Google Shape;1793;p5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50"/>
          <p:cNvGrpSpPr/>
          <p:nvPr/>
        </p:nvGrpSpPr>
        <p:grpSpPr>
          <a:xfrm>
            <a:off x="555797" y="3275742"/>
            <a:ext cx="264677" cy="392424"/>
            <a:chOff x="4508863" y="1528200"/>
            <a:chExt cx="318850" cy="472800"/>
          </a:xfrm>
        </p:grpSpPr>
        <p:sp>
          <p:nvSpPr>
            <p:cNvPr id="1798" name="Google Shape;1798;p5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50"/>
          <p:cNvGrpSpPr/>
          <p:nvPr/>
        </p:nvGrpSpPr>
        <p:grpSpPr>
          <a:xfrm>
            <a:off x="555794" y="4184799"/>
            <a:ext cx="264677" cy="392424"/>
            <a:chOff x="4508863" y="1528200"/>
            <a:chExt cx="318850" cy="472800"/>
          </a:xfrm>
        </p:grpSpPr>
        <p:sp>
          <p:nvSpPr>
            <p:cNvPr id="1803" name="Google Shape;1803;p5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xmlns="" id="{97E81537-F51C-47FB-9C3D-67FACE92B0E3}"/>
              </a:ext>
            </a:extLst>
          </p:cNvPr>
          <p:cNvGrpSpPr/>
          <p:nvPr/>
        </p:nvGrpSpPr>
        <p:grpSpPr>
          <a:xfrm>
            <a:off x="1035199" y="1053520"/>
            <a:ext cx="1890023" cy="3649759"/>
            <a:chOff x="1890800" y="730050"/>
            <a:chExt cx="1890023" cy="3649759"/>
          </a:xfrm>
        </p:grpSpPr>
        <p:grpSp>
          <p:nvGrpSpPr>
            <p:cNvPr id="1776" name="Google Shape;1776;p50"/>
            <p:cNvGrpSpPr/>
            <p:nvPr/>
          </p:nvGrpSpPr>
          <p:grpSpPr>
            <a:xfrm>
              <a:off x="1890800" y="730050"/>
              <a:ext cx="1890023" cy="3649759"/>
              <a:chOff x="1662200" y="730050"/>
              <a:chExt cx="1890023" cy="3649759"/>
            </a:xfrm>
          </p:grpSpPr>
          <p:sp>
            <p:nvSpPr>
              <p:cNvPr id="1777" name="Google Shape;1777;p50"/>
              <p:cNvSpPr/>
              <p:nvPr/>
            </p:nvSpPr>
            <p:spPr>
              <a:xfrm>
                <a:off x="1662200" y="730050"/>
                <a:ext cx="1890023" cy="3649759"/>
              </a:xfrm>
              <a:custGeom>
                <a:avLst/>
                <a:gdLst/>
                <a:ahLst/>
                <a:cxnLst/>
                <a:rect l="l" t="t" r="r" b="b"/>
                <a:pathLst>
                  <a:path w="50532" h="106984" extrusionOk="0">
                    <a:moveTo>
                      <a:pt x="29421" y="8238"/>
                    </a:moveTo>
                    <a:cubicBezTo>
                      <a:pt x="30019" y="8238"/>
                      <a:pt x="30544" y="8763"/>
                      <a:pt x="30544" y="9360"/>
                    </a:cubicBezTo>
                    <a:lnTo>
                      <a:pt x="30544" y="9433"/>
                    </a:lnTo>
                    <a:cubicBezTo>
                      <a:pt x="30544" y="10121"/>
                      <a:pt x="30019" y="10574"/>
                      <a:pt x="29421" y="10574"/>
                    </a:cubicBezTo>
                    <a:lnTo>
                      <a:pt x="21726" y="10574"/>
                    </a:lnTo>
                    <a:cubicBezTo>
                      <a:pt x="21038" y="10574"/>
                      <a:pt x="20586" y="10121"/>
                      <a:pt x="20586" y="9433"/>
                    </a:cubicBezTo>
                    <a:lnTo>
                      <a:pt x="20586" y="9360"/>
                    </a:lnTo>
                    <a:cubicBezTo>
                      <a:pt x="20586" y="8763"/>
                      <a:pt x="21038" y="8238"/>
                      <a:pt x="21726" y="8238"/>
                    </a:cubicBezTo>
                    <a:close/>
                    <a:moveTo>
                      <a:pt x="47001" y="15317"/>
                    </a:moveTo>
                    <a:lnTo>
                      <a:pt x="47001" y="91667"/>
                    </a:lnTo>
                    <a:lnTo>
                      <a:pt x="4146" y="91667"/>
                    </a:lnTo>
                    <a:lnTo>
                      <a:pt x="4146" y="15317"/>
                    </a:lnTo>
                    <a:close/>
                    <a:moveTo>
                      <a:pt x="7170" y="0"/>
                    </a:moveTo>
                    <a:cubicBezTo>
                      <a:pt x="3241" y="0"/>
                      <a:pt x="0" y="3259"/>
                      <a:pt x="0" y="7242"/>
                    </a:cubicBezTo>
                    <a:lnTo>
                      <a:pt x="0" y="99742"/>
                    </a:lnTo>
                    <a:cubicBezTo>
                      <a:pt x="0" y="103743"/>
                      <a:pt x="3241" y="106984"/>
                      <a:pt x="7170" y="106984"/>
                    </a:cubicBezTo>
                    <a:lnTo>
                      <a:pt x="43290" y="106984"/>
                    </a:lnTo>
                    <a:cubicBezTo>
                      <a:pt x="47291" y="106984"/>
                      <a:pt x="50532" y="103743"/>
                      <a:pt x="50532" y="99742"/>
                    </a:cubicBezTo>
                    <a:lnTo>
                      <a:pt x="50532" y="7242"/>
                    </a:lnTo>
                    <a:cubicBezTo>
                      <a:pt x="50532" y="3259"/>
                      <a:pt x="47291" y="0"/>
                      <a:pt x="43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0"/>
              <p:cNvSpPr/>
              <p:nvPr/>
            </p:nvSpPr>
            <p:spPr>
              <a:xfrm>
                <a:off x="2505975" y="4096750"/>
                <a:ext cx="202500" cy="202500"/>
              </a:xfrm>
              <a:prstGeom prst="ellipse">
                <a:avLst/>
              </a:prstGeom>
              <a:noFill/>
              <a:ln w="19050" cap="flat" cmpd="sng">
                <a:solidFill>
                  <a:srgbClr val="FCB8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xmlns="" id="{F4FB3CDC-429B-4C7B-B562-00EA07AE8631}"/>
                </a:ext>
              </a:extLst>
            </p:cNvPr>
            <p:cNvPicPr>
              <a:picLocks noChangeAspect="1"/>
            </p:cNvPicPr>
            <p:nvPr/>
          </p:nvPicPr>
          <p:blipFill rotWithShape="1">
            <a:blip r:embed="rId3"/>
            <a:srcRect l="22552" t="7652" r="22093" b="8274"/>
            <a:stretch/>
          </p:blipFill>
          <p:spPr>
            <a:xfrm>
              <a:off x="2254735" y="1930095"/>
              <a:ext cx="1162152" cy="1283309"/>
            </a:xfrm>
            <a:prstGeom prst="ellipse">
              <a:avLst/>
            </a:prstGeom>
          </p:spPr>
        </p:pic>
      </p:grpSp>
      <p:grpSp>
        <p:nvGrpSpPr>
          <p:cNvPr id="7" name="Group 6">
            <a:extLst>
              <a:ext uri="{FF2B5EF4-FFF2-40B4-BE49-F238E27FC236}">
                <a16:creationId xmlns:a16="http://schemas.microsoft.com/office/drawing/2014/main" xmlns="" id="{8FDD2A27-5BAA-4448-B40F-2947CDF6D3A8}"/>
              </a:ext>
            </a:extLst>
          </p:cNvPr>
          <p:cNvGrpSpPr/>
          <p:nvPr/>
        </p:nvGrpSpPr>
        <p:grpSpPr>
          <a:xfrm>
            <a:off x="392343" y="438168"/>
            <a:ext cx="1684628" cy="968592"/>
            <a:chOff x="651610" y="446941"/>
            <a:chExt cx="1684628" cy="968592"/>
          </a:xfrm>
        </p:grpSpPr>
        <p:sp>
          <p:nvSpPr>
            <p:cNvPr id="1807" name="Google Shape;1807;p50"/>
            <p:cNvSpPr/>
            <p:nvPr/>
          </p:nvSpPr>
          <p:spPr>
            <a:xfrm rot="-5577669">
              <a:off x="1037908" y="60643"/>
              <a:ext cx="754702" cy="152729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0"/>
            <p:cNvSpPr/>
            <p:nvPr/>
          </p:nvSpPr>
          <p:spPr>
            <a:xfrm rot="-4928666">
              <a:off x="1195226" y="274521"/>
              <a:ext cx="754700" cy="1527324"/>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1775;p50">
            <a:extLst>
              <a:ext uri="{FF2B5EF4-FFF2-40B4-BE49-F238E27FC236}">
                <a16:creationId xmlns:a16="http://schemas.microsoft.com/office/drawing/2014/main" xmlns="" id="{D9FB218C-4065-4670-9350-2366AA314A42}"/>
              </a:ext>
            </a:extLst>
          </p:cNvPr>
          <p:cNvSpPr txBox="1">
            <a:spLocks/>
          </p:cNvSpPr>
          <p:nvPr/>
        </p:nvSpPr>
        <p:spPr>
          <a:xfrm rot="20353463">
            <a:off x="498156" y="648321"/>
            <a:ext cx="1411654" cy="5081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2pPr>
            <a:lvl3pPr marR="0" lvl="2"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3pPr>
            <a:lvl4pPr marR="0" lvl="3"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4pPr>
            <a:lvl5pPr marR="0" lvl="4"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5pPr>
            <a:lvl6pPr marR="0" lvl="5"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6pPr>
            <a:lvl7pPr marR="0" lvl="6"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7pPr>
            <a:lvl8pPr marR="0" lvl="7"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8pPr>
            <a:lvl9pPr marR="0" lvl="8"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9pPr>
          </a:lstStyle>
          <a:p>
            <a:pPr algn="ctr"/>
            <a:r>
              <a:rPr lang="en-US" sz="3200" dirty="0"/>
              <a:t>Reading</a:t>
            </a:r>
          </a:p>
        </p:txBody>
      </p:sp>
      <p:grpSp>
        <p:nvGrpSpPr>
          <p:cNvPr id="49" name="Google Shape;1780;p50">
            <a:extLst>
              <a:ext uri="{FF2B5EF4-FFF2-40B4-BE49-F238E27FC236}">
                <a16:creationId xmlns:a16="http://schemas.microsoft.com/office/drawing/2014/main" xmlns="" id="{BB90490D-9A15-4E51-91AB-BF10D06D5581}"/>
              </a:ext>
            </a:extLst>
          </p:cNvPr>
          <p:cNvGrpSpPr/>
          <p:nvPr/>
        </p:nvGrpSpPr>
        <p:grpSpPr>
          <a:xfrm rot="20374814">
            <a:off x="5959038" y="995660"/>
            <a:ext cx="721939" cy="337158"/>
            <a:chOff x="2358590" y="2770261"/>
            <a:chExt cx="701327" cy="327531"/>
          </a:xfrm>
        </p:grpSpPr>
        <p:sp>
          <p:nvSpPr>
            <p:cNvPr id="50" name="Google Shape;1781;p50">
              <a:extLst>
                <a:ext uri="{FF2B5EF4-FFF2-40B4-BE49-F238E27FC236}">
                  <a16:creationId xmlns:a16="http://schemas.microsoft.com/office/drawing/2014/main" xmlns="" id="{CC38F7BE-0140-465C-B039-09812E549DC6}"/>
                </a:ext>
              </a:extLst>
            </p:cNvPr>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82;p50">
              <a:extLst>
                <a:ext uri="{FF2B5EF4-FFF2-40B4-BE49-F238E27FC236}">
                  <a16:creationId xmlns:a16="http://schemas.microsoft.com/office/drawing/2014/main" xmlns="" id="{E10468E8-DDDF-4CB9-A0A2-407031C367E6}"/>
                </a:ext>
              </a:extLst>
            </p:cNvPr>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83;p50">
              <a:extLst>
                <a:ext uri="{FF2B5EF4-FFF2-40B4-BE49-F238E27FC236}">
                  <a16:creationId xmlns:a16="http://schemas.microsoft.com/office/drawing/2014/main" xmlns="" id="{C69A4A9C-E767-4831-9076-B28165C20FE4}"/>
                </a:ext>
              </a:extLst>
            </p:cNvPr>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784;p50">
            <a:extLst>
              <a:ext uri="{FF2B5EF4-FFF2-40B4-BE49-F238E27FC236}">
                <a16:creationId xmlns:a16="http://schemas.microsoft.com/office/drawing/2014/main" xmlns="" id="{A8043FB5-D114-4541-99B9-EB4D003D0132}"/>
              </a:ext>
            </a:extLst>
          </p:cNvPr>
          <p:cNvGrpSpPr/>
          <p:nvPr/>
        </p:nvGrpSpPr>
        <p:grpSpPr>
          <a:xfrm rot="20470366">
            <a:off x="6791744" y="875267"/>
            <a:ext cx="721939" cy="337158"/>
            <a:chOff x="2358590" y="2770261"/>
            <a:chExt cx="701327" cy="327531"/>
          </a:xfrm>
        </p:grpSpPr>
        <p:sp>
          <p:nvSpPr>
            <p:cNvPr id="54" name="Google Shape;1785;p50">
              <a:extLst>
                <a:ext uri="{FF2B5EF4-FFF2-40B4-BE49-F238E27FC236}">
                  <a16:creationId xmlns:a16="http://schemas.microsoft.com/office/drawing/2014/main" xmlns="" id="{9AEBF5E9-3BBE-4AEB-B4CD-B70A22F8388D}"/>
                </a:ext>
              </a:extLst>
            </p:cNvPr>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86;p50">
              <a:extLst>
                <a:ext uri="{FF2B5EF4-FFF2-40B4-BE49-F238E27FC236}">
                  <a16:creationId xmlns:a16="http://schemas.microsoft.com/office/drawing/2014/main" xmlns="" id="{8F129155-297D-4882-8ABE-06495E89590C}"/>
                </a:ext>
              </a:extLst>
            </p:cNvPr>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7;p50">
              <a:extLst>
                <a:ext uri="{FF2B5EF4-FFF2-40B4-BE49-F238E27FC236}">
                  <a16:creationId xmlns:a16="http://schemas.microsoft.com/office/drawing/2014/main" xmlns="" id="{5CF70631-7D56-4F57-AD4C-E59207C82E0E}"/>
                </a:ext>
              </a:extLst>
            </p:cNvPr>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788;p50">
            <a:extLst>
              <a:ext uri="{FF2B5EF4-FFF2-40B4-BE49-F238E27FC236}">
                <a16:creationId xmlns:a16="http://schemas.microsoft.com/office/drawing/2014/main" xmlns="" id="{691F73DF-920D-432B-9FCF-84D69C9931A5}"/>
              </a:ext>
            </a:extLst>
          </p:cNvPr>
          <p:cNvGrpSpPr/>
          <p:nvPr/>
        </p:nvGrpSpPr>
        <p:grpSpPr>
          <a:xfrm rot="20392689">
            <a:off x="7625273" y="711732"/>
            <a:ext cx="721939" cy="337158"/>
            <a:chOff x="2358590" y="2770261"/>
            <a:chExt cx="701327" cy="327531"/>
          </a:xfrm>
        </p:grpSpPr>
        <p:sp>
          <p:nvSpPr>
            <p:cNvPr id="58" name="Google Shape;1789;p50">
              <a:extLst>
                <a:ext uri="{FF2B5EF4-FFF2-40B4-BE49-F238E27FC236}">
                  <a16:creationId xmlns:a16="http://schemas.microsoft.com/office/drawing/2014/main" xmlns="" id="{1E4138C2-CE7F-4B19-87FB-1D39FB899DE1}"/>
                </a:ext>
              </a:extLst>
            </p:cNvPr>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90;p50">
              <a:extLst>
                <a:ext uri="{FF2B5EF4-FFF2-40B4-BE49-F238E27FC236}">
                  <a16:creationId xmlns:a16="http://schemas.microsoft.com/office/drawing/2014/main" xmlns="" id="{A72A2580-B05B-4FA9-8BB5-3FE5BE210C55}"/>
                </a:ext>
              </a:extLst>
            </p:cNvPr>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91;p50">
              <a:extLst>
                <a:ext uri="{FF2B5EF4-FFF2-40B4-BE49-F238E27FC236}">
                  <a16:creationId xmlns:a16="http://schemas.microsoft.com/office/drawing/2014/main" xmlns="" id="{20300280-30E1-4CF5-B12F-94DEC6D8F301}"/>
                </a:ext>
              </a:extLst>
            </p:cNvPr>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F81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775;p50">
            <a:extLst>
              <a:ext uri="{FF2B5EF4-FFF2-40B4-BE49-F238E27FC236}">
                <a16:creationId xmlns:a16="http://schemas.microsoft.com/office/drawing/2014/main" xmlns="" id="{9B687A52-27C3-4205-A267-6397AA5CA312}"/>
              </a:ext>
            </a:extLst>
          </p:cNvPr>
          <p:cNvSpPr txBox="1">
            <a:spLocks/>
          </p:cNvSpPr>
          <p:nvPr/>
        </p:nvSpPr>
        <p:spPr>
          <a:xfrm rot="21019679">
            <a:off x="3506942" y="1392272"/>
            <a:ext cx="623746" cy="32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2pPr>
            <a:lvl3pPr marR="0" lvl="2"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3pPr>
            <a:lvl4pPr marR="0" lvl="3"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4pPr>
            <a:lvl5pPr marR="0" lvl="4"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5pPr>
            <a:lvl6pPr marR="0" lvl="5"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6pPr>
            <a:lvl7pPr marR="0" lvl="6"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7pPr>
            <a:lvl8pPr marR="0" lvl="7"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8pPr>
            <a:lvl9pPr marR="0" lvl="8"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9pPr>
          </a:lstStyle>
          <a:p>
            <a:pPr algn="ctr"/>
            <a:r>
              <a:rPr lang="en-US" sz="1600" b="1" dirty="0">
                <a:latin typeface="Nunito" panose="020B0604020202020204" charset="0"/>
              </a:rPr>
              <a:t>am</a:t>
            </a:r>
          </a:p>
        </p:txBody>
      </p:sp>
      <p:sp>
        <p:nvSpPr>
          <p:cNvPr id="62" name="Google Shape;1775;p50">
            <a:extLst>
              <a:ext uri="{FF2B5EF4-FFF2-40B4-BE49-F238E27FC236}">
                <a16:creationId xmlns:a16="http://schemas.microsoft.com/office/drawing/2014/main" xmlns="" id="{C590BBE9-A7DE-4078-832D-35F78E5E5DD3}"/>
              </a:ext>
            </a:extLst>
          </p:cNvPr>
          <p:cNvSpPr txBox="1">
            <a:spLocks/>
          </p:cNvSpPr>
          <p:nvPr/>
        </p:nvSpPr>
        <p:spPr>
          <a:xfrm rot="21019679">
            <a:off x="4328790" y="1268592"/>
            <a:ext cx="623746" cy="32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2pPr>
            <a:lvl3pPr marR="0" lvl="2"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3pPr>
            <a:lvl4pPr marR="0" lvl="3"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4pPr>
            <a:lvl5pPr marR="0" lvl="4"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5pPr>
            <a:lvl6pPr marR="0" lvl="5"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6pPr>
            <a:lvl7pPr marR="0" lvl="6"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7pPr>
            <a:lvl8pPr marR="0" lvl="7"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8pPr>
            <a:lvl9pPr marR="0" lvl="8"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9pPr>
          </a:lstStyle>
          <a:p>
            <a:pPr algn="ctr"/>
            <a:r>
              <a:rPr lang="en-US" sz="1600" b="1" dirty="0">
                <a:latin typeface="Nunito" panose="020B0604020202020204" charset="0"/>
              </a:rPr>
              <a:t>is</a:t>
            </a:r>
          </a:p>
        </p:txBody>
      </p:sp>
      <p:sp>
        <p:nvSpPr>
          <p:cNvPr id="63" name="Google Shape;1775;p50">
            <a:extLst>
              <a:ext uri="{FF2B5EF4-FFF2-40B4-BE49-F238E27FC236}">
                <a16:creationId xmlns:a16="http://schemas.microsoft.com/office/drawing/2014/main" xmlns="" id="{2A34B747-C4D3-415F-9594-E50FCD912FFF}"/>
              </a:ext>
            </a:extLst>
          </p:cNvPr>
          <p:cNvSpPr txBox="1">
            <a:spLocks/>
          </p:cNvSpPr>
          <p:nvPr/>
        </p:nvSpPr>
        <p:spPr>
          <a:xfrm rot="21019679">
            <a:off x="5182711" y="1098423"/>
            <a:ext cx="623746" cy="32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2pPr>
            <a:lvl3pPr marR="0" lvl="2"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3pPr>
            <a:lvl4pPr marR="0" lvl="3"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4pPr>
            <a:lvl5pPr marR="0" lvl="4"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5pPr>
            <a:lvl6pPr marR="0" lvl="5"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6pPr>
            <a:lvl7pPr marR="0" lvl="6"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7pPr>
            <a:lvl8pPr marR="0" lvl="7"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8pPr>
            <a:lvl9pPr marR="0" lvl="8"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9pPr>
          </a:lstStyle>
          <a:p>
            <a:pPr algn="ctr"/>
            <a:r>
              <a:rPr lang="en-US" sz="1600" b="1" dirty="0">
                <a:latin typeface="Nunito" panose="020B0604020202020204" charset="0"/>
              </a:rPr>
              <a:t>are</a:t>
            </a:r>
          </a:p>
        </p:txBody>
      </p:sp>
      <p:sp>
        <p:nvSpPr>
          <p:cNvPr id="64" name="Google Shape;1775;p50">
            <a:extLst>
              <a:ext uri="{FF2B5EF4-FFF2-40B4-BE49-F238E27FC236}">
                <a16:creationId xmlns:a16="http://schemas.microsoft.com/office/drawing/2014/main" xmlns="" id="{3B75450B-E26E-453B-923A-19F0E2F4C5BC}"/>
              </a:ext>
            </a:extLst>
          </p:cNvPr>
          <p:cNvSpPr txBox="1">
            <a:spLocks/>
          </p:cNvSpPr>
          <p:nvPr/>
        </p:nvSpPr>
        <p:spPr>
          <a:xfrm rot="21019679">
            <a:off x="6037283" y="964059"/>
            <a:ext cx="623746" cy="32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2pPr>
            <a:lvl3pPr marR="0" lvl="2"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3pPr>
            <a:lvl4pPr marR="0" lvl="3"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4pPr>
            <a:lvl5pPr marR="0" lvl="4"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5pPr>
            <a:lvl6pPr marR="0" lvl="5"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6pPr>
            <a:lvl7pPr marR="0" lvl="6"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7pPr>
            <a:lvl8pPr marR="0" lvl="7"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8pPr>
            <a:lvl9pPr marR="0" lvl="8"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9pPr>
          </a:lstStyle>
          <a:p>
            <a:pPr algn="ctr"/>
            <a:r>
              <a:rPr lang="en-US" sz="1600" b="1" dirty="0">
                <a:latin typeface="Nunito" panose="020B0604020202020204" charset="0"/>
              </a:rPr>
              <a:t>their</a:t>
            </a:r>
          </a:p>
        </p:txBody>
      </p:sp>
      <p:sp>
        <p:nvSpPr>
          <p:cNvPr id="65" name="Google Shape;1775;p50">
            <a:extLst>
              <a:ext uri="{FF2B5EF4-FFF2-40B4-BE49-F238E27FC236}">
                <a16:creationId xmlns:a16="http://schemas.microsoft.com/office/drawing/2014/main" xmlns="" id="{40DC63F6-F778-4589-A9A0-51060A4A14B0}"/>
              </a:ext>
            </a:extLst>
          </p:cNvPr>
          <p:cNvSpPr txBox="1">
            <a:spLocks/>
          </p:cNvSpPr>
          <p:nvPr/>
        </p:nvSpPr>
        <p:spPr>
          <a:xfrm rot="21019679">
            <a:off x="6821048" y="838571"/>
            <a:ext cx="623746" cy="32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2pPr>
            <a:lvl3pPr marR="0" lvl="2"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3pPr>
            <a:lvl4pPr marR="0" lvl="3"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4pPr>
            <a:lvl5pPr marR="0" lvl="4"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5pPr>
            <a:lvl6pPr marR="0" lvl="5"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6pPr>
            <a:lvl7pPr marR="0" lvl="6"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7pPr>
            <a:lvl8pPr marR="0" lvl="7"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8pPr>
            <a:lvl9pPr marR="0" lvl="8"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9pPr>
          </a:lstStyle>
          <a:p>
            <a:pPr algn="ctr"/>
            <a:r>
              <a:rPr lang="en-US" sz="1600" b="1" dirty="0">
                <a:latin typeface="Nunito" panose="020B0604020202020204" charset="0"/>
              </a:rPr>
              <a:t>our</a:t>
            </a:r>
          </a:p>
        </p:txBody>
      </p:sp>
      <p:sp>
        <p:nvSpPr>
          <p:cNvPr id="66" name="Google Shape;1775;p50">
            <a:extLst>
              <a:ext uri="{FF2B5EF4-FFF2-40B4-BE49-F238E27FC236}">
                <a16:creationId xmlns:a16="http://schemas.microsoft.com/office/drawing/2014/main" xmlns="" id="{DBB4EB55-8A35-4435-9282-F8EF57CDD71C}"/>
              </a:ext>
            </a:extLst>
          </p:cNvPr>
          <p:cNvSpPr txBox="1">
            <a:spLocks/>
          </p:cNvSpPr>
          <p:nvPr/>
        </p:nvSpPr>
        <p:spPr>
          <a:xfrm rot="21019679">
            <a:off x="7696584" y="677713"/>
            <a:ext cx="623746" cy="32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2pPr>
            <a:lvl3pPr marR="0" lvl="2"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3pPr>
            <a:lvl4pPr marR="0" lvl="3"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4pPr>
            <a:lvl5pPr marR="0" lvl="4"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5pPr>
            <a:lvl6pPr marR="0" lvl="5"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6pPr>
            <a:lvl7pPr marR="0" lvl="6"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7pPr>
            <a:lvl8pPr marR="0" lvl="7"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8pPr>
            <a:lvl9pPr marR="0" lvl="8"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9pPr>
          </a:lstStyle>
          <a:p>
            <a:pPr algn="ctr"/>
            <a:r>
              <a:rPr lang="en-US" sz="1600" b="1" dirty="0">
                <a:latin typeface="Nunito" panose="020B0604020202020204" charset="0"/>
              </a:rPr>
              <a:t>my</a:t>
            </a:r>
          </a:p>
        </p:txBody>
      </p:sp>
      <p:grpSp>
        <p:nvGrpSpPr>
          <p:cNvPr id="11" name="Group 10">
            <a:extLst>
              <a:ext uri="{FF2B5EF4-FFF2-40B4-BE49-F238E27FC236}">
                <a16:creationId xmlns:a16="http://schemas.microsoft.com/office/drawing/2014/main" xmlns="" id="{27CB2847-B947-4536-BF44-3C7AD8141FDD}"/>
              </a:ext>
            </a:extLst>
          </p:cNvPr>
          <p:cNvGrpSpPr/>
          <p:nvPr/>
        </p:nvGrpSpPr>
        <p:grpSpPr>
          <a:xfrm>
            <a:off x="3257244" y="1840274"/>
            <a:ext cx="5446080" cy="2885934"/>
            <a:chOff x="3257244" y="1840274"/>
            <a:chExt cx="5446080" cy="2885934"/>
          </a:xfrm>
        </p:grpSpPr>
        <p:pic>
          <p:nvPicPr>
            <p:cNvPr id="9" name="Picture 8">
              <a:extLst>
                <a:ext uri="{FF2B5EF4-FFF2-40B4-BE49-F238E27FC236}">
                  <a16:creationId xmlns:a16="http://schemas.microsoft.com/office/drawing/2014/main" xmlns="" id="{AAB08FBC-E01B-4957-AB67-8AD87BFD0997}"/>
                </a:ext>
              </a:extLst>
            </p:cNvPr>
            <p:cNvPicPr>
              <a:picLocks noChangeAspect="1"/>
            </p:cNvPicPr>
            <p:nvPr/>
          </p:nvPicPr>
          <p:blipFill rotWithShape="1">
            <a:blip r:embed="rId4"/>
            <a:srcRect l="8476" t="16958" r="35361" b="17173"/>
            <a:stretch/>
          </p:blipFill>
          <p:spPr>
            <a:xfrm>
              <a:off x="3257244" y="1840274"/>
              <a:ext cx="5446080" cy="2885934"/>
            </a:xfrm>
            <a:prstGeom prst="rect">
              <a:avLst/>
            </a:prstGeom>
          </p:spPr>
        </p:pic>
        <p:sp>
          <p:nvSpPr>
            <p:cNvPr id="10" name="Rectangle 9">
              <a:extLst>
                <a:ext uri="{FF2B5EF4-FFF2-40B4-BE49-F238E27FC236}">
                  <a16:creationId xmlns:a16="http://schemas.microsoft.com/office/drawing/2014/main" xmlns="" id="{4D328316-23E1-4E51-9990-277BFAF7BBEF}"/>
                </a:ext>
              </a:extLst>
            </p:cNvPr>
            <p:cNvSpPr/>
            <p:nvPr/>
          </p:nvSpPr>
          <p:spPr>
            <a:xfrm>
              <a:off x="3362243" y="2113546"/>
              <a:ext cx="5181757" cy="1229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Google Shape;1741;p49">
            <a:extLst>
              <a:ext uri="{FF2B5EF4-FFF2-40B4-BE49-F238E27FC236}">
                <a16:creationId xmlns:a16="http://schemas.microsoft.com/office/drawing/2014/main" xmlns="" id="{EE8DDFCB-73C6-4306-A615-C58EB515062A}"/>
              </a:ext>
            </a:extLst>
          </p:cNvPr>
          <p:cNvSpPr txBox="1">
            <a:spLocks noGrp="1"/>
          </p:cNvSpPr>
          <p:nvPr>
            <p:ph type="body" idx="1"/>
          </p:nvPr>
        </p:nvSpPr>
        <p:spPr>
          <a:xfrm flipH="1">
            <a:off x="3362242" y="2101369"/>
            <a:ext cx="5225943" cy="2274336"/>
          </a:xfrm>
          <a:prstGeom prst="rect">
            <a:avLst/>
          </a:prstGeom>
        </p:spPr>
        <p:txBody>
          <a:bodyPr spcFirstLastPara="1" wrap="square" lIns="91425" tIns="91425" rIns="91425" bIns="91425" anchor="ctr" anchorCtr="0">
            <a:noAutofit/>
          </a:bodyPr>
          <a:lstStyle/>
          <a:p>
            <a:pPr marL="0" indent="0" algn="l">
              <a:buClr>
                <a:schemeClr val="dk1"/>
              </a:buClr>
              <a:buSzPts val="1100"/>
              <a:buNone/>
            </a:pPr>
            <a:r>
              <a:rPr lang="en-US" sz="1100" b="1" dirty="0"/>
              <a:t>Dear Colleagues</a:t>
            </a:r>
          </a:p>
          <a:p>
            <a:pPr marL="0" indent="0" algn="l">
              <a:buClr>
                <a:schemeClr val="dk1"/>
              </a:buClr>
              <a:buSzPts val="1100"/>
              <a:buNone/>
            </a:pPr>
            <a:endParaRPr lang="en-US" sz="1100" b="1" dirty="0"/>
          </a:p>
          <a:p>
            <a:pPr marL="0" indent="0" algn="l">
              <a:buClr>
                <a:schemeClr val="dk1"/>
              </a:buClr>
              <a:buSzPts val="1100"/>
              <a:buNone/>
            </a:pPr>
            <a:r>
              <a:rPr lang="en-US" sz="1100" dirty="0"/>
              <a:t>My name ____________ Mia Martin and I ____________ the IT Support team leader. The IT Support members ____________ : Mahmoud, Ibrahim and Peter. Mahmoud ____________ our network administrator. Ibrahim and Peter ____________ system maintenance officers. ____________ job is to keep our systems going. ____________ job is to support you.</a:t>
            </a:r>
          </a:p>
          <a:p>
            <a:pPr marL="0" indent="0" algn="l">
              <a:buClr>
                <a:schemeClr val="dk1"/>
              </a:buClr>
              <a:buSzPts val="1100"/>
              <a:buNone/>
            </a:pPr>
            <a:r>
              <a:rPr lang="en-US" sz="1100" dirty="0"/>
              <a:t>____________ contact number ____________ 675 567 567.</a:t>
            </a:r>
          </a:p>
          <a:p>
            <a:pPr marL="0" indent="0" algn="l">
              <a:buClr>
                <a:schemeClr val="dk1"/>
              </a:buClr>
              <a:buSzPts val="1100"/>
              <a:buNone/>
            </a:pPr>
            <a:endParaRPr lang="en-US" sz="1100" dirty="0"/>
          </a:p>
          <a:p>
            <a:pPr marL="0" indent="0" algn="l">
              <a:buClr>
                <a:schemeClr val="dk1"/>
              </a:buClr>
              <a:buSzPts val="1100"/>
              <a:buNone/>
            </a:pPr>
            <a:r>
              <a:rPr lang="en-US" sz="1100" b="1" dirty="0"/>
              <a:t>Best regards</a:t>
            </a:r>
          </a:p>
          <a:p>
            <a:pPr marL="0" indent="0" algn="l">
              <a:buClr>
                <a:schemeClr val="dk1"/>
              </a:buClr>
              <a:buSzPts val="1100"/>
              <a:buNone/>
            </a:pPr>
            <a:r>
              <a:rPr lang="en-US" sz="1100" b="1" dirty="0"/>
              <a:t>  Mia Martin</a:t>
            </a:r>
          </a:p>
        </p:txBody>
      </p:sp>
      <p:sp>
        <p:nvSpPr>
          <p:cNvPr id="2" name="مربع نص 1"/>
          <p:cNvSpPr txBox="1"/>
          <p:nvPr/>
        </p:nvSpPr>
        <p:spPr>
          <a:xfrm>
            <a:off x="2258008" y="551226"/>
            <a:ext cx="783772" cy="306651"/>
          </a:xfrm>
          <a:prstGeom prst="rect">
            <a:avLst/>
          </a:prstGeom>
          <a:noFill/>
        </p:spPr>
        <p:txBody>
          <a:bodyPr wrap="square" rtlCol="0">
            <a:spAutoFit/>
          </a:bodyPr>
          <a:lstStyle/>
          <a:p>
            <a:r>
              <a:rPr lang="en-US" b="1" dirty="0" smtClean="0">
                <a:solidFill>
                  <a:srgbClr val="FF0000"/>
                </a:solidFill>
              </a:rPr>
              <a:t>H.W</a:t>
            </a:r>
            <a:endParaRPr lang="en-US" b="1" dirty="0">
              <a:solidFill>
                <a:srgbClr val="FF0000"/>
              </a:solidFill>
            </a:endParaRPr>
          </a:p>
        </p:txBody>
      </p:sp>
    </p:spTree>
    <p:extLst>
      <p:ext uri="{BB962C8B-B14F-4D97-AF65-F5344CB8AC3E}">
        <p14:creationId xmlns:p14="http://schemas.microsoft.com/office/powerpoint/2010/main" val="2073837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grpSp>
        <p:nvGrpSpPr>
          <p:cNvPr id="964" name="Google Shape;964;p38"/>
          <p:cNvGrpSpPr/>
          <p:nvPr/>
        </p:nvGrpSpPr>
        <p:grpSpPr>
          <a:xfrm>
            <a:off x="563543" y="917702"/>
            <a:ext cx="2412533" cy="585711"/>
            <a:chOff x="611550" y="2773950"/>
            <a:chExt cx="2698875" cy="344475"/>
          </a:xfrm>
        </p:grpSpPr>
        <p:sp>
          <p:nvSpPr>
            <p:cNvPr id="965" name="Google Shape;965;p38"/>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8"/>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38"/>
          <p:cNvGrpSpPr/>
          <p:nvPr/>
        </p:nvGrpSpPr>
        <p:grpSpPr>
          <a:xfrm rot="646640">
            <a:off x="3692504" y="1297739"/>
            <a:ext cx="4011202" cy="3385624"/>
            <a:chOff x="683398" y="2777187"/>
            <a:chExt cx="876552" cy="777046"/>
          </a:xfrm>
        </p:grpSpPr>
        <p:sp>
          <p:nvSpPr>
            <p:cNvPr id="973" name="Google Shape;973;p38"/>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8"/>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975;p38"/>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38"/>
          <p:cNvSpPr txBox="1">
            <a:spLocks noGrp="1"/>
          </p:cNvSpPr>
          <p:nvPr>
            <p:ph type="subTitle" idx="1"/>
          </p:nvPr>
        </p:nvSpPr>
        <p:spPr>
          <a:xfrm>
            <a:off x="4178649" y="2217074"/>
            <a:ext cx="2950621" cy="19034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-Write a reply to the previous email. </a:t>
            </a:r>
            <a:r>
              <a:rPr lang="en-US" dirty="0"/>
              <a:t>I</a:t>
            </a:r>
            <a:r>
              <a:rPr lang="en" dirty="0"/>
              <a:t>nterduce yourself and three people in your group.</a:t>
            </a:r>
            <a:endParaRPr dirty="0"/>
          </a:p>
        </p:txBody>
      </p:sp>
      <p:sp>
        <p:nvSpPr>
          <p:cNvPr id="980" name="Google Shape;980;p38"/>
          <p:cNvSpPr txBox="1">
            <a:spLocks noGrp="1"/>
          </p:cNvSpPr>
          <p:nvPr>
            <p:ph type="title"/>
          </p:nvPr>
        </p:nvSpPr>
        <p:spPr>
          <a:xfrm>
            <a:off x="694634" y="924614"/>
            <a:ext cx="218610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Writing</a:t>
            </a:r>
            <a:endParaRPr dirty="0"/>
          </a:p>
        </p:txBody>
      </p:sp>
      <p:grpSp>
        <p:nvGrpSpPr>
          <p:cNvPr id="6" name="Group 5">
            <a:extLst>
              <a:ext uri="{FF2B5EF4-FFF2-40B4-BE49-F238E27FC236}">
                <a16:creationId xmlns:a16="http://schemas.microsoft.com/office/drawing/2014/main" xmlns="" id="{536B32A2-B19D-435A-9909-F49E00A4CADD}"/>
              </a:ext>
            </a:extLst>
          </p:cNvPr>
          <p:cNvGrpSpPr/>
          <p:nvPr/>
        </p:nvGrpSpPr>
        <p:grpSpPr>
          <a:xfrm>
            <a:off x="1328919" y="2155435"/>
            <a:ext cx="1037141" cy="1013378"/>
            <a:chOff x="2276954" y="1734505"/>
            <a:chExt cx="1037141" cy="1013378"/>
          </a:xfrm>
        </p:grpSpPr>
        <p:sp>
          <p:nvSpPr>
            <p:cNvPr id="982" name="Google Shape;982;p38"/>
            <p:cNvSpPr/>
            <p:nvPr/>
          </p:nvSpPr>
          <p:spPr>
            <a:xfrm>
              <a:off x="2511256" y="2013753"/>
              <a:ext cx="586457" cy="53403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984" name="Google Shape;984;p38"/>
            <p:cNvSpPr/>
            <p:nvPr/>
          </p:nvSpPr>
          <p:spPr>
            <a:xfrm>
              <a:off x="2276954" y="1734505"/>
              <a:ext cx="1037141" cy="1013378"/>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3"/>
              </a:solidFill>
              <a:prstDash val="solid"/>
              <a:round/>
              <a:headEnd type="none" w="med" len="med"/>
              <a:tailEnd type="none" w="med" len="med"/>
            </a:ln>
          </p:spPr>
        </p:sp>
      </p:grpSp>
      <p:sp>
        <p:nvSpPr>
          <p:cNvPr id="985" name="Google Shape;985;p38"/>
          <p:cNvSpPr/>
          <p:nvPr/>
        </p:nvSpPr>
        <p:spPr>
          <a:xfrm rot="-4609478">
            <a:off x="3775519" y="1132060"/>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38"/>
          <p:cNvGrpSpPr/>
          <p:nvPr/>
        </p:nvGrpSpPr>
        <p:grpSpPr>
          <a:xfrm>
            <a:off x="8270349" y="1357456"/>
            <a:ext cx="304342" cy="451288"/>
            <a:chOff x="4508863" y="1528200"/>
            <a:chExt cx="318850" cy="472800"/>
          </a:xfrm>
        </p:grpSpPr>
        <p:sp>
          <p:nvSpPr>
            <p:cNvPr id="988" name="Google Shape;988;p3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8"/>
          <p:cNvGrpSpPr/>
          <p:nvPr/>
        </p:nvGrpSpPr>
        <p:grpSpPr>
          <a:xfrm>
            <a:off x="8270349" y="906152"/>
            <a:ext cx="304342" cy="451288"/>
            <a:chOff x="4508863" y="1528200"/>
            <a:chExt cx="318850" cy="472800"/>
          </a:xfrm>
        </p:grpSpPr>
        <p:sp>
          <p:nvSpPr>
            <p:cNvPr id="993" name="Google Shape;993;p3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38"/>
          <p:cNvGrpSpPr/>
          <p:nvPr/>
        </p:nvGrpSpPr>
        <p:grpSpPr>
          <a:xfrm>
            <a:off x="8270349" y="501277"/>
            <a:ext cx="304342" cy="451288"/>
            <a:chOff x="4508863" y="1528200"/>
            <a:chExt cx="318850" cy="472800"/>
          </a:xfrm>
        </p:grpSpPr>
        <p:sp>
          <p:nvSpPr>
            <p:cNvPr id="998" name="Google Shape;998;p3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38"/>
          <p:cNvSpPr/>
          <p:nvPr/>
        </p:nvSpPr>
        <p:spPr>
          <a:xfrm rot="-4609452">
            <a:off x="7740768" y="3893812"/>
            <a:ext cx="697602" cy="907542"/>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4F150">
              <a:alpha val="4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8"/>
          <p:cNvSpPr/>
          <p:nvPr/>
        </p:nvSpPr>
        <p:spPr>
          <a:xfrm rot="-4609452">
            <a:off x="7868071" y="4021115"/>
            <a:ext cx="697602" cy="907542"/>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4F150">
              <a:alpha val="4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مربع نص 1"/>
          <p:cNvSpPr txBox="1"/>
          <p:nvPr/>
        </p:nvSpPr>
        <p:spPr>
          <a:xfrm>
            <a:off x="681135" y="3750906"/>
            <a:ext cx="1175314" cy="369332"/>
          </a:xfrm>
          <a:prstGeom prst="rect">
            <a:avLst/>
          </a:prstGeom>
          <a:noFill/>
        </p:spPr>
        <p:txBody>
          <a:bodyPr wrap="square" rtlCol="0">
            <a:spAutoFit/>
          </a:bodyPr>
          <a:lstStyle/>
          <a:p>
            <a:r>
              <a:rPr lang="en-US" sz="1800" b="1" dirty="0" smtClean="0">
                <a:solidFill>
                  <a:srgbClr val="FF0000"/>
                </a:solidFill>
              </a:rPr>
              <a:t>H.W</a:t>
            </a:r>
            <a:endParaRPr lang="en-US" sz="1800" b="1" dirty="0">
              <a:solidFill>
                <a:srgbClr val="FF0000"/>
              </a:solidFill>
            </a:endParaRPr>
          </a:p>
        </p:txBody>
      </p:sp>
    </p:spTree>
    <p:extLst>
      <p:ext uri="{BB962C8B-B14F-4D97-AF65-F5344CB8AC3E}">
        <p14:creationId xmlns:p14="http://schemas.microsoft.com/office/powerpoint/2010/main" val="84822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30"/>
          <p:cNvGrpSpPr/>
          <p:nvPr/>
        </p:nvGrpSpPr>
        <p:grpSpPr>
          <a:xfrm>
            <a:off x="2320501" y="413734"/>
            <a:ext cx="4869068" cy="4316022"/>
            <a:chOff x="683398" y="2777187"/>
            <a:chExt cx="876552" cy="777046"/>
          </a:xfrm>
        </p:grpSpPr>
        <p:sp>
          <p:nvSpPr>
            <p:cNvPr id="294" name="Google Shape;294;p30"/>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D4D89">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30"/>
          <p:cNvSpPr txBox="1">
            <a:spLocks noGrp="1"/>
          </p:cNvSpPr>
          <p:nvPr>
            <p:ph type="title" idx="2"/>
          </p:nvPr>
        </p:nvSpPr>
        <p:spPr>
          <a:xfrm rot="-690391">
            <a:off x="2964356" y="1261820"/>
            <a:ext cx="2551941" cy="8740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speaking</a:t>
            </a:r>
            <a:endParaRPr dirty="0"/>
          </a:p>
        </p:txBody>
      </p:sp>
      <p:sp>
        <p:nvSpPr>
          <p:cNvPr id="299" name="Google Shape;299;p30"/>
          <p:cNvSpPr txBox="1">
            <a:spLocks noGrp="1"/>
          </p:cNvSpPr>
          <p:nvPr>
            <p:ph type="subTitle" idx="1"/>
          </p:nvPr>
        </p:nvSpPr>
        <p:spPr>
          <a:xfrm rot="20761294">
            <a:off x="2847868" y="2336705"/>
            <a:ext cx="3659202" cy="112569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600" dirty="0"/>
              <a:t>-Work in pairs. Ask and answer questions about your jobs, companies and nationalities. Example:</a:t>
            </a:r>
            <a:endParaRPr sz="1600" dirty="0"/>
          </a:p>
        </p:txBody>
      </p:sp>
      <p:grpSp>
        <p:nvGrpSpPr>
          <p:cNvPr id="300" name="Google Shape;300;p30"/>
          <p:cNvGrpSpPr/>
          <p:nvPr/>
        </p:nvGrpSpPr>
        <p:grpSpPr>
          <a:xfrm>
            <a:off x="7562137" y="571484"/>
            <a:ext cx="330360" cy="489821"/>
            <a:chOff x="4508863" y="1528200"/>
            <a:chExt cx="318850" cy="472800"/>
          </a:xfrm>
        </p:grpSpPr>
        <p:sp>
          <p:nvSpPr>
            <p:cNvPr id="301" name="Google Shape;30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0"/>
          <p:cNvGrpSpPr/>
          <p:nvPr/>
        </p:nvGrpSpPr>
        <p:grpSpPr>
          <a:xfrm>
            <a:off x="8033609" y="621883"/>
            <a:ext cx="330360" cy="489821"/>
            <a:chOff x="4508863" y="1528200"/>
            <a:chExt cx="318850" cy="472800"/>
          </a:xfrm>
        </p:grpSpPr>
        <p:sp>
          <p:nvSpPr>
            <p:cNvPr id="306" name="Google Shape;306;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0"/>
          <p:cNvGrpSpPr/>
          <p:nvPr/>
        </p:nvGrpSpPr>
        <p:grpSpPr>
          <a:xfrm>
            <a:off x="4138906" y="628887"/>
            <a:ext cx="364318" cy="540221"/>
            <a:chOff x="4508863" y="1528200"/>
            <a:chExt cx="318850" cy="472800"/>
          </a:xfrm>
        </p:grpSpPr>
        <p:sp>
          <p:nvSpPr>
            <p:cNvPr id="311" name="Google Shape;31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0"/>
          <p:cNvGrpSpPr/>
          <p:nvPr/>
        </p:nvGrpSpPr>
        <p:grpSpPr>
          <a:xfrm>
            <a:off x="1179360" y="3410221"/>
            <a:ext cx="1086896" cy="1083623"/>
            <a:chOff x="7043510" y="2506013"/>
            <a:chExt cx="941933" cy="939096"/>
          </a:xfrm>
        </p:grpSpPr>
        <p:sp>
          <p:nvSpPr>
            <p:cNvPr id="316" name="Google Shape;316;p30"/>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30"/>
          <p:cNvGrpSpPr/>
          <p:nvPr/>
        </p:nvGrpSpPr>
        <p:grpSpPr>
          <a:xfrm>
            <a:off x="552521" y="3271998"/>
            <a:ext cx="994419" cy="987553"/>
            <a:chOff x="6500275" y="2386225"/>
            <a:chExt cx="861790" cy="855840"/>
          </a:xfrm>
        </p:grpSpPr>
        <p:sp>
          <p:nvSpPr>
            <p:cNvPr id="329" name="Google Shape;329;p30"/>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30"/>
          <p:cNvSpPr/>
          <p:nvPr/>
        </p:nvSpPr>
        <p:spPr>
          <a:xfrm>
            <a:off x="1952271" y="3239690"/>
            <a:ext cx="320212" cy="292514"/>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30"/>
          <p:cNvGrpSpPr/>
          <p:nvPr/>
        </p:nvGrpSpPr>
        <p:grpSpPr>
          <a:xfrm>
            <a:off x="596206" y="768097"/>
            <a:ext cx="1261363" cy="628990"/>
            <a:chOff x="3491529" y="3490033"/>
            <a:chExt cx="713441" cy="365585"/>
          </a:xfrm>
        </p:grpSpPr>
        <p:sp>
          <p:nvSpPr>
            <p:cNvPr id="333" name="Google Shape;333;p30"/>
            <p:cNvSpPr/>
            <p:nvPr/>
          </p:nvSpPr>
          <p:spPr>
            <a:xfrm>
              <a:off x="3540426" y="3536751"/>
              <a:ext cx="664544" cy="318867"/>
            </a:xfrm>
            <a:custGeom>
              <a:avLst/>
              <a:gdLst/>
              <a:ahLst/>
              <a:cxnLst/>
              <a:rect l="l" t="t" r="r" b="b"/>
              <a:pathLst>
                <a:path w="51237" h="24585" extrusionOk="0">
                  <a:moveTo>
                    <a:pt x="48168" y="1"/>
                  </a:moveTo>
                  <a:lnTo>
                    <a:pt x="0" y="10508"/>
                  </a:lnTo>
                  <a:lnTo>
                    <a:pt x="3103" y="24585"/>
                  </a:lnTo>
                  <a:lnTo>
                    <a:pt x="51237" y="14077"/>
                  </a:lnTo>
                  <a:lnTo>
                    <a:pt x="48168"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3491529" y="3490033"/>
              <a:ext cx="713441" cy="310722"/>
            </a:xfrm>
            <a:custGeom>
              <a:avLst/>
              <a:gdLst/>
              <a:ahLst/>
              <a:cxnLst/>
              <a:rect l="l" t="t" r="r" b="b"/>
              <a:pathLst>
                <a:path w="55007" h="23957" extrusionOk="0">
                  <a:moveTo>
                    <a:pt x="51171" y="0"/>
                  </a:moveTo>
                  <a:cubicBezTo>
                    <a:pt x="51171" y="0"/>
                    <a:pt x="25819" y="6157"/>
                    <a:pt x="10213" y="6157"/>
                  </a:cubicBezTo>
                  <a:cubicBezTo>
                    <a:pt x="5724" y="6157"/>
                    <a:pt x="2042" y="5648"/>
                    <a:pt x="1" y="4337"/>
                  </a:cubicBezTo>
                  <a:lnTo>
                    <a:pt x="1" y="4337"/>
                  </a:lnTo>
                  <a:lnTo>
                    <a:pt x="3837" y="21983"/>
                  </a:lnTo>
                  <a:cubicBezTo>
                    <a:pt x="6053" y="23407"/>
                    <a:pt x="9925" y="23956"/>
                    <a:pt x="14581" y="23956"/>
                  </a:cubicBezTo>
                  <a:cubicBezTo>
                    <a:pt x="30317" y="23956"/>
                    <a:pt x="55007" y="17679"/>
                    <a:pt x="55007" y="17679"/>
                  </a:cubicBezTo>
                  <a:lnTo>
                    <a:pt x="51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4042287" y="3490033"/>
              <a:ext cx="162683" cy="253966"/>
            </a:xfrm>
            <a:custGeom>
              <a:avLst/>
              <a:gdLst/>
              <a:ahLst/>
              <a:cxnLst/>
              <a:rect l="l" t="t" r="r" b="b"/>
              <a:pathLst>
                <a:path w="12543" h="19581" extrusionOk="0">
                  <a:moveTo>
                    <a:pt x="8673" y="0"/>
                  </a:moveTo>
                  <a:lnTo>
                    <a:pt x="1" y="1902"/>
                  </a:lnTo>
                  <a:lnTo>
                    <a:pt x="3870" y="19581"/>
                  </a:lnTo>
                  <a:lnTo>
                    <a:pt x="12543" y="17679"/>
                  </a:lnTo>
                  <a:lnTo>
                    <a:pt x="8673" y="0"/>
                  </a:lnTo>
                  <a:close/>
                </a:path>
              </a:pathLst>
            </a:custGeom>
            <a:solidFill>
              <a:srgbClr val="A8D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0"/>
          <p:cNvSpPr/>
          <p:nvPr/>
        </p:nvSpPr>
        <p:spPr>
          <a:xfrm rot="1701045">
            <a:off x="7460094" y="3473052"/>
            <a:ext cx="1086839" cy="1098921"/>
          </a:xfrm>
          <a:custGeom>
            <a:avLst/>
            <a:gdLst/>
            <a:ahLst/>
            <a:cxnLst/>
            <a:rect l="l" t="t" r="r" b="b"/>
            <a:pathLst>
              <a:path w="38103" h="38522" extrusionOk="0">
                <a:moveTo>
                  <a:pt x="38103" y="15233"/>
                </a:moveTo>
                <a:cubicBezTo>
                  <a:pt x="38103" y="20987"/>
                  <a:pt x="36492" y="26406"/>
                  <a:pt x="32349" y="30570"/>
                </a:cubicBezTo>
                <a:cubicBezTo>
                  <a:pt x="27390" y="35550"/>
                  <a:pt x="23393" y="38521"/>
                  <a:pt x="16133" y="37433"/>
                </a:cubicBezTo>
                <a:cubicBezTo>
                  <a:pt x="8621" y="36282"/>
                  <a:pt x="4269" y="31846"/>
                  <a:pt x="1675" y="24879"/>
                </a:cubicBezTo>
                <a:cubicBezTo>
                  <a:pt x="587" y="21929"/>
                  <a:pt x="1" y="18079"/>
                  <a:pt x="1" y="14919"/>
                </a:cubicBezTo>
                <a:cubicBezTo>
                  <a:pt x="1" y="13915"/>
                  <a:pt x="231" y="11571"/>
                  <a:pt x="1675" y="11592"/>
                </a:cubicBezTo>
                <a:cubicBezTo>
                  <a:pt x="3118" y="11613"/>
                  <a:pt x="3453" y="14103"/>
                  <a:pt x="3621" y="15128"/>
                </a:cubicBezTo>
                <a:cubicBezTo>
                  <a:pt x="4688" y="21740"/>
                  <a:pt x="6236" y="27411"/>
                  <a:pt x="13204" y="29796"/>
                </a:cubicBezTo>
                <a:cubicBezTo>
                  <a:pt x="16133" y="30800"/>
                  <a:pt x="19251" y="31093"/>
                  <a:pt x="22305" y="30675"/>
                </a:cubicBezTo>
                <a:cubicBezTo>
                  <a:pt x="25611" y="30214"/>
                  <a:pt x="28582" y="26762"/>
                  <a:pt x="30759" y="24481"/>
                </a:cubicBezTo>
                <a:cubicBezTo>
                  <a:pt x="35592" y="19418"/>
                  <a:pt x="35969" y="12115"/>
                  <a:pt x="28666" y="9123"/>
                </a:cubicBezTo>
                <a:cubicBezTo>
                  <a:pt x="26365" y="8161"/>
                  <a:pt x="22619" y="7659"/>
                  <a:pt x="20108" y="8056"/>
                </a:cubicBezTo>
                <a:cubicBezTo>
                  <a:pt x="17681" y="8433"/>
                  <a:pt x="14354" y="11048"/>
                  <a:pt x="14878" y="13936"/>
                </a:cubicBezTo>
                <a:cubicBezTo>
                  <a:pt x="14898" y="14040"/>
                  <a:pt x="19732" y="10462"/>
                  <a:pt x="20276" y="10044"/>
                </a:cubicBezTo>
                <a:cubicBezTo>
                  <a:pt x="22096" y="8621"/>
                  <a:pt x="23268" y="12597"/>
                  <a:pt x="22849" y="13789"/>
                </a:cubicBezTo>
                <a:cubicBezTo>
                  <a:pt x="22556" y="16091"/>
                  <a:pt x="20862" y="17033"/>
                  <a:pt x="19167" y="18330"/>
                </a:cubicBezTo>
                <a:cubicBezTo>
                  <a:pt x="17598" y="19543"/>
                  <a:pt x="15212" y="22326"/>
                  <a:pt x="12973" y="21803"/>
                </a:cubicBezTo>
                <a:cubicBezTo>
                  <a:pt x="14919" y="20401"/>
                  <a:pt x="14459" y="18476"/>
                  <a:pt x="14501" y="16405"/>
                </a:cubicBezTo>
                <a:cubicBezTo>
                  <a:pt x="14522" y="15463"/>
                  <a:pt x="12890" y="13413"/>
                  <a:pt x="11885" y="13392"/>
                </a:cubicBezTo>
                <a:cubicBezTo>
                  <a:pt x="10149" y="14543"/>
                  <a:pt x="12973" y="19397"/>
                  <a:pt x="11760" y="20631"/>
                </a:cubicBezTo>
                <a:cubicBezTo>
                  <a:pt x="10065" y="18623"/>
                  <a:pt x="7324" y="16802"/>
                  <a:pt x="6048" y="14480"/>
                </a:cubicBezTo>
                <a:cubicBezTo>
                  <a:pt x="5399" y="13287"/>
                  <a:pt x="4897" y="9019"/>
                  <a:pt x="6864" y="8579"/>
                </a:cubicBezTo>
                <a:cubicBezTo>
                  <a:pt x="7847" y="8370"/>
                  <a:pt x="11509" y="12408"/>
                  <a:pt x="11572" y="11885"/>
                </a:cubicBezTo>
                <a:cubicBezTo>
                  <a:pt x="11906" y="9040"/>
                  <a:pt x="12639" y="6613"/>
                  <a:pt x="14459" y="4332"/>
                </a:cubicBezTo>
                <a:cubicBezTo>
                  <a:pt x="17932" y="1"/>
                  <a:pt x="24209" y="587"/>
                  <a:pt x="28980" y="2302"/>
                </a:cubicBezTo>
                <a:cubicBezTo>
                  <a:pt x="31658" y="3286"/>
                  <a:pt x="33939" y="5085"/>
                  <a:pt x="35508" y="7449"/>
                </a:cubicBezTo>
                <a:cubicBezTo>
                  <a:pt x="36261" y="8558"/>
                  <a:pt x="36847" y="9751"/>
                  <a:pt x="37266" y="11027"/>
                </a:cubicBezTo>
                <a:cubicBezTo>
                  <a:pt x="37642" y="12220"/>
                  <a:pt x="37475" y="14208"/>
                  <a:pt x="38082" y="15233"/>
                </a:cubicBezTo>
                <a:cubicBezTo>
                  <a:pt x="38103" y="15672"/>
                  <a:pt x="37873" y="14856"/>
                  <a:pt x="38103" y="15233"/>
                </a:cubicBezTo>
                <a:close/>
              </a:path>
            </a:pathLst>
          </a:custGeom>
          <a:solidFill>
            <a:srgbClr val="E488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7;p30">
            <a:extLst>
              <a:ext uri="{FF2B5EF4-FFF2-40B4-BE49-F238E27FC236}">
                <a16:creationId xmlns:a16="http://schemas.microsoft.com/office/drawing/2014/main" xmlns="" id="{45F27344-3418-4CF6-8137-53AE66099052}"/>
              </a:ext>
            </a:extLst>
          </p:cNvPr>
          <p:cNvSpPr txBox="1">
            <a:spLocks noGrp="1"/>
          </p:cNvSpPr>
          <p:nvPr>
            <p:ph type="title"/>
          </p:nvPr>
        </p:nvSpPr>
        <p:spPr>
          <a:xfrm rot="20759519">
            <a:off x="4013221" y="3098955"/>
            <a:ext cx="2467047" cy="8740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A: Where are you from?</a:t>
            </a:r>
            <a:br>
              <a:rPr lang="en" sz="2400" dirty="0"/>
            </a:br>
            <a:r>
              <a:rPr lang="en" sz="2400" dirty="0"/>
              <a:t>B: I’m from …</a:t>
            </a:r>
            <a:endParaRPr sz="2400" dirty="0"/>
          </a:p>
        </p:txBody>
      </p:sp>
      <p:sp>
        <p:nvSpPr>
          <p:cNvPr id="2" name="مربع نص 1"/>
          <p:cNvSpPr txBox="1"/>
          <p:nvPr/>
        </p:nvSpPr>
        <p:spPr>
          <a:xfrm>
            <a:off x="7436498" y="1464906"/>
            <a:ext cx="1045029" cy="307777"/>
          </a:xfrm>
          <a:prstGeom prst="rect">
            <a:avLst/>
          </a:prstGeom>
          <a:noFill/>
        </p:spPr>
        <p:txBody>
          <a:bodyPr wrap="square" rtlCol="0">
            <a:spAutoFit/>
          </a:bodyPr>
          <a:lstStyle/>
          <a:p>
            <a:r>
              <a:rPr lang="en-US" b="1" dirty="0" smtClean="0">
                <a:solidFill>
                  <a:srgbClr val="FF0000"/>
                </a:solidFill>
              </a:rPr>
              <a:t>H.W</a:t>
            </a:r>
            <a:endParaRPr lang="en-US" b="1" dirty="0">
              <a:solidFill>
                <a:srgbClr val="FF0000"/>
              </a:solidFill>
            </a:endParaRPr>
          </a:p>
        </p:txBody>
      </p:sp>
    </p:spTree>
    <p:extLst>
      <p:ext uri="{BB962C8B-B14F-4D97-AF65-F5344CB8AC3E}">
        <p14:creationId xmlns:p14="http://schemas.microsoft.com/office/powerpoint/2010/main" val="196194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13;p51">
            <a:extLst>
              <a:ext uri="{FF2B5EF4-FFF2-40B4-BE49-F238E27FC236}">
                <a16:creationId xmlns:a16="http://schemas.microsoft.com/office/drawing/2014/main" xmlns="" id="{AC811C0F-3A6A-45E4-B94F-1C7CB024A82F}"/>
              </a:ext>
            </a:extLst>
          </p:cNvPr>
          <p:cNvSpPr/>
          <p:nvPr/>
        </p:nvSpPr>
        <p:spPr>
          <a:xfrm>
            <a:off x="5064850" y="3652600"/>
            <a:ext cx="2835423" cy="303466"/>
          </a:xfrm>
          <a:custGeom>
            <a:avLst/>
            <a:gdLst/>
            <a:ahLst/>
            <a:cxnLst/>
            <a:rect l="l" t="t" r="r" b="b"/>
            <a:pathLst>
              <a:path w="33127" h="7499" extrusionOk="0">
                <a:moveTo>
                  <a:pt x="27486" y="1"/>
                </a:moveTo>
                <a:cubicBezTo>
                  <a:pt x="27458" y="1"/>
                  <a:pt x="27427" y="21"/>
                  <a:pt x="27396" y="68"/>
                </a:cubicBezTo>
                <a:cubicBezTo>
                  <a:pt x="27069" y="335"/>
                  <a:pt x="24769" y="554"/>
                  <a:pt x="23528" y="554"/>
                </a:cubicBezTo>
                <a:cubicBezTo>
                  <a:pt x="23222" y="554"/>
                  <a:pt x="22980" y="541"/>
                  <a:pt x="22848" y="511"/>
                </a:cubicBezTo>
                <a:cubicBezTo>
                  <a:pt x="22641" y="431"/>
                  <a:pt x="22419" y="393"/>
                  <a:pt x="22199" y="393"/>
                </a:cubicBezTo>
                <a:cubicBezTo>
                  <a:pt x="21909" y="393"/>
                  <a:pt x="21621" y="459"/>
                  <a:pt x="21369" y="585"/>
                </a:cubicBezTo>
                <a:cubicBezTo>
                  <a:pt x="20556" y="844"/>
                  <a:pt x="18116" y="659"/>
                  <a:pt x="17007" y="881"/>
                </a:cubicBezTo>
                <a:cubicBezTo>
                  <a:pt x="16903" y="911"/>
                  <a:pt x="16835" y="922"/>
                  <a:pt x="16789" y="922"/>
                </a:cubicBezTo>
                <a:cubicBezTo>
                  <a:pt x="16603" y="922"/>
                  <a:pt x="16763" y="733"/>
                  <a:pt x="16378" y="733"/>
                </a:cubicBezTo>
                <a:cubicBezTo>
                  <a:pt x="15839" y="762"/>
                  <a:pt x="10684" y="1160"/>
                  <a:pt x="8248" y="1160"/>
                </a:cubicBezTo>
                <a:cubicBezTo>
                  <a:pt x="7510" y="1160"/>
                  <a:pt x="7022" y="1123"/>
                  <a:pt x="6988" y="1029"/>
                </a:cubicBezTo>
                <a:cubicBezTo>
                  <a:pt x="6982" y="998"/>
                  <a:pt x="6972" y="986"/>
                  <a:pt x="6959" y="986"/>
                </a:cubicBezTo>
                <a:cubicBezTo>
                  <a:pt x="6904" y="986"/>
                  <a:pt x="6797" y="1205"/>
                  <a:pt x="6728" y="1205"/>
                </a:cubicBezTo>
                <a:cubicBezTo>
                  <a:pt x="6714" y="1205"/>
                  <a:pt x="6702" y="1197"/>
                  <a:pt x="6692" y="1177"/>
                </a:cubicBezTo>
                <a:cubicBezTo>
                  <a:pt x="6692" y="1177"/>
                  <a:pt x="3107" y="1528"/>
                  <a:pt x="1614" y="1528"/>
                </a:cubicBezTo>
                <a:cubicBezTo>
                  <a:pt x="1294" y="1528"/>
                  <a:pt x="1070" y="1512"/>
                  <a:pt x="999" y="1473"/>
                </a:cubicBezTo>
                <a:cubicBezTo>
                  <a:pt x="909" y="1434"/>
                  <a:pt x="838" y="1414"/>
                  <a:pt x="777" y="1414"/>
                </a:cubicBezTo>
                <a:cubicBezTo>
                  <a:pt x="663" y="1414"/>
                  <a:pt x="591" y="1488"/>
                  <a:pt x="518" y="1657"/>
                </a:cubicBezTo>
                <a:cubicBezTo>
                  <a:pt x="296" y="2360"/>
                  <a:pt x="0" y="7166"/>
                  <a:pt x="333" y="7425"/>
                </a:cubicBezTo>
                <a:cubicBezTo>
                  <a:pt x="374" y="7445"/>
                  <a:pt x="473" y="7454"/>
                  <a:pt x="617" y="7454"/>
                </a:cubicBezTo>
                <a:cubicBezTo>
                  <a:pt x="1357" y="7454"/>
                  <a:pt x="3294" y="7224"/>
                  <a:pt x="4742" y="7224"/>
                </a:cubicBezTo>
                <a:cubicBezTo>
                  <a:pt x="5526" y="7224"/>
                  <a:pt x="6166" y="7291"/>
                  <a:pt x="6396" y="7499"/>
                </a:cubicBezTo>
                <a:cubicBezTo>
                  <a:pt x="7130" y="7386"/>
                  <a:pt x="9697" y="6885"/>
                  <a:pt x="11330" y="6885"/>
                </a:cubicBezTo>
                <a:cubicBezTo>
                  <a:pt x="11836" y="6885"/>
                  <a:pt x="12252" y="6933"/>
                  <a:pt x="12496" y="7055"/>
                </a:cubicBezTo>
                <a:cubicBezTo>
                  <a:pt x="12762" y="6736"/>
                  <a:pt x="14183" y="6680"/>
                  <a:pt x="15615" y="6680"/>
                </a:cubicBezTo>
                <a:cubicBezTo>
                  <a:pt x="16383" y="6680"/>
                  <a:pt x="17155" y="6697"/>
                  <a:pt x="17753" y="6697"/>
                </a:cubicBezTo>
                <a:cubicBezTo>
                  <a:pt x="18366" y="6697"/>
                  <a:pt x="18797" y="6680"/>
                  <a:pt x="18855" y="6611"/>
                </a:cubicBezTo>
                <a:cubicBezTo>
                  <a:pt x="18985" y="6501"/>
                  <a:pt x="19318" y="6445"/>
                  <a:pt x="19641" y="6445"/>
                </a:cubicBezTo>
                <a:cubicBezTo>
                  <a:pt x="19965" y="6445"/>
                  <a:pt x="20279" y="6501"/>
                  <a:pt x="20371" y="6611"/>
                </a:cubicBezTo>
                <a:cubicBezTo>
                  <a:pt x="20475" y="6778"/>
                  <a:pt x="20597" y="6833"/>
                  <a:pt x="20721" y="6833"/>
                </a:cubicBezTo>
                <a:cubicBezTo>
                  <a:pt x="20966" y="6833"/>
                  <a:pt x="21222" y="6618"/>
                  <a:pt x="21375" y="6618"/>
                </a:cubicBezTo>
                <a:cubicBezTo>
                  <a:pt x="21420" y="6618"/>
                  <a:pt x="21456" y="6637"/>
                  <a:pt x="21480" y="6685"/>
                </a:cubicBezTo>
                <a:lnTo>
                  <a:pt x="22885" y="6316"/>
                </a:lnTo>
                <a:lnTo>
                  <a:pt x="29318" y="6205"/>
                </a:lnTo>
                <a:cubicBezTo>
                  <a:pt x="29660" y="6048"/>
                  <a:pt x="30025" y="5999"/>
                  <a:pt x="30385" y="5999"/>
                </a:cubicBezTo>
                <a:cubicBezTo>
                  <a:pt x="30966" y="5999"/>
                  <a:pt x="31534" y="6126"/>
                  <a:pt x="31969" y="6126"/>
                </a:cubicBezTo>
                <a:cubicBezTo>
                  <a:pt x="32342" y="6126"/>
                  <a:pt x="32617" y="6033"/>
                  <a:pt x="32719" y="5687"/>
                </a:cubicBezTo>
                <a:cubicBezTo>
                  <a:pt x="33015" y="3839"/>
                  <a:pt x="33126" y="1953"/>
                  <a:pt x="33015" y="105"/>
                </a:cubicBezTo>
                <a:cubicBezTo>
                  <a:pt x="33006" y="32"/>
                  <a:pt x="32837" y="4"/>
                  <a:pt x="32586" y="4"/>
                </a:cubicBezTo>
                <a:cubicBezTo>
                  <a:pt x="31813" y="4"/>
                  <a:pt x="30261" y="271"/>
                  <a:pt x="30205" y="326"/>
                </a:cubicBezTo>
                <a:cubicBezTo>
                  <a:pt x="30195" y="348"/>
                  <a:pt x="30177" y="357"/>
                  <a:pt x="30159" y="357"/>
                </a:cubicBezTo>
                <a:cubicBezTo>
                  <a:pt x="30113" y="357"/>
                  <a:pt x="30058" y="305"/>
                  <a:pt x="30058" y="253"/>
                </a:cubicBezTo>
                <a:cubicBezTo>
                  <a:pt x="30058" y="179"/>
                  <a:pt x="27581" y="105"/>
                  <a:pt x="27581" y="105"/>
                </a:cubicBezTo>
                <a:cubicBezTo>
                  <a:pt x="27559" y="40"/>
                  <a:pt x="27525" y="1"/>
                  <a:pt x="27486" y="1"/>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814;p51">
            <a:extLst>
              <a:ext uri="{FF2B5EF4-FFF2-40B4-BE49-F238E27FC236}">
                <a16:creationId xmlns:a16="http://schemas.microsoft.com/office/drawing/2014/main" xmlns="" id="{05401D9D-429C-4BE5-8E8C-B8D07DA76834}"/>
              </a:ext>
            </a:extLst>
          </p:cNvPr>
          <p:cNvGrpSpPr/>
          <p:nvPr/>
        </p:nvGrpSpPr>
        <p:grpSpPr>
          <a:xfrm>
            <a:off x="4947205" y="1602005"/>
            <a:ext cx="2891662" cy="1329796"/>
            <a:chOff x="5871550" y="1383450"/>
            <a:chExt cx="1173850" cy="502075"/>
          </a:xfrm>
        </p:grpSpPr>
        <p:sp>
          <p:nvSpPr>
            <p:cNvPr id="7" name="Google Shape;1815;p51">
              <a:extLst>
                <a:ext uri="{FF2B5EF4-FFF2-40B4-BE49-F238E27FC236}">
                  <a16:creationId xmlns:a16="http://schemas.microsoft.com/office/drawing/2014/main" xmlns="" id="{72564183-806B-4C42-A7F3-777DB97C6666}"/>
                </a:ext>
              </a:extLst>
            </p:cNvPr>
            <p:cNvSpPr/>
            <p:nvPr/>
          </p:nvSpPr>
          <p:spPr>
            <a:xfrm>
              <a:off x="5871550" y="1491375"/>
              <a:ext cx="1173850" cy="184925"/>
            </a:xfrm>
            <a:custGeom>
              <a:avLst/>
              <a:gdLst/>
              <a:ahLst/>
              <a:cxnLst/>
              <a:rect l="l" t="t" r="r" b="b"/>
              <a:pathLst>
                <a:path w="46954" h="7397" extrusionOk="0">
                  <a:moveTo>
                    <a:pt x="38949" y="1"/>
                  </a:moveTo>
                  <a:cubicBezTo>
                    <a:pt x="38915" y="1"/>
                    <a:pt x="38872" y="13"/>
                    <a:pt x="38820" y="39"/>
                  </a:cubicBezTo>
                  <a:cubicBezTo>
                    <a:pt x="38384" y="330"/>
                    <a:pt x="35228" y="529"/>
                    <a:pt x="33449" y="529"/>
                  </a:cubicBezTo>
                  <a:cubicBezTo>
                    <a:pt x="32966" y="529"/>
                    <a:pt x="32585" y="515"/>
                    <a:pt x="32387" y="483"/>
                  </a:cubicBezTo>
                  <a:cubicBezTo>
                    <a:pt x="32099" y="403"/>
                    <a:pt x="31798" y="365"/>
                    <a:pt x="31495" y="365"/>
                  </a:cubicBezTo>
                  <a:cubicBezTo>
                    <a:pt x="31096" y="365"/>
                    <a:pt x="30694" y="431"/>
                    <a:pt x="30317" y="557"/>
                  </a:cubicBezTo>
                  <a:cubicBezTo>
                    <a:pt x="29134" y="816"/>
                    <a:pt x="25732" y="594"/>
                    <a:pt x="24180" y="853"/>
                  </a:cubicBezTo>
                  <a:cubicBezTo>
                    <a:pt x="24049" y="872"/>
                    <a:pt x="23957" y="880"/>
                    <a:pt x="23889" y="880"/>
                  </a:cubicBezTo>
                  <a:cubicBezTo>
                    <a:pt x="23575" y="880"/>
                    <a:pt x="23810" y="705"/>
                    <a:pt x="23292" y="705"/>
                  </a:cubicBezTo>
                  <a:cubicBezTo>
                    <a:pt x="22510" y="705"/>
                    <a:pt x="15460" y="1064"/>
                    <a:pt x="11980" y="1064"/>
                  </a:cubicBezTo>
                  <a:cubicBezTo>
                    <a:pt x="10854" y="1064"/>
                    <a:pt x="10102" y="1026"/>
                    <a:pt x="10057" y="927"/>
                  </a:cubicBezTo>
                  <a:cubicBezTo>
                    <a:pt x="10044" y="896"/>
                    <a:pt x="10026" y="884"/>
                    <a:pt x="10004" y="884"/>
                  </a:cubicBezTo>
                  <a:cubicBezTo>
                    <a:pt x="9909" y="884"/>
                    <a:pt x="9738" y="1103"/>
                    <a:pt x="9631" y="1103"/>
                  </a:cubicBezTo>
                  <a:cubicBezTo>
                    <a:pt x="9610" y="1103"/>
                    <a:pt x="9591" y="1095"/>
                    <a:pt x="9576" y="1074"/>
                  </a:cubicBezTo>
                  <a:cubicBezTo>
                    <a:pt x="9576" y="1074"/>
                    <a:pt x="4670" y="1392"/>
                    <a:pt x="2533" y="1392"/>
                  </a:cubicBezTo>
                  <a:cubicBezTo>
                    <a:pt x="2040" y="1392"/>
                    <a:pt x="1694" y="1375"/>
                    <a:pt x="1590" y="1333"/>
                  </a:cubicBezTo>
                  <a:cubicBezTo>
                    <a:pt x="1463" y="1295"/>
                    <a:pt x="1357" y="1274"/>
                    <a:pt x="1269" y="1274"/>
                  </a:cubicBezTo>
                  <a:cubicBezTo>
                    <a:pt x="1102" y="1274"/>
                    <a:pt x="998" y="1349"/>
                    <a:pt x="925" y="1518"/>
                  </a:cubicBezTo>
                  <a:cubicBezTo>
                    <a:pt x="555" y="2221"/>
                    <a:pt x="1" y="7027"/>
                    <a:pt x="407" y="7286"/>
                  </a:cubicBezTo>
                  <a:cubicBezTo>
                    <a:pt x="476" y="7315"/>
                    <a:pt x="660" y="7327"/>
                    <a:pt x="929" y="7327"/>
                  </a:cubicBezTo>
                  <a:cubicBezTo>
                    <a:pt x="2052" y="7327"/>
                    <a:pt x="4663" y="7120"/>
                    <a:pt x="6625" y="7120"/>
                  </a:cubicBezTo>
                  <a:cubicBezTo>
                    <a:pt x="7740" y="7120"/>
                    <a:pt x="8645" y="7187"/>
                    <a:pt x="8948" y="7396"/>
                  </a:cubicBezTo>
                  <a:cubicBezTo>
                    <a:pt x="9981" y="7285"/>
                    <a:pt x="13569" y="6814"/>
                    <a:pt x="15899" y="6814"/>
                  </a:cubicBezTo>
                  <a:cubicBezTo>
                    <a:pt x="16652" y="6814"/>
                    <a:pt x="17274" y="6863"/>
                    <a:pt x="17636" y="6990"/>
                  </a:cubicBezTo>
                  <a:cubicBezTo>
                    <a:pt x="17968" y="6721"/>
                    <a:pt x="19596" y="6662"/>
                    <a:pt x="21378" y="6662"/>
                  </a:cubicBezTo>
                  <a:cubicBezTo>
                    <a:pt x="22785" y="6662"/>
                    <a:pt x="24289" y="6699"/>
                    <a:pt x="25325" y="6699"/>
                  </a:cubicBezTo>
                  <a:cubicBezTo>
                    <a:pt x="26046" y="6699"/>
                    <a:pt x="26541" y="6681"/>
                    <a:pt x="26620" y="6620"/>
                  </a:cubicBezTo>
                  <a:cubicBezTo>
                    <a:pt x="26780" y="6496"/>
                    <a:pt x="27222" y="6440"/>
                    <a:pt x="27662" y="6440"/>
                  </a:cubicBezTo>
                  <a:cubicBezTo>
                    <a:pt x="28138" y="6440"/>
                    <a:pt x="28612" y="6505"/>
                    <a:pt x="28727" y="6620"/>
                  </a:cubicBezTo>
                  <a:cubicBezTo>
                    <a:pt x="28864" y="6757"/>
                    <a:pt x="29025" y="6804"/>
                    <a:pt x="29191" y="6804"/>
                  </a:cubicBezTo>
                  <a:cubicBezTo>
                    <a:pt x="29534" y="6804"/>
                    <a:pt x="29899" y="6608"/>
                    <a:pt x="30131" y="6608"/>
                  </a:cubicBezTo>
                  <a:cubicBezTo>
                    <a:pt x="30211" y="6608"/>
                    <a:pt x="30275" y="6631"/>
                    <a:pt x="30317" y="6694"/>
                  </a:cubicBezTo>
                  <a:lnTo>
                    <a:pt x="32239" y="6324"/>
                  </a:lnTo>
                  <a:lnTo>
                    <a:pt x="41334" y="6213"/>
                  </a:lnTo>
                  <a:cubicBezTo>
                    <a:pt x="41818" y="6065"/>
                    <a:pt x="42334" y="6019"/>
                    <a:pt x="42843" y="6019"/>
                  </a:cubicBezTo>
                  <a:cubicBezTo>
                    <a:pt x="43659" y="6019"/>
                    <a:pt x="44456" y="6137"/>
                    <a:pt x="45064" y="6137"/>
                  </a:cubicBezTo>
                  <a:cubicBezTo>
                    <a:pt x="45582" y="6137"/>
                    <a:pt x="45963" y="6051"/>
                    <a:pt x="46103" y="5733"/>
                  </a:cubicBezTo>
                  <a:cubicBezTo>
                    <a:pt x="46547" y="4808"/>
                    <a:pt x="46953" y="1037"/>
                    <a:pt x="46732" y="150"/>
                  </a:cubicBezTo>
                  <a:cubicBezTo>
                    <a:pt x="46722" y="62"/>
                    <a:pt x="46454" y="29"/>
                    <a:pt x="46063" y="29"/>
                  </a:cubicBezTo>
                  <a:cubicBezTo>
                    <a:pt x="44972" y="29"/>
                    <a:pt x="42922" y="290"/>
                    <a:pt x="42813" y="372"/>
                  </a:cubicBezTo>
                  <a:cubicBezTo>
                    <a:pt x="42785" y="381"/>
                    <a:pt x="42757" y="386"/>
                    <a:pt x="42731" y="386"/>
                  </a:cubicBezTo>
                  <a:cubicBezTo>
                    <a:pt x="42651" y="386"/>
                    <a:pt x="42582" y="344"/>
                    <a:pt x="42554" y="261"/>
                  </a:cubicBezTo>
                  <a:cubicBezTo>
                    <a:pt x="42554" y="187"/>
                    <a:pt x="39042" y="113"/>
                    <a:pt x="39042" y="113"/>
                  </a:cubicBezTo>
                  <a:cubicBezTo>
                    <a:pt x="39042" y="42"/>
                    <a:pt x="39011" y="1"/>
                    <a:pt x="38949" y="1"/>
                  </a:cubicBezTo>
                  <a:close/>
                </a:path>
              </a:pathLst>
            </a:custGeom>
            <a:solidFill>
              <a:srgbClr val="FFE638">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16;p51">
              <a:extLst>
                <a:ext uri="{FF2B5EF4-FFF2-40B4-BE49-F238E27FC236}">
                  <a16:creationId xmlns:a16="http://schemas.microsoft.com/office/drawing/2014/main" xmlns="" id="{17EB276E-98E4-4A43-AD86-D9D2A50ABE38}"/>
                </a:ext>
              </a:extLst>
            </p:cNvPr>
            <p:cNvSpPr/>
            <p:nvPr/>
          </p:nvSpPr>
          <p:spPr>
            <a:xfrm>
              <a:off x="6031450" y="1597625"/>
              <a:ext cx="907650" cy="173875"/>
            </a:xfrm>
            <a:custGeom>
              <a:avLst/>
              <a:gdLst/>
              <a:ahLst/>
              <a:cxnLst/>
              <a:rect l="l" t="t" r="r" b="b"/>
              <a:pathLst>
                <a:path w="36306" h="6955" extrusionOk="0">
                  <a:moveTo>
                    <a:pt x="30114" y="1"/>
                  </a:moveTo>
                  <a:cubicBezTo>
                    <a:pt x="30083" y="1"/>
                    <a:pt x="30049" y="13"/>
                    <a:pt x="30021" y="41"/>
                  </a:cubicBezTo>
                  <a:cubicBezTo>
                    <a:pt x="29698" y="283"/>
                    <a:pt x="27593" y="447"/>
                    <a:pt x="26186" y="447"/>
                  </a:cubicBezTo>
                  <a:cubicBezTo>
                    <a:pt x="25660" y="447"/>
                    <a:pt x="25231" y="424"/>
                    <a:pt x="25030" y="374"/>
                  </a:cubicBezTo>
                  <a:cubicBezTo>
                    <a:pt x="24797" y="290"/>
                    <a:pt x="24556" y="252"/>
                    <a:pt x="24315" y="252"/>
                  </a:cubicBezTo>
                  <a:cubicBezTo>
                    <a:pt x="24020" y="252"/>
                    <a:pt x="23724" y="309"/>
                    <a:pt x="23440" y="411"/>
                  </a:cubicBezTo>
                  <a:cubicBezTo>
                    <a:pt x="23051" y="519"/>
                    <a:pt x="22362" y="537"/>
                    <a:pt x="21603" y="537"/>
                  </a:cubicBezTo>
                  <a:cubicBezTo>
                    <a:pt x="21249" y="537"/>
                    <a:pt x="20880" y="533"/>
                    <a:pt x="20519" y="533"/>
                  </a:cubicBezTo>
                  <a:cubicBezTo>
                    <a:pt x="19813" y="533"/>
                    <a:pt x="19139" y="547"/>
                    <a:pt x="18671" y="632"/>
                  </a:cubicBezTo>
                  <a:cubicBezTo>
                    <a:pt x="18583" y="650"/>
                    <a:pt x="18519" y="657"/>
                    <a:pt x="18470" y="657"/>
                  </a:cubicBezTo>
                  <a:cubicBezTo>
                    <a:pt x="18212" y="657"/>
                    <a:pt x="18410" y="448"/>
                    <a:pt x="18005" y="448"/>
                  </a:cubicBezTo>
                  <a:cubicBezTo>
                    <a:pt x="17470" y="473"/>
                    <a:pt x="12872" y="692"/>
                    <a:pt x="10021" y="692"/>
                  </a:cubicBezTo>
                  <a:cubicBezTo>
                    <a:pt x="8739" y="692"/>
                    <a:pt x="7810" y="648"/>
                    <a:pt x="7764" y="522"/>
                  </a:cubicBezTo>
                  <a:cubicBezTo>
                    <a:pt x="7758" y="491"/>
                    <a:pt x="7747" y="479"/>
                    <a:pt x="7732" y="479"/>
                  </a:cubicBezTo>
                  <a:cubicBezTo>
                    <a:pt x="7670" y="479"/>
                    <a:pt x="7545" y="698"/>
                    <a:pt x="7470" y="698"/>
                  </a:cubicBezTo>
                  <a:cubicBezTo>
                    <a:pt x="7455" y="698"/>
                    <a:pt x="7442" y="690"/>
                    <a:pt x="7432" y="669"/>
                  </a:cubicBezTo>
                  <a:cubicBezTo>
                    <a:pt x="7432" y="669"/>
                    <a:pt x="4041" y="888"/>
                    <a:pt x="2257" y="888"/>
                  </a:cubicBezTo>
                  <a:cubicBezTo>
                    <a:pt x="1722" y="888"/>
                    <a:pt x="1332" y="868"/>
                    <a:pt x="1221" y="817"/>
                  </a:cubicBezTo>
                  <a:cubicBezTo>
                    <a:pt x="1129" y="765"/>
                    <a:pt x="1051" y="740"/>
                    <a:pt x="986" y="740"/>
                  </a:cubicBezTo>
                  <a:cubicBezTo>
                    <a:pt x="866" y="740"/>
                    <a:pt x="788" y="822"/>
                    <a:pt x="740" y="965"/>
                  </a:cubicBezTo>
                  <a:cubicBezTo>
                    <a:pt x="444" y="1668"/>
                    <a:pt x="1" y="6474"/>
                    <a:pt x="333" y="6770"/>
                  </a:cubicBezTo>
                  <a:cubicBezTo>
                    <a:pt x="386" y="6794"/>
                    <a:pt x="525" y="6803"/>
                    <a:pt x="728" y="6803"/>
                  </a:cubicBezTo>
                  <a:cubicBezTo>
                    <a:pt x="1534" y="6803"/>
                    <a:pt x="3350" y="6651"/>
                    <a:pt x="4821" y="6651"/>
                  </a:cubicBezTo>
                  <a:cubicBezTo>
                    <a:pt x="5817" y="6651"/>
                    <a:pt x="6655" y="6721"/>
                    <a:pt x="6914" y="6954"/>
                  </a:cubicBezTo>
                  <a:cubicBezTo>
                    <a:pt x="7689" y="6874"/>
                    <a:pt x="10262" y="6485"/>
                    <a:pt x="12060" y="6485"/>
                  </a:cubicBezTo>
                  <a:cubicBezTo>
                    <a:pt x="12750" y="6485"/>
                    <a:pt x="13325" y="6542"/>
                    <a:pt x="13643" y="6696"/>
                  </a:cubicBezTo>
                  <a:cubicBezTo>
                    <a:pt x="13868" y="6457"/>
                    <a:pt x="14889" y="6394"/>
                    <a:pt x="16081" y="6394"/>
                  </a:cubicBezTo>
                  <a:cubicBezTo>
                    <a:pt x="17392" y="6394"/>
                    <a:pt x="18908" y="6470"/>
                    <a:pt x="19798" y="6470"/>
                  </a:cubicBezTo>
                  <a:cubicBezTo>
                    <a:pt x="20228" y="6470"/>
                    <a:pt x="20512" y="6452"/>
                    <a:pt x="20556" y="6400"/>
                  </a:cubicBezTo>
                  <a:cubicBezTo>
                    <a:pt x="20671" y="6302"/>
                    <a:pt x="20974" y="6254"/>
                    <a:pt x="21288" y="6254"/>
                  </a:cubicBezTo>
                  <a:cubicBezTo>
                    <a:pt x="21685" y="6254"/>
                    <a:pt x="22101" y="6330"/>
                    <a:pt x="22183" y="6474"/>
                  </a:cubicBezTo>
                  <a:cubicBezTo>
                    <a:pt x="22296" y="6628"/>
                    <a:pt x="22429" y="6679"/>
                    <a:pt x="22567" y="6679"/>
                  </a:cubicBezTo>
                  <a:cubicBezTo>
                    <a:pt x="22839" y="6679"/>
                    <a:pt x="23127" y="6478"/>
                    <a:pt x="23307" y="6478"/>
                  </a:cubicBezTo>
                  <a:cubicBezTo>
                    <a:pt x="23363" y="6478"/>
                    <a:pt x="23409" y="6497"/>
                    <a:pt x="23440" y="6548"/>
                  </a:cubicBezTo>
                  <a:lnTo>
                    <a:pt x="24919" y="6215"/>
                  </a:lnTo>
                  <a:lnTo>
                    <a:pt x="31943" y="6252"/>
                  </a:lnTo>
                  <a:cubicBezTo>
                    <a:pt x="32302" y="6109"/>
                    <a:pt x="32684" y="6063"/>
                    <a:pt x="33063" y="6063"/>
                  </a:cubicBezTo>
                  <a:cubicBezTo>
                    <a:pt x="33725" y="6063"/>
                    <a:pt x="34375" y="6203"/>
                    <a:pt x="34863" y="6203"/>
                  </a:cubicBezTo>
                  <a:cubicBezTo>
                    <a:pt x="35246" y="6203"/>
                    <a:pt x="35529" y="6116"/>
                    <a:pt x="35640" y="5808"/>
                  </a:cubicBezTo>
                  <a:cubicBezTo>
                    <a:pt x="35936" y="4884"/>
                    <a:pt x="36306" y="1113"/>
                    <a:pt x="36121" y="226"/>
                  </a:cubicBezTo>
                  <a:cubicBezTo>
                    <a:pt x="36111" y="149"/>
                    <a:pt x="35906" y="119"/>
                    <a:pt x="35606" y="119"/>
                  </a:cubicBezTo>
                  <a:cubicBezTo>
                    <a:pt x="34755" y="119"/>
                    <a:pt x="33144" y="356"/>
                    <a:pt x="33089" y="411"/>
                  </a:cubicBezTo>
                  <a:cubicBezTo>
                    <a:pt x="33069" y="431"/>
                    <a:pt x="33045" y="440"/>
                    <a:pt x="33022" y="440"/>
                  </a:cubicBezTo>
                  <a:cubicBezTo>
                    <a:pt x="32962" y="440"/>
                    <a:pt x="32905" y="380"/>
                    <a:pt x="32905" y="300"/>
                  </a:cubicBezTo>
                  <a:cubicBezTo>
                    <a:pt x="32905" y="226"/>
                    <a:pt x="30206" y="78"/>
                    <a:pt x="30206" y="78"/>
                  </a:cubicBezTo>
                  <a:cubicBezTo>
                    <a:pt x="30206" y="32"/>
                    <a:pt x="30163" y="1"/>
                    <a:pt x="30114" y="1"/>
                  </a:cubicBezTo>
                  <a:close/>
                </a:path>
              </a:pathLst>
            </a:custGeom>
            <a:solidFill>
              <a:srgbClr val="FFE638">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17;p51">
              <a:extLst>
                <a:ext uri="{FF2B5EF4-FFF2-40B4-BE49-F238E27FC236}">
                  <a16:creationId xmlns:a16="http://schemas.microsoft.com/office/drawing/2014/main" xmlns="" id="{DBB87E6F-08F7-4526-84BE-A8064D724E4C}"/>
                </a:ext>
              </a:extLst>
            </p:cNvPr>
            <p:cNvSpPr/>
            <p:nvPr/>
          </p:nvSpPr>
          <p:spPr>
            <a:xfrm>
              <a:off x="6070275" y="1383450"/>
              <a:ext cx="828175" cy="187475"/>
            </a:xfrm>
            <a:custGeom>
              <a:avLst/>
              <a:gdLst/>
              <a:ahLst/>
              <a:cxnLst/>
              <a:rect l="l" t="t" r="r" b="b"/>
              <a:pathLst>
                <a:path w="33127" h="7499" extrusionOk="0">
                  <a:moveTo>
                    <a:pt x="27486" y="1"/>
                  </a:moveTo>
                  <a:cubicBezTo>
                    <a:pt x="27458" y="1"/>
                    <a:pt x="27427" y="21"/>
                    <a:pt x="27396" y="68"/>
                  </a:cubicBezTo>
                  <a:cubicBezTo>
                    <a:pt x="27069" y="335"/>
                    <a:pt x="24769" y="554"/>
                    <a:pt x="23528" y="554"/>
                  </a:cubicBezTo>
                  <a:cubicBezTo>
                    <a:pt x="23222" y="554"/>
                    <a:pt x="22980" y="541"/>
                    <a:pt x="22848" y="511"/>
                  </a:cubicBezTo>
                  <a:cubicBezTo>
                    <a:pt x="22641" y="431"/>
                    <a:pt x="22419" y="393"/>
                    <a:pt x="22199" y="393"/>
                  </a:cubicBezTo>
                  <a:cubicBezTo>
                    <a:pt x="21909" y="393"/>
                    <a:pt x="21621" y="459"/>
                    <a:pt x="21369" y="585"/>
                  </a:cubicBezTo>
                  <a:cubicBezTo>
                    <a:pt x="20556" y="844"/>
                    <a:pt x="18116" y="659"/>
                    <a:pt x="17007" y="881"/>
                  </a:cubicBezTo>
                  <a:cubicBezTo>
                    <a:pt x="16903" y="911"/>
                    <a:pt x="16835" y="922"/>
                    <a:pt x="16789" y="922"/>
                  </a:cubicBezTo>
                  <a:cubicBezTo>
                    <a:pt x="16603" y="922"/>
                    <a:pt x="16763" y="733"/>
                    <a:pt x="16378" y="733"/>
                  </a:cubicBezTo>
                  <a:cubicBezTo>
                    <a:pt x="15839" y="762"/>
                    <a:pt x="10684" y="1160"/>
                    <a:pt x="8248" y="1160"/>
                  </a:cubicBezTo>
                  <a:cubicBezTo>
                    <a:pt x="7510" y="1160"/>
                    <a:pt x="7022" y="1123"/>
                    <a:pt x="6988" y="1029"/>
                  </a:cubicBezTo>
                  <a:cubicBezTo>
                    <a:pt x="6982" y="998"/>
                    <a:pt x="6972" y="986"/>
                    <a:pt x="6959" y="986"/>
                  </a:cubicBezTo>
                  <a:cubicBezTo>
                    <a:pt x="6904" y="986"/>
                    <a:pt x="6797" y="1205"/>
                    <a:pt x="6728" y="1205"/>
                  </a:cubicBezTo>
                  <a:cubicBezTo>
                    <a:pt x="6714" y="1205"/>
                    <a:pt x="6702" y="1197"/>
                    <a:pt x="6692" y="1177"/>
                  </a:cubicBezTo>
                  <a:cubicBezTo>
                    <a:pt x="6692" y="1177"/>
                    <a:pt x="3107" y="1528"/>
                    <a:pt x="1614" y="1528"/>
                  </a:cubicBezTo>
                  <a:cubicBezTo>
                    <a:pt x="1294" y="1528"/>
                    <a:pt x="1070" y="1512"/>
                    <a:pt x="999" y="1473"/>
                  </a:cubicBezTo>
                  <a:cubicBezTo>
                    <a:pt x="909" y="1434"/>
                    <a:pt x="838" y="1414"/>
                    <a:pt x="777" y="1414"/>
                  </a:cubicBezTo>
                  <a:cubicBezTo>
                    <a:pt x="663" y="1414"/>
                    <a:pt x="591" y="1488"/>
                    <a:pt x="518" y="1657"/>
                  </a:cubicBezTo>
                  <a:cubicBezTo>
                    <a:pt x="296" y="2360"/>
                    <a:pt x="0" y="7166"/>
                    <a:pt x="333" y="7425"/>
                  </a:cubicBezTo>
                  <a:cubicBezTo>
                    <a:pt x="374" y="7445"/>
                    <a:pt x="473" y="7454"/>
                    <a:pt x="617" y="7454"/>
                  </a:cubicBezTo>
                  <a:cubicBezTo>
                    <a:pt x="1357" y="7454"/>
                    <a:pt x="3294" y="7224"/>
                    <a:pt x="4742" y="7224"/>
                  </a:cubicBezTo>
                  <a:cubicBezTo>
                    <a:pt x="5526" y="7224"/>
                    <a:pt x="6166" y="7291"/>
                    <a:pt x="6396" y="7499"/>
                  </a:cubicBezTo>
                  <a:cubicBezTo>
                    <a:pt x="7130" y="7386"/>
                    <a:pt x="9697" y="6885"/>
                    <a:pt x="11330" y="6885"/>
                  </a:cubicBezTo>
                  <a:cubicBezTo>
                    <a:pt x="11836" y="6885"/>
                    <a:pt x="12252" y="6933"/>
                    <a:pt x="12496" y="7055"/>
                  </a:cubicBezTo>
                  <a:cubicBezTo>
                    <a:pt x="12762" y="6736"/>
                    <a:pt x="14183" y="6680"/>
                    <a:pt x="15615" y="6680"/>
                  </a:cubicBezTo>
                  <a:cubicBezTo>
                    <a:pt x="16383" y="6680"/>
                    <a:pt x="17155" y="6697"/>
                    <a:pt x="17753" y="6697"/>
                  </a:cubicBezTo>
                  <a:cubicBezTo>
                    <a:pt x="18366" y="6697"/>
                    <a:pt x="18797" y="6680"/>
                    <a:pt x="18855" y="6611"/>
                  </a:cubicBezTo>
                  <a:cubicBezTo>
                    <a:pt x="18985" y="6501"/>
                    <a:pt x="19318" y="6445"/>
                    <a:pt x="19641" y="6445"/>
                  </a:cubicBezTo>
                  <a:cubicBezTo>
                    <a:pt x="19965" y="6445"/>
                    <a:pt x="20279" y="6501"/>
                    <a:pt x="20371" y="6611"/>
                  </a:cubicBezTo>
                  <a:cubicBezTo>
                    <a:pt x="20475" y="6778"/>
                    <a:pt x="20597" y="6833"/>
                    <a:pt x="20721" y="6833"/>
                  </a:cubicBezTo>
                  <a:cubicBezTo>
                    <a:pt x="20966" y="6833"/>
                    <a:pt x="21222" y="6618"/>
                    <a:pt x="21375" y="6618"/>
                  </a:cubicBezTo>
                  <a:cubicBezTo>
                    <a:pt x="21420" y="6618"/>
                    <a:pt x="21456" y="6637"/>
                    <a:pt x="21480" y="6685"/>
                  </a:cubicBezTo>
                  <a:lnTo>
                    <a:pt x="22885" y="6316"/>
                  </a:lnTo>
                  <a:lnTo>
                    <a:pt x="29318" y="6205"/>
                  </a:lnTo>
                  <a:cubicBezTo>
                    <a:pt x="29660" y="6048"/>
                    <a:pt x="30025" y="5999"/>
                    <a:pt x="30385" y="5999"/>
                  </a:cubicBezTo>
                  <a:cubicBezTo>
                    <a:pt x="30966" y="5999"/>
                    <a:pt x="31534" y="6126"/>
                    <a:pt x="31969" y="6126"/>
                  </a:cubicBezTo>
                  <a:cubicBezTo>
                    <a:pt x="32342" y="6126"/>
                    <a:pt x="32617" y="6033"/>
                    <a:pt x="32719" y="5687"/>
                  </a:cubicBezTo>
                  <a:cubicBezTo>
                    <a:pt x="33015" y="3839"/>
                    <a:pt x="33126" y="1953"/>
                    <a:pt x="33015" y="105"/>
                  </a:cubicBezTo>
                  <a:cubicBezTo>
                    <a:pt x="33006" y="32"/>
                    <a:pt x="32837" y="4"/>
                    <a:pt x="32586" y="4"/>
                  </a:cubicBezTo>
                  <a:cubicBezTo>
                    <a:pt x="31813" y="4"/>
                    <a:pt x="30261" y="271"/>
                    <a:pt x="30205" y="326"/>
                  </a:cubicBezTo>
                  <a:cubicBezTo>
                    <a:pt x="30195" y="348"/>
                    <a:pt x="30177" y="357"/>
                    <a:pt x="30159" y="357"/>
                  </a:cubicBezTo>
                  <a:cubicBezTo>
                    <a:pt x="30113" y="357"/>
                    <a:pt x="30058" y="305"/>
                    <a:pt x="30058" y="253"/>
                  </a:cubicBezTo>
                  <a:cubicBezTo>
                    <a:pt x="30058" y="179"/>
                    <a:pt x="27581" y="105"/>
                    <a:pt x="27581" y="105"/>
                  </a:cubicBezTo>
                  <a:cubicBezTo>
                    <a:pt x="27559" y="40"/>
                    <a:pt x="27525" y="1"/>
                    <a:pt x="27486" y="1"/>
                  </a:cubicBezTo>
                  <a:close/>
                </a:path>
              </a:pathLst>
            </a:custGeom>
            <a:solidFill>
              <a:srgbClr val="FFE638">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18;p51">
              <a:extLst>
                <a:ext uri="{FF2B5EF4-FFF2-40B4-BE49-F238E27FC236}">
                  <a16:creationId xmlns:a16="http://schemas.microsoft.com/office/drawing/2014/main" xmlns="" id="{1C7E154F-0AC3-4C98-8E30-0A974E864E2E}"/>
                </a:ext>
              </a:extLst>
            </p:cNvPr>
            <p:cNvSpPr/>
            <p:nvPr/>
          </p:nvSpPr>
          <p:spPr>
            <a:xfrm>
              <a:off x="5929775" y="1648425"/>
              <a:ext cx="941850" cy="237100"/>
            </a:xfrm>
            <a:custGeom>
              <a:avLst/>
              <a:gdLst/>
              <a:ahLst/>
              <a:cxnLst/>
              <a:rect l="l" t="t" r="r" b="b"/>
              <a:pathLst>
                <a:path w="37674" h="9484" extrusionOk="0">
                  <a:moveTo>
                    <a:pt x="37098" y="1"/>
                  </a:moveTo>
                  <a:cubicBezTo>
                    <a:pt x="36304" y="1"/>
                    <a:pt x="34296" y="426"/>
                    <a:pt x="34236" y="486"/>
                  </a:cubicBezTo>
                  <a:cubicBezTo>
                    <a:pt x="34214" y="508"/>
                    <a:pt x="34192" y="517"/>
                    <a:pt x="34172" y="517"/>
                  </a:cubicBezTo>
                  <a:cubicBezTo>
                    <a:pt x="34122" y="517"/>
                    <a:pt x="34077" y="464"/>
                    <a:pt x="34051" y="412"/>
                  </a:cubicBezTo>
                  <a:cubicBezTo>
                    <a:pt x="34041" y="393"/>
                    <a:pt x="33842" y="386"/>
                    <a:pt x="33553" y="386"/>
                  </a:cubicBezTo>
                  <a:cubicBezTo>
                    <a:pt x="32903" y="386"/>
                    <a:pt x="31799" y="420"/>
                    <a:pt x="31376" y="420"/>
                  </a:cubicBezTo>
                  <a:cubicBezTo>
                    <a:pt x="31268" y="420"/>
                    <a:pt x="31204" y="418"/>
                    <a:pt x="31204" y="412"/>
                  </a:cubicBezTo>
                  <a:cubicBezTo>
                    <a:pt x="31204" y="348"/>
                    <a:pt x="31167" y="308"/>
                    <a:pt x="31114" y="308"/>
                  </a:cubicBezTo>
                  <a:cubicBezTo>
                    <a:pt x="31075" y="308"/>
                    <a:pt x="31029" y="329"/>
                    <a:pt x="30982" y="375"/>
                  </a:cubicBezTo>
                  <a:cubicBezTo>
                    <a:pt x="30616" y="708"/>
                    <a:pt x="27343" y="1131"/>
                    <a:pt x="26128" y="1131"/>
                  </a:cubicBezTo>
                  <a:cubicBezTo>
                    <a:pt x="25993" y="1131"/>
                    <a:pt x="25884" y="1125"/>
                    <a:pt x="25806" y="1114"/>
                  </a:cubicBezTo>
                  <a:cubicBezTo>
                    <a:pt x="25610" y="1062"/>
                    <a:pt x="25409" y="1037"/>
                    <a:pt x="25208" y="1037"/>
                  </a:cubicBezTo>
                  <a:cubicBezTo>
                    <a:pt x="24842" y="1037"/>
                    <a:pt x="24477" y="1119"/>
                    <a:pt x="24143" y="1262"/>
                  </a:cubicBezTo>
                  <a:cubicBezTo>
                    <a:pt x="23218" y="1595"/>
                    <a:pt x="20409" y="1558"/>
                    <a:pt x="19152" y="1854"/>
                  </a:cubicBezTo>
                  <a:cubicBezTo>
                    <a:pt x="19030" y="1895"/>
                    <a:pt x="18952" y="1910"/>
                    <a:pt x="18900" y="1910"/>
                  </a:cubicBezTo>
                  <a:cubicBezTo>
                    <a:pt x="18729" y="1910"/>
                    <a:pt x="18836" y="1740"/>
                    <a:pt x="18525" y="1740"/>
                  </a:cubicBezTo>
                  <a:cubicBezTo>
                    <a:pt x="18502" y="1740"/>
                    <a:pt x="18477" y="1741"/>
                    <a:pt x="18449" y="1743"/>
                  </a:cubicBezTo>
                  <a:cubicBezTo>
                    <a:pt x="17754" y="1838"/>
                    <a:pt x="10556" y="2715"/>
                    <a:pt x="8359" y="2715"/>
                  </a:cubicBezTo>
                  <a:cubicBezTo>
                    <a:pt x="7984" y="2715"/>
                    <a:pt x="7755" y="2689"/>
                    <a:pt x="7728" y="2630"/>
                  </a:cubicBezTo>
                  <a:cubicBezTo>
                    <a:pt x="7716" y="2602"/>
                    <a:pt x="7702" y="2590"/>
                    <a:pt x="7686" y="2590"/>
                  </a:cubicBezTo>
                  <a:cubicBezTo>
                    <a:pt x="7612" y="2590"/>
                    <a:pt x="7495" y="2842"/>
                    <a:pt x="7404" y="2842"/>
                  </a:cubicBezTo>
                  <a:cubicBezTo>
                    <a:pt x="7388" y="2842"/>
                    <a:pt x="7372" y="2834"/>
                    <a:pt x="7358" y="2815"/>
                  </a:cubicBezTo>
                  <a:cubicBezTo>
                    <a:pt x="7358" y="2815"/>
                    <a:pt x="2529" y="3471"/>
                    <a:pt x="1195" y="3471"/>
                  </a:cubicBezTo>
                  <a:cubicBezTo>
                    <a:pt x="1044" y="3471"/>
                    <a:pt x="937" y="3462"/>
                    <a:pt x="888" y="3444"/>
                  </a:cubicBezTo>
                  <a:cubicBezTo>
                    <a:pt x="802" y="3422"/>
                    <a:pt x="732" y="3410"/>
                    <a:pt x="672" y="3410"/>
                  </a:cubicBezTo>
                  <a:cubicBezTo>
                    <a:pt x="528" y="3410"/>
                    <a:pt x="449" y="3482"/>
                    <a:pt x="371" y="3665"/>
                  </a:cubicBezTo>
                  <a:cubicBezTo>
                    <a:pt x="112" y="4368"/>
                    <a:pt x="1" y="9211"/>
                    <a:pt x="371" y="9470"/>
                  </a:cubicBezTo>
                  <a:cubicBezTo>
                    <a:pt x="399" y="9479"/>
                    <a:pt x="448" y="9484"/>
                    <a:pt x="516" y="9484"/>
                  </a:cubicBezTo>
                  <a:cubicBezTo>
                    <a:pt x="1276" y="9484"/>
                    <a:pt x="4356" y="8943"/>
                    <a:pt x="6138" y="8943"/>
                  </a:cubicBezTo>
                  <a:cubicBezTo>
                    <a:pt x="6698" y="8943"/>
                    <a:pt x="7130" y="8996"/>
                    <a:pt x="7321" y="9137"/>
                  </a:cubicBezTo>
                  <a:cubicBezTo>
                    <a:pt x="8212" y="8983"/>
                    <a:pt x="11605" y="8217"/>
                    <a:pt x="13427" y="8217"/>
                  </a:cubicBezTo>
                  <a:cubicBezTo>
                    <a:pt x="13797" y="8217"/>
                    <a:pt x="14102" y="8249"/>
                    <a:pt x="14308" y="8324"/>
                  </a:cubicBezTo>
                  <a:cubicBezTo>
                    <a:pt x="14900" y="7621"/>
                    <a:pt x="21296" y="7732"/>
                    <a:pt x="21555" y="7473"/>
                  </a:cubicBezTo>
                  <a:cubicBezTo>
                    <a:pt x="21699" y="7329"/>
                    <a:pt x="22153" y="7254"/>
                    <a:pt x="22566" y="7254"/>
                  </a:cubicBezTo>
                  <a:cubicBezTo>
                    <a:pt x="22893" y="7254"/>
                    <a:pt x="23194" y="7301"/>
                    <a:pt x="23292" y="7399"/>
                  </a:cubicBezTo>
                  <a:cubicBezTo>
                    <a:pt x="23407" y="7542"/>
                    <a:pt x="23533" y="7592"/>
                    <a:pt x="23662" y="7592"/>
                  </a:cubicBezTo>
                  <a:cubicBezTo>
                    <a:pt x="23955" y="7592"/>
                    <a:pt x="24259" y="7335"/>
                    <a:pt x="24455" y="7335"/>
                  </a:cubicBezTo>
                  <a:cubicBezTo>
                    <a:pt x="24507" y="7335"/>
                    <a:pt x="24552" y="7353"/>
                    <a:pt x="24586" y="7399"/>
                  </a:cubicBezTo>
                  <a:lnTo>
                    <a:pt x="26102" y="6919"/>
                  </a:lnTo>
                  <a:lnTo>
                    <a:pt x="33459" y="6401"/>
                  </a:lnTo>
                  <a:cubicBezTo>
                    <a:pt x="33991" y="6161"/>
                    <a:pt x="34580" y="6111"/>
                    <a:pt x="35134" y="6111"/>
                  </a:cubicBezTo>
                  <a:cubicBezTo>
                    <a:pt x="35524" y="6111"/>
                    <a:pt x="35897" y="6135"/>
                    <a:pt x="36221" y="6135"/>
                  </a:cubicBezTo>
                  <a:cubicBezTo>
                    <a:pt x="36781" y="6135"/>
                    <a:pt x="37197" y="6062"/>
                    <a:pt x="37304" y="5662"/>
                  </a:cubicBezTo>
                  <a:cubicBezTo>
                    <a:pt x="37600" y="4738"/>
                    <a:pt x="37674" y="967"/>
                    <a:pt x="37415" y="79"/>
                  </a:cubicBezTo>
                  <a:cubicBezTo>
                    <a:pt x="37401" y="24"/>
                    <a:pt x="37282" y="1"/>
                    <a:pt x="37098" y="1"/>
                  </a:cubicBezTo>
                  <a:close/>
                </a:path>
              </a:pathLst>
            </a:custGeom>
            <a:solidFill>
              <a:srgbClr val="FFE638">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819;p51">
            <a:extLst>
              <a:ext uri="{FF2B5EF4-FFF2-40B4-BE49-F238E27FC236}">
                <a16:creationId xmlns:a16="http://schemas.microsoft.com/office/drawing/2014/main" xmlns="" id="{A43B5E43-2FA2-46C2-9B73-4BF38AE34D76}"/>
              </a:ext>
            </a:extLst>
          </p:cNvPr>
          <p:cNvGrpSpPr/>
          <p:nvPr/>
        </p:nvGrpSpPr>
        <p:grpSpPr>
          <a:xfrm rot="-669364">
            <a:off x="567509" y="1810686"/>
            <a:ext cx="4184426" cy="1757184"/>
            <a:chOff x="2358590" y="2770261"/>
            <a:chExt cx="701327" cy="327531"/>
          </a:xfrm>
        </p:grpSpPr>
        <p:sp>
          <p:nvSpPr>
            <p:cNvPr id="12" name="Google Shape;1820;p51">
              <a:extLst>
                <a:ext uri="{FF2B5EF4-FFF2-40B4-BE49-F238E27FC236}">
                  <a16:creationId xmlns:a16="http://schemas.microsoft.com/office/drawing/2014/main" xmlns="" id="{AAA20FCA-6091-4BF6-B85B-367C5D1159FF}"/>
                </a:ext>
              </a:extLst>
            </p:cNvPr>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1;p51">
              <a:extLst>
                <a:ext uri="{FF2B5EF4-FFF2-40B4-BE49-F238E27FC236}">
                  <a16:creationId xmlns:a16="http://schemas.microsoft.com/office/drawing/2014/main" xmlns="" id="{845E7191-AFFB-47CE-A9B8-05066EC46B73}"/>
                </a:ext>
              </a:extLst>
            </p:cNvPr>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22;p51">
              <a:extLst>
                <a:ext uri="{FF2B5EF4-FFF2-40B4-BE49-F238E27FC236}">
                  <a16:creationId xmlns:a16="http://schemas.microsoft.com/office/drawing/2014/main" xmlns="" id="{163361AA-373F-4347-B5A0-DC14DD91991F}"/>
                </a:ext>
              </a:extLst>
            </p:cNvPr>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B4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823;p51">
            <a:extLst>
              <a:ext uri="{FF2B5EF4-FFF2-40B4-BE49-F238E27FC236}">
                <a16:creationId xmlns:a16="http://schemas.microsoft.com/office/drawing/2014/main" xmlns="" id="{09CC3C22-01E4-4ABF-A29B-DB9044A4FDCA}"/>
              </a:ext>
            </a:extLst>
          </p:cNvPr>
          <p:cNvSpPr txBox="1">
            <a:spLocks/>
          </p:cNvSpPr>
          <p:nvPr/>
        </p:nvSpPr>
        <p:spPr>
          <a:xfrm rot="-665216">
            <a:off x="686997" y="2056885"/>
            <a:ext cx="3945435" cy="9565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ct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2pPr>
            <a:lvl3pPr marR="0" lvl="2" algn="ct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3pPr>
            <a:lvl4pPr marR="0" lvl="3" algn="ct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4pPr>
            <a:lvl5pPr marR="0" lvl="4" algn="ct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5pPr>
            <a:lvl6pPr marR="0" lvl="5" algn="ct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6pPr>
            <a:lvl7pPr marR="0" lvl="6" algn="ct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7pPr>
            <a:lvl8pPr marR="0" lvl="7" algn="ct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8pPr>
            <a:lvl9pPr marR="0" lvl="8" algn="ctr"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9pPr>
          </a:lstStyle>
          <a:p>
            <a:r>
              <a:rPr lang="en-US" sz="9600" dirty="0"/>
              <a:t>Thanks</a:t>
            </a:r>
          </a:p>
        </p:txBody>
      </p:sp>
      <p:sp>
        <p:nvSpPr>
          <p:cNvPr id="16" name="Google Shape;1824;p51">
            <a:extLst>
              <a:ext uri="{FF2B5EF4-FFF2-40B4-BE49-F238E27FC236}">
                <a16:creationId xmlns:a16="http://schemas.microsoft.com/office/drawing/2014/main" xmlns="" id="{99A4DF24-F640-440A-AF23-0EC73C99BB46}"/>
              </a:ext>
            </a:extLst>
          </p:cNvPr>
          <p:cNvSpPr txBox="1">
            <a:spLocks/>
          </p:cNvSpPr>
          <p:nvPr/>
        </p:nvSpPr>
        <p:spPr>
          <a:xfrm>
            <a:off x="4660458" y="1965672"/>
            <a:ext cx="3425100" cy="5418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Nunito"/>
              <a:buNone/>
              <a:defRPr sz="20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Montserrat"/>
                <a:ea typeface="Montserrat"/>
                <a:cs typeface="Montserrat"/>
                <a:sym typeface="Montserrat"/>
              </a:defRPr>
            </a:lvl9pPr>
          </a:lstStyle>
          <a:p>
            <a:pPr marL="0" indent="0"/>
            <a:r>
              <a:rPr lang="en-US" sz="4000" dirty="0">
                <a:latin typeface="Just Another Hand" panose="020B0604020202020204" charset="0"/>
              </a:rPr>
              <a:t>Do you have any </a:t>
            </a:r>
            <a:r>
              <a:rPr lang="en-US" sz="4000" dirty="0">
                <a:latin typeface="Just Another Hand" panose="020B0604020202020204" charset="0"/>
                <a:sym typeface="Just Another Hand"/>
              </a:rPr>
              <a:t>questions</a:t>
            </a:r>
            <a:r>
              <a:rPr lang="en-US" sz="4000" dirty="0">
                <a:latin typeface="Just Another Hand" panose="020B0604020202020204" charset="0"/>
              </a:rPr>
              <a:t>?</a:t>
            </a:r>
          </a:p>
        </p:txBody>
      </p:sp>
      <p:sp>
        <p:nvSpPr>
          <p:cNvPr id="30" name="Google Shape;1838;p51">
            <a:extLst>
              <a:ext uri="{FF2B5EF4-FFF2-40B4-BE49-F238E27FC236}">
                <a16:creationId xmlns:a16="http://schemas.microsoft.com/office/drawing/2014/main" xmlns="" id="{D419CA1D-1FDA-4D84-92EF-AA24E1F98ABC}"/>
              </a:ext>
            </a:extLst>
          </p:cNvPr>
          <p:cNvSpPr/>
          <p:nvPr/>
        </p:nvSpPr>
        <p:spPr>
          <a:xfrm rot="-797127">
            <a:off x="951702" y="513553"/>
            <a:ext cx="1067028" cy="1064531"/>
          </a:xfrm>
          <a:custGeom>
            <a:avLst/>
            <a:gdLst/>
            <a:ahLst/>
            <a:cxnLst/>
            <a:rect l="l" t="t" r="r" b="b"/>
            <a:pathLst>
              <a:path w="40597" h="40502" extrusionOk="0">
                <a:moveTo>
                  <a:pt x="4342" y="0"/>
                </a:moveTo>
                <a:cubicBezTo>
                  <a:pt x="4000" y="0"/>
                  <a:pt x="3700" y="259"/>
                  <a:pt x="3637" y="637"/>
                </a:cubicBezTo>
                <a:lnTo>
                  <a:pt x="68" y="36129"/>
                </a:lnTo>
                <a:cubicBezTo>
                  <a:pt x="1" y="36496"/>
                  <a:pt x="301" y="36863"/>
                  <a:pt x="668" y="36896"/>
                </a:cubicBezTo>
                <a:lnTo>
                  <a:pt x="36193" y="40499"/>
                </a:lnTo>
                <a:cubicBezTo>
                  <a:pt x="36212" y="40500"/>
                  <a:pt x="36231" y="40501"/>
                  <a:pt x="36250" y="40501"/>
                </a:cubicBezTo>
                <a:cubicBezTo>
                  <a:pt x="36597" y="40501"/>
                  <a:pt x="36929" y="40213"/>
                  <a:pt x="36961" y="39865"/>
                </a:cubicBezTo>
                <a:lnTo>
                  <a:pt x="40530" y="4339"/>
                </a:lnTo>
                <a:cubicBezTo>
                  <a:pt x="40597" y="3972"/>
                  <a:pt x="40296" y="3639"/>
                  <a:pt x="39929" y="3572"/>
                </a:cubicBezTo>
                <a:lnTo>
                  <a:pt x="4404" y="3"/>
                </a:lnTo>
                <a:cubicBezTo>
                  <a:pt x="4383" y="1"/>
                  <a:pt x="4363" y="0"/>
                  <a:pt x="4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1839;p51">
            <a:extLst>
              <a:ext uri="{FF2B5EF4-FFF2-40B4-BE49-F238E27FC236}">
                <a16:creationId xmlns:a16="http://schemas.microsoft.com/office/drawing/2014/main" xmlns="" id="{6667F42B-80A7-4621-BBEB-8A4EC3142FDD}"/>
              </a:ext>
            </a:extLst>
          </p:cNvPr>
          <p:cNvGrpSpPr/>
          <p:nvPr/>
        </p:nvGrpSpPr>
        <p:grpSpPr>
          <a:xfrm rot="-797253">
            <a:off x="549830" y="607812"/>
            <a:ext cx="1113520" cy="1110577"/>
            <a:chOff x="6851457" y="1343113"/>
            <a:chExt cx="896740" cy="894369"/>
          </a:xfrm>
        </p:grpSpPr>
        <p:sp>
          <p:nvSpPr>
            <p:cNvPr id="32" name="Google Shape;1840;p51">
              <a:extLst>
                <a:ext uri="{FF2B5EF4-FFF2-40B4-BE49-F238E27FC236}">
                  <a16:creationId xmlns:a16="http://schemas.microsoft.com/office/drawing/2014/main" xmlns="" id="{FFAA2C4E-E826-48B2-B834-E3D30F0C22FF}"/>
                </a:ext>
              </a:extLst>
            </p:cNvPr>
            <p:cNvSpPr/>
            <p:nvPr/>
          </p:nvSpPr>
          <p:spPr>
            <a:xfrm>
              <a:off x="6984199" y="1981630"/>
              <a:ext cx="6371" cy="7091"/>
            </a:xfrm>
            <a:custGeom>
              <a:avLst/>
              <a:gdLst/>
              <a:ahLst/>
              <a:cxnLst/>
              <a:rect l="l" t="t" r="r" b="b"/>
              <a:pathLst>
                <a:path w="301" h="335" extrusionOk="0">
                  <a:moveTo>
                    <a:pt x="134" y="1"/>
                  </a:moveTo>
                  <a:cubicBezTo>
                    <a:pt x="67" y="34"/>
                    <a:pt x="0" y="101"/>
                    <a:pt x="34" y="167"/>
                  </a:cubicBezTo>
                  <a:lnTo>
                    <a:pt x="34" y="234"/>
                  </a:lnTo>
                  <a:cubicBezTo>
                    <a:pt x="34" y="301"/>
                    <a:pt x="100" y="334"/>
                    <a:pt x="167" y="334"/>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41;p51">
              <a:extLst>
                <a:ext uri="{FF2B5EF4-FFF2-40B4-BE49-F238E27FC236}">
                  <a16:creationId xmlns:a16="http://schemas.microsoft.com/office/drawing/2014/main" xmlns="" id="{02C9487F-BAEA-49EF-AC6D-4FB9892ED3E5}"/>
                </a:ext>
              </a:extLst>
            </p:cNvPr>
            <p:cNvSpPr/>
            <p:nvPr/>
          </p:nvSpPr>
          <p:spPr>
            <a:xfrm>
              <a:off x="6992666" y="2034591"/>
              <a:ext cx="6371" cy="6562"/>
            </a:xfrm>
            <a:custGeom>
              <a:avLst/>
              <a:gdLst/>
              <a:ahLst/>
              <a:cxnLst/>
              <a:rect l="l" t="t" r="r" b="b"/>
              <a:pathLst>
                <a:path w="301" h="310" extrusionOk="0">
                  <a:moveTo>
                    <a:pt x="134" y="0"/>
                  </a:moveTo>
                  <a:cubicBezTo>
                    <a:pt x="67" y="0"/>
                    <a:pt x="1" y="67"/>
                    <a:pt x="34" y="167"/>
                  </a:cubicBezTo>
                  <a:lnTo>
                    <a:pt x="34" y="201"/>
                  </a:lnTo>
                  <a:cubicBezTo>
                    <a:pt x="34" y="255"/>
                    <a:pt x="79" y="309"/>
                    <a:pt x="131" y="309"/>
                  </a:cubicBezTo>
                  <a:cubicBezTo>
                    <a:pt x="143" y="309"/>
                    <a:pt x="155" y="307"/>
                    <a:pt x="167" y="301"/>
                  </a:cubicBezTo>
                  <a:cubicBezTo>
                    <a:pt x="234" y="301"/>
                    <a:pt x="301" y="234"/>
                    <a:pt x="301" y="167"/>
                  </a:cubicBezTo>
                  <a:lnTo>
                    <a:pt x="301"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42;p51">
              <a:extLst>
                <a:ext uri="{FF2B5EF4-FFF2-40B4-BE49-F238E27FC236}">
                  <a16:creationId xmlns:a16="http://schemas.microsoft.com/office/drawing/2014/main" xmlns="" id="{2E9065E7-E75D-4B7B-9BFE-08815CB363DC}"/>
                </a:ext>
              </a:extLst>
            </p:cNvPr>
            <p:cNvSpPr/>
            <p:nvPr/>
          </p:nvSpPr>
          <p:spPr>
            <a:xfrm>
              <a:off x="7018088" y="2192755"/>
              <a:ext cx="5673" cy="6562"/>
            </a:xfrm>
            <a:custGeom>
              <a:avLst/>
              <a:gdLst/>
              <a:ahLst/>
              <a:cxnLst/>
              <a:rect l="l" t="t" r="r" b="b"/>
              <a:pathLst>
                <a:path w="268" h="310" extrusionOk="0">
                  <a:moveTo>
                    <a:pt x="134" y="0"/>
                  </a:moveTo>
                  <a:cubicBezTo>
                    <a:pt x="67" y="34"/>
                    <a:pt x="1" y="100"/>
                    <a:pt x="1" y="167"/>
                  </a:cubicBezTo>
                  <a:lnTo>
                    <a:pt x="1" y="201"/>
                  </a:lnTo>
                  <a:cubicBezTo>
                    <a:pt x="28" y="255"/>
                    <a:pt x="77" y="309"/>
                    <a:pt x="131" y="309"/>
                  </a:cubicBezTo>
                  <a:cubicBezTo>
                    <a:pt x="143" y="309"/>
                    <a:pt x="155" y="307"/>
                    <a:pt x="167" y="301"/>
                  </a:cubicBezTo>
                  <a:cubicBezTo>
                    <a:pt x="234" y="301"/>
                    <a:pt x="267" y="23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43;p51">
              <a:extLst>
                <a:ext uri="{FF2B5EF4-FFF2-40B4-BE49-F238E27FC236}">
                  <a16:creationId xmlns:a16="http://schemas.microsoft.com/office/drawing/2014/main" xmlns="" id="{8458C706-56EA-4179-8947-F38903D93B03}"/>
                </a:ext>
              </a:extLst>
            </p:cNvPr>
            <p:cNvSpPr/>
            <p:nvPr/>
          </p:nvSpPr>
          <p:spPr>
            <a:xfrm>
              <a:off x="7001133" y="2087362"/>
              <a:ext cx="6393" cy="6562"/>
            </a:xfrm>
            <a:custGeom>
              <a:avLst/>
              <a:gdLst/>
              <a:ahLst/>
              <a:cxnLst/>
              <a:rect l="l" t="t" r="r" b="b"/>
              <a:pathLst>
                <a:path w="302" h="310" extrusionOk="0">
                  <a:moveTo>
                    <a:pt x="171" y="0"/>
                  </a:moveTo>
                  <a:cubicBezTo>
                    <a:pt x="159" y="0"/>
                    <a:pt x="147" y="3"/>
                    <a:pt x="134" y="9"/>
                  </a:cubicBezTo>
                  <a:cubicBezTo>
                    <a:pt x="68" y="9"/>
                    <a:pt x="1" y="76"/>
                    <a:pt x="1" y="143"/>
                  </a:cubicBezTo>
                  <a:lnTo>
                    <a:pt x="1"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44;p51">
              <a:extLst>
                <a:ext uri="{FF2B5EF4-FFF2-40B4-BE49-F238E27FC236}">
                  <a16:creationId xmlns:a16="http://schemas.microsoft.com/office/drawing/2014/main" xmlns="" id="{9F864AE8-D193-4A0B-B9D9-72842BB6F43F}"/>
                </a:ext>
              </a:extLst>
            </p:cNvPr>
            <p:cNvSpPr/>
            <p:nvPr/>
          </p:nvSpPr>
          <p:spPr>
            <a:xfrm>
              <a:off x="7009621" y="2140323"/>
              <a:ext cx="6075" cy="6477"/>
            </a:xfrm>
            <a:custGeom>
              <a:avLst/>
              <a:gdLst/>
              <a:ahLst/>
              <a:cxnLst/>
              <a:rect l="l" t="t" r="r" b="b"/>
              <a:pathLst>
                <a:path w="287" h="306" extrusionOk="0">
                  <a:moveTo>
                    <a:pt x="170" y="0"/>
                  </a:moveTo>
                  <a:cubicBezTo>
                    <a:pt x="158" y="0"/>
                    <a:pt x="146" y="3"/>
                    <a:pt x="134" y="9"/>
                  </a:cubicBezTo>
                  <a:cubicBezTo>
                    <a:pt x="67" y="9"/>
                    <a:pt x="0" y="76"/>
                    <a:pt x="0" y="142"/>
                  </a:cubicBezTo>
                  <a:lnTo>
                    <a:pt x="0" y="209"/>
                  </a:lnTo>
                  <a:cubicBezTo>
                    <a:pt x="14" y="276"/>
                    <a:pt x="65" y="306"/>
                    <a:pt x="120" y="306"/>
                  </a:cubicBezTo>
                  <a:cubicBezTo>
                    <a:pt x="200" y="306"/>
                    <a:pt x="287" y="242"/>
                    <a:pt x="267" y="142"/>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45;p51">
              <a:extLst>
                <a:ext uri="{FF2B5EF4-FFF2-40B4-BE49-F238E27FC236}">
                  <a16:creationId xmlns:a16="http://schemas.microsoft.com/office/drawing/2014/main" xmlns="" id="{7117E154-CDC0-4E46-B115-8F31EAD06570}"/>
                </a:ext>
              </a:extLst>
            </p:cNvPr>
            <p:cNvSpPr/>
            <p:nvPr/>
          </p:nvSpPr>
          <p:spPr>
            <a:xfrm>
              <a:off x="7049860" y="2025405"/>
              <a:ext cx="5673" cy="6562"/>
            </a:xfrm>
            <a:custGeom>
              <a:avLst/>
              <a:gdLst/>
              <a:ahLst/>
              <a:cxnLst/>
              <a:rect l="l" t="t" r="r" b="b"/>
              <a:pathLst>
                <a:path w="268" h="310" extrusionOk="0">
                  <a:moveTo>
                    <a:pt x="134" y="1"/>
                  </a:moveTo>
                  <a:cubicBezTo>
                    <a:pt x="34" y="34"/>
                    <a:pt x="1" y="67"/>
                    <a:pt x="1" y="168"/>
                  </a:cubicBezTo>
                  <a:lnTo>
                    <a:pt x="1" y="201"/>
                  </a:lnTo>
                  <a:cubicBezTo>
                    <a:pt x="28" y="255"/>
                    <a:pt x="77" y="310"/>
                    <a:pt x="131" y="310"/>
                  </a:cubicBezTo>
                  <a:cubicBezTo>
                    <a:pt x="143" y="310"/>
                    <a:pt x="155" y="307"/>
                    <a:pt x="167" y="301"/>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46;p51">
              <a:extLst>
                <a:ext uri="{FF2B5EF4-FFF2-40B4-BE49-F238E27FC236}">
                  <a16:creationId xmlns:a16="http://schemas.microsoft.com/office/drawing/2014/main" xmlns="" id="{817BB12E-7E16-4496-B807-496D792B87E3}"/>
                </a:ext>
              </a:extLst>
            </p:cNvPr>
            <p:cNvSpPr/>
            <p:nvPr/>
          </p:nvSpPr>
          <p:spPr>
            <a:xfrm>
              <a:off x="7041393" y="1972973"/>
              <a:ext cx="6371" cy="6562"/>
            </a:xfrm>
            <a:custGeom>
              <a:avLst/>
              <a:gdLst/>
              <a:ahLst/>
              <a:cxnLst/>
              <a:rect l="l" t="t" r="r" b="b"/>
              <a:pathLst>
                <a:path w="301" h="310" extrusionOk="0">
                  <a:moveTo>
                    <a:pt x="170" y="0"/>
                  </a:moveTo>
                  <a:cubicBezTo>
                    <a:pt x="158" y="0"/>
                    <a:pt x="146" y="3"/>
                    <a:pt x="134" y="9"/>
                  </a:cubicBezTo>
                  <a:cubicBezTo>
                    <a:pt x="34" y="9"/>
                    <a:pt x="0" y="76"/>
                    <a:pt x="0" y="143"/>
                  </a:cubicBezTo>
                  <a:lnTo>
                    <a:pt x="0" y="209"/>
                  </a:lnTo>
                  <a:cubicBezTo>
                    <a:pt x="34" y="276"/>
                    <a:pt x="100" y="310"/>
                    <a:pt x="167" y="310"/>
                  </a:cubicBezTo>
                  <a:cubicBezTo>
                    <a:pt x="234" y="276"/>
                    <a:pt x="301" y="209"/>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47;p51">
              <a:extLst>
                <a:ext uri="{FF2B5EF4-FFF2-40B4-BE49-F238E27FC236}">
                  <a16:creationId xmlns:a16="http://schemas.microsoft.com/office/drawing/2014/main" xmlns="" id="{E3CFE493-FFC1-4F9D-9DFB-E2693D5039D4}"/>
                </a:ext>
              </a:extLst>
            </p:cNvPr>
            <p:cNvSpPr/>
            <p:nvPr/>
          </p:nvSpPr>
          <p:spPr>
            <a:xfrm>
              <a:off x="7075283" y="2184013"/>
              <a:ext cx="5673" cy="6647"/>
            </a:xfrm>
            <a:custGeom>
              <a:avLst/>
              <a:gdLst/>
              <a:ahLst/>
              <a:cxnLst/>
              <a:rect l="l" t="t" r="r" b="b"/>
              <a:pathLst>
                <a:path w="268" h="314" extrusionOk="0">
                  <a:moveTo>
                    <a:pt x="155" y="1"/>
                  </a:moveTo>
                  <a:cubicBezTo>
                    <a:pt x="136" y="1"/>
                    <a:pt x="117" y="5"/>
                    <a:pt x="101" y="13"/>
                  </a:cubicBezTo>
                  <a:cubicBezTo>
                    <a:pt x="34" y="13"/>
                    <a:pt x="0" y="80"/>
                    <a:pt x="0" y="147"/>
                  </a:cubicBezTo>
                  <a:lnTo>
                    <a:pt x="0" y="180"/>
                  </a:lnTo>
                  <a:cubicBezTo>
                    <a:pt x="0" y="280"/>
                    <a:pt x="67" y="313"/>
                    <a:pt x="167" y="313"/>
                  </a:cubicBezTo>
                  <a:cubicBezTo>
                    <a:pt x="234" y="280"/>
                    <a:pt x="267" y="213"/>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48;p51">
              <a:extLst>
                <a:ext uri="{FF2B5EF4-FFF2-40B4-BE49-F238E27FC236}">
                  <a16:creationId xmlns:a16="http://schemas.microsoft.com/office/drawing/2014/main" xmlns="" id="{F14BAEBA-36FB-4E8F-BEE6-D6F3E9C52AD0}"/>
                </a:ext>
              </a:extLst>
            </p:cNvPr>
            <p:cNvSpPr/>
            <p:nvPr/>
          </p:nvSpPr>
          <p:spPr>
            <a:xfrm>
              <a:off x="7058327" y="2078366"/>
              <a:ext cx="5673" cy="6371"/>
            </a:xfrm>
            <a:custGeom>
              <a:avLst/>
              <a:gdLst/>
              <a:ahLst/>
              <a:cxnLst/>
              <a:rect l="l" t="t" r="r" b="b"/>
              <a:pathLst>
                <a:path w="268" h="301" extrusionOk="0">
                  <a:moveTo>
                    <a:pt x="101" y="1"/>
                  </a:moveTo>
                  <a:cubicBezTo>
                    <a:pt x="34" y="1"/>
                    <a:pt x="1" y="67"/>
                    <a:pt x="1" y="134"/>
                  </a:cubicBezTo>
                  <a:lnTo>
                    <a:pt x="1" y="201"/>
                  </a:lnTo>
                  <a:cubicBezTo>
                    <a:pt x="34" y="267"/>
                    <a:pt x="101" y="301"/>
                    <a:pt x="168" y="301"/>
                  </a:cubicBezTo>
                  <a:cubicBezTo>
                    <a:pt x="234" y="301"/>
                    <a:pt x="268" y="234"/>
                    <a:pt x="268" y="167"/>
                  </a:cubicBezTo>
                  <a:lnTo>
                    <a:pt x="268" y="101"/>
                  </a:lnTo>
                  <a:cubicBezTo>
                    <a:pt x="268" y="34"/>
                    <a:pt x="201" y="1"/>
                    <a:pt x="10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49;p51">
              <a:extLst>
                <a:ext uri="{FF2B5EF4-FFF2-40B4-BE49-F238E27FC236}">
                  <a16:creationId xmlns:a16="http://schemas.microsoft.com/office/drawing/2014/main" xmlns="" id="{354F23F5-0B76-4EED-8FDF-CF8769A213DB}"/>
                </a:ext>
              </a:extLst>
            </p:cNvPr>
            <p:cNvSpPr/>
            <p:nvPr/>
          </p:nvSpPr>
          <p:spPr>
            <a:xfrm>
              <a:off x="7066816" y="2131136"/>
              <a:ext cx="5673" cy="6244"/>
            </a:xfrm>
            <a:custGeom>
              <a:avLst/>
              <a:gdLst/>
              <a:ahLst/>
              <a:cxnLst/>
              <a:rect l="l" t="t" r="r" b="b"/>
              <a:pathLst>
                <a:path w="268" h="295" extrusionOk="0">
                  <a:moveTo>
                    <a:pt x="137" y="0"/>
                  </a:moveTo>
                  <a:cubicBezTo>
                    <a:pt x="125" y="0"/>
                    <a:pt x="113" y="3"/>
                    <a:pt x="100" y="9"/>
                  </a:cubicBezTo>
                  <a:cubicBezTo>
                    <a:pt x="34" y="9"/>
                    <a:pt x="0" y="76"/>
                    <a:pt x="0" y="143"/>
                  </a:cubicBezTo>
                  <a:lnTo>
                    <a:pt x="0" y="209"/>
                  </a:lnTo>
                  <a:cubicBezTo>
                    <a:pt x="15" y="268"/>
                    <a:pt x="68" y="294"/>
                    <a:pt x="123" y="294"/>
                  </a:cubicBezTo>
                  <a:cubicBezTo>
                    <a:pt x="193" y="294"/>
                    <a:pt x="267" y="251"/>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50;p51">
              <a:extLst>
                <a:ext uri="{FF2B5EF4-FFF2-40B4-BE49-F238E27FC236}">
                  <a16:creationId xmlns:a16="http://schemas.microsoft.com/office/drawing/2014/main" xmlns="" id="{70045ACF-CF1D-4A7C-9E18-CF7A5196E4AC}"/>
                </a:ext>
              </a:extLst>
            </p:cNvPr>
            <p:cNvSpPr/>
            <p:nvPr/>
          </p:nvSpPr>
          <p:spPr>
            <a:xfrm>
              <a:off x="7107055" y="2016663"/>
              <a:ext cx="5673" cy="6266"/>
            </a:xfrm>
            <a:custGeom>
              <a:avLst/>
              <a:gdLst/>
              <a:ahLst/>
              <a:cxnLst/>
              <a:rect l="l" t="t" r="r" b="b"/>
              <a:pathLst>
                <a:path w="268" h="296" extrusionOk="0">
                  <a:moveTo>
                    <a:pt x="150" y="1"/>
                  </a:moveTo>
                  <a:cubicBezTo>
                    <a:pt x="134" y="1"/>
                    <a:pt x="117" y="5"/>
                    <a:pt x="101" y="13"/>
                  </a:cubicBezTo>
                  <a:cubicBezTo>
                    <a:pt x="34" y="13"/>
                    <a:pt x="1" y="80"/>
                    <a:pt x="1" y="147"/>
                  </a:cubicBezTo>
                  <a:lnTo>
                    <a:pt x="1" y="214"/>
                  </a:lnTo>
                  <a:cubicBezTo>
                    <a:pt x="14" y="269"/>
                    <a:pt x="63" y="296"/>
                    <a:pt x="115" y="296"/>
                  </a:cubicBezTo>
                  <a:cubicBezTo>
                    <a:pt x="188" y="296"/>
                    <a:pt x="267" y="244"/>
                    <a:pt x="267" y="147"/>
                  </a:cubicBezTo>
                  <a:lnTo>
                    <a:pt x="267" y="114"/>
                  </a:lnTo>
                  <a:cubicBezTo>
                    <a:pt x="242" y="38"/>
                    <a:pt x="199" y="1"/>
                    <a:pt x="15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51;p51">
              <a:extLst>
                <a:ext uri="{FF2B5EF4-FFF2-40B4-BE49-F238E27FC236}">
                  <a16:creationId xmlns:a16="http://schemas.microsoft.com/office/drawing/2014/main" xmlns="" id="{2480F037-8750-46C7-A226-F90A1471B73D}"/>
                </a:ext>
              </a:extLst>
            </p:cNvPr>
            <p:cNvSpPr/>
            <p:nvPr/>
          </p:nvSpPr>
          <p:spPr>
            <a:xfrm>
              <a:off x="7098588" y="1963786"/>
              <a:ext cx="5673" cy="6774"/>
            </a:xfrm>
            <a:custGeom>
              <a:avLst/>
              <a:gdLst/>
              <a:ahLst/>
              <a:cxnLst/>
              <a:rect l="l" t="t" r="r" b="b"/>
              <a:pathLst>
                <a:path w="268" h="320" extrusionOk="0">
                  <a:moveTo>
                    <a:pt x="140" y="1"/>
                  </a:moveTo>
                  <a:cubicBezTo>
                    <a:pt x="126" y="1"/>
                    <a:pt x="113" y="4"/>
                    <a:pt x="100" y="10"/>
                  </a:cubicBezTo>
                  <a:cubicBezTo>
                    <a:pt x="34" y="10"/>
                    <a:pt x="0" y="76"/>
                    <a:pt x="0" y="143"/>
                  </a:cubicBezTo>
                  <a:lnTo>
                    <a:pt x="0" y="210"/>
                  </a:lnTo>
                  <a:cubicBezTo>
                    <a:pt x="15" y="285"/>
                    <a:pt x="71" y="319"/>
                    <a:pt x="128" y="319"/>
                  </a:cubicBezTo>
                  <a:cubicBezTo>
                    <a:pt x="197" y="319"/>
                    <a:pt x="267" y="268"/>
                    <a:pt x="267" y="176"/>
                  </a:cubicBezTo>
                  <a:lnTo>
                    <a:pt x="267" y="110"/>
                  </a:lnTo>
                  <a:cubicBezTo>
                    <a:pt x="267" y="55"/>
                    <a:pt x="200" y="1"/>
                    <a:pt x="14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52;p51">
              <a:extLst>
                <a:ext uri="{FF2B5EF4-FFF2-40B4-BE49-F238E27FC236}">
                  <a16:creationId xmlns:a16="http://schemas.microsoft.com/office/drawing/2014/main" xmlns="" id="{46D93C40-BFA5-4A8B-8504-86A009C0F1DD}"/>
                </a:ext>
              </a:extLst>
            </p:cNvPr>
            <p:cNvSpPr/>
            <p:nvPr/>
          </p:nvSpPr>
          <p:spPr>
            <a:xfrm>
              <a:off x="7123290" y="2121950"/>
              <a:ext cx="6371" cy="6562"/>
            </a:xfrm>
            <a:custGeom>
              <a:avLst/>
              <a:gdLst/>
              <a:ahLst/>
              <a:cxnLst/>
              <a:rect l="l" t="t" r="r" b="b"/>
              <a:pathLst>
                <a:path w="301" h="310" extrusionOk="0">
                  <a:moveTo>
                    <a:pt x="171" y="1"/>
                  </a:moveTo>
                  <a:cubicBezTo>
                    <a:pt x="159" y="1"/>
                    <a:pt x="146" y="4"/>
                    <a:pt x="134" y="10"/>
                  </a:cubicBezTo>
                  <a:cubicBezTo>
                    <a:pt x="67" y="10"/>
                    <a:pt x="1" y="76"/>
                    <a:pt x="34" y="143"/>
                  </a:cubicBezTo>
                  <a:lnTo>
                    <a:pt x="34" y="210"/>
                  </a:lnTo>
                  <a:cubicBezTo>
                    <a:pt x="34" y="277"/>
                    <a:pt x="101" y="310"/>
                    <a:pt x="168" y="310"/>
                  </a:cubicBezTo>
                  <a:cubicBezTo>
                    <a:pt x="234" y="310"/>
                    <a:pt x="301" y="243"/>
                    <a:pt x="301" y="176"/>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53;p51">
              <a:extLst>
                <a:ext uri="{FF2B5EF4-FFF2-40B4-BE49-F238E27FC236}">
                  <a16:creationId xmlns:a16="http://schemas.microsoft.com/office/drawing/2014/main" xmlns="" id="{5032A7EA-02B1-41D5-8DF3-936EE1B929EA}"/>
                </a:ext>
              </a:extLst>
            </p:cNvPr>
            <p:cNvSpPr/>
            <p:nvPr/>
          </p:nvSpPr>
          <p:spPr>
            <a:xfrm>
              <a:off x="7114823" y="2069179"/>
              <a:ext cx="6371" cy="6350"/>
            </a:xfrm>
            <a:custGeom>
              <a:avLst/>
              <a:gdLst/>
              <a:ahLst/>
              <a:cxnLst/>
              <a:rect l="l" t="t" r="r" b="b"/>
              <a:pathLst>
                <a:path w="301" h="300" extrusionOk="0">
                  <a:moveTo>
                    <a:pt x="134" y="1"/>
                  </a:moveTo>
                  <a:cubicBezTo>
                    <a:pt x="67" y="1"/>
                    <a:pt x="0" y="68"/>
                    <a:pt x="34" y="168"/>
                  </a:cubicBezTo>
                  <a:lnTo>
                    <a:pt x="34" y="201"/>
                  </a:lnTo>
                  <a:cubicBezTo>
                    <a:pt x="48" y="271"/>
                    <a:pt x="97" y="300"/>
                    <a:pt x="150" y="300"/>
                  </a:cubicBezTo>
                  <a:cubicBezTo>
                    <a:pt x="222" y="300"/>
                    <a:pt x="301" y="245"/>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54;p51">
              <a:extLst>
                <a:ext uri="{FF2B5EF4-FFF2-40B4-BE49-F238E27FC236}">
                  <a16:creationId xmlns:a16="http://schemas.microsoft.com/office/drawing/2014/main" xmlns="" id="{F16DF88E-FABF-41B7-A4DD-E6AFE003B4A1}"/>
                </a:ext>
              </a:extLst>
            </p:cNvPr>
            <p:cNvSpPr/>
            <p:nvPr/>
          </p:nvSpPr>
          <p:spPr>
            <a:xfrm>
              <a:off x="7131779" y="2174911"/>
              <a:ext cx="6371" cy="6562"/>
            </a:xfrm>
            <a:custGeom>
              <a:avLst/>
              <a:gdLst/>
              <a:ahLst/>
              <a:cxnLst/>
              <a:rect l="l" t="t" r="r" b="b"/>
              <a:pathLst>
                <a:path w="301" h="310" extrusionOk="0">
                  <a:moveTo>
                    <a:pt x="170" y="1"/>
                  </a:moveTo>
                  <a:cubicBezTo>
                    <a:pt x="158" y="1"/>
                    <a:pt x="146" y="3"/>
                    <a:pt x="133" y="9"/>
                  </a:cubicBezTo>
                  <a:cubicBezTo>
                    <a:pt x="67" y="9"/>
                    <a:pt x="0" y="76"/>
                    <a:pt x="33" y="143"/>
                  </a:cubicBezTo>
                  <a:lnTo>
                    <a:pt x="33" y="210"/>
                  </a:lnTo>
                  <a:cubicBezTo>
                    <a:pt x="33" y="276"/>
                    <a:pt x="100" y="310"/>
                    <a:pt x="167" y="310"/>
                  </a:cubicBezTo>
                  <a:cubicBezTo>
                    <a:pt x="234" y="276"/>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55;p51">
              <a:extLst>
                <a:ext uri="{FF2B5EF4-FFF2-40B4-BE49-F238E27FC236}">
                  <a16:creationId xmlns:a16="http://schemas.microsoft.com/office/drawing/2014/main" xmlns="" id="{E44BBB5A-4CAE-4E27-BF70-4B20ACAB3998}"/>
                </a:ext>
              </a:extLst>
            </p:cNvPr>
            <p:cNvSpPr/>
            <p:nvPr/>
          </p:nvSpPr>
          <p:spPr>
            <a:xfrm>
              <a:off x="7269452" y="1936438"/>
              <a:ext cx="5673" cy="6562"/>
            </a:xfrm>
            <a:custGeom>
              <a:avLst/>
              <a:gdLst/>
              <a:ahLst/>
              <a:cxnLst/>
              <a:rect l="l" t="t" r="r" b="b"/>
              <a:pathLst>
                <a:path w="268" h="310" extrusionOk="0">
                  <a:moveTo>
                    <a:pt x="101" y="1"/>
                  </a:moveTo>
                  <a:cubicBezTo>
                    <a:pt x="34" y="1"/>
                    <a:pt x="1" y="67"/>
                    <a:pt x="1" y="168"/>
                  </a:cubicBezTo>
                  <a:lnTo>
                    <a:pt x="1" y="201"/>
                  </a:lnTo>
                  <a:cubicBezTo>
                    <a:pt x="1" y="255"/>
                    <a:pt x="45" y="310"/>
                    <a:pt x="116" y="310"/>
                  </a:cubicBezTo>
                  <a:cubicBezTo>
                    <a:pt x="132" y="310"/>
                    <a:pt x="149" y="307"/>
                    <a:pt x="167" y="301"/>
                  </a:cubicBezTo>
                  <a:cubicBezTo>
                    <a:pt x="234" y="301"/>
                    <a:pt x="268" y="234"/>
                    <a:pt x="268" y="168"/>
                  </a:cubicBezTo>
                  <a:lnTo>
                    <a:pt x="268"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56;p51">
              <a:extLst>
                <a:ext uri="{FF2B5EF4-FFF2-40B4-BE49-F238E27FC236}">
                  <a16:creationId xmlns:a16="http://schemas.microsoft.com/office/drawing/2014/main" xmlns="" id="{C71A3884-1D8C-4EC6-B7F4-E13C24AB97DD}"/>
                </a:ext>
              </a:extLst>
            </p:cNvPr>
            <p:cNvSpPr/>
            <p:nvPr/>
          </p:nvSpPr>
          <p:spPr>
            <a:xfrm>
              <a:off x="7277919" y="1989208"/>
              <a:ext cx="5673" cy="6562"/>
            </a:xfrm>
            <a:custGeom>
              <a:avLst/>
              <a:gdLst/>
              <a:ahLst/>
              <a:cxnLst/>
              <a:rect l="l" t="t" r="r" b="b"/>
              <a:pathLst>
                <a:path w="268" h="310" extrusionOk="0">
                  <a:moveTo>
                    <a:pt x="140" y="1"/>
                  </a:moveTo>
                  <a:cubicBezTo>
                    <a:pt x="127" y="1"/>
                    <a:pt x="113" y="3"/>
                    <a:pt x="101" y="10"/>
                  </a:cubicBezTo>
                  <a:cubicBezTo>
                    <a:pt x="34" y="10"/>
                    <a:pt x="1" y="76"/>
                    <a:pt x="1" y="143"/>
                  </a:cubicBezTo>
                  <a:lnTo>
                    <a:pt x="1" y="210"/>
                  </a:lnTo>
                  <a:cubicBezTo>
                    <a:pt x="1" y="276"/>
                    <a:pt x="68" y="310"/>
                    <a:pt x="168" y="310"/>
                  </a:cubicBezTo>
                  <a:cubicBezTo>
                    <a:pt x="234" y="310"/>
                    <a:pt x="268" y="243"/>
                    <a:pt x="268" y="176"/>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57;p51">
              <a:extLst>
                <a:ext uri="{FF2B5EF4-FFF2-40B4-BE49-F238E27FC236}">
                  <a16:creationId xmlns:a16="http://schemas.microsoft.com/office/drawing/2014/main" xmlns="" id="{7980C377-ACC1-4897-B013-20776C09A767}"/>
                </a:ext>
              </a:extLst>
            </p:cNvPr>
            <p:cNvSpPr/>
            <p:nvPr/>
          </p:nvSpPr>
          <p:spPr>
            <a:xfrm>
              <a:off x="7302643" y="2147562"/>
              <a:ext cx="6371" cy="6562"/>
            </a:xfrm>
            <a:custGeom>
              <a:avLst/>
              <a:gdLst/>
              <a:ahLst/>
              <a:cxnLst/>
              <a:rect l="l" t="t" r="r" b="b"/>
              <a:pathLst>
                <a:path w="301" h="310" extrusionOk="0">
                  <a:moveTo>
                    <a:pt x="134" y="1"/>
                  </a:moveTo>
                  <a:cubicBezTo>
                    <a:pt x="67" y="1"/>
                    <a:pt x="0" y="67"/>
                    <a:pt x="34" y="134"/>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58;p51">
              <a:extLst>
                <a:ext uri="{FF2B5EF4-FFF2-40B4-BE49-F238E27FC236}">
                  <a16:creationId xmlns:a16="http://schemas.microsoft.com/office/drawing/2014/main" xmlns="" id="{86866ACE-B3EB-4C60-AEC0-DC942A022161}"/>
                </a:ext>
              </a:extLst>
            </p:cNvPr>
            <p:cNvSpPr/>
            <p:nvPr/>
          </p:nvSpPr>
          <p:spPr>
            <a:xfrm>
              <a:off x="7294176" y="2094601"/>
              <a:ext cx="6371" cy="6562"/>
            </a:xfrm>
            <a:custGeom>
              <a:avLst/>
              <a:gdLst/>
              <a:ahLst/>
              <a:cxnLst/>
              <a:rect l="l" t="t" r="r" b="b"/>
              <a:pathLst>
                <a:path w="301" h="310" extrusionOk="0">
                  <a:moveTo>
                    <a:pt x="134" y="1"/>
                  </a:moveTo>
                  <a:cubicBezTo>
                    <a:pt x="67" y="34"/>
                    <a:pt x="0" y="101"/>
                    <a:pt x="34" y="168"/>
                  </a:cubicBezTo>
                  <a:lnTo>
                    <a:pt x="34" y="201"/>
                  </a:lnTo>
                  <a:cubicBezTo>
                    <a:pt x="34" y="255"/>
                    <a:pt x="78" y="310"/>
                    <a:pt x="131" y="310"/>
                  </a:cubicBezTo>
                  <a:cubicBezTo>
                    <a:pt x="143" y="310"/>
                    <a:pt x="155" y="307"/>
                    <a:pt x="167" y="301"/>
                  </a:cubicBezTo>
                  <a:cubicBezTo>
                    <a:pt x="234" y="301"/>
                    <a:pt x="300" y="234"/>
                    <a:pt x="300" y="168"/>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59;p51">
              <a:extLst>
                <a:ext uri="{FF2B5EF4-FFF2-40B4-BE49-F238E27FC236}">
                  <a16:creationId xmlns:a16="http://schemas.microsoft.com/office/drawing/2014/main" xmlns="" id="{0D24AE64-7C9F-4958-8016-CE9764CEE5C8}"/>
                </a:ext>
              </a:extLst>
            </p:cNvPr>
            <p:cNvSpPr/>
            <p:nvPr/>
          </p:nvSpPr>
          <p:spPr>
            <a:xfrm>
              <a:off x="7286407" y="2042169"/>
              <a:ext cx="5673" cy="6562"/>
            </a:xfrm>
            <a:custGeom>
              <a:avLst/>
              <a:gdLst/>
              <a:ahLst/>
              <a:cxnLst/>
              <a:rect l="l" t="t" r="r" b="b"/>
              <a:pathLst>
                <a:path w="268" h="310" extrusionOk="0">
                  <a:moveTo>
                    <a:pt x="137" y="0"/>
                  </a:moveTo>
                  <a:cubicBezTo>
                    <a:pt x="125" y="0"/>
                    <a:pt x="113" y="3"/>
                    <a:pt x="100" y="9"/>
                  </a:cubicBezTo>
                  <a:cubicBezTo>
                    <a:pt x="34" y="9"/>
                    <a:pt x="0" y="76"/>
                    <a:pt x="0" y="143"/>
                  </a:cubicBezTo>
                  <a:lnTo>
                    <a:pt x="0" y="209"/>
                  </a:lnTo>
                  <a:cubicBezTo>
                    <a:pt x="0" y="276"/>
                    <a:pt x="67" y="310"/>
                    <a:pt x="134" y="310"/>
                  </a:cubicBezTo>
                  <a:cubicBezTo>
                    <a:pt x="200" y="276"/>
                    <a:pt x="267" y="209"/>
                    <a:pt x="267" y="143"/>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60;p51">
              <a:extLst>
                <a:ext uri="{FF2B5EF4-FFF2-40B4-BE49-F238E27FC236}">
                  <a16:creationId xmlns:a16="http://schemas.microsoft.com/office/drawing/2014/main" xmlns="" id="{2A429174-14B4-4E2B-B22F-F345F4963C16}"/>
                </a:ext>
              </a:extLst>
            </p:cNvPr>
            <p:cNvSpPr/>
            <p:nvPr/>
          </p:nvSpPr>
          <p:spPr>
            <a:xfrm>
              <a:off x="7007504" y="1761848"/>
              <a:ext cx="6371" cy="6562"/>
            </a:xfrm>
            <a:custGeom>
              <a:avLst/>
              <a:gdLst/>
              <a:ahLst/>
              <a:cxnLst/>
              <a:rect l="l" t="t" r="r" b="b"/>
              <a:pathLst>
                <a:path w="301" h="310" extrusionOk="0">
                  <a:moveTo>
                    <a:pt x="170" y="1"/>
                  </a:moveTo>
                  <a:cubicBezTo>
                    <a:pt x="158" y="1"/>
                    <a:pt x="146" y="3"/>
                    <a:pt x="134" y="9"/>
                  </a:cubicBezTo>
                  <a:cubicBezTo>
                    <a:pt x="67" y="9"/>
                    <a:pt x="0" y="76"/>
                    <a:pt x="34" y="143"/>
                  </a:cubicBezTo>
                  <a:lnTo>
                    <a:pt x="34" y="210"/>
                  </a:lnTo>
                  <a:cubicBezTo>
                    <a:pt x="34" y="276"/>
                    <a:pt x="100" y="310"/>
                    <a:pt x="167" y="310"/>
                  </a:cubicBezTo>
                  <a:cubicBezTo>
                    <a:pt x="234" y="276"/>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61;p51">
              <a:extLst>
                <a:ext uri="{FF2B5EF4-FFF2-40B4-BE49-F238E27FC236}">
                  <a16:creationId xmlns:a16="http://schemas.microsoft.com/office/drawing/2014/main" xmlns="" id="{5E2523FF-6B6E-46C7-9040-23B583368851}"/>
                </a:ext>
              </a:extLst>
            </p:cNvPr>
            <p:cNvSpPr/>
            <p:nvPr/>
          </p:nvSpPr>
          <p:spPr>
            <a:xfrm>
              <a:off x="6951008" y="1770950"/>
              <a:ext cx="5673" cy="6647"/>
            </a:xfrm>
            <a:custGeom>
              <a:avLst/>
              <a:gdLst/>
              <a:ahLst/>
              <a:cxnLst/>
              <a:rect l="l" t="t" r="r" b="b"/>
              <a:pathLst>
                <a:path w="268" h="314" extrusionOk="0">
                  <a:moveTo>
                    <a:pt x="155" y="1"/>
                  </a:moveTo>
                  <a:cubicBezTo>
                    <a:pt x="136" y="1"/>
                    <a:pt x="117" y="5"/>
                    <a:pt x="101" y="13"/>
                  </a:cubicBezTo>
                  <a:cubicBezTo>
                    <a:pt x="34" y="13"/>
                    <a:pt x="1" y="80"/>
                    <a:pt x="1" y="147"/>
                  </a:cubicBezTo>
                  <a:lnTo>
                    <a:pt x="1" y="213"/>
                  </a:lnTo>
                  <a:cubicBezTo>
                    <a:pt x="1" y="280"/>
                    <a:pt x="67" y="313"/>
                    <a:pt x="167" y="313"/>
                  </a:cubicBezTo>
                  <a:cubicBezTo>
                    <a:pt x="234" y="280"/>
                    <a:pt x="267" y="213"/>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2;p51">
              <a:extLst>
                <a:ext uri="{FF2B5EF4-FFF2-40B4-BE49-F238E27FC236}">
                  <a16:creationId xmlns:a16="http://schemas.microsoft.com/office/drawing/2014/main" xmlns="" id="{EAE577D7-60D0-46E5-8823-E048BF419746}"/>
                </a:ext>
              </a:extLst>
            </p:cNvPr>
            <p:cNvSpPr/>
            <p:nvPr/>
          </p:nvSpPr>
          <p:spPr>
            <a:xfrm>
              <a:off x="7235563" y="1725313"/>
              <a:ext cx="5673" cy="6562"/>
            </a:xfrm>
            <a:custGeom>
              <a:avLst/>
              <a:gdLst/>
              <a:ahLst/>
              <a:cxnLst/>
              <a:rect l="l" t="t" r="r" b="b"/>
              <a:pathLst>
                <a:path w="268" h="310" extrusionOk="0">
                  <a:moveTo>
                    <a:pt x="134" y="1"/>
                  </a:moveTo>
                  <a:cubicBezTo>
                    <a:pt x="67" y="34"/>
                    <a:pt x="1" y="68"/>
                    <a:pt x="1" y="168"/>
                  </a:cubicBezTo>
                  <a:lnTo>
                    <a:pt x="1" y="201"/>
                  </a:lnTo>
                  <a:cubicBezTo>
                    <a:pt x="28" y="256"/>
                    <a:pt x="77" y="310"/>
                    <a:pt x="131" y="310"/>
                  </a:cubicBezTo>
                  <a:cubicBezTo>
                    <a:pt x="143" y="310"/>
                    <a:pt x="155" y="307"/>
                    <a:pt x="167" y="301"/>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63;p51">
              <a:extLst>
                <a:ext uri="{FF2B5EF4-FFF2-40B4-BE49-F238E27FC236}">
                  <a16:creationId xmlns:a16="http://schemas.microsoft.com/office/drawing/2014/main" xmlns="" id="{43CDE972-22FB-40FE-9CDB-8CF126BD28B4}"/>
                </a:ext>
              </a:extLst>
            </p:cNvPr>
            <p:cNvSpPr/>
            <p:nvPr/>
          </p:nvSpPr>
          <p:spPr>
            <a:xfrm>
              <a:off x="7064699" y="1752662"/>
              <a:ext cx="6371" cy="6583"/>
            </a:xfrm>
            <a:custGeom>
              <a:avLst/>
              <a:gdLst/>
              <a:ahLst/>
              <a:cxnLst/>
              <a:rect l="l" t="t" r="r" b="b"/>
              <a:pathLst>
                <a:path w="301" h="311" extrusionOk="0">
                  <a:moveTo>
                    <a:pt x="170" y="1"/>
                  </a:moveTo>
                  <a:cubicBezTo>
                    <a:pt x="158" y="1"/>
                    <a:pt x="146" y="4"/>
                    <a:pt x="134" y="10"/>
                  </a:cubicBezTo>
                  <a:cubicBezTo>
                    <a:pt x="67" y="10"/>
                    <a:pt x="0" y="77"/>
                    <a:pt x="0" y="143"/>
                  </a:cubicBezTo>
                  <a:lnTo>
                    <a:pt x="0" y="210"/>
                  </a:lnTo>
                  <a:cubicBezTo>
                    <a:pt x="33" y="277"/>
                    <a:pt x="100" y="310"/>
                    <a:pt x="167" y="310"/>
                  </a:cubicBezTo>
                  <a:cubicBezTo>
                    <a:pt x="234" y="310"/>
                    <a:pt x="300" y="243"/>
                    <a:pt x="267" y="177"/>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64;p51">
              <a:extLst>
                <a:ext uri="{FF2B5EF4-FFF2-40B4-BE49-F238E27FC236}">
                  <a16:creationId xmlns:a16="http://schemas.microsoft.com/office/drawing/2014/main" xmlns="" id="{DC1A5F5A-C307-4FB3-9ED3-E8B9C27AFD7C}"/>
                </a:ext>
              </a:extLst>
            </p:cNvPr>
            <p:cNvSpPr/>
            <p:nvPr/>
          </p:nvSpPr>
          <p:spPr>
            <a:xfrm>
              <a:off x="7155063" y="1954621"/>
              <a:ext cx="6393" cy="6562"/>
            </a:xfrm>
            <a:custGeom>
              <a:avLst/>
              <a:gdLst/>
              <a:ahLst/>
              <a:cxnLst/>
              <a:rect l="l" t="t" r="r" b="b"/>
              <a:pathLst>
                <a:path w="302" h="310" extrusionOk="0">
                  <a:moveTo>
                    <a:pt x="171" y="0"/>
                  </a:moveTo>
                  <a:cubicBezTo>
                    <a:pt x="159" y="0"/>
                    <a:pt x="147" y="3"/>
                    <a:pt x="134" y="9"/>
                  </a:cubicBezTo>
                  <a:cubicBezTo>
                    <a:pt x="68" y="9"/>
                    <a:pt x="1" y="76"/>
                    <a:pt x="34" y="142"/>
                  </a:cubicBezTo>
                  <a:lnTo>
                    <a:pt x="34"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65;p51">
              <a:extLst>
                <a:ext uri="{FF2B5EF4-FFF2-40B4-BE49-F238E27FC236}">
                  <a16:creationId xmlns:a16="http://schemas.microsoft.com/office/drawing/2014/main" xmlns="" id="{43137026-116F-4E6C-B87A-4C6806198317}"/>
                </a:ext>
              </a:extLst>
            </p:cNvPr>
            <p:cNvSpPr/>
            <p:nvPr/>
          </p:nvSpPr>
          <p:spPr>
            <a:xfrm>
              <a:off x="7163551" y="2007497"/>
              <a:ext cx="6371" cy="6562"/>
            </a:xfrm>
            <a:custGeom>
              <a:avLst/>
              <a:gdLst/>
              <a:ahLst/>
              <a:cxnLst/>
              <a:rect l="l" t="t" r="r" b="b"/>
              <a:pathLst>
                <a:path w="301" h="310" extrusionOk="0">
                  <a:moveTo>
                    <a:pt x="183" y="0"/>
                  </a:moveTo>
                  <a:cubicBezTo>
                    <a:pt x="167" y="0"/>
                    <a:pt x="150" y="4"/>
                    <a:pt x="134" y="13"/>
                  </a:cubicBezTo>
                  <a:cubicBezTo>
                    <a:pt x="67" y="13"/>
                    <a:pt x="0" y="80"/>
                    <a:pt x="33" y="146"/>
                  </a:cubicBezTo>
                  <a:lnTo>
                    <a:pt x="33" y="213"/>
                  </a:lnTo>
                  <a:cubicBezTo>
                    <a:pt x="47" y="280"/>
                    <a:pt x="93" y="310"/>
                    <a:pt x="143" y="310"/>
                  </a:cubicBezTo>
                  <a:cubicBezTo>
                    <a:pt x="217" y="310"/>
                    <a:pt x="300" y="246"/>
                    <a:pt x="300" y="146"/>
                  </a:cubicBezTo>
                  <a:lnTo>
                    <a:pt x="300" y="113"/>
                  </a:lnTo>
                  <a:cubicBezTo>
                    <a:pt x="275"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66;p51">
              <a:extLst>
                <a:ext uri="{FF2B5EF4-FFF2-40B4-BE49-F238E27FC236}">
                  <a16:creationId xmlns:a16="http://schemas.microsoft.com/office/drawing/2014/main" xmlns="" id="{542EFC86-77A4-4D5B-9A05-C597F6BFB47E}"/>
                </a:ext>
              </a:extLst>
            </p:cNvPr>
            <p:cNvSpPr/>
            <p:nvPr/>
          </p:nvSpPr>
          <p:spPr>
            <a:xfrm>
              <a:off x="7188952" y="2165724"/>
              <a:ext cx="6393" cy="6583"/>
            </a:xfrm>
            <a:custGeom>
              <a:avLst/>
              <a:gdLst/>
              <a:ahLst/>
              <a:cxnLst/>
              <a:rect l="l" t="t" r="r" b="b"/>
              <a:pathLst>
                <a:path w="302" h="311" extrusionOk="0">
                  <a:moveTo>
                    <a:pt x="171" y="1"/>
                  </a:moveTo>
                  <a:cubicBezTo>
                    <a:pt x="159" y="1"/>
                    <a:pt x="147" y="4"/>
                    <a:pt x="134" y="10"/>
                  </a:cubicBezTo>
                  <a:cubicBezTo>
                    <a:pt x="34" y="10"/>
                    <a:pt x="1" y="77"/>
                    <a:pt x="1" y="143"/>
                  </a:cubicBezTo>
                  <a:lnTo>
                    <a:pt x="1" y="210"/>
                  </a:lnTo>
                  <a:cubicBezTo>
                    <a:pt x="34" y="277"/>
                    <a:pt x="101" y="310"/>
                    <a:pt x="168" y="310"/>
                  </a:cubicBezTo>
                  <a:cubicBezTo>
                    <a:pt x="234" y="310"/>
                    <a:pt x="301" y="243"/>
                    <a:pt x="268" y="177"/>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67;p51">
              <a:extLst>
                <a:ext uri="{FF2B5EF4-FFF2-40B4-BE49-F238E27FC236}">
                  <a16:creationId xmlns:a16="http://schemas.microsoft.com/office/drawing/2014/main" xmlns="" id="{62515833-2B82-4037-9D70-7848DB6BE564}"/>
                </a:ext>
              </a:extLst>
            </p:cNvPr>
            <p:cNvSpPr/>
            <p:nvPr/>
          </p:nvSpPr>
          <p:spPr>
            <a:xfrm>
              <a:off x="7172018" y="2060014"/>
              <a:ext cx="6371" cy="6583"/>
            </a:xfrm>
            <a:custGeom>
              <a:avLst/>
              <a:gdLst/>
              <a:ahLst/>
              <a:cxnLst/>
              <a:rect l="l" t="t" r="r" b="b"/>
              <a:pathLst>
                <a:path w="301" h="311" extrusionOk="0">
                  <a:moveTo>
                    <a:pt x="134" y="0"/>
                  </a:moveTo>
                  <a:cubicBezTo>
                    <a:pt x="67" y="34"/>
                    <a:pt x="0" y="67"/>
                    <a:pt x="0" y="167"/>
                  </a:cubicBezTo>
                  <a:lnTo>
                    <a:pt x="0" y="200"/>
                  </a:lnTo>
                  <a:cubicBezTo>
                    <a:pt x="30" y="276"/>
                    <a:pt x="94" y="310"/>
                    <a:pt x="156" y="310"/>
                  </a:cubicBezTo>
                  <a:cubicBezTo>
                    <a:pt x="230" y="310"/>
                    <a:pt x="301" y="259"/>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68;p51">
              <a:extLst>
                <a:ext uri="{FF2B5EF4-FFF2-40B4-BE49-F238E27FC236}">
                  <a16:creationId xmlns:a16="http://schemas.microsoft.com/office/drawing/2014/main" xmlns="" id="{1142B8E1-6BBB-4DF9-9009-CDFBA8CBF344}"/>
                </a:ext>
              </a:extLst>
            </p:cNvPr>
            <p:cNvSpPr/>
            <p:nvPr/>
          </p:nvSpPr>
          <p:spPr>
            <a:xfrm>
              <a:off x="7180485" y="2112975"/>
              <a:ext cx="6371" cy="6562"/>
            </a:xfrm>
            <a:custGeom>
              <a:avLst/>
              <a:gdLst/>
              <a:ahLst/>
              <a:cxnLst/>
              <a:rect l="l" t="t" r="r" b="b"/>
              <a:pathLst>
                <a:path w="301" h="310" extrusionOk="0">
                  <a:moveTo>
                    <a:pt x="134" y="0"/>
                  </a:moveTo>
                  <a:cubicBezTo>
                    <a:pt x="67" y="0"/>
                    <a:pt x="1" y="67"/>
                    <a:pt x="1" y="133"/>
                  </a:cubicBezTo>
                  <a:lnTo>
                    <a:pt x="1" y="200"/>
                  </a:lnTo>
                  <a:cubicBezTo>
                    <a:pt x="28" y="255"/>
                    <a:pt x="77" y="309"/>
                    <a:pt x="131" y="309"/>
                  </a:cubicBezTo>
                  <a:cubicBezTo>
                    <a:pt x="143" y="309"/>
                    <a:pt x="155" y="306"/>
                    <a:pt x="167" y="300"/>
                  </a:cubicBezTo>
                  <a:cubicBezTo>
                    <a:pt x="234" y="300"/>
                    <a:pt x="301"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69;p51">
              <a:extLst>
                <a:ext uri="{FF2B5EF4-FFF2-40B4-BE49-F238E27FC236}">
                  <a16:creationId xmlns:a16="http://schemas.microsoft.com/office/drawing/2014/main" xmlns="" id="{795CB03A-1CCE-4B4C-849E-4CEDCD436D23}"/>
                </a:ext>
              </a:extLst>
            </p:cNvPr>
            <p:cNvSpPr/>
            <p:nvPr/>
          </p:nvSpPr>
          <p:spPr>
            <a:xfrm>
              <a:off x="7220746" y="1998395"/>
              <a:ext cx="5652" cy="6562"/>
            </a:xfrm>
            <a:custGeom>
              <a:avLst/>
              <a:gdLst/>
              <a:ahLst/>
              <a:cxnLst/>
              <a:rect l="l" t="t" r="r" b="b"/>
              <a:pathLst>
                <a:path w="267" h="310" extrusionOk="0">
                  <a:moveTo>
                    <a:pt x="170" y="0"/>
                  </a:moveTo>
                  <a:cubicBezTo>
                    <a:pt x="158" y="0"/>
                    <a:pt x="146" y="3"/>
                    <a:pt x="133" y="9"/>
                  </a:cubicBezTo>
                  <a:cubicBezTo>
                    <a:pt x="67" y="9"/>
                    <a:pt x="0" y="76"/>
                    <a:pt x="0" y="143"/>
                  </a:cubicBezTo>
                  <a:lnTo>
                    <a:pt x="0" y="209"/>
                  </a:lnTo>
                  <a:cubicBezTo>
                    <a:pt x="33" y="276"/>
                    <a:pt x="100" y="309"/>
                    <a:pt x="167" y="309"/>
                  </a:cubicBezTo>
                  <a:cubicBezTo>
                    <a:pt x="234" y="309"/>
                    <a:pt x="267" y="243"/>
                    <a:pt x="267" y="176"/>
                  </a:cubicBezTo>
                  <a:lnTo>
                    <a:pt x="267" y="109"/>
                  </a:lnTo>
                  <a:cubicBezTo>
                    <a:pt x="267" y="55"/>
                    <a:pt x="222"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70;p51">
              <a:extLst>
                <a:ext uri="{FF2B5EF4-FFF2-40B4-BE49-F238E27FC236}">
                  <a16:creationId xmlns:a16="http://schemas.microsoft.com/office/drawing/2014/main" xmlns="" id="{EA5BA5A6-A0E3-473E-AD23-C2B64BF81B3E}"/>
                </a:ext>
              </a:extLst>
            </p:cNvPr>
            <p:cNvSpPr/>
            <p:nvPr/>
          </p:nvSpPr>
          <p:spPr>
            <a:xfrm>
              <a:off x="7212257" y="1945624"/>
              <a:ext cx="6371" cy="6371"/>
            </a:xfrm>
            <a:custGeom>
              <a:avLst/>
              <a:gdLst/>
              <a:ahLst/>
              <a:cxnLst/>
              <a:rect l="l" t="t" r="r" b="b"/>
              <a:pathLst>
                <a:path w="301" h="301" extrusionOk="0">
                  <a:moveTo>
                    <a:pt x="134" y="0"/>
                  </a:moveTo>
                  <a:cubicBezTo>
                    <a:pt x="67" y="0"/>
                    <a:pt x="1" y="67"/>
                    <a:pt x="1" y="134"/>
                  </a:cubicBezTo>
                  <a:lnTo>
                    <a:pt x="1" y="201"/>
                  </a:lnTo>
                  <a:cubicBezTo>
                    <a:pt x="34" y="267"/>
                    <a:pt x="101" y="301"/>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71;p51">
              <a:extLst>
                <a:ext uri="{FF2B5EF4-FFF2-40B4-BE49-F238E27FC236}">
                  <a16:creationId xmlns:a16="http://schemas.microsoft.com/office/drawing/2014/main" xmlns="" id="{778F271C-5CEA-4250-B7E7-446D3C0B3AB9}"/>
                </a:ext>
              </a:extLst>
            </p:cNvPr>
            <p:cNvSpPr/>
            <p:nvPr/>
          </p:nvSpPr>
          <p:spPr>
            <a:xfrm>
              <a:off x="7246147" y="2156749"/>
              <a:ext cx="5673" cy="6371"/>
            </a:xfrm>
            <a:custGeom>
              <a:avLst/>
              <a:gdLst/>
              <a:ahLst/>
              <a:cxnLst/>
              <a:rect l="l" t="t" r="r" b="b"/>
              <a:pathLst>
                <a:path w="268" h="301" extrusionOk="0">
                  <a:moveTo>
                    <a:pt x="101" y="0"/>
                  </a:moveTo>
                  <a:cubicBezTo>
                    <a:pt x="34" y="0"/>
                    <a:pt x="1" y="67"/>
                    <a:pt x="1" y="134"/>
                  </a:cubicBezTo>
                  <a:lnTo>
                    <a:pt x="1" y="200"/>
                  </a:lnTo>
                  <a:cubicBezTo>
                    <a:pt x="1" y="267"/>
                    <a:pt x="68" y="300"/>
                    <a:pt x="168" y="300"/>
                  </a:cubicBezTo>
                  <a:cubicBezTo>
                    <a:pt x="234" y="300"/>
                    <a:pt x="268" y="234"/>
                    <a:pt x="268" y="167"/>
                  </a:cubicBezTo>
                  <a:lnTo>
                    <a:pt x="268" y="100"/>
                  </a:lnTo>
                  <a:cubicBezTo>
                    <a:pt x="234" y="34"/>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72;p51">
              <a:extLst>
                <a:ext uri="{FF2B5EF4-FFF2-40B4-BE49-F238E27FC236}">
                  <a16:creationId xmlns:a16="http://schemas.microsoft.com/office/drawing/2014/main" xmlns="" id="{6550DB19-5F92-4300-A886-915EED250D1A}"/>
                </a:ext>
              </a:extLst>
            </p:cNvPr>
            <p:cNvSpPr/>
            <p:nvPr/>
          </p:nvSpPr>
          <p:spPr>
            <a:xfrm>
              <a:off x="7229213" y="2051271"/>
              <a:ext cx="5673" cy="6266"/>
            </a:xfrm>
            <a:custGeom>
              <a:avLst/>
              <a:gdLst/>
              <a:ahLst/>
              <a:cxnLst/>
              <a:rect l="l" t="t" r="r" b="b"/>
              <a:pathLst>
                <a:path w="268" h="296" extrusionOk="0">
                  <a:moveTo>
                    <a:pt x="183" y="0"/>
                  </a:moveTo>
                  <a:cubicBezTo>
                    <a:pt x="167" y="0"/>
                    <a:pt x="150" y="5"/>
                    <a:pt x="134" y="13"/>
                  </a:cubicBezTo>
                  <a:cubicBezTo>
                    <a:pt x="34" y="13"/>
                    <a:pt x="0" y="80"/>
                    <a:pt x="0" y="146"/>
                  </a:cubicBezTo>
                  <a:lnTo>
                    <a:pt x="0" y="213"/>
                  </a:lnTo>
                  <a:cubicBezTo>
                    <a:pt x="28" y="269"/>
                    <a:pt x="79" y="295"/>
                    <a:pt x="129" y="295"/>
                  </a:cubicBezTo>
                  <a:cubicBezTo>
                    <a:pt x="199" y="295"/>
                    <a:pt x="267" y="244"/>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73;p51">
              <a:extLst>
                <a:ext uri="{FF2B5EF4-FFF2-40B4-BE49-F238E27FC236}">
                  <a16:creationId xmlns:a16="http://schemas.microsoft.com/office/drawing/2014/main" xmlns="" id="{A384FFF6-F1C7-4FA4-A0CC-00F08E44DF81}"/>
                </a:ext>
              </a:extLst>
            </p:cNvPr>
            <p:cNvSpPr/>
            <p:nvPr/>
          </p:nvSpPr>
          <p:spPr>
            <a:xfrm>
              <a:off x="7237680" y="2103788"/>
              <a:ext cx="5673" cy="6583"/>
            </a:xfrm>
            <a:custGeom>
              <a:avLst/>
              <a:gdLst/>
              <a:ahLst/>
              <a:cxnLst/>
              <a:rect l="l" t="t" r="r" b="b"/>
              <a:pathLst>
                <a:path w="268" h="311" extrusionOk="0">
                  <a:moveTo>
                    <a:pt x="101" y="0"/>
                  </a:moveTo>
                  <a:cubicBezTo>
                    <a:pt x="34" y="0"/>
                    <a:pt x="1" y="67"/>
                    <a:pt x="1" y="167"/>
                  </a:cubicBezTo>
                  <a:lnTo>
                    <a:pt x="1" y="201"/>
                  </a:lnTo>
                  <a:cubicBezTo>
                    <a:pt x="16" y="276"/>
                    <a:pt x="71" y="310"/>
                    <a:pt x="128" y="310"/>
                  </a:cubicBezTo>
                  <a:cubicBezTo>
                    <a:pt x="197" y="310"/>
                    <a:pt x="267" y="259"/>
                    <a:pt x="267" y="167"/>
                  </a:cubicBezTo>
                  <a:lnTo>
                    <a:pt x="267" y="100"/>
                  </a:lnTo>
                  <a:cubicBezTo>
                    <a:pt x="267" y="34"/>
                    <a:pt x="201" y="0"/>
                    <a:pt x="10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74;p51">
              <a:extLst>
                <a:ext uri="{FF2B5EF4-FFF2-40B4-BE49-F238E27FC236}">
                  <a16:creationId xmlns:a16="http://schemas.microsoft.com/office/drawing/2014/main" xmlns="" id="{46E70079-D7ED-4E7C-8006-A8A3A8BD0B87}"/>
                </a:ext>
              </a:extLst>
            </p:cNvPr>
            <p:cNvSpPr/>
            <p:nvPr/>
          </p:nvSpPr>
          <p:spPr>
            <a:xfrm>
              <a:off x="7325948" y="1927272"/>
              <a:ext cx="6371" cy="6562"/>
            </a:xfrm>
            <a:custGeom>
              <a:avLst/>
              <a:gdLst/>
              <a:ahLst/>
              <a:cxnLst/>
              <a:rect l="l" t="t" r="r" b="b"/>
              <a:pathLst>
                <a:path w="301" h="310" extrusionOk="0">
                  <a:moveTo>
                    <a:pt x="134" y="0"/>
                  </a:moveTo>
                  <a:cubicBezTo>
                    <a:pt x="67" y="33"/>
                    <a:pt x="0" y="67"/>
                    <a:pt x="34" y="167"/>
                  </a:cubicBezTo>
                  <a:lnTo>
                    <a:pt x="34" y="200"/>
                  </a:lnTo>
                  <a:cubicBezTo>
                    <a:pt x="34" y="255"/>
                    <a:pt x="78" y="309"/>
                    <a:pt x="131" y="309"/>
                  </a:cubicBezTo>
                  <a:cubicBezTo>
                    <a:pt x="143" y="309"/>
                    <a:pt x="155" y="306"/>
                    <a:pt x="167" y="300"/>
                  </a:cubicBezTo>
                  <a:cubicBezTo>
                    <a:pt x="234" y="300"/>
                    <a:pt x="300" y="234"/>
                    <a:pt x="300" y="167"/>
                  </a:cubicBezTo>
                  <a:lnTo>
                    <a:pt x="300"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75;p51">
              <a:extLst>
                <a:ext uri="{FF2B5EF4-FFF2-40B4-BE49-F238E27FC236}">
                  <a16:creationId xmlns:a16="http://schemas.microsoft.com/office/drawing/2014/main" xmlns="" id="{24F50055-C436-44F8-B9FF-3810A2BEF922}"/>
                </a:ext>
              </a:extLst>
            </p:cNvPr>
            <p:cNvSpPr/>
            <p:nvPr/>
          </p:nvSpPr>
          <p:spPr>
            <a:xfrm>
              <a:off x="7334415" y="1980212"/>
              <a:ext cx="6371" cy="6562"/>
            </a:xfrm>
            <a:custGeom>
              <a:avLst/>
              <a:gdLst/>
              <a:ahLst/>
              <a:cxnLst/>
              <a:rect l="l" t="t" r="r" b="b"/>
              <a:pathLst>
                <a:path w="301" h="310" extrusionOk="0">
                  <a:moveTo>
                    <a:pt x="134" y="1"/>
                  </a:moveTo>
                  <a:cubicBezTo>
                    <a:pt x="67" y="1"/>
                    <a:pt x="1" y="68"/>
                    <a:pt x="34" y="134"/>
                  </a:cubicBezTo>
                  <a:lnTo>
                    <a:pt x="34" y="201"/>
                  </a:lnTo>
                  <a:cubicBezTo>
                    <a:pt x="34" y="255"/>
                    <a:pt x="78" y="310"/>
                    <a:pt x="131" y="310"/>
                  </a:cubicBezTo>
                  <a:cubicBezTo>
                    <a:pt x="143" y="310"/>
                    <a:pt x="155" y="307"/>
                    <a:pt x="167" y="301"/>
                  </a:cubicBezTo>
                  <a:cubicBezTo>
                    <a:pt x="234" y="301"/>
                    <a:pt x="301" y="234"/>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76;p51">
              <a:extLst>
                <a:ext uri="{FF2B5EF4-FFF2-40B4-BE49-F238E27FC236}">
                  <a16:creationId xmlns:a16="http://schemas.microsoft.com/office/drawing/2014/main" xmlns="" id="{68448073-1C9A-4082-9FBA-B4FFAC25BB09}"/>
                </a:ext>
              </a:extLst>
            </p:cNvPr>
            <p:cNvSpPr/>
            <p:nvPr/>
          </p:nvSpPr>
          <p:spPr>
            <a:xfrm>
              <a:off x="7359837" y="2138376"/>
              <a:ext cx="5673" cy="6583"/>
            </a:xfrm>
            <a:custGeom>
              <a:avLst/>
              <a:gdLst/>
              <a:ahLst/>
              <a:cxnLst/>
              <a:rect l="l" t="t" r="r" b="b"/>
              <a:pathLst>
                <a:path w="268" h="311" extrusionOk="0">
                  <a:moveTo>
                    <a:pt x="134" y="1"/>
                  </a:moveTo>
                  <a:cubicBezTo>
                    <a:pt x="34" y="1"/>
                    <a:pt x="0" y="68"/>
                    <a:pt x="0" y="168"/>
                  </a:cubicBezTo>
                  <a:lnTo>
                    <a:pt x="0" y="201"/>
                  </a:lnTo>
                  <a:cubicBezTo>
                    <a:pt x="15" y="276"/>
                    <a:pt x="71" y="311"/>
                    <a:pt x="128" y="311"/>
                  </a:cubicBezTo>
                  <a:cubicBezTo>
                    <a:pt x="197" y="311"/>
                    <a:pt x="267" y="259"/>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77;p51">
              <a:extLst>
                <a:ext uri="{FF2B5EF4-FFF2-40B4-BE49-F238E27FC236}">
                  <a16:creationId xmlns:a16="http://schemas.microsoft.com/office/drawing/2014/main" xmlns="" id="{72508FC1-F6CD-4E20-8E7F-868D9E00835D}"/>
                </a:ext>
              </a:extLst>
            </p:cNvPr>
            <p:cNvSpPr/>
            <p:nvPr/>
          </p:nvSpPr>
          <p:spPr>
            <a:xfrm>
              <a:off x="7342882" y="2032983"/>
              <a:ext cx="6393" cy="6562"/>
            </a:xfrm>
            <a:custGeom>
              <a:avLst/>
              <a:gdLst/>
              <a:ahLst/>
              <a:cxnLst/>
              <a:rect l="l" t="t" r="r" b="b"/>
              <a:pathLst>
                <a:path w="302" h="310" extrusionOk="0">
                  <a:moveTo>
                    <a:pt x="171" y="1"/>
                  </a:moveTo>
                  <a:cubicBezTo>
                    <a:pt x="159" y="1"/>
                    <a:pt x="147" y="4"/>
                    <a:pt x="134" y="10"/>
                  </a:cubicBezTo>
                  <a:cubicBezTo>
                    <a:pt x="68" y="10"/>
                    <a:pt x="1" y="76"/>
                    <a:pt x="1" y="143"/>
                  </a:cubicBezTo>
                  <a:lnTo>
                    <a:pt x="1" y="210"/>
                  </a:lnTo>
                  <a:cubicBezTo>
                    <a:pt x="34" y="277"/>
                    <a:pt x="101" y="310"/>
                    <a:pt x="168" y="310"/>
                  </a:cubicBezTo>
                  <a:cubicBezTo>
                    <a:pt x="234" y="310"/>
                    <a:pt x="301"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78;p51">
              <a:extLst>
                <a:ext uri="{FF2B5EF4-FFF2-40B4-BE49-F238E27FC236}">
                  <a16:creationId xmlns:a16="http://schemas.microsoft.com/office/drawing/2014/main" xmlns="" id="{978AC7EB-BEF4-4EA6-981E-CC6396BE138A}"/>
                </a:ext>
              </a:extLst>
            </p:cNvPr>
            <p:cNvSpPr/>
            <p:nvPr/>
          </p:nvSpPr>
          <p:spPr>
            <a:xfrm>
              <a:off x="7351370" y="2085859"/>
              <a:ext cx="6371" cy="6647"/>
            </a:xfrm>
            <a:custGeom>
              <a:avLst/>
              <a:gdLst/>
              <a:ahLst/>
              <a:cxnLst/>
              <a:rect l="l" t="t" r="r" b="b"/>
              <a:pathLst>
                <a:path w="301" h="314" extrusionOk="0">
                  <a:moveTo>
                    <a:pt x="183" y="1"/>
                  </a:moveTo>
                  <a:cubicBezTo>
                    <a:pt x="167" y="1"/>
                    <a:pt x="150" y="5"/>
                    <a:pt x="134" y="13"/>
                  </a:cubicBezTo>
                  <a:cubicBezTo>
                    <a:pt x="67" y="13"/>
                    <a:pt x="0" y="80"/>
                    <a:pt x="0" y="147"/>
                  </a:cubicBezTo>
                  <a:lnTo>
                    <a:pt x="0" y="214"/>
                  </a:lnTo>
                  <a:cubicBezTo>
                    <a:pt x="33" y="280"/>
                    <a:pt x="100" y="314"/>
                    <a:pt x="167" y="314"/>
                  </a:cubicBezTo>
                  <a:cubicBezTo>
                    <a:pt x="234" y="280"/>
                    <a:pt x="300" y="214"/>
                    <a:pt x="267" y="147"/>
                  </a:cubicBezTo>
                  <a:lnTo>
                    <a:pt x="267" y="114"/>
                  </a:lnTo>
                  <a:cubicBezTo>
                    <a:pt x="267" y="38"/>
                    <a:pt x="229" y="1"/>
                    <a:pt x="18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79;p51">
              <a:extLst>
                <a:ext uri="{FF2B5EF4-FFF2-40B4-BE49-F238E27FC236}">
                  <a16:creationId xmlns:a16="http://schemas.microsoft.com/office/drawing/2014/main" xmlns="" id="{FD87D73C-78A5-459F-B56D-AE2148D95807}"/>
                </a:ext>
              </a:extLst>
            </p:cNvPr>
            <p:cNvSpPr/>
            <p:nvPr/>
          </p:nvSpPr>
          <p:spPr>
            <a:xfrm>
              <a:off x="7391610" y="1971047"/>
              <a:ext cx="5673" cy="6350"/>
            </a:xfrm>
            <a:custGeom>
              <a:avLst/>
              <a:gdLst/>
              <a:ahLst/>
              <a:cxnLst/>
              <a:rect l="l" t="t" r="r" b="b"/>
              <a:pathLst>
                <a:path w="268" h="300" extrusionOk="0">
                  <a:moveTo>
                    <a:pt x="134" y="0"/>
                  </a:moveTo>
                  <a:cubicBezTo>
                    <a:pt x="34" y="0"/>
                    <a:pt x="0" y="67"/>
                    <a:pt x="0" y="167"/>
                  </a:cubicBezTo>
                  <a:lnTo>
                    <a:pt x="0" y="200"/>
                  </a:lnTo>
                  <a:cubicBezTo>
                    <a:pt x="29" y="270"/>
                    <a:pt x="80" y="299"/>
                    <a:pt x="131" y="299"/>
                  </a:cubicBezTo>
                  <a:cubicBezTo>
                    <a:pt x="200" y="299"/>
                    <a:pt x="267" y="24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80;p51">
              <a:extLst>
                <a:ext uri="{FF2B5EF4-FFF2-40B4-BE49-F238E27FC236}">
                  <a16:creationId xmlns:a16="http://schemas.microsoft.com/office/drawing/2014/main" xmlns="" id="{AD0C3702-B81D-4613-A896-19F0727B17A9}"/>
                </a:ext>
              </a:extLst>
            </p:cNvPr>
            <p:cNvSpPr/>
            <p:nvPr/>
          </p:nvSpPr>
          <p:spPr>
            <a:xfrm>
              <a:off x="7383143" y="1918530"/>
              <a:ext cx="5673" cy="6625"/>
            </a:xfrm>
            <a:custGeom>
              <a:avLst/>
              <a:gdLst/>
              <a:ahLst/>
              <a:cxnLst/>
              <a:rect l="l" t="t" r="r" b="b"/>
              <a:pathLst>
                <a:path w="268" h="313" extrusionOk="0">
                  <a:moveTo>
                    <a:pt x="183" y="0"/>
                  </a:moveTo>
                  <a:cubicBezTo>
                    <a:pt x="167" y="0"/>
                    <a:pt x="150" y="4"/>
                    <a:pt x="134" y="13"/>
                  </a:cubicBezTo>
                  <a:cubicBezTo>
                    <a:pt x="67" y="13"/>
                    <a:pt x="0" y="80"/>
                    <a:pt x="0" y="146"/>
                  </a:cubicBezTo>
                  <a:lnTo>
                    <a:pt x="0" y="213"/>
                  </a:lnTo>
                  <a:cubicBezTo>
                    <a:pt x="34" y="280"/>
                    <a:pt x="100" y="313"/>
                    <a:pt x="167" y="313"/>
                  </a:cubicBezTo>
                  <a:cubicBezTo>
                    <a:pt x="234" y="280"/>
                    <a:pt x="267" y="213"/>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81;p51">
              <a:extLst>
                <a:ext uri="{FF2B5EF4-FFF2-40B4-BE49-F238E27FC236}">
                  <a16:creationId xmlns:a16="http://schemas.microsoft.com/office/drawing/2014/main" xmlns="" id="{87082547-1D92-494B-A779-5A07F1330BED}"/>
                </a:ext>
              </a:extLst>
            </p:cNvPr>
            <p:cNvSpPr/>
            <p:nvPr/>
          </p:nvSpPr>
          <p:spPr>
            <a:xfrm>
              <a:off x="7400077" y="2023817"/>
              <a:ext cx="5673" cy="6562"/>
            </a:xfrm>
            <a:custGeom>
              <a:avLst/>
              <a:gdLst/>
              <a:ahLst/>
              <a:cxnLst/>
              <a:rect l="l" t="t" r="r" b="b"/>
              <a:pathLst>
                <a:path w="268" h="310" extrusionOk="0">
                  <a:moveTo>
                    <a:pt x="171" y="0"/>
                  </a:moveTo>
                  <a:cubicBezTo>
                    <a:pt x="159" y="0"/>
                    <a:pt x="146" y="3"/>
                    <a:pt x="134" y="9"/>
                  </a:cubicBezTo>
                  <a:cubicBezTo>
                    <a:pt x="34" y="9"/>
                    <a:pt x="1" y="76"/>
                    <a:pt x="1" y="142"/>
                  </a:cubicBezTo>
                  <a:lnTo>
                    <a:pt x="1" y="209"/>
                  </a:lnTo>
                  <a:cubicBezTo>
                    <a:pt x="34" y="276"/>
                    <a:pt x="101" y="309"/>
                    <a:pt x="168" y="309"/>
                  </a:cubicBezTo>
                  <a:cubicBezTo>
                    <a:pt x="234" y="309"/>
                    <a:pt x="268" y="243"/>
                    <a:pt x="268" y="176"/>
                  </a:cubicBezTo>
                  <a:lnTo>
                    <a:pt x="268" y="109"/>
                  </a:lnTo>
                  <a:cubicBezTo>
                    <a:pt x="268" y="55"/>
                    <a:pt x="223"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82;p51">
              <a:extLst>
                <a:ext uri="{FF2B5EF4-FFF2-40B4-BE49-F238E27FC236}">
                  <a16:creationId xmlns:a16="http://schemas.microsoft.com/office/drawing/2014/main" xmlns="" id="{2D3D51E9-1976-4D15-9845-F6117462982E}"/>
                </a:ext>
              </a:extLst>
            </p:cNvPr>
            <p:cNvSpPr/>
            <p:nvPr/>
          </p:nvSpPr>
          <p:spPr>
            <a:xfrm>
              <a:off x="7417032" y="2129210"/>
              <a:ext cx="5673" cy="6371"/>
            </a:xfrm>
            <a:custGeom>
              <a:avLst/>
              <a:gdLst/>
              <a:ahLst/>
              <a:cxnLst/>
              <a:rect l="l" t="t" r="r" b="b"/>
              <a:pathLst>
                <a:path w="268" h="301" extrusionOk="0">
                  <a:moveTo>
                    <a:pt x="100" y="0"/>
                  </a:moveTo>
                  <a:cubicBezTo>
                    <a:pt x="34" y="0"/>
                    <a:pt x="0" y="67"/>
                    <a:pt x="0" y="134"/>
                  </a:cubicBezTo>
                  <a:lnTo>
                    <a:pt x="0" y="200"/>
                  </a:lnTo>
                  <a:cubicBezTo>
                    <a:pt x="0" y="267"/>
                    <a:pt x="67" y="300"/>
                    <a:pt x="134" y="300"/>
                  </a:cubicBezTo>
                  <a:cubicBezTo>
                    <a:pt x="234" y="300"/>
                    <a:pt x="267" y="234"/>
                    <a:pt x="267" y="167"/>
                  </a:cubicBezTo>
                  <a:lnTo>
                    <a:pt x="267" y="100"/>
                  </a:lnTo>
                  <a:cubicBezTo>
                    <a:pt x="234" y="34"/>
                    <a:pt x="167" y="0"/>
                    <a:pt x="10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83;p51">
              <a:extLst>
                <a:ext uri="{FF2B5EF4-FFF2-40B4-BE49-F238E27FC236}">
                  <a16:creationId xmlns:a16="http://schemas.microsoft.com/office/drawing/2014/main" xmlns="" id="{5648C119-8F1C-4C24-9128-F467A9632972}"/>
                </a:ext>
              </a:extLst>
            </p:cNvPr>
            <p:cNvSpPr/>
            <p:nvPr/>
          </p:nvSpPr>
          <p:spPr>
            <a:xfrm>
              <a:off x="7408565" y="2076757"/>
              <a:ext cx="5652" cy="6498"/>
            </a:xfrm>
            <a:custGeom>
              <a:avLst/>
              <a:gdLst/>
              <a:ahLst/>
              <a:cxnLst/>
              <a:rect l="l" t="t" r="r" b="b"/>
              <a:pathLst>
                <a:path w="267" h="307" extrusionOk="0">
                  <a:moveTo>
                    <a:pt x="170" y="1"/>
                  </a:moveTo>
                  <a:cubicBezTo>
                    <a:pt x="158" y="1"/>
                    <a:pt x="146" y="4"/>
                    <a:pt x="133" y="10"/>
                  </a:cubicBezTo>
                  <a:cubicBezTo>
                    <a:pt x="33" y="10"/>
                    <a:pt x="0" y="77"/>
                    <a:pt x="0" y="143"/>
                  </a:cubicBezTo>
                  <a:lnTo>
                    <a:pt x="0" y="210"/>
                  </a:lnTo>
                  <a:cubicBezTo>
                    <a:pt x="14" y="277"/>
                    <a:pt x="60" y="307"/>
                    <a:pt x="110" y="307"/>
                  </a:cubicBezTo>
                  <a:cubicBezTo>
                    <a:pt x="184" y="307"/>
                    <a:pt x="267" y="243"/>
                    <a:pt x="267" y="143"/>
                  </a:cubicBezTo>
                  <a:lnTo>
                    <a:pt x="267" y="110"/>
                  </a:lnTo>
                  <a:cubicBezTo>
                    <a:pt x="267" y="55"/>
                    <a:pt x="222"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84;p51">
              <a:extLst>
                <a:ext uri="{FF2B5EF4-FFF2-40B4-BE49-F238E27FC236}">
                  <a16:creationId xmlns:a16="http://schemas.microsoft.com/office/drawing/2014/main" xmlns="" id="{FDA65A20-F640-4CE5-9CC0-9EF917B4C095}"/>
                </a:ext>
              </a:extLst>
            </p:cNvPr>
            <p:cNvSpPr/>
            <p:nvPr/>
          </p:nvSpPr>
          <p:spPr>
            <a:xfrm>
              <a:off x="7440337" y="1909343"/>
              <a:ext cx="5652" cy="6562"/>
            </a:xfrm>
            <a:custGeom>
              <a:avLst/>
              <a:gdLst/>
              <a:ahLst/>
              <a:cxnLst/>
              <a:rect l="l" t="t" r="r" b="b"/>
              <a:pathLst>
                <a:path w="267" h="310" extrusionOk="0">
                  <a:moveTo>
                    <a:pt x="168" y="1"/>
                  </a:moveTo>
                  <a:cubicBezTo>
                    <a:pt x="148" y="1"/>
                    <a:pt x="125" y="5"/>
                    <a:pt x="100" y="13"/>
                  </a:cubicBezTo>
                  <a:cubicBezTo>
                    <a:pt x="33" y="13"/>
                    <a:pt x="0" y="80"/>
                    <a:pt x="0" y="147"/>
                  </a:cubicBezTo>
                  <a:lnTo>
                    <a:pt x="0" y="213"/>
                  </a:lnTo>
                  <a:cubicBezTo>
                    <a:pt x="14" y="281"/>
                    <a:pt x="60" y="310"/>
                    <a:pt x="110" y="310"/>
                  </a:cubicBezTo>
                  <a:cubicBezTo>
                    <a:pt x="184" y="310"/>
                    <a:pt x="267" y="246"/>
                    <a:pt x="267" y="147"/>
                  </a:cubicBezTo>
                  <a:lnTo>
                    <a:pt x="267" y="113"/>
                  </a:lnTo>
                  <a:cubicBezTo>
                    <a:pt x="267" y="38"/>
                    <a:pt x="229" y="1"/>
                    <a:pt x="16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85;p51">
              <a:extLst>
                <a:ext uri="{FF2B5EF4-FFF2-40B4-BE49-F238E27FC236}">
                  <a16:creationId xmlns:a16="http://schemas.microsoft.com/office/drawing/2014/main" xmlns="" id="{61A159DB-529B-4787-8E18-E4E2CAEBEB73}"/>
                </a:ext>
              </a:extLst>
            </p:cNvPr>
            <p:cNvSpPr/>
            <p:nvPr/>
          </p:nvSpPr>
          <p:spPr>
            <a:xfrm>
              <a:off x="7448804" y="1961860"/>
              <a:ext cx="5673" cy="6583"/>
            </a:xfrm>
            <a:custGeom>
              <a:avLst/>
              <a:gdLst/>
              <a:ahLst/>
              <a:cxnLst/>
              <a:rect l="l" t="t" r="r" b="b"/>
              <a:pathLst>
                <a:path w="268" h="311" extrusionOk="0">
                  <a:moveTo>
                    <a:pt x="100" y="1"/>
                  </a:moveTo>
                  <a:cubicBezTo>
                    <a:pt x="34" y="34"/>
                    <a:pt x="0" y="67"/>
                    <a:pt x="0" y="167"/>
                  </a:cubicBezTo>
                  <a:lnTo>
                    <a:pt x="0" y="201"/>
                  </a:lnTo>
                  <a:cubicBezTo>
                    <a:pt x="15" y="276"/>
                    <a:pt x="71" y="310"/>
                    <a:pt x="128" y="310"/>
                  </a:cubicBezTo>
                  <a:cubicBezTo>
                    <a:pt x="197" y="310"/>
                    <a:pt x="267" y="259"/>
                    <a:pt x="267" y="167"/>
                  </a:cubicBezTo>
                  <a:lnTo>
                    <a:pt x="267" y="101"/>
                  </a:lnTo>
                  <a:cubicBezTo>
                    <a:pt x="267" y="34"/>
                    <a:pt x="167" y="1"/>
                    <a:pt x="10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86;p51">
              <a:extLst>
                <a:ext uri="{FF2B5EF4-FFF2-40B4-BE49-F238E27FC236}">
                  <a16:creationId xmlns:a16="http://schemas.microsoft.com/office/drawing/2014/main" xmlns="" id="{B54C7DBA-7520-44AE-9E3C-DECAACDDB3D0}"/>
                </a:ext>
              </a:extLst>
            </p:cNvPr>
            <p:cNvSpPr/>
            <p:nvPr/>
          </p:nvSpPr>
          <p:spPr>
            <a:xfrm>
              <a:off x="7473507" y="2120468"/>
              <a:ext cx="6393" cy="6266"/>
            </a:xfrm>
            <a:custGeom>
              <a:avLst/>
              <a:gdLst/>
              <a:ahLst/>
              <a:cxnLst/>
              <a:rect l="l" t="t" r="r" b="b"/>
              <a:pathLst>
                <a:path w="302" h="296" extrusionOk="0">
                  <a:moveTo>
                    <a:pt x="184" y="0"/>
                  </a:moveTo>
                  <a:cubicBezTo>
                    <a:pt x="168" y="0"/>
                    <a:pt x="151" y="5"/>
                    <a:pt x="134" y="13"/>
                  </a:cubicBezTo>
                  <a:cubicBezTo>
                    <a:pt x="68" y="13"/>
                    <a:pt x="1" y="80"/>
                    <a:pt x="34" y="146"/>
                  </a:cubicBezTo>
                  <a:lnTo>
                    <a:pt x="34" y="213"/>
                  </a:lnTo>
                  <a:cubicBezTo>
                    <a:pt x="48" y="269"/>
                    <a:pt x="97" y="295"/>
                    <a:pt x="149" y="295"/>
                  </a:cubicBezTo>
                  <a:cubicBezTo>
                    <a:pt x="222" y="295"/>
                    <a:pt x="301" y="244"/>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87;p51">
              <a:extLst>
                <a:ext uri="{FF2B5EF4-FFF2-40B4-BE49-F238E27FC236}">
                  <a16:creationId xmlns:a16="http://schemas.microsoft.com/office/drawing/2014/main" xmlns="" id="{725B7065-02D7-4DE3-BB21-9972BC9A81F2}"/>
                </a:ext>
              </a:extLst>
            </p:cNvPr>
            <p:cNvSpPr/>
            <p:nvPr/>
          </p:nvSpPr>
          <p:spPr>
            <a:xfrm>
              <a:off x="7465738" y="2067507"/>
              <a:ext cx="5673" cy="6647"/>
            </a:xfrm>
            <a:custGeom>
              <a:avLst/>
              <a:gdLst/>
              <a:ahLst/>
              <a:cxnLst/>
              <a:rect l="l" t="t" r="r" b="b"/>
              <a:pathLst>
                <a:path w="268" h="314" extrusionOk="0">
                  <a:moveTo>
                    <a:pt x="183" y="1"/>
                  </a:moveTo>
                  <a:cubicBezTo>
                    <a:pt x="168" y="1"/>
                    <a:pt x="151" y="5"/>
                    <a:pt x="134" y="13"/>
                  </a:cubicBezTo>
                  <a:cubicBezTo>
                    <a:pt x="34" y="13"/>
                    <a:pt x="1" y="80"/>
                    <a:pt x="1" y="147"/>
                  </a:cubicBezTo>
                  <a:lnTo>
                    <a:pt x="1" y="213"/>
                  </a:lnTo>
                  <a:cubicBezTo>
                    <a:pt x="34" y="280"/>
                    <a:pt x="101" y="313"/>
                    <a:pt x="168" y="313"/>
                  </a:cubicBezTo>
                  <a:cubicBezTo>
                    <a:pt x="234" y="280"/>
                    <a:pt x="268" y="213"/>
                    <a:pt x="268" y="147"/>
                  </a:cubicBezTo>
                  <a:lnTo>
                    <a:pt x="268" y="113"/>
                  </a:lnTo>
                  <a:cubicBezTo>
                    <a:pt x="268"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88;p51">
              <a:extLst>
                <a:ext uri="{FF2B5EF4-FFF2-40B4-BE49-F238E27FC236}">
                  <a16:creationId xmlns:a16="http://schemas.microsoft.com/office/drawing/2014/main" xmlns="" id="{3539B122-EA16-4719-90F3-677EFE46E25D}"/>
                </a:ext>
              </a:extLst>
            </p:cNvPr>
            <p:cNvSpPr/>
            <p:nvPr/>
          </p:nvSpPr>
          <p:spPr>
            <a:xfrm>
              <a:off x="7456573" y="2014546"/>
              <a:ext cx="6371" cy="6647"/>
            </a:xfrm>
            <a:custGeom>
              <a:avLst/>
              <a:gdLst/>
              <a:ahLst/>
              <a:cxnLst/>
              <a:rect l="l" t="t" r="r" b="b"/>
              <a:pathLst>
                <a:path w="301" h="314" extrusionOk="0">
                  <a:moveTo>
                    <a:pt x="183" y="1"/>
                  </a:moveTo>
                  <a:cubicBezTo>
                    <a:pt x="167" y="1"/>
                    <a:pt x="150" y="5"/>
                    <a:pt x="134" y="13"/>
                  </a:cubicBezTo>
                  <a:cubicBezTo>
                    <a:pt x="67" y="13"/>
                    <a:pt x="0" y="80"/>
                    <a:pt x="34" y="147"/>
                  </a:cubicBezTo>
                  <a:lnTo>
                    <a:pt x="34" y="214"/>
                  </a:lnTo>
                  <a:cubicBezTo>
                    <a:pt x="34" y="280"/>
                    <a:pt x="100" y="314"/>
                    <a:pt x="167" y="314"/>
                  </a:cubicBezTo>
                  <a:cubicBezTo>
                    <a:pt x="234" y="280"/>
                    <a:pt x="301" y="214"/>
                    <a:pt x="301" y="147"/>
                  </a:cubicBezTo>
                  <a:lnTo>
                    <a:pt x="301" y="113"/>
                  </a:lnTo>
                  <a:cubicBezTo>
                    <a:pt x="276" y="38"/>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89;p51">
              <a:extLst>
                <a:ext uri="{FF2B5EF4-FFF2-40B4-BE49-F238E27FC236}">
                  <a16:creationId xmlns:a16="http://schemas.microsoft.com/office/drawing/2014/main" xmlns="" id="{1F6B2322-F177-4271-9AA0-6031602BDACF}"/>
                </a:ext>
              </a:extLst>
            </p:cNvPr>
            <p:cNvSpPr/>
            <p:nvPr/>
          </p:nvSpPr>
          <p:spPr>
            <a:xfrm>
              <a:off x="7496812" y="1900241"/>
              <a:ext cx="6371" cy="6562"/>
            </a:xfrm>
            <a:custGeom>
              <a:avLst/>
              <a:gdLst/>
              <a:ahLst/>
              <a:cxnLst/>
              <a:rect l="l" t="t" r="r" b="b"/>
              <a:pathLst>
                <a:path w="301" h="310" extrusionOk="0">
                  <a:moveTo>
                    <a:pt x="171" y="1"/>
                  </a:moveTo>
                  <a:cubicBezTo>
                    <a:pt x="159" y="1"/>
                    <a:pt x="146" y="3"/>
                    <a:pt x="134" y="10"/>
                  </a:cubicBezTo>
                  <a:cubicBezTo>
                    <a:pt x="67" y="10"/>
                    <a:pt x="1" y="76"/>
                    <a:pt x="34" y="143"/>
                  </a:cubicBezTo>
                  <a:lnTo>
                    <a:pt x="34" y="210"/>
                  </a:lnTo>
                  <a:cubicBezTo>
                    <a:pt x="34" y="276"/>
                    <a:pt x="101" y="310"/>
                    <a:pt x="167" y="310"/>
                  </a:cubicBezTo>
                  <a:cubicBezTo>
                    <a:pt x="234" y="310"/>
                    <a:pt x="301" y="243"/>
                    <a:pt x="301" y="176"/>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90;p51">
              <a:extLst>
                <a:ext uri="{FF2B5EF4-FFF2-40B4-BE49-F238E27FC236}">
                  <a16:creationId xmlns:a16="http://schemas.microsoft.com/office/drawing/2014/main" xmlns="" id="{CB9186D5-714C-4E1C-82D0-9B0B620A409D}"/>
                </a:ext>
              </a:extLst>
            </p:cNvPr>
            <p:cNvSpPr/>
            <p:nvPr/>
          </p:nvSpPr>
          <p:spPr>
            <a:xfrm>
              <a:off x="7505279" y="1952673"/>
              <a:ext cx="6393" cy="6075"/>
            </a:xfrm>
            <a:custGeom>
              <a:avLst/>
              <a:gdLst/>
              <a:ahLst/>
              <a:cxnLst/>
              <a:rect l="l" t="t" r="r" b="b"/>
              <a:pathLst>
                <a:path w="302" h="287" extrusionOk="0">
                  <a:moveTo>
                    <a:pt x="134" y="1"/>
                  </a:moveTo>
                  <a:cubicBezTo>
                    <a:pt x="68" y="1"/>
                    <a:pt x="1" y="68"/>
                    <a:pt x="34" y="134"/>
                  </a:cubicBezTo>
                  <a:lnTo>
                    <a:pt x="34" y="201"/>
                  </a:lnTo>
                  <a:cubicBezTo>
                    <a:pt x="49" y="260"/>
                    <a:pt x="96" y="286"/>
                    <a:pt x="146" y="286"/>
                  </a:cubicBezTo>
                  <a:cubicBezTo>
                    <a:pt x="211" y="286"/>
                    <a:pt x="282" y="243"/>
                    <a:pt x="301" y="168"/>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91;p51">
              <a:extLst>
                <a:ext uri="{FF2B5EF4-FFF2-40B4-BE49-F238E27FC236}">
                  <a16:creationId xmlns:a16="http://schemas.microsoft.com/office/drawing/2014/main" xmlns="" id="{58033A05-3DCB-4BED-9BE1-6C4473B74F8C}"/>
                </a:ext>
              </a:extLst>
            </p:cNvPr>
            <p:cNvSpPr/>
            <p:nvPr/>
          </p:nvSpPr>
          <p:spPr>
            <a:xfrm>
              <a:off x="7513767" y="2005634"/>
              <a:ext cx="6371" cy="6562"/>
            </a:xfrm>
            <a:custGeom>
              <a:avLst/>
              <a:gdLst/>
              <a:ahLst/>
              <a:cxnLst/>
              <a:rect l="l" t="t" r="r" b="b"/>
              <a:pathLst>
                <a:path w="301" h="310" extrusionOk="0">
                  <a:moveTo>
                    <a:pt x="134" y="1"/>
                  </a:moveTo>
                  <a:cubicBezTo>
                    <a:pt x="67" y="1"/>
                    <a:pt x="0" y="67"/>
                    <a:pt x="34" y="134"/>
                  </a:cubicBezTo>
                  <a:lnTo>
                    <a:pt x="34" y="201"/>
                  </a:lnTo>
                  <a:cubicBezTo>
                    <a:pt x="34" y="255"/>
                    <a:pt x="78" y="310"/>
                    <a:pt x="131" y="310"/>
                  </a:cubicBezTo>
                  <a:cubicBezTo>
                    <a:pt x="143" y="310"/>
                    <a:pt x="155" y="307"/>
                    <a:pt x="167" y="301"/>
                  </a:cubicBezTo>
                  <a:cubicBezTo>
                    <a:pt x="234" y="301"/>
                    <a:pt x="300" y="234"/>
                    <a:pt x="300" y="168"/>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92;p51">
              <a:extLst>
                <a:ext uri="{FF2B5EF4-FFF2-40B4-BE49-F238E27FC236}">
                  <a16:creationId xmlns:a16="http://schemas.microsoft.com/office/drawing/2014/main" xmlns="" id="{A8E0DC29-E672-49C9-B1B8-49FDDFF19903}"/>
                </a:ext>
              </a:extLst>
            </p:cNvPr>
            <p:cNvSpPr/>
            <p:nvPr/>
          </p:nvSpPr>
          <p:spPr>
            <a:xfrm>
              <a:off x="7522234" y="2058595"/>
              <a:ext cx="6371" cy="6562"/>
            </a:xfrm>
            <a:custGeom>
              <a:avLst/>
              <a:gdLst/>
              <a:ahLst/>
              <a:cxnLst/>
              <a:rect l="l" t="t" r="r" b="b"/>
              <a:pathLst>
                <a:path w="301" h="310" extrusionOk="0">
                  <a:moveTo>
                    <a:pt x="134" y="1"/>
                  </a:moveTo>
                  <a:cubicBezTo>
                    <a:pt x="67" y="1"/>
                    <a:pt x="1" y="67"/>
                    <a:pt x="1" y="134"/>
                  </a:cubicBezTo>
                  <a:lnTo>
                    <a:pt x="1"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93;p51">
              <a:extLst>
                <a:ext uri="{FF2B5EF4-FFF2-40B4-BE49-F238E27FC236}">
                  <a16:creationId xmlns:a16="http://schemas.microsoft.com/office/drawing/2014/main" xmlns="" id="{5EC6D4F4-663C-4DA1-B9A6-9E56830270FA}"/>
                </a:ext>
              </a:extLst>
            </p:cNvPr>
            <p:cNvSpPr/>
            <p:nvPr/>
          </p:nvSpPr>
          <p:spPr>
            <a:xfrm>
              <a:off x="7530701" y="2111556"/>
              <a:ext cx="6393" cy="6371"/>
            </a:xfrm>
            <a:custGeom>
              <a:avLst/>
              <a:gdLst/>
              <a:ahLst/>
              <a:cxnLst/>
              <a:rect l="l" t="t" r="r" b="b"/>
              <a:pathLst>
                <a:path w="302" h="301" extrusionOk="0">
                  <a:moveTo>
                    <a:pt x="134" y="0"/>
                  </a:moveTo>
                  <a:cubicBezTo>
                    <a:pt x="68" y="0"/>
                    <a:pt x="1" y="67"/>
                    <a:pt x="1" y="134"/>
                  </a:cubicBezTo>
                  <a:lnTo>
                    <a:pt x="1" y="200"/>
                  </a:lnTo>
                  <a:cubicBezTo>
                    <a:pt x="34" y="267"/>
                    <a:pt x="101" y="301"/>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94;p51">
              <a:extLst>
                <a:ext uri="{FF2B5EF4-FFF2-40B4-BE49-F238E27FC236}">
                  <a16:creationId xmlns:a16="http://schemas.microsoft.com/office/drawing/2014/main" xmlns="" id="{0401950C-1E87-4951-A963-4066293D0718}"/>
                </a:ext>
              </a:extLst>
            </p:cNvPr>
            <p:cNvSpPr/>
            <p:nvPr/>
          </p:nvSpPr>
          <p:spPr>
            <a:xfrm>
              <a:off x="7570962" y="1996892"/>
              <a:ext cx="6075" cy="6266"/>
            </a:xfrm>
            <a:custGeom>
              <a:avLst/>
              <a:gdLst/>
              <a:ahLst/>
              <a:cxnLst/>
              <a:rect l="l" t="t" r="r" b="b"/>
              <a:pathLst>
                <a:path w="287" h="296" extrusionOk="0">
                  <a:moveTo>
                    <a:pt x="183" y="1"/>
                  </a:moveTo>
                  <a:cubicBezTo>
                    <a:pt x="167" y="1"/>
                    <a:pt x="150" y="5"/>
                    <a:pt x="134" y="13"/>
                  </a:cubicBezTo>
                  <a:cubicBezTo>
                    <a:pt x="34" y="13"/>
                    <a:pt x="0" y="80"/>
                    <a:pt x="0" y="147"/>
                  </a:cubicBezTo>
                  <a:lnTo>
                    <a:pt x="0" y="214"/>
                  </a:lnTo>
                  <a:cubicBezTo>
                    <a:pt x="14" y="269"/>
                    <a:pt x="69" y="296"/>
                    <a:pt x="125" y="296"/>
                  </a:cubicBezTo>
                  <a:cubicBezTo>
                    <a:pt x="204" y="296"/>
                    <a:pt x="286" y="244"/>
                    <a:pt x="267" y="147"/>
                  </a:cubicBezTo>
                  <a:lnTo>
                    <a:pt x="267" y="114"/>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95;p51">
              <a:extLst>
                <a:ext uri="{FF2B5EF4-FFF2-40B4-BE49-F238E27FC236}">
                  <a16:creationId xmlns:a16="http://schemas.microsoft.com/office/drawing/2014/main" xmlns="" id="{35E52222-DFE7-4B88-B2FF-94774A97F679}"/>
                </a:ext>
              </a:extLst>
            </p:cNvPr>
            <p:cNvSpPr/>
            <p:nvPr/>
          </p:nvSpPr>
          <p:spPr>
            <a:xfrm>
              <a:off x="7562474" y="1943952"/>
              <a:ext cx="6393" cy="6266"/>
            </a:xfrm>
            <a:custGeom>
              <a:avLst/>
              <a:gdLst/>
              <a:ahLst/>
              <a:cxnLst/>
              <a:rect l="l" t="t" r="r" b="b"/>
              <a:pathLst>
                <a:path w="302" h="296" extrusionOk="0">
                  <a:moveTo>
                    <a:pt x="184" y="0"/>
                  </a:moveTo>
                  <a:cubicBezTo>
                    <a:pt x="168" y="0"/>
                    <a:pt x="151" y="4"/>
                    <a:pt x="134" y="13"/>
                  </a:cubicBezTo>
                  <a:cubicBezTo>
                    <a:pt x="68" y="13"/>
                    <a:pt x="1" y="79"/>
                    <a:pt x="34" y="146"/>
                  </a:cubicBezTo>
                  <a:lnTo>
                    <a:pt x="34" y="213"/>
                  </a:lnTo>
                  <a:cubicBezTo>
                    <a:pt x="48" y="268"/>
                    <a:pt x="97" y="295"/>
                    <a:pt x="149" y="295"/>
                  </a:cubicBezTo>
                  <a:cubicBezTo>
                    <a:pt x="222" y="295"/>
                    <a:pt x="301" y="243"/>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96;p51">
              <a:extLst>
                <a:ext uri="{FF2B5EF4-FFF2-40B4-BE49-F238E27FC236}">
                  <a16:creationId xmlns:a16="http://schemas.microsoft.com/office/drawing/2014/main" xmlns="" id="{AC6DCE0E-5AD7-4ED5-BB29-DF763C28BE24}"/>
                </a:ext>
              </a:extLst>
            </p:cNvPr>
            <p:cNvSpPr/>
            <p:nvPr/>
          </p:nvSpPr>
          <p:spPr>
            <a:xfrm>
              <a:off x="7587896" y="2102179"/>
              <a:ext cx="5673" cy="6202"/>
            </a:xfrm>
            <a:custGeom>
              <a:avLst/>
              <a:gdLst/>
              <a:ahLst/>
              <a:cxnLst/>
              <a:rect l="l" t="t" r="r" b="b"/>
              <a:pathLst>
                <a:path w="268" h="293" extrusionOk="0">
                  <a:moveTo>
                    <a:pt x="140" y="1"/>
                  </a:moveTo>
                  <a:cubicBezTo>
                    <a:pt x="126" y="1"/>
                    <a:pt x="113" y="4"/>
                    <a:pt x="101" y="10"/>
                  </a:cubicBezTo>
                  <a:cubicBezTo>
                    <a:pt x="34" y="10"/>
                    <a:pt x="1" y="76"/>
                    <a:pt x="1" y="143"/>
                  </a:cubicBezTo>
                  <a:lnTo>
                    <a:pt x="1" y="210"/>
                  </a:lnTo>
                  <a:cubicBezTo>
                    <a:pt x="29" y="266"/>
                    <a:pt x="80" y="292"/>
                    <a:pt x="130" y="292"/>
                  </a:cubicBezTo>
                  <a:cubicBezTo>
                    <a:pt x="200" y="292"/>
                    <a:pt x="268" y="240"/>
                    <a:pt x="268" y="143"/>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97;p51">
              <a:extLst>
                <a:ext uri="{FF2B5EF4-FFF2-40B4-BE49-F238E27FC236}">
                  <a16:creationId xmlns:a16="http://schemas.microsoft.com/office/drawing/2014/main" xmlns="" id="{2EEFB131-6572-4049-946E-9A320DBF9041}"/>
                </a:ext>
              </a:extLst>
            </p:cNvPr>
            <p:cNvSpPr/>
            <p:nvPr/>
          </p:nvSpPr>
          <p:spPr>
            <a:xfrm>
              <a:off x="7579429" y="2049938"/>
              <a:ext cx="5673" cy="6181"/>
            </a:xfrm>
            <a:custGeom>
              <a:avLst/>
              <a:gdLst/>
              <a:ahLst/>
              <a:cxnLst/>
              <a:rect l="l" t="t" r="r" b="b"/>
              <a:pathLst>
                <a:path w="268" h="292" extrusionOk="0">
                  <a:moveTo>
                    <a:pt x="170" y="0"/>
                  </a:moveTo>
                  <a:cubicBezTo>
                    <a:pt x="158" y="0"/>
                    <a:pt x="146" y="3"/>
                    <a:pt x="134" y="9"/>
                  </a:cubicBezTo>
                  <a:cubicBezTo>
                    <a:pt x="34" y="9"/>
                    <a:pt x="0" y="76"/>
                    <a:pt x="0" y="143"/>
                  </a:cubicBezTo>
                  <a:lnTo>
                    <a:pt x="0" y="209"/>
                  </a:lnTo>
                  <a:cubicBezTo>
                    <a:pt x="28" y="265"/>
                    <a:pt x="79" y="292"/>
                    <a:pt x="130" y="292"/>
                  </a:cubicBezTo>
                  <a:cubicBezTo>
                    <a:pt x="199" y="292"/>
                    <a:pt x="267" y="240"/>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98;p51">
              <a:extLst>
                <a:ext uri="{FF2B5EF4-FFF2-40B4-BE49-F238E27FC236}">
                  <a16:creationId xmlns:a16="http://schemas.microsoft.com/office/drawing/2014/main" xmlns="" id="{191880F1-0875-4405-8E7F-14968E8F710A}"/>
                </a:ext>
              </a:extLst>
            </p:cNvPr>
            <p:cNvSpPr/>
            <p:nvPr/>
          </p:nvSpPr>
          <p:spPr>
            <a:xfrm>
              <a:off x="7554007" y="1890991"/>
              <a:ext cx="5673" cy="6647"/>
            </a:xfrm>
            <a:custGeom>
              <a:avLst/>
              <a:gdLst/>
              <a:ahLst/>
              <a:cxnLst/>
              <a:rect l="l" t="t" r="r" b="b"/>
              <a:pathLst>
                <a:path w="268" h="314" extrusionOk="0">
                  <a:moveTo>
                    <a:pt x="183" y="0"/>
                  </a:moveTo>
                  <a:cubicBezTo>
                    <a:pt x="167" y="0"/>
                    <a:pt x="151" y="5"/>
                    <a:pt x="134" y="13"/>
                  </a:cubicBezTo>
                  <a:cubicBezTo>
                    <a:pt x="34" y="13"/>
                    <a:pt x="1" y="80"/>
                    <a:pt x="1" y="146"/>
                  </a:cubicBezTo>
                  <a:lnTo>
                    <a:pt x="1" y="213"/>
                  </a:lnTo>
                  <a:cubicBezTo>
                    <a:pt x="34" y="280"/>
                    <a:pt x="101" y="313"/>
                    <a:pt x="167" y="313"/>
                  </a:cubicBezTo>
                  <a:cubicBezTo>
                    <a:pt x="234" y="280"/>
                    <a:pt x="267" y="213"/>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99;p51">
              <a:extLst>
                <a:ext uri="{FF2B5EF4-FFF2-40B4-BE49-F238E27FC236}">
                  <a16:creationId xmlns:a16="http://schemas.microsoft.com/office/drawing/2014/main" xmlns="" id="{A4E8E979-B075-4B07-BED7-5D3A5DAB0B6F}"/>
                </a:ext>
              </a:extLst>
            </p:cNvPr>
            <p:cNvSpPr/>
            <p:nvPr/>
          </p:nvSpPr>
          <p:spPr>
            <a:xfrm>
              <a:off x="7635925" y="2040243"/>
              <a:ext cx="6371" cy="6583"/>
            </a:xfrm>
            <a:custGeom>
              <a:avLst/>
              <a:gdLst/>
              <a:ahLst/>
              <a:cxnLst/>
              <a:rect l="l" t="t" r="r" b="b"/>
              <a:pathLst>
                <a:path w="301" h="311" extrusionOk="0">
                  <a:moveTo>
                    <a:pt x="133" y="0"/>
                  </a:moveTo>
                  <a:cubicBezTo>
                    <a:pt x="67" y="0"/>
                    <a:pt x="0" y="67"/>
                    <a:pt x="33" y="167"/>
                  </a:cubicBezTo>
                  <a:lnTo>
                    <a:pt x="33" y="200"/>
                  </a:lnTo>
                  <a:cubicBezTo>
                    <a:pt x="48" y="276"/>
                    <a:pt x="104" y="310"/>
                    <a:pt x="161" y="310"/>
                  </a:cubicBezTo>
                  <a:cubicBezTo>
                    <a:pt x="230" y="310"/>
                    <a:pt x="300" y="259"/>
                    <a:pt x="300" y="167"/>
                  </a:cubicBezTo>
                  <a:lnTo>
                    <a:pt x="300" y="100"/>
                  </a:lnTo>
                  <a:cubicBezTo>
                    <a:pt x="267" y="34"/>
                    <a:pt x="200" y="0"/>
                    <a:pt x="13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00;p51">
              <a:extLst>
                <a:ext uri="{FF2B5EF4-FFF2-40B4-BE49-F238E27FC236}">
                  <a16:creationId xmlns:a16="http://schemas.microsoft.com/office/drawing/2014/main" xmlns="" id="{242A0946-3D29-4911-BDD7-CCA3D36FA979}"/>
                </a:ext>
              </a:extLst>
            </p:cNvPr>
            <p:cNvSpPr/>
            <p:nvPr/>
          </p:nvSpPr>
          <p:spPr>
            <a:xfrm>
              <a:off x="7619668" y="1935041"/>
              <a:ext cx="5673" cy="6054"/>
            </a:xfrm>
            <a:custGeom>
              <a:avLst/>
              <a:gdLst/>
              <a:ahLst/>
              <a:cxnLst/>
              <a:rect l="l" t="t" r="r" b="b"/>
              <a:pathLst>
                <a:path w="268" h="286" extrusionOk="0">
                  <a:moveTo>
                    <a:pt x="101" y="0"/>
                  </a:moveTo>
                  <a:cubicBezTo>
                    <a:pt x="34" y="0"/>
                    <a:pt x="1" y="67"/>
                    <a:pt x="1" y="133"/>
                  </a:cubicBezTo>
                  <a:lnTo>
                    <a:pt x="1" y="200"/>
                  </a:lnTo>
                  <a:cubicBezTo>
                    <a:pt x="15" y="259"/>
                    <a:pt x="69" y="285"/>
                    <a:pt x="124" y="285"/>
                  </a:cubicBezTo>
                  <a:cubicBezTo>
                    <a:pt x="194" y="285"/>
                    <a:pt x="268" y="242"/>
                    <a:pt x="268" y="167"/>
                  </a:cubicBezTo>
                  <a:lnTo>
                    <a:pt x="268" y="100"/>
                  </a:lnTo>
                  <a:cubicBezTo>
                    <a:pt x="234" y="33"/>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01;p51">
              <a:extLst>
                <a:ext uri="{FF2B5EF4-FFF2-40B4-BE49-F238E27FC236}">
                  <a16:creationId xmlns:a16="http://schemas.microsoft.com/office/drawing/2014/main" xmlns="" id="{7E1C10B4-7195-4DD7-974E-D823A52B2643}"/>
                </a:ext>
              </a:extLst>
            </p:cNvPr>
            <p:cNvSpPr/>
            <p:nvPr/>
          </p:nvSpPr>
          <p:spPr>
            <a:xfrm>
              <a:off x="7611201" y="1882080"/>
              <a:ext cx="5673" cy="6562"/>
            </a:xfrm>
            <a:custGeom>
              <a:avLst/>
              <a:gdLst/>
              <a:ahLst/>
              <a:cxnLst/>
              <a:rect l="l" t="t" r="r" b="b"/>
              <a:pathLst>
                <a:path w="268" h="310" extrusionOk="0">
                  <a:moveTo>
                    <a:pt x="134" y="0"/>
                  </a:moveTo>
                  <a:cubicBezTo>
                    <a:pt x="34" y="0"/>
                    <a:pt x="1" y="67"/>
                    <a:pt x="1" y="134"/>
                  </a:cubicBezTo>
                  <a:lnTo>
                    <a:pt x="1" y="200"/>
                  </a:lnTo>
                  <a:cubicBezTo>
                    <a:pt x="1" y="255"/>
                    <a:pt x="67" y="309"/>
                    <a:pt x="128" y="309"/>
                  </a:cubicBezTo>
                  <a:cubicBezTo>
                    <a:pt x="142" y="309"/>
                    <a:pt x="155" y="307"/>
                    <a:pt x="167" y="300"/>
                  </a:cubicBezTo>
                  <a:cubicBezTo>
                    <a:pt x="234" y="300"/>
                    <a:pt x="267" y="23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02;p51">
              <a:extLst>
                <a:ext uri="{FF2B5EF4-FFF2-40B4-BE49-F238E27FC236}">
                  <a16:creationId xmlns:a16="http://schemas.microsoft.com/office/drawing/2014/main" xmlns="" id="{AC98E925-FE9C-46B2-A083-C8FC1A901A97}"/>
                </a:ext>
              </a:extLst>
            </p:cNvPr>
            <p:cNvSpPr/>
            <p:nvPr/>
          </p:nvSpPr>
          <p:spPr>
            <a:xfrm>
              <a:off x="7644392" y="2093014"/>
              <a:ext cx="6371" cy="6752"/>
            </a:xfrm>
            <a:custGeom>
              <a:avLst/>
              <a:gdLst/>
              <a:ahLst/>
              <a:cxnLst/>
              <a:rect l="l" t="t" r="r" b="b"/>
              <a:pathLst>
                <a:path w="301" h="319" extrusionOk="0">
                  <a:moveTo>
                    <a:pt x="170" y="0"/>
                  </a:moveTo>
                  <a:cubicBezTo>
                    <a:pt x="158" y="0"/>
                    <a:pt x="146" y="3"/>
                    <a:pt x="134" y="9"/>
                  </a:cubicBezTo>
                  <a:cubicBezTo>
                    <a:pt x="67" y="9"/>
                    <a:pt x="0" y="76"/>
                    <a:pt x="34" y="142"/>
                  </a:cubicBezTo>
                  <a:lnTo>
                    <a:pt x="34" y="209"/>
                  </a:lnTo>
                  <a:cubicBezTo>
                    <a:pt x="49" y="284"/>
                    <a:pt x="104" y="319"/>
                    <a:pt x="161" y="319"/>
                  </a:cubicBezTo>
                  <a:cubicBezTo>
                    <a:pt x="230" y="319"/>
                    <a:pt x="301" y="267"/>
                    <a:pt x="301" y="176"/>
                  </a:cubicBezTo>
                  <a:lnTo>
                    <a:pt x="301"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03;p51">
              <a:extLst>
                <a:ext uri="{FF2B5EF4-FFF2-40B4-BE49-F238E27FC236}">
                  <a16:creationId xmlns:a16="http://schemas.microsoft.com/office/drawing/2014/main" xmlns="" id="{3C93E653-7876-4362-9A4A-82AD6208948A}"/>
                </a:ext>
              </a:extLst>
            </p:cNvPr>
            <p:cNvSpPr/>
            <p:nvPr/>
          </p:nvSpPr>
          <p:spPr>
            <a:xfrm>
              <a:off x="7628156" y="1987981"/>
              <a:ext cx="5652" cy="6393"/>
            </a:xfrm>
            <a:custGeom>
              <a:avLst/>
              <a:gdLst/>
              <a:ahLst/>
              <a:cxnLst/>
              <a:rect l="l" t="t" r="r" b="b"/>
              <a:pathLst>
                <a:path w="267" h="302" extrusionOk="0">
                  <a:moveTo>
                    <a:pt x="100" y="1"/>
                  </a:moveTo>
                  <a:cubicBezTo>
                    <a:pt x="33" y="1"/>
                    <a:pt x="0" y="68"/>
                    <a:pt x="0" y="134"/>
                  </a:cubicBezTo>
                  <a:lnTo>
                    <a:pt x="0" y="201"/>
                  </a:lnTo>
                  <a:cubicBezTo>
                    <a:pt x="0" y="268"/>
                    <a:pt x="67" y="301"/>
                    <a:pt x="167" y="301"/>
                  </a:cubicBezTo>
                  <a:cubicBezTo>
                    <a:pt x="234" y="301"/>
                    <a:pt x="267" y="234"/>
                    <a:pt x="267" y="168"/>
                  </a:cubicBezTo>
                  <a:lnTo>
                    <a:pt x="267" y="101"/>
                  </a:lnTo>
                  <a:cubicBezTo>
                    <a:pt x="234" y="34"/>
                    <a:pt x="167" y="1"/>
                    <a:pt x="10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04;p51">
              <a:extLst>
                <a:ext uri="{FF2B5EF4-FFF2-40B4-BE49-F238E27FC236}">
                  <a16:creationId xmlns:a16="http://schemas.microsoft.com/office/drawing/2014/main" xmlns="" id="{2B63B386-C30D-4E72-9777-E9B6740638E6}"/>
                </a:ext>
              </a:extLst>
            </p:cNvPr>
            <p:cNvSpPr/>
            <p:nvPr/>
          </p:nvSpPr>
          <p:spPr>
            <a:xfrm>
              <a:off x="7667697" y="1873337"/>
              <a:ext cx="6371" cy="6647"/>
            </a:xfrm>
            <a:custGeom>
              <a:avLst/>
              <a:gdLst/>
              <a:ahLst/>
              <a:cxnLst/>
              <a:rect l="l" t="t" r="r" b="b"/>
              <a:pathLst>
                <a:path w="301" h="314" extrusionOk="0">
                  <a:moveTo>
                    <a:pt x="183" y="0"/>
                  </a:moveTo>
                  <a:cubicBezTo>
                    <a:pt x="167" y="0"/>
                    <a:pt x="150" y="5"/>
                    <a:pt x="134" y="13"/>
                  </a:cubicBezTo>
                  <a:cubicBezTo>
                    <a:pt x="67" y="13"/>
                    <a:pt x="0" y="80"/>
                    <a:pt x="33" y="146"/>
                  </a:cubicBezTo>
                  <a:lnTo>
                    <a:pt x="33" y="213"/>
                  </a:lnTo>
                  <a:cubicBezTo>
                    <a:pt x="33" y="280"/>
                    <a:pt x="100" y="313"/>
                    <a:pt x="167" y="313"/>
                  </a:cubicBezTo>
                  <a:cubicBezTo>
                    <a:pt x="234" y="280"/>
                    <a:pt x="300" y="213"/>
                    <a:pt x="300" y="146"/>
                  </a:cubicBezTo>
                  <a:lnTo>
                    <a:pt x="300" y="113"/>
                  </a:lnTo>
                  <a:cubicBezTo>
                    <a:pt x="275"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05;p51">
              <a:extLst>
                <a:ext uri="{FF2B5EF4-FFF2-40B4-BE49-F238E27FC236}">
                  <a16:creationId xmlns:a16="http://schemas.microsoft.com/office/drawing/2014/main" xmlns="" id="{C68C6AC2-D74E-421D-99DC-5AEA72A67B65}"/>
                </a:ext>
              </a:extLst>
            </p:cNvPr>
            <p:cNvSpPr/>
            <p:nvPr/>
          </p:nvSpPr>
          <p:spPr>
            <a:xfrm>
              <a:off x="7178368" y="1734500"/>
              <a:ext cx="6371" cy="6583"/>
            </a:xfrm>
            <a:custGeom>
              <a:avLst/>
              <a:gdLst/>
              <a:ahLst/>
              <a:cxnLst/>
              <a:rect l="l" t="t" r="r" b="b"/>
              <a:pathLst>
                <a:path w="301" h="311" extrusionOk="0">
                  <a:moveTo>
                    <a:pt x="134" y="1"/>
                  </a:moveTo>
                  <a:cubicBezTo>
                    <a:pt x="67" y="1"/>
                    <a:pt x="1" y="67"/>
                    <a:pt x="34" y="134"/>
                  </a:cubicBezTo>
                  <a:lnTo>
                    <a:pt x="34" y="201"/>
                  </a:lnTo>
                  <a:cubicBezTo>
                    <a:pt x="49" y="276"/>
                    <a:pt x="105" y="310"/>
                    <a:pt x="161" y="310"/>
                  </a:cubicBezTo>
                  <a:cubicBezTo>
                    <a:pt x="230" y="310"/>
                    <a:pt x="301" y="259"/>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06;p51">
              <a:extLst>
                <a:ext uri="{FF2B5EF4-FFF2-40B4-BE49-F238E27FC236}">
                  <a16:creationId xmlns:a16="http://schemas.microsoft.com/office/drawing/2014/main" xmlns="" id="{FEA727AD-F276-4D94-8BD1-0851BCEDCE2B}"/>
                </a:ext>
              </a:extLst>
            </p:cNvPr>
            <p:cNvSpPr/>
            <p:nvPr/>
          </p:nvSpPr>
          <p:spPr>
            <a:xfrm>
              <a:off x="7701587" y="2084018"/>
              <a:ext cx="5673" cy="6054"/>
            </a:xfrm>
            <a:custGeom>
              <a:avLst/>
              <a:gdLst/>
              <a:ahLst/>
              <a:cxnLst/>
              <a:rect l="l" t="t" r="r" b="b"/>
              <a:pathLst>
                <a:path w="268" h="286" extrusionOk="0">
                  <a:moveTo>
                    <a:pt x="134" y="0"/>
                  </a:moveTo>
                  <a:cubicBezTo>
                    <a:pt x="67" y="0"/>
                    <a:pt x="0" y="67"/>
                    <a:pt x="0" y="134"/>
                  </a:cubicBezTo>
                  <a:lnTo>
                    <a:pt x="0" y="201"/>
                  </a:lnTo>
                  <a:cubicBezTo>
                    <a:pt x="30" y="259"/>
                    <a:pt x="84" y="285"/>
                    <a:pt x="137" y="285"/>
                  </a:cubicBezTo>
                  <a:cubicBezTo>
                    <a:pt x="204" y="285"/>
                    <a:pt x="267" y="242"/>
                    <a:pt x="267" y="167"/>
                  </a:cubicBezTo>
                  <a:lnTo>
                    <a:pt x="267" y="100"/>
                  </a:lnTo>
                  <a:cubicBezTo>
                    <a:pt x="267" y="34"/>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07;p51">
              <a:extLst>
                <a:ext uri="{FF2B5EF4-FFF2-40B4-BE49-F238E27FC236}">
                  <a16:creationId xmlns:a16="http://schemas.microsoft.com/office/drawing/2014/main" xmlns="" id="{0F7B11FC-D1BE-4014-B728-F4E9CB261C6D}"/>
                </a:ext>
              </a:extLst>
            </p:cNvPr>
            <p:cNvSpPr/>
            <p:nvPr/>
          </p:nvSpPr>
          <p:spPr>
            <a:xfrm>
              <a:off x="7634507" y="1661768"/>
              <a:ext cx="5673" cy="6562"/>
            </a:xfrm>
            <a:custGeom>
              <a:avLst/>
              <a:gdLst/>
              <a:ahLst/>
              <a:cxnLst/>
              <a:rect l="l" t="t" r="r" b="b"/>
              <a:pathLst>
                <a:path w="268" h="310" extrusionOk="0">
                  <a:moveTo>
                    <a:pt x="134" y="1"/>
                  </a:moveTo>
                  <a:cubicBezTo>
                    <a:pt x="34" y="34"/>
                    <a:pt x="0" y="67"/>
                    <a:pt x="0" y="168"/>
                  </a:cubicBezTo>
                  <a:lnTo>
                    <a:pt x="0" y="201"/>
                  </a:lnTo>
                  <a:cubicBezTo>
                    <a:pt x="0" y="255"/>
                    <a:pt x="67" y="310"/>
                    <a:pt x="128" y="310"/>
                  </a:cubicBezTo>
                  <a:cubicBezTo>
                    <a:pt x="142" y="310"/>
                    <a:pt x="155" y="307"/>
                    <a:pt x="167" y="301"/>
                  </a:cubicBezTo>
                  <a:cubicBezTo>
                    <a:pt x="234" y="301"/>
                    <a:pt x="267" y="234"/>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08;p51">
              <a:extLst>
                <a:ext uri="{FF2B5EF4-FFF2-40B4-BE49-F238E27FC236}">
                  <a16:creationId xmlns:a16="http://schemas.microsoft.com/office/drawing/2014/main" xmlns="" id="{404D2AF9-87A3-4189-80E3-9BD52780D5C5}"/>
                </a:ext>
              </a:extLst>
            </p:cNvPr>
            <p:cNvSpPr/>
            <p:nvPr/>
          </p:nvSpPr>
          <p:spPr>
            <a:xfrm>
              <a:off x="7684631" y="1978625"/>
              <a:ext cx="6371" cy="6477"/>
            </a:xfrm>
            <a:custGeom>
              <a:avLst/>
              <a:gdLst/>
              <a:ahLst/>
              <a:cxnLst/>
              <a:rect l="l" t="t" r="r" b="b"/>
              <a:pathLst>
                <a:path w="301" h="306" extrusionOk="0">
                  <a:moveTo>
                    <a:pt x="171" y="0"/>
                  </a:moveTo>
                  <a:cubicBezTo>
                    <a:pt x="159" y="0"/>
                    <a:pt x="146" y="3"/>
                    <a:pt x="134" y="9"/>
                  </a:cubicBezTo>
                  <a:cubicBezTo>
                    <a:pt x="67" y="9"/>
                    <a:pt x="1" y="76"/>
                    <a:pt x="34" y="143"/>
                  </a:cubicBezTo>
                  <a:lnTo>
                    <a:pt x="34" y="209"/>
                  </a:lnTo>
                  <a:cubicBezTo>
                    <a:pt x="48" y="277"/>
                    <a:pt x="94" y="306"/>
                    <a:pt x="144" y="306"/>
                  </a:cubicBezTo>
                  <a:cubicBezTo>
                    <a:pt x="218" y="306"/>
                    <a:pt x="301" y="242"/>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09;p51">
              <a:extLst>
                <a:ext uri="{FF2B5EF4-FFF2-40B4-BE49-F238E27FC236}">
                  <a16:creationId xmlns:a16="http://schemas.microsoft.com/office/drawing/2014/main" xmlns="" id="{65AC812B-DAD4-4BC4-BC96-D85209C0D4D8}"/>
                </a:ext>
              </a:extLst>
            </p:cNvPr>
            <p:cNvSpPr/>
            <p:nvPr/>
          </p:nvSpPr>
          <p:spPr>
            <a:xfrm>
              <a:off x="7693098" y="2031056"/>
              <a:ext cx="6393" cy="6562"/>
            </a:xfrm>
            <a:custGeom>
              <a:avLst/>
              <a:gdLst/>
              <a:ahLst/>
              <a:cxnLst/>
              <a:rect l="l" t="t" r="r" b="b"/>
              <a:pathLst>
                <a:path w="302" h="310" extrusionOk="0">
                  <a:moveTo>
                    <a:pt x="134" y="1"/>
                  </a:moveTo>
                  <a:cubicBezTo>
                    <a:pt x="68" y="34"/>
                    <a:pt x="1" y="101"/>
                    <a:pt x="1" y="167"/>
                  </a:cubicBezTo>
                  <a:lnTo>
                    <a:pt x="1" y="201"/>
                  </a:lnTo>
                  <a:cubicBezTo>
                    <a:pt x="28" y="255"/>
                    <a:pt x="78" y="310"/>
                    <a:pt x="131" y="310"/>
                  </a:cubicBezTo>
                  <a:cubicBezTo>
                    <a:pt x="143" y="310"/>
                    <a:pt x="156" y="307"/>
                    <a:pt x="168" y="301"/>
                  </a:cubicBezTo>
                  <a:cubicBezTo>
                    <a:pt x="234" y="301"/>
                    <a:pt x="301" y="234"/>
                    <a:pt x="301" y="167"/>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10;p51">
              <a:extLst>
                <a:ext uri="{FF2B5EF4-FFF2-40B4-BE49-F238E27FC236}">
                  <a16:creationId xmlns:a16="http://schemas.microsoft.com/office/drawing/2014/main" xmlns="" id="{1F40B22F-3ACD-42B4-BD4E-2062B5C489A1}"/>
                </a:ext>
              </a:extLst>
            </p:cNvPr>
            <p:cNvSpPr/>
            <p:nvPr/>
          </p:nvSpPr>
          <p:spPr>
            <a:xfrm>
              <a:off x="7676164" y="1926299"/>
              <a:ext cx="6371" cy="6625"/>
            </a:xfrm>
            <a:custGeom>
              <a:avLst/>
              <a:gdLst/>
              <a:ahLst/>
              <a:cxnLst/>
              <a:rect l="l" t="t" r="r" b="b"/>
              <a:pathLst>
                <a:path w="301" h="313" extrusionOk="0">
                  <a:moveTo>
                    <a:pt x="183" y="0"/>
                  </a:moveTo>
                  <a:cubicBezTo>
                    <a:pt x="167" y="0"/>
                    <a:pt x="151" y="4"/>
                    <a:pt x="134" y="13"/>
                  </a:cubicBezTo>
                  <a:cubicBezTo>
                    <a:pt x="67" y="13"/>
                    <a:pt x="0" y="79"/>
                    <a:pt x="34" y="146"/>
                  </a:cubicBezTo>
                  <a:lnTo>
                    <a:pt x="34" y="213"/>
                  </a:lnTo>
                  <a:cubicBezTo>
                    <a:pt x="34" y="280"/>
                    <a:pt x="100" y="313"/>
                    <a:pt x="167" y="313"/>
                  </a:cubicBezTo>
                  <a:cubicBezTo>
                    <a:pt x="234" y="280"/>
                    <a:pt x="301" y="213"/>
                    <a:pt x="301" y="146"/>
                  </a:cubicBezTo>
                  <a:lnTo>
                    <a:pt x="301" y="113"/>
                  </a:lnTo>
                  <a:cubicBezTo>
                    <a:pt x="276"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11;p51">
              <a:extLst>
                <a:ext uri="{FF2B5EF4-FFF2-40B4-BE49-F238E27FC236}">
                  <a16:creationId xmlns:a16="http://schemas.microsoft.com/office/drawing/2014/main" xmlns="" id="{1D397EBB-AD0E-46B5-B8FE-78910CF96456}"/>
                </a:ext>
              </a:extLst>
            </p:cNvPr>
            <p:cNvSpPr/>
            <p:nvPr/>
          </p:nvSpPr>
          <p:spPr>
            <a:xfrm>
              <a:off x="7577312" y="1670955"/>
              <a:ext cx="6371" cy="6583"/>
            </a:xfrm>
            <a:custGeom>
              <a:avLst/>
              <a:gdLst/>
              <a:ahLst/>
              <a:cxnLst/>
              <a:rect l="l" t="t" r="r" b="b"/>
              <a:pathLst>
                <a:path w="301" h="311" extrusionOk="0">
                  <a:moveTo>
                    <a:pt x="134" y="0"/>
                  </a:moveTo>
                  <a:cubicBezTo>
                    <a:pt x="67" y="0"/>
                    <a:pt x="0" y="67"/>
                    <a:pt x="0" y="134"/>
                  </a:cubicBezTo>
                  <a:lnTo>
                    <a:pt x="0" y="201"/>
                  </a:lnTo>
                  <a:cubicBezTo>
                    <a:pt x="30" y="276"/>
                    <a:pt x="94" y="310"/>
                    <a:pt x="156" y="310"/>
                  </a:cubicBezTo>
                  <a:cubicBezTo>
                    <a:pt x="230" y="310"/>
                    <a:pt x="301" y="259"/>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12;p51">
              <a:extLst>
                <a:ext uri="{FF2B5EF4-FFF2-40B4-BE49-F238E27FC236}">
                  <a16:creationId xmlns:a16="http://schemas.microsoft.com/office/drawing/2014/main" xmlns="" id="{8682B183-9539-47E2-809A-C3225D87D40E}"/>
                </a:ext>
              </a:extLst>
            </p:cNvPr>
            <p:cNvSpPr/>
            <p:nvPr/>
          </p:nvSpPr>
          <p:spPr>
            <a:xfrm>
              <a:off x="7121174" y="1743496"/>
              <a:ext cx="6371" cy="6562"/>
            </a:xfrm>
            <a:custGeom>
              <a:avLst/>
              <a:gdLst/>
              <a:ahLst/>
              <a:cxnLst/>
              <a:rect l="l" t="t" r="r" b="b"/>
              <a:pathLst>
                <a:path w="301" h="310" extrusionOk="0">
                  <a:moveTo>
                    <a:pt x="171" y="0"/>
                  </a:moveTo>
                  <a:cubicBezTo>
                    <a:pt x="159" y="0"/>
                    <a:pt x="146" y="3"/>
                    <a:pt x="134" y="9"/>
                  </a:cubicBezTo>
                  <a:cubicBezTo>
                    <a:pt x="67" y="9"/>
                    <a:pt x="1" y="76"/>
                    <a:pt x="34" y="143"/>
                  </a:cubicBezTo>
                  <a:lnTo>
                    <a:pt x="34" y="209"/>
                  </a:lnTo>
                  <a:cubicBezTo>
                    <a:pt x="34" y="276"/>
                    <a:pt x="101" y="309"/>
                    <a:pt x="167"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13;p51">
              <a:extLst>
                <a:ext uri="{FF2B5EF4-FFF2-40B4-BE49-F238E27FC236}">
                  <a16:creationId xmlns:a16="http://schemas.microsoft.com/office/drawing/2014/main" xmlns="" id="{5ABB9960-5089-4FA9-B48B-CD0057792545}"/>
                </a:ext>
              </a:extLst>
            </p:cNvPr>
            <p:cNvSpPr/>
            <p:nvPr/>
          </p:nvSpPr>
          <p:spPr>
            <a:xfrm>
              <a:off x="7349253" y="1706961"/>
              <a:ext cx="6371" cy="7091"/>
            </a:xfrm>
            <a:custGeom>
              <a:avLst/>
              <a:gdLst/>
              <a:ahLst/>
              <a:cxnLst/>
              <a:rect l="l" t="t" r="r" b="b"/>
              <a:pathLst>
                <a:path w="301" h="335" extrusionOk="0">
                  <a:moveTo>
                    <a:pt x="133" y="1"/>
                  </a:moveTo>
                  <a:cubicBezTo>
                    <a:pt x="67" y="34"/>
                    <a:pt x="0" y="101"/>
                    <a:pt x="33" y="167"/>
                  </a:cubicBezTo>
                  <a:lnTo>
                    <a:pt x="33" y="234"/>
                  </a:lnTo>
                  <a:cubicBezTo>
                    <a:pt x="33" y="301"/>
                    <a:pt x="100" y="334"/>
                    <a:pt x="167" y="334"/>
                  </a:cubicBezTo>
                  <a:cubicBezTo>
                    <a:pt x="234" y="301"/>
                    <a:pt x="300" y="234"/>
                    <a:pt x="300" y="167"/>
                  </a:cubicBezTo>
                  <a:lnTo>
                    <a:pt x="300" y="134"/>
                  </a:lnTo>
                  <a:cubicBezTo>
                    <a:pt x="267" y="34"/>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14;p51">
              <a:extLst>
                <a:ext uri="{FF2B5EF4-FFF2-40B4-BE49-F238E27FC236}">
                  <a16:creationId xmlns:a16="http://schemas.microsoft.com/office/drawing/2014/main" xmlns="" id="{36855294-87CB-4E6E-95DE-1C05670741D7}"/>
                </a:ext>
              </a:extLst>
            </p:cNvPr>
            <p:cNvSpPr/>
            <p:nvPr/>
          </p:nvSpPr>
          <p:spPr>
            <a:xfrm>
              <a:off x="7520118" y="1680142"/>
              <a:ext cx="6371" cy="6371"/>
            </a:xfrm>
            <a:custGeom>
              <a:avLst/>
              <a:gdLst/>
              <a:ahLst/>
              <a:cxnLst/>
              <a:rect l="l" t="t" r="r" b="b"/>
              <a:pathLst>
                <a:path w="301" h="301" extrusionOk="0">
                  <a:moveTo>
                    <a:pt x="134" y="0"/>
                  </a:moveTo>
                  <a:cubicBezTo>
                    <a:pt x="67" y="0"/>
                    <a:pt x="0" y="67"/>
                    <a:pt x="34" y="133"/>
                  </a:cubicBezTo>
                  <a:lnTo>
                    <a:pt x="34" y="200"/>
                  </a:lnTo>
                  <a:cubicBezTo>
                    <a:pt x="34" y="267"/>
                    <a:pt x="101" y="300"/>
                    <a:pt x="167" y="300"/>
                  </a:cubicBezTo>
                  <a:cubicBezTo>
                    <a:pt x="267"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15;p51">
              <a:extLst>
                <a:ext uri="{FF2B5EF4-FFF2-40B4-BE49-F238E27FC236}">
                  <a16:creationId xmlns:a16="http://schemas.microsoft.com/office/drawing/2014/main" xmlns="" id="{74FEF377-163E-44F4-92F2-6657E6B5A456}"/>
                </a:ext>
              </a:extLst>
            </p:cNvPr>
            <p:cNvSpPr/>
            <p:nvPr/>
          </p:nvSpPr>
          <p:spPr>
            <a:xfrm>
              <a:off x="7463621" y="1689117"/>
              <a:ext cx="5673" cy="6562"/>
            </a:xfrm>
            <a:custGeom>
              <a:avLst/>
              <a:gdLst/>
              <a:ahLst/>
              <a:cxnLst/>
              <a:rect l="l" t="t" r="r" b="b"/>
              <a:pathLst>
                <a:path w="268" h="310" extrusionOk="0">
                  <a:moveTo>
                    <a:pt x="171" y="1"/>
                  </a:moveTo>
                  <a:cubicBezTo>
                    <a:pt x="159" y="1"/>
                    <a:pt x="147" y="4"/>
                    <a:pt x="134" y="10"/>
                  </a:cubicBezTo>
                  <a:cubicBezTo>
                    <a:pt x="34" y="10"/>
                    <a:pt x="1" y="76"/>
                    <a:pt x="1" y="143"/>
                  </a:cubicBezTo>
                  <a:lnTo>
                    <a:pt x="1" y="210"/>
                  </a:lnTo>
                  <a:cubicBezTo>
                    <a:pt x="1" y="277"/>
                    <a:pt x="101" y="310"/>
                    <a:pt x="168" y="310"/>
                  </a:cubicBezTo>
                  <a:cubicBezTo>
                    <a:pt x="234" y="310"/>
                    <a:pt x="268"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16;p51">
              <a:extLst>
                <a:ext uri="{FF2B5EF4-FFF2-40B4-BE49-F238E27FC236}">
                  <a16:creationId xmlns:a16="http://schemas.microsoft.com/office/drawing/2014/main" xmlns="" id="{FBD8D9CC-7362-4DF3-8C15-BEA483F3F636}"/>
                </a:ext>
              </a:extLst>
            </p:cNvPr>
            <p:cNvSpPr/>
            <p:nvPr/>
          </p:nvSpPr>
          <p:spPr>
            <a:xfrm>
              <a:off x="7292757" y="1716148"/>
              <a:ext cx="5673" cy="6583"/>
            </a:xfrm>
            <a:custGeom>
              <a:avLst/>
              <a:gdLst/>
              <a:ahLst/>
              <a:cxnLst/>
              <a:rect l="l" t="t" r="r" b="b"/>
              <a:pathLst>
                <a:path w="268" h="311" extrusionOk="0">
                  <a:moveTo>
                    <a:pt x="101" y="0"/>
                  </a:moveTo>
                  <a:cubicBezTo>
                    <a:pt x="34" y="34"/>
                    <a:pt x="0" y="100"/>
                    <a:pt x="0" y="167"/>
                  </a:cubicBezTo>
                  <a:lnTo>
                    <a:pt x="0" y="200"/>
                  </a:lnTo>
                  <a:cubicBezTo>
                    <a:pt x="16" y="276"/>
                    <a:pt x="71" y="310"/>
                    <a:pt x="128" y="310"/>
                  </a:cubicBezTo>
                  <a:cubicBezTo>
                    <a:pt x="197" y="310"/>
                    <a:pt x="267" y="259"/>
                    <a:pt x="267" y="167"/>
                  </a:cubicBezTo>
                  <a:lnTo>
                    <a:pt x="267" y="100"/>
                  </a:lnTo>
                  <a:cubicBezTo>
                    <a:pt x="267" y="34"/>
                    <a:pt x="201" y="0"/>
                    <a:pt x="10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17;p51">
              <a:extLst>
                <a:ext uri="{FF2B5EF4-FFF2-40B4-BE49-F238E27FC236}">
                  <a16:creationId xmlns:a16="http://schemas.microsoft.com/office/drawing/2014/main" xmlns="" id="{16EFCB81-13AE-4733-9B48-377A82E454BF}"/>
                </a:ext>
              </a:extLst>
            </p:cNvPr>
            <p:cNvSpPr/>
            <p:nvPr/>
          </p:nvSpPr>
          <p:spPr>
            <a:xfrm>
              <a:off x="7406427" y="1698219"/>
              <a:ext cx="6393" cy="6647"/>
            </a:xfrm>
            <a:custGeom>
              <a:avLst/>
              <a:gdLst/>
              <a:ahLst/>
              <a:cxnLst/>
              <a:rect l="l" t="t" r="r" b="b"/>
              <a:pathLst>
                <a:path w="302" h="314" extrusionOk="0">
                  <a:moveTo>
                    <a:pt x="184" y="1"/>
                  </a:moveTo>
                  <a:cubicBezTo>
                    <a:pt x="168" y="1"/>
                    <a:pt x="151" y="5"/>
                    <a:pt x="134" y="13"/>
                  </a:cubicBezTo>
                  <a:cubicBezTo>
                    <a:pt x="68" y="13"/>
                    <a:pt x="1" y="80"/>
                    <a:pt x="1" y="147"/>
                  </a:cubicBezTo>
                  <a:lnTo>
                    <a:pt x="1" y="213"/>
                  </a:lnTo>
                  <a:cubicBezTo>
                    <a:pt x="34" y="280"/>
                    <a:pt x="101" y="314"/>
                    <a:pt x="168" y="314"/>
                  </a:cubicBezTo>
                  <a:cubicBezTo>
                    <a:pt x="234" y="280"/>
                    <a:pt x="301" y="247"/>
                    <a:pt x="301" y="147"/>
                  </a:cubicBezTo>
                  <a:lnTo>
                    <a:pt x="301" y="113"/>
                  </a:lnTo>
                  <a:cubicBezTo>
                    <a:pt x="276" y="38"/>
                    <a:pt x="232" y="1"/>
                    <a:pt x="18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18;p51">
              <a:extLst>
                <a:ext uri="{FF2B5EF4-FFF2-40B4-BE49-F238E27FC236}">
                  <a16:creationId xmlns:a16="http://schemas.microsoft.com/office/drawing/2014/main" xmlns="" id="{5D1F8428-AF4E-4994-9F3D-F0FC7F135AAE}"/>
                </a:ext>
              </a:extLst>
            </p:cNvPr>
            <p:cNvSpPr/>
            <p:nvPr/>
          </p:nvSpPr>
          <p:spPr>
            <a:xfrm>
              <a:off x="6942541" y="1718074"/>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0" y="276"/>
                    <a:pt x="100" y="310"/>
                    <a:pt x="167" y="310"/>
                  </a:cubicBezTo>
                  <a:cubicBezTo>
                    <a:pt x="234" y="310"/>
                    <a:pt x="267"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19;p51">
              <a:extLst>
                <a:ext uri="{FF2B5EF4-FFF2-40B4-BE49-F238E27FC236}">
                  <a16:creationId xmlns:a16="http://schemas.microsoft.com/office/drawing/2014/main" xmlns="" id="{64DDE0E6-715F-4056-9B56-458564E808A5}"/>
                </a:ext>
              </a:extLst>
            </p:cNvPr>
            <p:cNvSpPr/>
            <p:nvPr/>
          </p:nvSpPr>
          <p:spPr>
            <a:xfrm>
              <a:off x="6934074" y="1665303"/>
              <a:ext cx="5652" cy="6562"/>
            </a:xfrm>
            <a:custGeom>
              <a:avLst/>
              <a:gdLst/>
              <a:ahLst/>
              <a:cxnLst/>
              <a:rect l="l" t="t" r="r" b="b"/>
              <a:pathLst>
                <a:path w="267" h="310" extrusionOk="0">
                  <a:moveTo>
                    <a:pt x="133" y="1"/>
                  </a:moveTo>
                  <a:cubicBezTo>
                    <a:pt x="33" y="1"/>
                    <a:pt x="0" y="67"/>
                    <a:pt x="0" y="134"/>
                  </a:cubicBezTo>
                  <a:lnTo>
                    <a:pt x="0" y="201"/>
                  </a:lnTo>
                  <a:cubicBezTo>
                    <a:pt x="27" y="255"/>
                    <a:pt x="77" y="310"/>
                    <a:pt x="130" y="310"/>
                  </a:cubicBezTo>
                  <a:cubicBezTo>
                    <a:pt x="142" y="310"/>
                    <a:pt x="155" y="307"/>
                    <a:pt x="167" y="301"/>
                  </a:cubicBezTo>
                  <a:cubicBezTo>
                    <a:pt x="234" y="301"/>
                    <a:pt x="267" y="234"/>
                    <a:pt x="267" y="167"/>
                  </a:cubicBezTo>
                  <a:lnTo>
                    <a:pt x="267" y="101"/>
                  </a:lnTo>
                  <a:cubicBezTo>
                    <a:pt x="267" y="34"/>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20;p51">
              <a:extLst>
                <a:ext uri="{FF2B5EF4-FFF2-40B4-BE49-F238E27FC236}">
                  <a16:creationId xmlns:a16="http://schemas.microsoft.com/office/drawing/2014/main" xmlns="" id="{19B79B20-51AE-41D4-B7DE-74959C707B19}"/>
                </a:ext>
              </a:extLst>
            </p:cNvPr>
            <p:cNvSpPr/>
            <p:nvPr/>
          </p:nvSpPr>
          <p:spPr>
            <a:xfrm>
              <a:off x="6925586" y="1612342"/>
              <a:ext cx="5673" cy="6583"/>
            </a:xfrm>
            <a:custGeom>
              <a:avLst/>
              <a:gdLst/>
              <a:ahLst/>
              <a:cxnLst/>
              <a:rect l="l" t="t" r="r" b="b"/>
              <a:pathLst>
                <a:path w="268" h="311" extrusionOk="0">
                  <a:moveTo>
                    <a:pt x="134" y="1"/>
                  </a:moveTo>
                  <a:cubicBezTo>
                    <a:pt x="34" y="34"/>
                    <a:pt x="1" y="67"/>
                    <a:pt x="1" y="168"/>
                  </a:cubicBezTo>
                  <a:lnTo>
                    <a:pt x="1" y="201"/>
                  </a:lnTo>
                  <a:cubicBezTo>
                    <a:pt x="31" y="276"/>
                    <a:pt x="88" y="311"/>
                    <a:pt x="142" y="311"/>
                  </a:cubicBezTo>
                  <a:cubicBezTo>
                    <a:pt x="207" y="311"/>
                    <a:pt x="268" y="259"/>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21;p51">
              <a:extLst>
                <a:ext uri="{FF2B5EF4-FFF2-40B4-BE49-F238E27FC236}">
                  <a16:creationId xmlns:a16="http://schemas.microsoft.com/office/drawing/2014/main" xmlns="" id="{AC5762D9-6D07-4D3E-99EB-9EB8277C70DB}"/>
                </a:ext>
              </a:extLst>
            </p:cNvPr>
            <p:cNvSpPr/>
            <p:nvPr/>
          </p:nvSpPr>
          <p:spPr>
            <a:xfrm>
              <a:off x="6975732" y="1929198"/>
              <a:ext cx="6371" cy="6752"/>
            </a:xfrm>
            <a:custGeom>
              <a:avLst/>
              <a:gdLst/>
              <a:ahLst/>
              <a:cxnLst/>
              <a:rect l="l" t="t" r="r" b="b"/>
              <a:pathLst>
                <a:path w="301" h="319" extrusionOk="0">
                  <a:moveTo>
                    <a:pt x="170" y="0"/>
                  </a:moveTo>
                  <a:cubicBezTo>
                    <a:pt x="158" y="0"/>
                    <a:pt x="146" y="3"/>
                    <a:pt x="134" y="9"/>
                  </a:cubicBezTo>
                  <a:cubicBezTo>
                    <a:pt x="67" y="9"/>
                    <a:pt x="0" y="76"/>
                    <a:pt x="33" y="143"/>
                  </a:cubicBezTo>
                  <a:lnTo>
                    <a:pt x="33" y="209"/>
                  </a:lnTo>
                  <a:cubicBezTo>
                    <a:pt x="49" y="284"/>
                    <a:pt x="104" y="319"/>
                    <a:pt x="161" y="319"/>
                  </a:cubicBezTo>
                  <a:cubicBezTo>
                    <a:pt x="230" y="319"/>
                    <a:pt x="300" y="268"/>
                    <a:pt x="300" y="176"/>
                  </a:cubicBezTo>
                  <a:lnTo>
                    <a:pt x="300"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22;p51">
              <a:extLst>
                <a:ext uri="{FF2B5EF4-FFF2-40B4-BE49-F238E27FC236}">
                  <a16:creationId xmlns:a16="http://schemas.microsoft.com/office/drawing/2014/main" xmlns="" id="{104A88D5-A07B-431F-88E1-1877294EA456}"/>
                </a:ext>
              </a:extLst>
            </p:cNvPr>
            <p:cNvSpPr/>
            <p:nvPr/>
          </p:nvSpPr>
          <p:spPr>
            <a:xfrm>
              <a:off x="6959475" y="1823467"/>
              <a:ext cx="5673" cy="6583"/>
            </a:xfrm>
            <a:custGeom>
              <a:avLst/>
              <a:gdLst/>
              <a:ahLst/>
              <a:cxnLst/>
              <a:rect l="l" t="t" r="r" b="b"/>
              <a:pathLst>
                <a:path w="268" h="311" extrusionOk="0">
                  <a:moveTo>
                    <a:pt x="101" y="1"/>
                  </a:moveTo>
                  <a:cubicBezTo>
                    <a:pt x="68" y="1"/>
                    <a:pt x="1" y="67"/>
                    <a:pt x="1" y="101"/>
                  </a:cubicBezTo>
                  <a:cubicBezTo>
                    <a:pt x="1" y="101"/>
                    <a:pt x="1" y="134"/>
                    <a:pt x="1" y="167"/>
                  </a:cubicBezTo>
                  <a:lnTo>
                    <a:pt x="1" y="201"/>
                  </a:lnTo>
                  <a:cubicBezTo>
                    <a:pt x="16" y="276"/>
                    <a:pt x="72" y="310"/>
                    <a:pt x="128" y="310"/>
                  </a:cubicBezTo>
                  <a:cubicBezTo>
                    <a:pt x="197" y="310"/>
                    <a:pt x="268" y="259"/>
                    <a:pt x="268" y="167"/>
                  </a:cubicBezTo>
                  <a:lnTo>
                    <a:pt x="268" y="101"/>
                  </a:lnTo>
                  <a:cubicBezTo>
                    <a:pt x="268" y="101"/>
                    <a:pt x="268" y="67"/>
                    <a:pt x="268" y="67"/>
                  </a:cubicBezTo>
                  <a:cubicBezTo>
                    <a:pt x="234" y="1"/>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23;p51">
              <a:extLst>
                <a:ext uri="{FF2B5EF4-FFF2-40B4-BE49-F238E27FC236}">
                  <a16:creationId xmlns:a16="http://schemas.microsoft.com/office/drawing/2014/main" xmlns="" id="{17CE2794-3439-473C-8F76-5B260F88321D}"/>
                </a:ext>
              </a:extLst>
            </p:cNvPr>
            <p:cNvSpPr/>
            <p:nvPr/>
          </p:nvSpPr>
          <p:spPr>
            <a:xfrm>
              <a:off x="6967963" y="1876237"/>
              <a:ext cx="5673" cy="6774"/>
            </a:xfrm>
            <a:custGeom>
              <a:avLst/>
              <a:gdLst/>
              <a:ahLst/>
              <a:cxnLst/>
              <a:rect l="l" t="t" r="r" b="b"/>
              <a:pathLst>
                <a:path w="268" h="320" extrusionOk="0">
                  <a:moveTo>
                    <a:pt x="137" y="0"/>
                  </a:moveTo>
                  <a:cubicBezTo>
                    <a:pt x="125" y="0"/>
                    <a:pt x="113" y="3"/>
                    <a:pt x="100" y="9"/>
                  </a:cubicBezTo>
                  <a:cubicBezTo>
                    <a:pt x="34" y="9"/>
                    <a:pt x="0" y="76"/>
                    <a:pt x="0" y="143"/>
                  </a:cubicBezTo>
                  <a:lnTo>
                    <a:pt x="0" y="210"/>
                  </a:lnTo>
                  <a:cubicBezTo>
                    <a:pt x="15" y="285"/>
                    <a:pt x="71" y="319"/>
                    <a:pt x="127" y="319"/>
                  </a:cubicBezTo>
                  <a:cubicBezTo>
                    <a:pt x="197" y="319"/>
                    <a:pt x="267" y="268"/>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24;p51">
              <a:extLst>
                <a:ext uri="{FF2B5EF4-FFF2-40B4-BE49-F238E27FC236}">
                  <a16:creationId xmlns:a16="http://schemas.microsoft.com/office/drawing/2014/main" xmlns="" id="{0F294CB6-A8DD-4FAC-A589-276A46F1540D}"/>
                </a:ext>
              </a:extLst>
            </p:cNvPr>
            <p:cNvSpPr/>
            <p:nvPr/>
          </p:nvSpPr>
          <p:spPr>
            <a:xfrm>
              <a:off x="6999016" y="1709078"/>
              <a:ext cx="6393" cy="6371"/>
            </a:xfrm>
            <a:custGeom>
              <a:avLst/>
              <a:gdLst/>
              <a:ahLst/>
              <a:cxnLst/>
              <a:rect l="l" t="t" r="r" b="b"/>
              <a:pathLst>
                <a:path w="302" h="301" extrusionOk="0">
                  <a:moveTo>
                    <a:pt x="134" y="1"/>
                  </a:moveTo>
                  <a:cubicBezTo>
                    <a:pt x="68" y="1"/>
                    <a:pt x="1" y="67"/>
                    <a:pt x="34" y="134"/>
                  </a:cubicBezTo>
                  <a:lnTo>
                    <a:pt x="34" y="201"/>
                  </a:lnTo>
                  <a:cubicBezTo>
                    <a:pt x="34" y="268"/>
                    <a:pt x="101" y="301"/>
                    <a:pt x="168" y="301"/>
                  </a:cubicBezTo>
                  <a:cubicBezTo>
                    <a:pt x="234" y="301"/>
                    <a:pt x="301" y="234"/>
                    <a:pt x="301" y="167"/>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25;p51">
              <a:extLst>
                <a:ext uri="{FF2B5EF4-FFF2-40B4-BE49-F238E27FC236}">
                  <a16:creationId xmlns:a16="http://schemas.microsoft.com/office/drawing/2014/main" xmlns="" id="{5B1337DE-4323-4A36-A1BD-2C6C82EC0E6E}"/>
                </a:ext>
              </a:extLst>
            </p:cNvPr>
            <p:cNvSpPr/>
            <p:nvPr/>
          </p:nvSpPr>
          <p:spPr>
            <a:xfrm>
              <a:off x="6991248" y="1656117"/>
              <a:ext cx="5673" cy="6562"/>
            </a:xfrm>
            <a:custGeom>
              <a:avLst/>
              <a:gdLst/>
              <a:ahLst/>
              <a:cxnLst/>
              <a:rect l="l" t="t" r="r" b="b"/>
              <a:pathLst>
                <a:path w="268" h="310" extrusionOk="0">
                  <a:moveTo>
                    <a:pt x="101" y="1"/>
                  </a:moveTo>
                  <a:cubicBezTo>
                    <a:pt x="34" y="1"/>
                    <a:pt x="1" y="68"/>
                    <a:pt x="1" y="168"/>
                  </a:cubicBezTo>
                  <a:lnTo>
                    <a:pt x="1" y="201"/>
                  </a:lnTo>
                  <a:cubicBezTo>
                    <a:pt x="1" y="256"/>
                    <a:pt x="45" y="310"/>
                    <a:pt x="98" y="310"/>
                  </a:cubicBezTo>
                  <a:cubicBezTo>
                    <a:pt x="110" y="310"/>
                    <a:pt x="122" y="307"/>
                    <a:pt x="134" y="301"/>
                  </a:cubicBezTo>
                  <a:cubicBezTo>
                    <a:pt x="234" y="301"/>
                    <a:pt x="268" y="234"/>
                    <a:pt x="268" y="168"/>
                  </a:cubicBezTo>
                  <a:lnTo>
                    <a:pt x="268" y="101"/>
                  </a:lnTo>
                  <a:cubicBezTo>
                    <a:pt x="234" y="34"/>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26;p51">
              <a:extLst>
                <a:ext uri="{FF2B5EF4-FFF2-40B4-BE49-F238E27FC236}">
                  <a16:creationId xmlns:a16="http://schemas.microsoft.com/office/drawing/2014/main" xmlns="" id="{72F99025-B9C4-49DD-A49C-56F5EA2DC995}"/>
                </a:ext>
              </a:extLst>
            </p:cNvPr>
            <p:cNvSpPr/>
            <p:nvPr/>
          </p:nvSpPr>
          <p:spPr>
            <a:xfrm>
              <a:off x="6982781" y="1603600"/>
              <a:ext cx="5673" cy="6139"/>
            </a:xfrm>
            <a:custGeom>
              <a:avLst/>
              <a:gdLst/>
              <a:ahLst/>
              <a:cxnLst/>
              <a:rect l="l" t="t" r="r" b="b"/>
              <a:pathLst>
                <a:path w="268" h="290" extrusionOk="0">
                  <a:moveTo>
                    <a:pt x="155" y="1"/>
                  </a:moveTo>
                  <a:cubicBezTo>
                    <a:pt x="136" y="1"/>
                    <a:pt x="117" y="5"/>
                    <a:pt x="101" y="13"/>
                  </a:cubicBezTo>
                  <a:cubicBezTo>
                    <a:pt x="34" y="13"/>
                    <a:pt x="1" y="80"/>
                    <a:pt x="1" y="147"/>
                  </a:cubicBezTo>
                  <a:lnTo>
                    <a:pt x="1" y="180"/>
                  </a:lnTo>
                  <a:cubicBezTo>
                    <a:pt x="16" y="255"/>
                    <a:pt x="71" y="290"/>
                    <a:pt x="128" y="290"/>
                  </a:cubicBezTo>
                  <a:cubicBezTo>
                    <a:pt x="197" y="290"/>
                    <a:pt x="268" y="239"/>
                    <a:pt x="268" y="147"/>
                  </a:cubicBezTo>
                  <a:lnTo>
                    <a:pt x="268" y="114"/>
                  </a:lnTo>
                  <a:cubicBezTo>
                    <a:pt x="268"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27;p51">
              <a:extLst>
                <a:ext uri="{FF2B5EF4-FFF2-40B4-BE49-F238E27FC236}">
                  <a16:creationId xmlns:a16="http://schemas.microsoft.com/office/drawing/2014/main" xmlns="" id="{C487177B-1DC6-47B0-B931-50A6E275D69E}"/>
                </a:ext>
              </a:extLst>
            </p:cNvPr>
            <p:cNvSpPr/>
            <p:nvPr/>
          </p:nvSpPr>
          <p:spPr>
            <a:xfrm>
              <a:off x="7032926" y="1920012"/>
              <a:ext cx="6371" cy="6244"/>
            </a:xfrm>
            <a:custGeom>
              <a:avLst/>
              <a:gdLst/>
              <a:ahLst/>
              <a:cxnLst/>
              <a:rect l="l" t="t" r="r" b="b"/>
              <a:pathLst>
                <a:path w="301" h="295" extrusionOk="0">
                  <a:moveTo>
                    <a:pt x="170" y="1"/>
                  </a:moveTo>
                  <a:cubicBezTo>
                    <a:pt x="158" y="1"/>
                    <a:pt x="146" y="3"/>
                    <a:pt x="133" y="10"/>
                  </a:cubicBezTo>
                  <a:cubicBezTo>
                    <a:pt x="67" y="10"/>
                    <a:pt x="0" y="76"/>
                    <a:pt x="33" y="143"/>
                  </a:cubicBezTo>
                  <a:lnTo>
                    <a:pt x="33" y="210"/>
                  </a:lnTo>
                  <a:cubicBezTo>
                    <a:pt x="48" y="268"/>
                    <a:pt x="95" y="295"/>
                    <a:pt x="145" y="295"/>
                  </a:cubicBezTo>
                  <a:cubicBezTo>
                    <a:pt x="210" y="295"/>
                    <a:pt x="282" y="251"/>
                    <a:pt x="300" y="176"/>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28;p51">
              <a:extLst>
                <a:ext uri="{FF2B5EF4-FFF2-40B4-BE49-F238E27FC236}">
                  <a16:creationId xmlns:a16="http://schemas.microsoft.com/office/drawing/2014/main" xmlns="" id="{D63D4363-5CC7-4191-B1D4-AB97EAA9754F}"/>
                </a:ext>
              </a:extLst>
            </p:cNvPr>
            <p:cNvSpPr/>
            <p:nvPr/>
          </p:nvSpPr>
          <p:spPr>
            <a:xfrm>
              <a:off x="7015971" y="1814280"/>
              <a:ext cx="6371" cy="6583"/>
            </a:xfrm>
            <a:custGeom>
              <a:avLst/>
              <a:gdLst/>
              <a:ahLst/>
              <a:cxnLst/>
              <a:rect l="l" t="t" r="r" b="b"/>
              <a:pathLst>
                <a:path w="301" h="311" extrusionOk="0">
                  <a:moveTo>
                    <a:pt x="134" y="1"/>
                  </a:moveTo>
                  <a:cubicBezTo>
                    <a:pt x="67" y="34"/>
                    <a:pt x="34" y="68"/>
                    <a:pt x="34" y="101"/>
                  </a:cubicBezTo>
                  <a:cubicBezTo>
                    <a:pt x="0" y="134"/>
                    <a:pt x="0" y="134"/>
                    <a:pt x="34" y="168"/>
                  </a:cubicBezTo>
                  <a:lnTo>
                    <a:pt x="34" y="201"/>
                  </a:lnTo>
                  <a:cubicBezTo>
                    <a:pt x="34" y="256"/>
                    <a:pt x="78" y="310"/>
                    <a:pt x="131" y="310"/>
                  </a:cubicBezTo>
                  <a:cubicBezTo>
                    <a:pt x="143" y="310"/>
                    <a:pt x="155" y="307"/>
                    <a:pt x="167" y="301"/>
                  </a:cubicBezTo>
                  <a:cubicBezTo>
                    <a:pt x="234" y="301"/>
                    <a:pt x="301" y="234"/>
                    <a:pt x="301" y="168"/>
                  </a:cubicBezTo>
                  <a:lnTo>
                    <a:pt x="301" y="101"/>
                  </a:lnTo>
                  <a:cubicBezTo>
                    <a:pt x="301" y="101"/>
                    <a:pt x="301" y="68"/>
                    <a:pt x="301" y="68"/>
                  </a:cubicBezTo>
                  <a:cubicBezTo>
                    <a:pt x="267" y="1"/>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29;p51">
              <a:extLst>
                <a:ext uri="{FF2B5EF4-FFF2-40B4-BE49-F238E27FC236}">
                  <a16:creationId xmlns:a16="http://schemas.microsoft.com/office/drawing/2014/main" xmlns="" id="{013BADC9-D5D7-4716-9476-24673F5C4A8F}"/>
                </a:ext>
              </a:extLst>
            </p:cNvPr>
            <p:cNvSpPr/>
            <p:nvPr/>
          </p:nvSpPr>
          <p:spPr>
            <a:xfrm>
              <a:off x="7024438" y="1867241"/>
              <a:ext cx="5673" cy="6562"/>
            </a:xfrm>
            <a:custGeom>
              <a:avLst/>
              <a:gdLst/>
              <a:ahLst/>
              <a:cxnLst/>
              <a:rect l="l" t="t" r="r" b="b"/>
              <a:pathLst>
                <a:path w="268" h="310" extrusionOk="0">
                  <a:moveTo>
                    <a:pt x="134" y="1"/>
                  </a:moveTo>
                  <a:cubicBezTo>
                    <a:pt x="34" y="1"/>
                    <a:pt x="1" y="67"/>
                    <a:pt x="1" y="134"/>
                  </a:cubicBezTo>
                  <a:lnTo>
                    <a:pt x="1" y="201"/>
                  </a:lnTo>
                  <a:cubicBezTo>
                    <a:pt x="1" y="255"/>
                    <a:pt x="67" y="310"/>
                    <a:pt x="128" y="310"/>
                  </a:cubicBezTo>
                  <a:cubicBezTo>
                    <a:pt x="142" y="310"/>
                    <a:pt x="155" y="307"/>
                    <a:pt x="168" y="301"/>
                  </a:cubicBezTo>
                  <a:cubicBezTo>
                    <a:pt x="234" y="301"/>
                    <a:pt x="268" y="234"/>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30;p51">
              <a:extLst>
                <a:ext uri="{FF2B5EF4-FFF2-40B4-BE49-F238E27FC236}">
                  <a16:creationId xmlns:a16="http://schemas.microsoft.com/office/drawing/2014/main" xmlns="" id="{B503A304-0D55-4EA9-93E1-9296E57B7DE3}"/>
                </a:ext>
              </a:extLst>
            </p:cNvPr>
            <p:cNvSpPr/>
            <p:nvPr/>
          </p:nvSpPr>
          <p:spPr>
            <a:xfrm>
              <a:off x="7047744" y="1646951"/>
              <a:ext cx="6371" cy="6562"/>
            </a:xfrm>
            <a:custGeom>
              <a:avLst/>
              <a:gdLst/>
              <a:ahLst/>
              <a:cxnLst/>
              <a:rect l="l" t="t" r="r" b="b"/>
              <a:pathLst>
                <a:path w="301" h="310" extrusionOk="0">
                  <a:moveTo>
                    <a:pt x="134" y="0"/>
                  </a:moveTo>
                  <a:cubicBezTo>
                    <a:pt x="67" y="34"/>
                    <a:pt x="1" y="100"/>
                    <a:pt x="34" y="167"/>
                  </a:cubicBezTo>
                  <a:lnTo>
                    <a:pt x="34" y="200"/>
                  </a:lnTo>
                  <a:cubicBezTo>
                    <a:pt x="34" y="255"/>
                    <a:pt x="78" y="309"/>
                    <a:pt x="131" y="309"/>
                  </a:cubicBezTo>
                  <a:cubicBezTo>
                    <a:pt x="143" y="309"/>
                    <a:pt x="155" y="307"/>
                    <a:pt x="167" y="300"/>
                  </a:cubicBezTo>
                  <a:cubicBezTo>
                    <a:pt x="234" y="300"/>
                    <a:pt x="301" y="234"/>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31;p51">
              <a:extLst>
                <a:ext uri="{FF2B5EF4-FFF2-40B4-BE49-F238E27FC236}">
                  <a16:creationId xmlns:a16="http://schemas.microsoft.com/office/drawing/2014/main" xmlns="" id="{E00624E1-52AF-4E98-B7FD-34A2443F8C4D}"/>
                </a:ext>
              </a:extLst>
            </p:cNvPr>
            <p:cNvSpPr/>
            <p:nvPr/>
          </p:nvSpPr>
          <p:spPr>
            <a:xfrm>
              <a:off x="7056211" y="1699722"/>
              <a:ext cx="6393" cy="6752"/>
            </a:xfrm>
            <a:custGeom>
              <a:avLst/>
              <a:gdLst/>
              <a:ahLst/>
              <a:cxnLst/>
              <a:rect l="l" t="t" r="r" b="b"/>
              <a:pathLst>
                <a:path w="302" h="319" extrusionOk="0">
                  <a:moveTo>
                    <a:pt x="171" y="0"/>
                  </a:moveTo>
                  <a:cubicBezTo>
                    <a:pt x="159" y="0"/>
                    <a:pt x="147" y="3"/>
                    <a:pt x="134" y="9"/>
                  </a:cubicBezTo>
                  <a:cubicBezTo>
                    <a:pt x="68" y="9"/>
                    <a:pt x="1" y="76"/>
                    <a:pt x="1" y="142"/>
                  </a:cubicBezTo>
                  <a:lnTo>
                    <a:pt x="1" y="209"/>
                  </a:lnTo>
                  <a:cubicBezTo>
                    <a:pt x="31" y="284"/>
                    <a:pt x="95" y="319"/>
                    <a:pt x="156" y="319"/>
                  </a:cubicBezTo>
                  <a:cubicBezTo>
                    <a:pt x="231" y="319"/>
                    <a:pt x="301" y="267"/>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32;p51">
              <a:extLst>
                <a:ext uri="{FF2B5EF4-FFF2-40B4-BE49-F238E27FC236}">
                  <a16:creationId xmlns:a16="http://schemas.microsoft.com/office/drawing/2014/main" xmlns="" id="{D729B4F4-04DD-42F8-BA8D-8FAA07C424CE}"/>
                </a:ext>
              </a:extLst>
            </p:cNvPr>
            <p:cNvSpPr/>
            <p:nvPr/>
          </p:nvSpPr>
          <p:spPr>
            <a:xfrm>
              <a:off x="7039277" y="1594498"/>
              <a:ext cx="6371" cy="6583"/>
            </a:xfrm>
            <a:custGeom>
              <a:avLst/>
              <a:gdLst/>
              <a:ahLst/>
              <a:cxnLst/>
              <a:rect l="l" t="t" r="r" b="b"/>
              <a:pathLst>
                <a:path w="301" h="311" extrusionOk="0">
                  <a:moveTo>
                    <a:pt x="170" y="1"/>
                  </a:moveTo>
                  <a:cubicBezTo>
                    <a:pt x="158" y="1"/>
                    <a:pt x="146" y="4"/>
                    <a:pt x="134" y="10"/>
                  </a:cubicBezTo>
                  <a:cubicBezTo>
                    <a:pt x="67" y="10"/>
                    <a:pt x="0" y="77"/>
                    <a:pt x="34" y="143"/>
                  </a:cubicBezTo>
                  <a:lnTo>
                    <a:pt x="34" y="210"/>
                  </a:lnTo>
                  <a:cubicBezTo>
                    <a:pt x="34" y="277"/>
                    <a:pt x="100" y="310"/>
                    <a:pt x="167" y="310"/>
                  </a:cubicBezTo>
                  <a:cubicBezTo>
                    <a:pt x="234" y="277"/>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33;p51">
              <a:extLst>
                <a:ext uri="{FF2B5EF4-FFF2-40B4-BE49-F238E27FC236}">
                  <a16:creationId xmlns:a16="http://schemas.microsoft.com/office/drawing/2014/main" xmlns="" id="{EAA2846E-9012-46E8-8968-843A5404A0B3}"/>
                </a:ext>
              </a:extLst>
            </p:cNvPr>
            <p:cNvSpPr/>
            <p:nvPr/>
          </p:nvSpPr>
          <p:spPr>
            <a:xfrm>
              <a:off x="7081633" y="1858076"/>
              <a:ext cx="5673" cy="6562"/>
            </a:xfrm>
            <a:custGeom>
              <a:avLst/>
              <a:gdLst/>
              <a:ahLst/>
              <a:cxnLst/>
              <a:rect l="l" t="t" r="r" b="b"/>
              <a:pathLst>
                <a:path w="268" h="310" extrusionOk="0">
                  <a:moveTo>
                    <a:pt x="134" y="0"/>
                  </a:moveTo>
                  <a:cubicBezTo>
                    <a:pt x="34" y="0"/>
                    <a:pt x="1" y="67"/>
                    <a:pt x="1" y="167"/>
                  </a:cubicBezTo>
                  <a:lnTo>
                    <a:pt x="1" y="200"/>
                  </a:lnTo>
                  <a:cubicBezTo>
                    <a:pt x="1" y="255"/>
                    <a:pt x="67" y="309"/>
                    <a:pt x="128" y="309"/>
                  </a:cubicBezTo>
                  <a:cubicBezTo>
                    <a:pt x="142" y="309"/>
                    <a:pt x="155" y="306"/>
                    <a:pt x="167" y="300"/>
                  </a:cubicBezTo>
                  <a:cubicBezTo>
                    <a:pt x="234" y="300"/>
                    <a:pt x="268"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34;p51">
              <a:extLst>
                <a:ext uri="{FF2B5EF4-FFF2-40B4-BE49-F238E27FC236}">
                  <a16:creationId xmlns:a16="http://schemas.microsoft.com/office/drawing/2014/main" xmlns="" id="{64325974-D3F8-45C7-8DBF-24F80E5224D3}"/>
                </a:ext>
              </a:extLst>
            </p:cNvPr>
            <p:cNvSpPr/>
            <p:nvPr/>
          </p:nvSpPr>
          <p:spPr>
            <a:xfrm>
              <a:off x="7073166" y="1805517"/>
              <a:ext cx="5673" cy="6668"/>
            </a:xfrm>
            <a:custGeom>
              <a:avLst/>
              <a:gdLst/>
              <a:ahLst/>
              <a:cxnLst/>
              <a:rect l="l" t="t" r="r" b="b"/>
              <a:pathLst>
                <a:path w="268" h="315" extrusionOk="0">
                  <a:moveTo>
                    <a:pt x="170" y="1"/>
                  </a:moveTo>
                  <a:cubicBezTo>
                    <a:pt x="156" y="1"/>
                    <a:pt x="144" y="5"/>
                    <a:pt x="134" y="15"/>
                  </a:cubicBezTo>
                  <a:cubicBezTo>
                    <a:pt x="67" y="15"/>
                    <a:pt x="34" y="48"/>
                    <a:pt x="0" y="81"/>
                  </a:cubicBezTo>
                  <a:cubicBezTo>
                    <a:pt x="0" y="115"/>
                    <a:pt x="0" y="115"/>
                    <a:pt x="0" y="148"/>
                  </a:cubicBezTo>
                  <a:lnTo>
                    <a:pt x="0" y="215"/>
                  </a:lnTo>
                  <a:cubicBezTo>
                    <a:pt x="34" y="281"/>
                    <a:pt x="100" y="315"/>
                    <a:pt x="167" y="315"/>
                  </a:cubicBezTo>
                  <a:cubicBezTo>
                    <a:pt x="234" y="281"/>
                    <a:pt x="267" y="215"/>
                    <a:pt x="267" y="148"/>
                  </a:cubicBezTo>
                  <a:lnTo>
                    <a:pt x="267" y="115"/>
                  </a:lnTo>
                  <a:cubicBezTo>
                    <a:pt x="267" y="81"/>
                    <a:pt x="267" y="81"/>
                    <a:pt x="267" y="48"/>
                  </a:cubicBezTo>
                  <a:cubicBezTo>
                    <a:pt x="244" y="24"/>
                    <a:pt x="203"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35;p51">
              <a:extLst>
                <a:ext uri="{FF2B5EF4-FFF2-40B4-BE49-F238E27FC236}">
                  <a16:creationId xmlns:a16="http://schemas.microsoft.com/office/drawing/2014/main" xmlns="" id="{1FB0AA82-FCC3-4A74-8287-891DAD01501A}"/>
                </a:ext>
              </a:extLst>
            </p:cNvPr>
            <p:cNvSpPr/>
            <p:nvPr/>
          </p:nvSpPr>
          <p:spPr>
            <a:xfrm>
              <a:off x="7090100" y="1910825"/>
              <a:ext cx="5673" cy="6774"/>
            </a:xfrm>
            <a:custGeom>
              <a:avLst/>
              <a:gdLst/>
              <a:ahLst/>
              <a:cxnLst/>
              <a:rect l="l" t="t" r="r" b="b"/>
              <a:pathLst>
                <a:path w="268" h="320" extrusionOk="0">
                  <a:moveTo>
                    <a:pt x="153" y="1"/>
                  </a:moveTo>
                  <a:cubicBezTo>
                    <a:pt x="137" y="1"/>
                    <a:pt x="119" y="4"/>
                    <a:pt x="101" y="10"/>
                  </a:cubicBezTo>
                  <a:cubicBezTo>
                    <a:pt x="34" y="10"/>
                    <a:pt x="1" y="77"/>
                    <a:pt x="1" y="143"/>
                  </a:cubicBezTo>
                  <a:lnTo>
                    <a:pt x="1" y="210"/>
                  </a:lnTo>
                  <a:cubicBezTo>
                    <a:pt x="16" y="285"/>
                    <a:pt x="72" y="320"/>
                    <a:pt x="128" y="320"/>
                  </a:cubicBezTo>
                  <a:cubicBezTo>
                    <a:pt x="197" y="320"/>
                    <a:pt x="268" y="268"/>
                    <a:pt x="268" y="177"/>
                  </a:cubicBezTo>
                  <a:lnTo>
                    <a:pt x="268" y="110"/>
                  </a:lnTo>
                  <a:cubicBezTo>
                    <a:pt x="268" y="55"/>
                    <a:pt x="223" y="1"/>
                    <a:pt x="15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36;p51">
              <a:extLst>
                <a:ext uri="{FF2B5EF4-FFF2-40B4-BE49-F238E27FC236}">
                  <a16:creationId xmlns:a16="http://schemas.microsoft.com/office/drawing/2014/main" xmlns="" id="{AE51EC48-843F-4B3C-A9D7-C61182BC0513}"/>
                </a:ext>
              </a:extLst>
            </p:cNvPr>
            <p:cNvSpPr/>
            <p:nvPr/>
          </p:nvSpPr>
          <p:spPr>
            <a:xfrm>
              <a:off x="7227096" y="1672797"/>
              <a:ext cx="6371" cy="6647"/>
            </a:xfrm>
            <a:custGeom>
              <a:avLst/>
              <a:gdLst/>
              <a:ahLst/>
              <a:cxnLst/>
              <a:rect l="l" t="t" r="r" b="b"/>
              <a:pathLst>
                <a:path w="301" h="314" extrusionOk="0">
                  <a:moveTo>
                    <a:pt x="183" y="1"/>
                  </a:moveTo>
                  <a:cubicBezTo>
                    <a:pt x="167" y="1"/>
                    <a:pt x="150" y="5"/>
                    <a:pt x="134" y="13"/>
                  </a:cubicBezTo>
                  <a:cubicBezTo>
                    <a:pt x="67" y="13"/>
                    <a:pt x="0" y="80"/>
                    <a:pt x="34" y="147"/>
                  </a:cubicBezTo>
                  <a:lnTo>
                    <a:pt x="34" y="214"/>
                  </a:lnTo>
                  <a:cubicBezTo>
                    <a:pt x="34" y="280"/>
                    <a:pt x="100" y="314"/>
                    <a:pt x="167" y="314"/>
                  </a:cubicBezTo>
                  <a:cubicBezTo>
                    <a:pt x="234" y="280"/>
                    <a:pt x="300" y="214"/>
                    <a:pt x="300" y="147"/>
                  </a:cubicBezTo>
                  <a:lnTo>
                    <a:pt x="300" y="114"/>
                  </a:lnTo>
                  <a:cubicBezTo>
                    <a:pt x="275" y="39"/>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37;p51">
              <a:extLst>
                <a:ext uri="{FF2B5EF4-FFF2-40B4-BE49-F238E27FC236}">
                  <a16:creationId xmlns:a16="http://schemas.microsoft.com/office/drawing/2014/main" xmlns="" id="{5189CB7C-DACE-4EB8-BCDF-11023A209502}"/>
                </a:ext>
              </a:extLst>
            </p:cNvPr>
            <p:cNvSpPr/>
            <p:nvPr/>
          </p:nvSpPr>
          <p:spPr>
            <a:xfrm>
              <a:off x="7218608" y="1619920"/>
              <a:ext cx="5673" cy="6562"/>
            </a:xfrm>
            <a:custGeom>
              <a:avLst/>
              <a:gdLst/>
              <a:ahLst/>
              <a:cxnLst/>
              <a:rect l="l" t="t" r="r" b="b"/>
              <a:pathLst>
                <a:path w="268" h="310" extrusionOk="0">
                  <a:moveTo>
                    <a:pt x="171" y="1"/>
                  </a:moveTo>
                  <a:cubicBezTo>
                    <a:pt x="159" y="1"/>
                    <a:pt x="147" y="4"/>
                    <a:pt x="134" y="10"/>
                  </a:cubicBezTo>
                  <a:cubicBezTo>
                    <a:pt x="34" y="10"/>
                    <a:pt x="1" y="76"/>
                    <a:pt x="1" y="143"/>
                  </a:cubicBezTo>
                  <a:lnTo>
                    <a:pt x="1" y="210"/>
                  </a:lnTo>
                  <a:cubicBezTo>
                    <a:pt x="34" y="277"/>
                    <a:pt x="101" y="310"/>
                    <a:pt x="168" y="310"/>
                  </a:cubicBezTo>
                  <a:cubicBezTo>
                    <a:pt x="234" y="310"/>
                    <a:pt x="268"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38;p51">
              <a:extLst>
                <a:ext uri="{FF2B5EF4-FFF2-40B4-BE49-F238E27FC236}">
                  <a16:creationId xmlns:a16="http://schemas.microsoft.com/office/drawing/2014/main" xmlns="" id="{97C0DBF9-E1FC-4AEF-A3F9-4D95AA089DA4}"/>
                </a:ext>
              </a:extLst>
            </p:cNvPr>
            <p:cNvSpPr/>
            <p:nvPr/>
          </p:nvSpPr>
          <p:spPr>
            <a:xfrm>
              <a:off x="7260985" y="1883477"/>
              <a:ext cx="5673" cy="7091"/>
            </a:xfrm>
            <a:custGeom>
              <a:avLst/>
              <a:gdLst/>
              <a:ahLst/>
              <a:cxnLst/>
              <a:rect l="l" t="t" r="r" b="b"/>
              <a:pathLst>
                <a:path w="268" h="335" extrusionOk="0">
                  <a:moveTo>
                    <a:pt x="134" y="1"/>
                  </a:moveTo>
                  <a:cubicBezTo>
                    <a:pt x="34" y="34"/>
                    <a:pt x="0" y="101"/>
                    <a:pt x="0" y="168"/>
                  </a:cubicBezTo>
                  <a:lnTo>
                    <a:pt x="0" y="201"/>
                  </a:lnTo>
                  <a:cubicBezTo>
                    <a:pt x="0" y="301"/>
                    <a:pt x="100" y="335"/>
                    <a:pt x="167" y="335"/>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39;p51">
              <a:extLst>
                <a:ext uri="{FF2B5EF4-FFF2-40B4-BE49-F238E27FC236}">
                  <a16:creationId xmlns:a16="http://schemas.microsoft.com/office/drawing/2014/main" xmlns="" id="{C477FCEA-16DC-43FB-81E4-4F607B48EA14}"/>
                </a:ext>
              </a:extLst>
            </p:cNvPr>
            <p:cNvSpPr/>
            <p:nvPr/>
          </p:nvSpPr>
          <p:spPr>
            <a:xfrm>
              <a:off x="7210141" y="1567150"/>
              <a:ext cx="6371" cy="6562"/>
            </a:xfrm>
            <a:custGeom>
              <a:avLst/>
              <a:gdLst/>
              <a:ahLst/>
              <a:cxnLst/>
              <a:rect l="l" t="t" r="r" b="b"/>
              <a:pathLst>
                <a:path w="301" h="310" extrusionOk="0">
                  <a:moveTo>
                    <a:pt x="134" y="1"/>
                  </a:moveTo>
                  <a:cubicBezTo>
                    <a:pt x="67" y="1"/>
                    <a:pt x="1" y="68"/>
                    <a:pt x="34" y="134"/>
                  </a:cubicBezTo>
                  <a:lnTo>
                    <a:pt x="34" y="201"/>
                  </a:lnTo>
                  <a:cubicBezTo>
                    <a:pt x="34" y="256"/>
                    <a:pt x="79" y="310"/>
                    <a:pt x="131" y="310"/>
                  </a:cubicBezTo>
                  <a:cubicBezTo>
                    <a:pt x="143" y="310"/>
                    <a:pt x="155" y="307"/>
                    <a:pt x="167" y="301"/>
                  </a:cubicBezTo>
                  <a:cubicBezTo>
                    <a:pt x="234" y="301"/>
                    <a:pt x="301" y="234"/>
                    <a:pt x="301" y="168"/>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40;p51">
              <a:extLst>
                <a:ext uri="{FF2B5EF4-FFF2-40B4-BE49-F238E27FC236}">
                  <a16:creationId xmlns:a16="http://schemas.microsoft.com/office/drawing/2014/main" xmlns="" id="{88B73088-6B04-4938-8BF2-6DB4ED0E2741}"/>
                </a:ext>
              </a:extLst>
            </p:cNvPr>
            <p:cNvSpPr/>
            <p:nvPr/>
          </p:nvSpPr>
          <p:spPr>
            <a:xfrm>
              <a:off x="7252518" y="1831045"/>
              <a:ext cx="5652" cy="6562"/>
            </a:xfrm>
            <a:custGeom>
              <a:avLst/>
              <a:gdLst/>
              <a:ahLst/>
              <a:cxnLst/>
              <a:rect l="l" t="t" r="r" b="b"/>
              <a:pathLst>
                <a:path w="267" h="310" extrusionOk="0">
                  <a:moveTo>
                    <a:pt x="170" y="1"/>
                  </a:moveTo>
                  <a:cubicBezTo>
                    <a:pt x="158" y="1"/>
                    <a:pt x="146" y="3"/>
                    <a:pt x="134" y="9"/>
                  </a:cubicBezTo>
                  <a:cubicBezTo>
                    <a:pt x="33" y="9"/>
                    <a:pt x="0" y="76"/>
                    <a:pt x="0" y="143"/>
                  </a:cubicBezTo>
                  <a:lnTo>
                    <a:pt x="0" y="210"/>
                  </a:lnTo>
                  <a:cubicBezTo>
                    <a:pt x="33" y="276"/>
                    <a:pt x="100" y="310"/>
                    <a:pt x="167" y="310"/>
                  </a:cubicBezTo>
                  <a:cubicBezTo>
                    <a:pt x="234" y="276"/>
                    <a:pt x="267" y="243"/>
                    <a:pt x="267" y="176"/>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41;p51">
              <a:extLst>
                <a:ext uri="{FF2B5EF4-FFF2-40B4-BE49-F238E27FC236}">
                  <a16:creationId xmlns:a16="http://schemas.microsoft.com/office/drawing/2014/main" xmlns="" id="{F44C65B7-5B21-40A1-B229-AE6E477656A8}"/>
                </a:ext>
              </a:extLst>
            </p:cNvPr>
            <p:cNvSpPr/>
            <p:nvPr/>
          </p:nvSpPr>
          <p:spPr>
            <a:xfrm>
              <a:off x="7244030" y="1777999"/>
              <a:ext cx="6393" cy="6647"/>
            </a:xfrm>
            <a:custGeom>
              <a:avLst/>
              <a:gdLst/>
              <a:ahLst/>
              <a:cxnLst/>
              <a:rect l="l" t="t" r="r" b="b"/>
              <a:pathLst>
                <a:path w="302" h="314" extrusionOk="0">
                  <a:moveTo>
                    <a:pt x="167" y="1"/>
                  </a:moveTo>
                  <a:cubicBezTo>
                    <a:pt x="155" y="1"/>
                    <a:pt x="143" y="5"/>
                    <a:pt x="134" y="14"/>
                  </a:cubicBezTo>
                  <a:cubicBezTo>
                    <a:pt x="68" y="14"/>
                    <a:pt x="34" y="47"/>
                    <a:pt x="1" y="114"/>
                  </a:cubicBezTo>
                  <a:cubicBezTo>
                    <a:pt x="1" y="114"/>
                    <a:pt x="1" y="147"/>
                    <a:pt x="1" y="147"/>
                  </a:cubicBezTo>
                  <a:lnTo>
                    <a:pt x="1" y="214"/>
                  </a:lnTo>
                  <a:cubicBezTo>
                    <a:pt x="34" y="281"/>
                    <a:pt x="101" y="314"/>
                    <a:pt x="168" y="314"/>
                  </a:cubicBezTo>
                  <a:cubicBezTo>
                    <a:pt x="234" y="314"/>
                    <a:pt x="301" y="247"/>
                    <a:pt x="268" y="180"/>
                  </a:cubicBezTo>
                  <a:lnTo>
                    <a:pt x="268" y="114"/>
                  </a:lnTo>
                  <a:cubicBezTo>
                    <a:pt x="268" y="114"/>
                    <a:pt x="268" y="80"/>
                    <a:pt x="268" y="80"/>
                  </a:cubicBezTo>
                  <a:cubicBezTo>
                    <a:pt x="243" y="32"/>
                    <a:pt x="201" y="1"/>
                    <a:pt x="16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42;p51">
              <a:extLst>
                <a:ext uri="{FF2B5EF4-FFF2-40B4-BE49-F238E27FC236}">
                  <a16:creationId xmlns:a16="http://schemas.microsoft.com/office/drawing/2014/main" xmlns="" id="{7A3EFB46-5223-4272-B4FA-9929A25C03A5}"/>
                </a:ext>
              </a:extLst>
            </p:cNvPr>
            <p:cNvSpPr/>
            <p:nvPr/>
          </p:nvSpPr>
          <p:spPr>
            <a:xfrm>
              <a:off x="6965847" y="1497953"/>
              <a:ext cx="5652" cy="6054"/>
            </a:xfrm>
            <a:custGeom>
              <a:avLst/>
              <a:gdLst/>
              <a:ahLst/>
              <a:cxnLst/>
              <a:rect l="l" t="t" r="r" b="b"/>
              <a:pathLst>
                <a:path w="267" h="286" extrusionOk="0">
                  <a:moveTo>
                    <a:pt x="134" y="1"/>
                  </a:moveTo>
                  <a:cubicBezTo>
                    <a:pt x="33" y="1"/>
                    <a:pt x="0" y="68"/>
                    <a:pt x="0" y="134"/>
                  </a:cubicBezTo>
                  <a:lnTo>
                    <a:pt x="0" y="201"/>
                  </a:lnTo>
                  <a:cubicBezTo>
                    <a:pt x="29" y="260"/>
                    <a:pt x="84" y="286"/>
                    <a:pt x="137" y="286"/>
                  </a:cubicBezTo>
                  <a:cubicBezTo>
                    <a:pt x="204" y="286"/>
                    <a:pt x="267" y="243"/>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43;p51">
              <a:extLst>
                <a:ext uri="{FF2B5EF4-FFF2-40B4-BE49-F238E27FC236}">
                  <a16:creationId xmlns:a16="http://schemas.microsoft.com/office/drawing/2014/main" xmlns="" id="{3436C175-841C-4869-AD5F-80FB09FBDB02}"/>
                </a:ext>
              </a:extLst>
            </p:cNvPr>
            <p:cNvSpPr/>
            <p:nvPr/>
          </p:nvSpPr>
          <p:spPr>
            <a:xfrm>
              <a:off x="6908652" y="1506949"/>
              <a:ext cx="6371" cy="6774"/>
            </a:xfrm>
            <a:custGeom>
              <a:avLst/>
              <a:gdLst/>
              <a:ahLst/>
              <a:cxnLst/>
              <a:rect l="l" t="t" r="r" b="b"/>
              <a:pathLst>
                <a:path w="301" h="320" extrusionOk="0">
                  <a:moveTo>
                    <a:pt x="170" y="1"/>
                  </a:moveTo>
                  <a:cubicBezTo>
                    <a:pt x="158" y="1"/>
                    <a:pt x="146" y="3"/>
                    <a:pt x="134" y="10"/>
                  </a:cubicBezTo>
                  <a:cubicBezTo>
                    <a:pt x="67" y="10"/>
                    <a:pt x="0" y="76"/>
                    <a:pt x="0" y="143"/>
                  </a:cubicBezTo>
                  <a:lnTo>
                    <a:pt x="0" y="210"/>
                  </a:lnTo>
                  <a:cubicBezTo>
                    <a:pt x="30" y="285"/>
                    <a:pt x="94" y="319"/>
                    <a:pt x="155" y="319"/>
                  </a:cubicBezTo>
                  <a:cubicBezTo>
                    <a:pt x="230" y="319"/>
                    <a:pt x="300" y="268"/>
                    <a:pt x="300" y="176"/>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44;p51">
              <a:extLst>
                <a:ext uri="{FF2B5EF4-FFF2-40B4-BE49-F238E27FC236}">
                  <a16:creationId xmlns:a16="http://schemas.microsoft.com/office/drawing/2014/main" xmlns="" id="{F5EBA6EA-2537-4C3F-9F93-6BD4A03E688A}"/>
                </a:ext>
              </a:extLst>
            </p:cNvPr>
            <p:cNvSpPr/>
            <p:nvPr/>
          </p:nvSpPr>
          <p:spPr>
            <a:xfrm>
              <a:off x="7193905" y="1461757"/>
              <a:ext cx="5673" cy="6562"/>
            </a:xfrm>
            <a:custGeom>
              <a:avLst/>
              <a:gdLst/>
              <a:ahLst/>
              <a:cxnLst/>
              <a:rect l="l" t="t" r="r" b="b"/>
              <a:pathLst>
                <a:path w="268" h="310" extrusionOk="0">
                  <a:moveTo>
                    <a:pt x="137" y="1"/>
                  </a:moveTo>
                  <a:cubicBezTo>
                    <a:pt x="125" y="1"/>
                    <a:pt x="113" y="4"/>
                    <a:pt x="101" y="10"/>
                  </a:cubicBezTo>
                  <a:cubicBezTo>
                    <a:pt x="34" y="10"/>
                    <a:pt x="0" y="76"/>
                    <a:pt x="0" y="143"/>
                  </a:cubicBezTo>
                  <a:lnTo>
                    <a:pt x="0" y="210"/>
                  </a:lnTo>
                  <a:cubicBezTo>
                    <a:pt x="0" y="277"/>
                    <a:pt x="67" y="310"/>
                    <a:pt x="134" y="310"/>
                  </a:cubicBezTo>
                  <a:cubicBezTo>
                    <a:pt x="234" y="277"/>
                    <a:pt x="267" y="243"/>
                    <a:pt x="267" y="143"/>
                  </a:cubicBezTo>
                  <a:lnTo>
                    <a:pt x="267" y="110"/>
                  </a:lnTo>
                  <a:cubicBezTo>
                    <a:pt x="240" y="55"/>
                    <a:pt x="191" y="1"/>
                    <a:pt x="13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45;p51">
              <a:extLst>
                <a:ext uri="{FF2B5EF4-FFF2-40B4-BE49-F238E27FC236}">
                  <a16:creationId xmlns:a16="http://schemas.microsoft.com/office/drawing/2014/main" xmlns="" id="{FFC070FF-9F0B-4289-B63C-224F869A5D75}"/>
                </a:ext>
              </a:extLst>
            </p:cNvPr>
            <p:cNvSpPr/>
            <p:nvPr/>
          </p:nvSpPr>
          <p:spPr>
            <a:xfrm>
              <a:off x="7022321" y="1488787"/>
              <a:ext cx="6371" cy="6562"/>
            </a:xfrm>
            <a:custGeom>
              <a:avLst/>
              <a:gdLst/>
              <a:ahLst/>
              <a:cxnLst/>
              <a:rect l="l" t="t" r="r" b="b"/>
              <a:pathLst>
                <a:path w="301" h="310" extrusionOk="0">
                  <a:moveTo>
                    <a:pt x="134" y="0"/>
                  </a:moveTo>
                  <a:cubicBezTo>
                    <a:pt x="67" y="0"/>
                    <a:pt x="1" y="67"/>
                    <a:pt x="34" y="167"/>
                  </a:cubicBezTo>
                  <a:lnTo>
                    <a:pt x="34" y="200"/>
                  </a:lnTo>
                  <a:cubicBezTo>
                    <a:pt x="34" y="255"/>
                    <a:pt x="79" y="309"/>
                    <a:pt x="131" y="309"/>
                  </a:cubicBezTo>
                  <a:cubicBezTo>
                    <a:pt x="143" y="309"/>
                    <a:pt x="155" y="307"/>
                    <a:pt x="167" y="300"/>
                  </a:cubicBezTo>
                  <a:cubicBezTo>
                    <a:pt x="268" y="300"/>
                    <a:pt x="301" y="234"/>
                    <a:pt x="301" y="167"/>
                  </a:cubicBezTo>
                  <a:lnTo>
                    <a:pt x="301"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46;p51">
              <a:extLst>
                <a:ext uri="{FF2B5EF4-FFF2-40B4-BE49-F238E27FC236}">
                  <a16:creationId xmlns:a16="http://schemas.microsoft.com/office/drawing/2014/main" xmlns="" id="{AD11408B-C2D6-41C2-AB47-6BF1625B56D3}"/>
                </a:ext>
              </a:extLst>
            </p:cNvPr>
            <p:cNvSpPr/>
            <p:nvPr/>
          </p:nvSpPr>
          <p:spPr>
            <a:xfrm>
              <a:off x="6917119" y="1559910"/>
              <a:ext cx="6371" cy="6562"/>
            </a:xfrm>
            <a:custGeom>
              <a:avLst/>
              <a:gdLst/>
              <a:ahLst/>
              <a:cxnLst/>
              <a:rect l="l" t="t" r="r" b="b"/>
              <a:pathLst>
                <a:path w="301" h="310" extrusionOk="0">
                  <a:moveTo>
                    <a:pt x="170" y="0"/>
                  </a:moveTo>
                  <a:cubicBezTo>
                    <a:pt x="158" y="0"/>
                    <a:pt x="146" y="3"/>
                    <a:pt x="134" y="9"/>
                  </a:cubicBezTo>
                  <a:cubicBezTo>
                    <a:pt x="67" y="9"/>
                    <a:pt x="0" y="76"/>
                    <a:pt x="0" y="143"/>
                  </a:cubicBezTo>
                  <a:lnTo>
                    <a:pt x="0" y="209"/>
                  </a:lnTo>
                  <a:cubicBezTo>
                    <a:pt x="34" y="276"/>
                    <a:pt x="101" y="310"/>
                    <a:pt x="167" y="310"/>
                  </a:cubicBezTo>
                  <a:cubicBezTo>
                    <a:pt x="234" y="276"/>
                    <a:pt x="301"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47;p51">
              <a:extLst>
                <a:ext uri="{FF2B5EF4-FFF2-40B4-BE49-F238E27FC236}">
                  <a16:creationId xmlns:a16="http://schemas.microsoft.com/office/drawing/2014/main" xmlns="" id="{A306443B-EE71-4B65-B5EA-CB28ACA9C6CE}"/>
                </a:ext>
              </a:extLst>
            </p:cNvPr>
            <p:cNvSpPr/>
            <p:nvPr/>
          </p:nvSpPr>
          <p:spPr>
            <a:xfrm>
              <a:off x="6974314" y="1550724"/>
              <a:ext cx="5673" cy="6562"/>
            </a:xfrm>
            <a:custGeom>
              <a:avLst/>
              <a:gdLst/>
              <a:ahLst/>
              <a:cxnLst/>
              <a:rect l="l" t="t" r="r" b="b"/>
              <a:pathLst>
                <a:path w="268" h="310" extrusionOk="0">
                  <a:moveTo>
                    <a:pt x="140" y="1"/>
                  </a:moveTo>
                  <a:cubicBezTo>
                    <a:pt x="126" y="1"/>
                    <a:pt x="113" y="4"/>
                    <a:pt x="100" y="10"/>
                  </a:cubicBezTo>
                  <a:cubicBezTo>
                    <a:pt x="34" y="10"/>
                    <a:pt x="0" y="76"/>
                    <a:pt x="0" y="143"/>
                  </a:cubicBezTo>
                  <a:lnTo>
                    <a:pt x="0" y="210"/>
                  </a:lnTo>
                  <a:cubicBezTo>
                    <a:pt x="0" y="277"/>
                    <a:pt x="100" y="310"/>
                    <a:pt x="167" y="310"/>
                  </a:cubicBezTo>
                  <a:cubicBezTo>
                    <a:pt x="234" y="310"/>
                    <a:pt x="267" y="243"/>
                    <a:pt x="267" y="176"/>
                  </a:cubicBezTo>
                  <a:lnTo>
                    <a:pt x="267" y="110"/>
                  </a:lnTo>
                  <a:cubicBezTo>
                    <a:pt x="267"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48;p51">
              <a:extLst>
                <a:ext uri="{FF2B5EF4-FFF2-40B4-BE49-F238E27FC236}">
                  <a16:creationId xmlns:a16="http://schemas.microsoft.com/office/drawing/2014/main" xmlns="" id="{1625A0C6-9588-4A6E-81F7-9399087D6DEF}"/>
                </a:ext>
              </a:extLst>
            </p:cNvPr>
            <p:cNvSpPr/>
            <p:nvPr/>
          </p:nvSpPr>
          <p:spPr>
            <a:xfrm>
              <a:off x="7030788" y="1541558"/>
              <a:ext cx="6393" cy="6562"/>
            </a:xfrm>
            <a:custGeom>
              <a:avLst/>
              <a:gdLst/>
              <a:ahLst/>
              <a:cxnLst/>
              <a:rect l="l" t="t" r="r" b="b"/>
              <a:pathLst>
                <a:path w="302" h="310" extrusionOk="0">
                  <a:moveTo>
                    <a:pt x="171" y="0"/>
                  </a:moveTo>
                  <a:cubicBezTo>
                    <a:pt x="159" y="0"/>
                    <a:pt x="147" y="3"/>
                    <a:pt x="134" y="9"/>
                  </a:cubicBezTo>
                  <a:cubicBezTo>
                    <a:pt x="68" y="9"/>
                    <a:pt x="1" y="76"/>
                    <a:pt x="34" y="142"/>
                  </a:cubicBezTo>
                  <a:lnTo>
                    <a:pt x="34"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49;p51">
              <a:extLst>
                <a:ext uri="{FF2B5EF4-FFF2-40B4-BE49-F238E27FC236}">
                  <a16:creationId xmlns:a16="http://schemas.microsoft.com/office/drawing/2014/main" xmlns="" id="{7D4B571B-AD38-4DD0-8E02-B6CA49A525D6}"/>
                </a:ext>
              </a:extLst>
            </p:cNvPr>
            <p:cNvSpPr/>
            <p:nvPr/>
          </p:nvSpPr>
          <p:spPr>
            <a:xfrm>
              <a:off x="7201674" y="1514210"/>
              <a:ext cx="6371" cy="6562"/>
            </a:xfrm>
            <a:custGeom>
              <a:avLst/>
              <a:gdLst/>
              <a:ahLst/>
              <a:cxnLst/>
              <a:rect l="l" t="t" r="r" b="b"/>
              <a:pathLst>
                <a:path w="301" h="310" extrusionOk="0">
                  <a:moveTo>
                    <a:pt x="134" y="0"/>
                  </a:moveTo>
                  <a:cubicBezTo>
                    <a:pt x="67" y="33"/>
                    <a:pt x="0" y="67"/>
                    <a:pt x="34" y="167"/>
                  </a:cubicBezTo>
                  <a:lnTo>
                    <a:pt x="34" y="200"/>
                  </a:lnTo>
                  <a:cubicBezTo>
                    <a:pt x="34" y="255"/>
                    <a:pt x="78" y="309"/>
                    <a:pt x="131" y="309"/>
                  </a:cubicBezTo>
                  <a:cubicBezTo>
                    <a:pt x="143" y="309"/>
                    <a:pt x="155" y="306"/>
                    <a:pt x="167" y="300"/>
                  </a:cubicBezTo>
                  <a:cubicBezTo>
                    <a:pt x="234"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50;p51">
              <a:extLst>
                <a:ext uri="{FF2B5EF4-FFF2-40B4-BE49-F238E27FC236}">
                  <a16:creationId xmlns:a16="http://schemas.microsoft.com/office/drawing/2014/main" xmlns="" id="{67636318-72E3-4292-B768-5C00CB88516B}"/>
                </a:ext>
              </a:extLst>
            </p:cNvPr>
            <p:cNvSpPr/>
            <p:nvPr/>
          </p:nvSpPr>
          <p:spPr>
            <a:xfrm>
              <a:off x="7113405" y="1690725"/>
              <a:ext cx="5673" cy="6562"/>
            </a:xfrm>
            <a:custGeom>
              <a:avLst/>
              <a:gdLst/>
              <a:ahLst/>
              <a:cxnLst/>
              <a:rect l="l" t="t" r="r" b="b"/>
              <a:pathLst>
                <a:path w="268" h="310" extrusionOk="0">
                  <a:moveTo>
                    <a:pt x="134" y="0"/>
                  </a:moveTo>
                  <a:cubicBezTo>
                    <a:pt x="34" y="34"/>
                    <a:pt x="1" y="67"/>
                    <a:pt x="1" y="167"/>
                  </a:cubicBezTo>
                  <a:lnTo>
                    <a:pt x="1" y="201"/>
                  </a:lnTo>
                  <a:cubicBezTo>
                    <a:pt x="1" y="255"/>
                    <a:pt x="45" y="310"/>
                    <a:pt x="116" y="310"/>
                  </a:cubicBezTo>
                  <a:cubicBezTo>
                    <a:pt x="132" y="310"/>
                    <a:pt x="149" y="307"/>
                    <a:pt x="168" y="301"/>
                  </a:cubicBezTo>
                  <a:cubicBezTo>
                    <a:pt x="234" y="301"/>
                    <a:pt x="268"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51;p51">
              <a:extLst>
                <a:ext uri="{FF2B5EF4-FFF2-40B4-BE49-F238E27FC236}">
                  <a16:creationId xmlns:a16="http://schemas.microsoft.com/office/drawing/2014/main" xmlns="" id="{76537DDA-0223-4375-9153-397DA73FDD1D}"/>
                </a:ext>
              </a:extLst>
            </p:cNvPr>
            <p:cNvSpPr/>
            <p:nvPr/>
          </p:nvSpPr>
          <p:spPr>
            <a:xfrm>
              <a:off x="7104938" y="1638209"/>
              <a:ext cx="6075" cy="6266"/>
            </a:xfrm>
            <a:custGeom>
              <a:avLst/>
              <a:gdLst/>
              <a:ahLst/>
              <a:cxnLst/>
              <a:rect l="l" t="t" r="r" b="b"/>
              <a:pathLst>
                <a:path w="287" h="296" extrusionOk="0">
                  <a:moveTo>
                    <a:pt x="183" y="0"/>
                  </a:moveTo>
                  <a:cubicBezTo>
                    <a:pt x="167" y="0"/>
                    <a:pt x="151" y="5"/>
                    <a:pt x="134" y="13"/>
                  </a:cubicBezTo>
                  <a:cubicBezTo>
                    <a:pt x="34" y="13"/>
                    <a:pt x="0" y="80"/>
                    <a:pt x="0" y="146"/>
                  </a:cubicBezTo>
                  <a:lnTo>
                    <a:pt x="0" y="213"/>
                  </a:lnTo>
                  <a:cubicBezTo>
                    <a:pt x="14" y="269"/>
                    <a:pt x="69" y="295"/>
                    <a:pt x="125" y="295"/>
                  </a:cubicBezTo>
                  <a:cubicBezTo>
                    <a:pt x="204" y="295"/>
                    <a:pt x="287" y="244"/>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52;p51">
              <a:extLst>
                <a:ext uri="{FF2B5EF4-FFF2-40B4-BE49-F238E27FC236}">
                  <a16:creationId xmlns:a16="http://schemas.microsoft.com/office/drawing/2014/main" xmlns="" id="{A6FC650F-353C-4769-A6A8-EA994D0727B8}"/>
                </a:ext>
              </a:extLst>
            </p:cNvPr>
            <p:cNvSpPr/>
            <p:nvPr/>
          </p:nvSpPr>
          <p:spPr>
            <a:xfrm>
              <a:off x="7096471" y="1585332"/>
              <a:ext cx="6054" cy="6752"/>
            </a:xfrm>
            <a:custGeom>
              <a:avLst/>
              <a:gdLst/>
              <a:ahLst/>
              <a:cxnLst/>
              <a:rect l="l" t="t" r="r" b="b"/>
              <a:pathLst>
                <a:path w="286" h="319" extrusionOk="0">
                  <a:moveTo>
                    <a:pt x="170" y="0"/>
                  </a:moveTo>
                  <a:cubicBezTo>
                    <a:pt x="158" y="0"/>
                    <a:pt x="146" y="3"/>
                    <a:pt x="134" y="9"/>
                  </a:cubicBezTo>
                  <a:cubicBezTo>
                    <a:pt x="67" y="9"/>
                    <a:pt x="0" y="76"/>
                    <a:pt x="0" y="143"/>
                  </a:cubicBezTo>
                  <a:lnTo>
                    <a:pt x="0" y="209"/>
                  </a:lnTo>
                  <a:cubicBezTo>
                    <a:pt x="15" y="284"/>
                    <a:pt x="78" y="319"/>
                    <a:pt x="139" y="319"/>
                  </a:cubicBezTo>
                  <a:cubicBezTo>
                    <a:pt x="213" y="319"/>
                    <a:pt x="285" y="268"/>
                    <a:pt x="267" y="176"/>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53;p51">
              <a:extLst>
                <a:ext uri="{FF2B5EF4-FFF2-40B4-BE49-F238E27FC236}">
                  <a16:creationId xmlns:a16="http://schemas.microsoft.com/office/drawing/2014/main" xmlns="" id="{4A112FE5-7E1E-435D-B8CC-9097A3FA09C5}"/>
                </a:ext>
              </a:extLst>
            </p:cNvPr>
            <p:cNvSpPr/>
            <p:nvPr/>
          </p:nvSpPr>
          <p:spPr>
            <a:xfrm>
              <a:off x="7146596" y="1901850"/>
              <a:ext cx="6371" cy="6562"/>
            </a:xfrm>
            <a:custGeom>
              <a:avLst/>
              <a:gdLst/>
              <a:ahLst/>
              <a:cxnLst/>
              <a:rect l="l" t="t" r="r" b="b"/>
              <a:pathLst>
                <a:path w="301" h="310" extrusionOk="0">
                  <a:moveTo>
                    <a:pt x="134" y="0"/>
                  </a:moveTo>
                  <a:cubicBezTo>
                    <a:pt x="67" y="0"/>
                    <a:pt x="1" y="67"/>
                    <a:pt x="34" y="134"/>
                  </a:cubicBezTo>
                  <a:lnTo>
                    <a:pt x="34" y="200"/>
                  </a:lnTo>
                  <a:cubicBezTo>
                    <a:pt x="34" y="255"/>
                    <a:pt x="78" y="309"/>
                    <a:pt x="131" y="309"/>
                  </a:cubicBezTo>
                  <a:cubicBezTo>
                    <a:pt x="143" y="309"/>
                    <a:pt x="155" y="307"/>
                    <a:pt x="167" y="300"/>
                  </a:cubicBezTo>
                  <a:cubicBezTo>
                    <a:pt x="234" y="300"/>
                    <a:pt x="301" y="234"/>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54;p51">
              <a:extLst>
                <a:ext uri="{FF2B5EF4-FFF2-40B4-BE49-F238E27FC236}">
                  <a16:creationId xmlns:a16="http://schemas.microsoft.com/office/drawing/2014/main" xmlns="" id="{C1C6518B-13F6-4EFD-81E2-EFB09EC7E7A7}"/>
                </a:ext>
              </a:extLst>
            </p:cNvPr>
            <p:cNvSpPr/>
            <p:nvPr/>
          </p:nvSpPr>
          <p:spPr>
            <a:xfrm>
              <a:off x="7130360" y="1796351"/>
              <a:ext cx="6371" cy="6668"/>
            </a:xfrm>
            <a:custGeom>
              <a:avLst/>
              <a:gdLst/>
              <a:ahLst/>
              <a:cxnLst/>
              <a:rect l="l" t="t" r="r" b="b"/>
              <a:pathLst>
                <a:path w="301" h="315" extrusionOk="0">
                  <a:moveTo>
                    <a:pt x="170" y="0"/>
                  </a:moveTo>
                  <a:cubicBezTo>
                    <a:pt x="156" y="0"/>
                    <a:pt x="144" y="4"/>
                    <a:pt x="134" y="14"/>
                  </a:cubicBezTo>
                  <a:cubicBezTo>
                    <a:pt x="67" y="14"/>
                    <a:pt x="34" y="47"/>
                    <a:pt x="0" y="81"/>
                  </a:cubicBezTo>
                  <a:cubicBezTo>
                    <a:pt x="0" y="114"/>
                    <a:pt x="0" y="147"/>
                    <a:pt x="0" y="147"/>
                  </a:cubicBezTo>
                  <a:lnTo>
                    <a:pt x="0" y="214"/>
                  </a:lnTo>
                  <a:cubicBezTo>
                    <a:pt x="34" y="281"/>
                    <a:pt x="100" y="314"/>
                    <a:pt x="167" y="314"/>
                  </a:cubicBezTo>
                  <a:cubicBezTo>
                    <a:pt x="234" y="281"/>
                    <a:pt x="301" y="247"/>
                    <a:pt x="267" y="147"/>
                  </a:cubicBezTo>
                  <a:lnTo>
                    <a:pt x="267" y="114"/>
                  </a:lnTo>
                  <a:cubicBezTo>
                    <a:pt x="267" y="81"/>
                    <a:pt x="267" y="81"/>
                    <a:pt x="267" y="47"/>
                  </a:cubicBezTo>
                  <a:cubicBezTo>
                    <a:pt x="244" y="24"/>
                    <a:pt x="203"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55;p51">
              <a:extLst>
                <a:ext uri="{FF2B5EF4-FFF2-40B4-BE49-F238E27FC236}">
                  <a16:creationId xmlns:a16="http://schemas.microsoft.com/office/drawing/2014/main" xmlns="" id="{267E6DBC-4A78-4888-8DA8-F1D356D977D6}"/>
                </a:ext>
              </a:extLst>
            </p:cNvPr>
            <p:cNvSpPr/>
            <p:nvPr/>
          </p:nvSpPr>
          <p:spPr>
            <a:xfrm>
              <a:off x="7138129" y="1848889"/>
              <a:ext cx="6371" cy="7070"/>
            </a:xfrm>
            <a:custGeom>
              <a:avLst/>
              <a:gdLst/>
              <a:ahLst/>
              <a:cxnLst/>
              <a:rect l="l" t="t" r="r" b="b"/>
              <a:pathLst>
                <a:path w="301" h="334" extrusionOk="0">
                  <a:moveTo>
                    <a:pt x="134" y="0"/>
                  </a:moveTo>
                  <a:cubicBezTo>
                    <a:pt x="67" y="34"/>
                    <a:pt x="0" y="100"/>
                    <a:pt x="34" y="167"/>
                  </a:cubicBezTo>
                  <a:lnTo>
                    <a:pt x="34" y="234"/>
                  </a:lnTo>
                  <a:cubicBezTo>
                    <a:pt x="34" y="301"/>
                    <a:pt x="100" y="334"/>
                    <a:pt x="167" y="334"/>
                  </a:cubicBezTo>
                  <a:cubicBezTo>
                    <a:pt x="267" y="301"/>
                    <a:pt x="300" y="234"/>
                    <a:pt x="300" y="167"/>
                  </a:cubicBezTo>
                  <a:lnTo>
                    <a:pt x="300" y="100"/>
                  </a:lnTo>
                  <a:cubicBezTo>
                    <a:pt x="267" y="34"/>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56;p51">
              <a:extLst>
                <a:ext uri="{FF2B5EF4-FFF2-40B4-BE49-F238E27FC236}">
                  <a16:creationId xmlns:a16="http://schemas.microsoft.com/office/drawing/2014/main" xmlns="" id="{BE16A034-7FA0-4F29-98C5-19091FB83FBF}"/>
                </a:ext>
              </a:extLst>
            </p:cNvPr>
            <p:cNvSpPr/>
            <p:nvPr/>
          </p:nvSpPr>
          <p:spPr>
            <a:xfrm>
              <a:off x="7170600" y="1681539"/>
              <a:ext cx="5673" cy="6562"/>
            </a:xfrm>
            <a:custGeom>
              <a:avLst/>
              <a:gdLst/>
              <a:ahLst/>
              <a:cxnLst/>
              <a:rect l="l" t="t" r="r" b="b"/>
              <a:pathLst>
                <a:path w="268" h="310" extrusionOk="0">
                  <a:moveTo>
                    <a:pt x="101" y="1"/>
                  </a:moveTo>
                  <a:cubicBezTo>
                    <a:pt x="34" y="34"/>
                    <a:pt x="1" y="101"/>
                    <a:pt x="1" y="168"/>
                  </a:cubicBezTo>
                  <a:lnTo>
                    <a:pt x="1" y="201"/>
                  </a:lnTo>
                  <a:cubicBezTo>
                    <a:pt x="1" y="255"/>
                    <a:pt x="45" y="310"/>
                    <a:pt x="98" y="310"/>
                  </a:cubicBezTo>
                  <a:cubicBezTo>
                    <a:pt x="110" y="310"/>
                    <a:pt x="122" y="307"/>
                    <a:pt x="134" y="301"/>
                  </a:cubicBezTo>
                  <a:cubicBezTo>
                    <a:pt x="201" y="301"/>
                    <a:pt x="268" y="234"/>
                    <a:pt x="268" y="168"/>
                  </a:cubicBezTo>
                  <a:lnTo>
                    <a:pt x="268"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57;p51">
              <a:extLst>
                <a:ext uri="{FF2B5EF4-FFF2-40B4-BE49-F238E27FC236}">
                  <a16:creationId xmlns:a16="http://schemas.microsoft.com/office/drawing/2014/main" xmlns="" id="{2BD4199D-2263-4D90-AD47-FAEBCDA34CEE}"/>
                </a:ext>
              </a:extLst>
            </p:cNvPr>
            <p:cNvSpPr/>
            <p:nvPr/>
          </p:nvSpPr>
          <p:spPr>
            <a:xfrm>
              <a:off x="7162133" y="1629107"/>
              <a:ext cx="5673" cy="6181"/>
            </a:xfrm>
            <a:custGeom>
              <a:avLst/>
              <a:gdLst/>
              <a:ahLst/>
              <a:cxnLst/>
              <a:rect l="l" t="t" r="r" b="b"/>
              <a:pathLst>
                <a:path w="268" h="292" extrusionOk="0">
                  <a:moveTo>
                    <a:pt x="137" y="0"/>
                  </a:moveTo>
                  <a:cubicBezTo>
                    <a:pt x="125" y="0"/>
                    <a:pt x="113" y="3"/>
                    <a:pt x="100" y="9"/>
                  </a:cubicBezTo>
                  <a:cubicBezTo>
                    <a:pt x="34" y="9"/>
                    <a:pt x="0" y="76"/>
                    <a:pt x="0" y="143"/>
                  </a:cubicBezTo>
                  <a:lnTo>
                    <a:pt x="0" y="209"/>
                  </a:lnTo>
                  <a:cubicBezTo>
                    <a:pt x="14" y="265"/>
                    <a:pt x="63" y="292"/>
                    <a:pt x="115" y="292"/>
                  </a:cubicBezTo>
                  <a:cubicBezTo>
                    <a:pt x="188" y="292"/>
                    <a:pt x="267" y="240"/>
                    <a:pt x="267" y="143"/>
                  </a:cubicBezTo>
                  <a:lnTo>
                    <a:pt x="267" y="109"/>
                  </a:lnTo>
                  <a:cubicBezTo>
                    <a:pt x="240" y="55"/>
                    <a:pt x="191" y="0"/>
                    <a:pt x="13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58;p51">
              <a:extLst>
                <a:ext uri="{FF2B5EF4-FFF2-40B4-BE49-F238E27FC236}">
                  <a16:creationId xmlns:a16="http://schemas.microsoft.com/office/drawing/2014/main" xmlns="" id="{AAD58B4E-23BC-406E-AA6D-B1CB559C4C7D}"/>
                </a:ext>
              </a:extLst>
            </p:cNvPr>
            <p:cNvSpPr/>
            <p:nvPr/>
          </p:nvSpPr>
          <p:spPr>
            <a:xfrm>
              <a:off x="7153666" y="1576146"/>
              <a:ext cx="5652" cy="6562"/>
            </a:xfrm>
            <a:custGeom>
              <a:avLst/>
              <a:gdLst/>
              <a:ahLst/>
              <a:cxnLst/>
              <a:rect l="l" t="t" r="r" b="b"/>
              <a:pathLst>
                <a:path w="267" h="310" extrusionOk="0">
                  <a:moveTo>
                    <a:pt x="139" y="1"/>
                  </a:moveTo>
                  <a:cubicBezTo>
                    <a:pt x="126" y="1"/>
                    <a:pt x="112" y="3"/>
                    <a:pt x="100" y="10"/>
                  </a:cubicBezTo>
                  <a:cubicBezTo>
                    <a:pt x="33" y="10"/>
                    <a:pt x="0" y="76"/>
                    <a:pt x="0" y="143"/>
                  </a:cubicBezTo>
                  <a:lnTo>
                    <a:pt x="0" y="210"/>
                  </a:lnTo>
                  <a:cubicBezTo>
                    <a:pt x="0" y="276"/>
                    <a:pt x="67" y="310"/>
                    <a:pt x="167" y="310"/>
                  </a:cubicBezTo>
                  <a:cubicBezTo>
                    <a:pt x="234" y="310"/>
                    <a:pt x="267" y="243"/>
                    <a:pt x="267" y="176"/>
                  </a:cubicBezTo>
                  <a:lnTo>
                    <a:pt x="267" y="110"/>
                  </a:lnTo>
                  <a:cubicBezTo>
                    <a:pt x="267" y="55"/>
                    <a:pt x="200" y="1"/>
                    <a:pt x="139"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59;p51">
              <a:extLst>
                <a:ext uri="{FF2B5EF4-FFF2-40B4-BE49-F238E27FC236}">
                  <a16:creationId xmlns:a16="http://schemas.microsoft.com/office/drawing/2014/main" xmlns="" id="{35270A1E-3929-47B2-978E-9345BD434F1D}"/>
                </a:ext>
              </a:extLst>
            </p:cNvPr>
            <p:cNvSpPr/>
            <p:nvPr/>
          </p:nvSpPr>
          <p:spPr>
            <a:xfrm>
              <a:off x="7203790" y="1892663"/>
              <a:ext cx="6371" cy="6562"/>
            </a:xfrm>
            <a:custGeom>
              <a:avLst/>
              <a:gdLst/>
              <a:ahLst/>
              <a:cxnLst/>
              <a:rect l="l" t="t" r="r" b="b"/>
              <a:pathLst>
                <a:path w="301" h="310" extrusionOk="0">
                  <a:moveTo>
                    <a:pt x="134" y="1"/>
                  </a:moveTo>
                  <a:cubicBezTo>
                    <a:pt x="67" y="34"/>
                    <a:pt x="0" y="67"/>
                    <a:pt x="0" y="167"/>
                  </a:cubicBezTo>
                  <a:lnTo>
                    <a:pt x="0"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60;p51">
              <a:extLst>
                <a:ext uri="{FF2B5EF4-FFF2-40B4-BE49-F238E27FC236}">
                  <a16:creationId xmlns:a16="http://schemas.microsoft.com/office/drawing/2014/main" xmlns="" id="{BAC56036-6DBF-44FC-A3F2-A803B725A940}"/>
                </a:ext>
              </a:extLst>
            </p:cNvPr>
            <p:cNvSpPr/>
            <p:nvPr/>
          </p:nvSpPr>
          <p:spPr>
            <a:xfrm>
              <a:off x="7187555" y="1787186"/>
              <a:ext cx="5673" cy="6647"/>
            </a:xfrm>
            <a:custGeom>
              <a:avLst/>
              <a:gdLst/>
              <a:ahLst/>
              <a:cxnLst/>
              <a:rect l="l" t="t" r="r" b="b"/>
              <a:pathLst>
                <a:path w="268" h="314" extrusionOk="0">
                  <a:moveTo>
                    <a:pt x="147" y="0"/>
                  </a:moveTo>
                  <a:cubicBezTo>
                    <a:pt x="134" y="0"/>
                    <a:pt x="118" y="4"/>
                    <a:pt x="100" y="13"/>
                  </a:cubicBezTo>
                  <a:cubicBezTo>
                    <a:pt x="34" y="13"/>
                    <a:pt x="0" y="47"/>
                    <a:pt x="0" y="113"/>
                  </a:cubicBezTo>
                  <a:cubicBezTo>
                    <a:pt x="0" y="113"/>
                    <a:pt x="0" y="147"/>
                    <a:pt x="0" y="147"/>
                  </a:cubicBezTo>
                  <a:lnTo>
                    <a:pt x="0" y="213"/>
                  </a:lnTo>
                  <a:cubicBezTo>
                    <a:pt x="0" y="280"/>
                    <a:pt x="67" y="314"/>
                    <a:pt x="134" y="314"/>
                  </a:cubicBezTo>
                  <a:cubicBezTo>
                    <a:pt x="200" y="314"/>
                    <a:pt x="267" y="247"/>
                    <a:pt x="267" y="180"/>
                  </a:cubicBezTo>
                  <a:lnTo>
                    <a:pt x="267" y="113"/>
                  </a:lnTo>
                  <a:cubicBezTo>
                    <a:pt x="267" y="80"/>
                    <a:pt x="234" y="80"/>
                    <a:pt x="234" y="80"/>
                  </a:cubicBezTo>
                  <a:cubicBezTo>
                    <a:pt x="209" y="31"/>
                    <a:pt x="185" y="0"/>
                    <a:pt x="14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61;p51">
              <a:extLst>
                <a:ext uri="{FF2B5EF4-FFF2-40B4-BE49-F238E27FC236}">
                  <a16:creationId xmlns:a16="http://schemas.microsoft.com/office/drawing/2014/main" xmlns="" id="{4B799408-D7A0-4F3E-A5A8-E102E0410791}"/>
                </a:ext>
              </a:extLst>
            </p:cNvPr>
            <p:cNvSpPr/>
            <p:nvPr/>
          </p:nvSpPr>
          <p:spPr>
            <a:xfrm>
              <a:off x="7195323" y="1840147"/>
              <a:ext cx="6371" cy="6647"/>
            </a:xfrm>
            <a:custGeom>
              <a:avLst/>
              <a:gdLst/>
              <a:ahLst/>
              <a:cxnLst/>
              <a:rect l="l" t="t" r="r" b="b"/>
              <a:pathLst>
                <a:path w="301" h="314" extrusionOk="0">
                  <a:moveTo>
                    <a:pt x="183" y="1"/>
                  </a:moveTo>
                  <a:cubicBezTo>
                    <a:pt x="167" y="1"/>
                    <a:pt x="150" y="5"/>
                    <a:pt x="134" y="13"/>
                  </a:cubicBezTo>
                  <a:cubicBezTo>
                    <a:pt x="67" y="13"/>
                    <a:pt x="0" y="80"/>
                    <a:pt x="0" y="147"/>
                  </a:cubicBezTo>
                  <a:lnTo>
                    <a:pt x="0" y="213"/>
                  </a:lnTo>
                  <a:cubicBezTo>
                    <a:pt x="34" y="280"/>
                    <a:pt x="100" y="313"/>
                    <a:pt x="167" y="313"/>
                  </a:cubicBezTo>
                  <a:cubicBezTo>
                    <a:pt x="234" y="280"/>
                    <a:pt x="300" y="213"/>
                    <a:pt x="267" y="147"/>
                  </a:cubicBezTo>
                  <a:lnTo>
                    <a:pt x="267" y="113"/>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62;p51">
              <a:extLst>
                <a:ext uri="{FF2B5EF4-FFF2-40B4-BE49-F238E27FC236}">
                  <a16:creationId xmlns:a16="http://schemas.microsoft.com/office/drawing/2014/main" xmlns="" id="{07FE3A9D-C295-4EC4-B2B9-4AC7B7600CB9}"/>
                </a:ext>
              </a:extLst>
            </p:cNvPr>
            <p:cNvSpPr/>
            <p:nvPr/>
          </p:nvSpPr>
          <p:spPr>
            <a:xfrm>
              <a:off x="7275802" y="1610945"/>
              <a:ext cx="5673" cy="6371"/>
            </a:xfrm>
            <a:custGeom>
              <a:avLst/>
              <a:gdLst/>
              <a:ahLst/>
              <a:cxnLst/>
              <a:rect l="l" t="t" r="r" b="b"/>
              <a:pathLst>
                <a:path w="268" h="301" extrusionOk="0">
                  <a:moveTo>
                    <a:pt x="134" y="0"/>
                  </a:moveTo>
                  <a:cubicBezTo>
                    <a:pt x="34" y="0"/>
                    <a:pt x="1" y="67"/>
                    <a:pt x="1" y="133"/>
                  </a:cubicBezTo>
                  <a:lnTo>
                    <a:pt x="1" y="200"/>
                  </a:lnTo>
                  <a:cubicBezTo>
                    <a:pt x="34" y="267"/>
                    <a:pt x="101" y="300"/>
                    <a:pt x="168" y="300"/>
                  </a:cubicBezTo>
                  <a:cubicBezTo>
                    <a:pt x="234" y="300"/>
                    <a:pt x="268"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63;p51">
              <a:extLst>
                <a:ext uri="{FF2B5EF4-FFF2-40B4-BE49-F238E27FC236}">
                  <a16:creationId xmlns:a16="http://schemas.microsoft.com/office/drawing/2014/main" xmlns="" id="{5E8C444D-4883-453F-8FBE-B4C7480D36A8}"/>
                </a:ext>
              </a:extLst>
            </p:cNvPr>
            <p:cNvSpPr/>
            <p:nvPr/>
          </p:nvSpPr>
          <p:spPr>
            <a:xfrm>
              <a:off x="7284290" y="1663695"/>
              <a:ext cx="5673" cy="6583"/>
            </a:xfrm>
            <a:custGeom>
              <a:avLst/>
              <a:gdLst/>
              <a:ahLst/>
              <a:cxnLst/>
              <a:rect l="l" t="t" r="r" b="b"/>
              <a:pathLst>
                <a:path w="268" h="311" extrusionOk="0">
                  <a:moveTo>
                    <a:pt x="170" y="1"/>
                  </a:moveTo>
                  <a:cubicBezTo>
                    <a:pt x="158" y="1"/>
                    <a:pt x="146" y="4"/>
                    <a:pt x="134" y="10"/>
                  </a:cubicBezTo>
                  <a:cubicBezTo>
                    <a:pt x="34" y="10"/>
                    <a:pt x="0" y="77"/>
                    <a:pt x="0" y="143"/>
                  </a:cubicBezTo>
                  <a:lnTo>
                    <a:pt x="0" y="210"/>
                  </a:lnTo>
                  <a:cubicBezTo>
                    <a:pt x="34" y="277"/>
                    <a:pt x="100" y="310"/>
                    <a:pt x="167" y="310"/>
                  </a:cubicBezTo>
                  <a:cubicBezTo>
                    <a:pt x="234" y="277"/>
                    <a:pt x="267" y="243"/>
                    <a:pt x="267" y="143"/>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64;p51">
              <a:extLst>
                <a:ext uri="{FF2B5EF4-FFF2-40B4-BE49-F238E27FC236}">
                  <a16:creationId xmlns:a16="http://schemas.microsoft.com/office/drawing/2014/main" xmlns="" id="{B2CE3F28-598D-4FC7-8C77-97684ACDB90D}"/>
                </a:ext>
              </a:extLst>
            </p:cNvPr>
            <p:cNvSpPr/>
            <p:nvPr/>
          </p:nvSpPr>
          <p:spPr>
            <a:xfrm>
              <a:off x="7267335" y="1557984"/>
              <a:ext cx="6054" cy="6583"/>
            </a:xfrm>
            <a:custGeom>
              <a:avLst/>
              <a:gdLst/>
              <a:ahLst/>
              <a:cxnLst/>
              <a:rect l="l" t="t" r="r" b="b"/>
              <a:pathLst>
                <a:path w="286" h="311" extrusionOk="0">
                  <a:moveTo>
                    <a:pt x="134" y="0"/>
                  </a:moveTo>
                  <a:cubicBezTo>
                    <a:pt x="67" y="0"/>
                    <a:pt x="1" y="67"/>
                    <a:pt x="1" y="167"/>
                  </a:cubicBezTo>
                  <a:lnTo>
                    <a:pt x="1" y="200"/>
                  </a:lnTo>
                  <a:cubicBezTo>
                    <a:pt x="16" y="276"/>
                    <a:pt x="78" y="310"/>
                    <a:pt x="139" y="310"/>
                  </a:cubicBezTo>
                  <a:cubicBezTo>
                    <a:pt x="213" y="310"/>
                    <a:pt x="286" y="259"/>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65;p51">
              <a:extLst>
                <a:ext uri="{FF2B5EF4-FFF2-40B4-BE49-F238E27FC236}">
                  <a16:creationId xmlns:a16="http://schemas.microsoft.com/office/drawing/2014/main" xmlns="" id="{C0129BA6-7F2B-4C20-875D-A1ACA2CEF936}"/>
                </a:ext>
              </a:extLst>
            </p:cNvPr>
            <p:cNvSpPr/>
            <p:nvPr/>
          </p:nvSpPr>
          <p:spPr>
            <a:xfrm>
              <a:off x="7317460" y="1874756"/>
              <a:ext cx="6393" cy="6625"/>
            </a:xfrm>
            <a:custGeom>
              <a:avLst/>
              <a:gdLst/>
              <a:ahLst/>
              <a:cxnLst/>
              <a:rect l="l" t="t" r="r" b="b"/>
              <a:pathLst>
                <a:path w="302" h="313" extrusionOk="0">
                  <a:moveTo>
                    <a:pt x="184" y="0"/>
                  </a:moveTo>
                  <a:cubicBezTo>
                    <a:pt x="168" y="0"/>
                    <a:pt x="151" y="4"/>
                    <a:pt x="134" y="13"/>
                  </a:cubicBezTo>
                  <a:cubicBezTo>
                    <a:pt x="68" y="13"/>
                    <a:pt x="1" y="79"/>
                    <a:pt x="34" y="146"/>
                  </a:cubicBezTo>
                  <a:lnTo>
                    <a:pt x="34" y="213"/>
                  </a:lnTo>
                  <a:cubicBezTo>
                    <a:pt x="34" y="280"/>
                    <a:pt x="101" y="313"/>
                    <a:pt x="168" y="313"/>
                  </a:cubicBezTo>
                  <a:cubicBezTo>
                    <a:pt x="268" y="280"/>
                    <a:pt x="301" y="213"/>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66;p51">
              <a:extLst>
                <a:ext uri="{FF2B5EF4-FFF2-40B4-BE49-F238E27FC236}">
                  <a16:creationId xmlns:a16="http://schemas.microsoft.com/office/drawing/2014/main" xmlns="" id="{1AF036D6-0A4D-46D0-93AA-F8253C6E9086}"/>
                </a:ext>
              </a:extLst>
            </p:cNvPr>
            <p:cNvSpPr/>
            <p:nvPr/>
          </p:nvSpPr>
          <p:spPr>
            <a:xfrm>
              <a:off x="7301224" y="1769109"/>
              <a:ext cx="5673" cy="6562"/>
            </a:xfrm>
            <a:custGeom>
              <a:avLst/>
              <a:gdLst/>
              <a:ahLst/>
              <a:cxnLst/>
              <a:rect l="l" t="t" r="r" b="b"/>
              <a:pathLst>
                <a:path w="268" h="310" extrusionOk="0">
                  <a:moveTo>
                    <a:pt x="101" y="0"/>
                  </a:moveTo>
                  <a:cubicBezTo>
                    <a:pt x="67" y="0"/>
                    <a:pt x="1" y="33"/>
                    <a:pt x="1" y="100"/>
                  </a:cubicBezTo>
                  <a:cubicBezTo>
                    <a:pt x="1" y="100"/>
                    <a:pt x="1" y="133"/>
                    <a:pt x="1" y="133"/>
                  </a:cubicBezTo>
                  <a:lnTo>
                    <a:pt x="1" y="200"/>
                  </a:lnTo>
                  <a:cubicBezTo>
                    <a:pt x="16" y="275"/>
                    <a:pt x="71" y="310"/>
                    <a:pt x="128" y="310"/>
                  </a:cubicBezTo>
                  <a:cubicBezTo>
                    <a:pt x="197" y="310"/>
                    <a:pt x="268" y="258"/>
                    <a:pt x="268" y="167"/>
                  </a:cubicBezTo>
                  <a:lnTo>
                    <a:pt x="268" y="100"/>
                  </a:lnTo>
                  <a:cubicBezTo>
                    <a:pt x="268" y="100"/>
                    <a:pt x="268" y="67"/>
                    <a:pt x="268" y="67"/>
                  </a:cubicBezTo>
                  <a:cubicBezTo>
                    <a:pt x="234" y="0"/>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67;p51">
              <a:extLst>
                <a:ext uri="{FF2B5EF4-FFF2-40B4-BE49-F238E27FC236}">
                  <a16:creationId xmlns:a16="http://schemas.microsoft.com/office/drawing/2014/main" xmlns="" id="{22930207-2CC5-48BB-A24B-3D986DB2616C}"/>
                </a:ext>
              </a:extLst>
            </p:cNvPr>
            <p:cNvSpPr/>
            <p:nvPr/>
          </p:nvSpPr>
          <p:spPr>
            <a:xfrm>
              <a:off x="7309713" y="1821858"/>
              <a:ext cx="5652" cy="6244"/>
            </a:xfrm>
            <a:custGeom>
              <a:avLst/>
              <a:gdLst/>
              <a:ahLst/>
              <a:cxnLst/>
              <a:rect l="l" t="t" r="r" b="b"/>
              <a:pathLst>
                <a:path w="267" h="295" extrusionOk="0">
                  <a:moveTo>
                    <a:pt x="137" y="1"/>
                  </a:moveTo>
                  <a:cubicBezTo>
                    <a:pt x="125" y="1"/>
                    <a:pt x="112" y="4"/>
                    <a:pt x="100" y="10"/>
                  </a:cubicBezTo>
                  <a:cubicBezTo>
                    <a:pt x="33" y="10"/>
                    <a:pt x="0" y="77"/>
                    <a:pt x="0" y="143"/>
                  </a:cubicBezTo>
                  <a:lnTo>
                    <a:pt x="0" y="210"/>
                  </a:lnTo>
                  <a:cubicBezTo>
                    <a:pt x="15" y="268"/>
                    <a:pt x="68" y="295"/>
                    <a:pt x="123" y="295"/>
                  </a:cubicBezTo>
                  <a:cubicBezTo>
                    <a:pt x="193" y="295"/>
                    <a:pt x="267" y="252"/>
                    <a:pt x="267" y="177"/>
                  </a:cubicBezTo>
                  <a:lnTo>
                    <a:pt x="267" y="110"/>
                  </a:lnTo>
                  <a:cubicBezTo>
                    <a:pt x="240" y="55"/>
                    <a:pt x="190" y="1"/>
                    <a:pt x="13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68;p51">
              <a:extLst>
                <a:ext uri="{FF2B5EF4-FFF2-40B4-BE49-F238E27FC236}">
                  <a16:creationId xmlns:a16="http://schemas.microsoft.com/office/drawing/2014/main" xmlns="" id="{FBE76991-9F3F-4215-B60E-F6CBB7C92DCA}"/>
                </a:ext>
              </a:extLst>
            </p:cNvPr>
            <p:cNvSpPr/>
            <p:nvPr/>
          </p:nvSpPr>
          <p:spPr>
            <a:xfrm>
              <a:off x="7332997" y="1601568"/>
              <a:ext cx="5673" cy="6774"/>
            </a:xfrm>
            <a:custGeom>
              <a:avLst/>
              <a:gdLst/>
              <a:ahLst/>
              <a:cxnLst/>
              <a:rect l="l" t="t" r="r" b="b"/>
              <a:pathLst>
                <a:path w="268" h="320" extrusionOk="0">
                  <a:moveTo>
                    <a:pt x="140" y="1"/>
                  </a:moveTo>
                  <a:cubicBezTo>
                    <a:pt x="127" y="1"/>
                    <a:pt x="113" y="3"/>
                    <a:pt x="101" y="9"/>
                  </a:cubicBezTo>
                  <a:cubicBezTo>
                    <a:pt x="34" y="9"/>
                    <a:pt x="1" y="76"/>
                    <a:pt x="1" y="143"/>
                  </a:cubicBezTo>
                  <a:lnTo>
                    <a:pt x="1" y="210"/>
                  </a:lnTo>
                  <a:cubicBezTo>
                    <a:pt x="16" y="285"/>
                    <a:pt x="72" y="319"/>
                    <a:pt x="128" y="319"/>
                  </a:cubicBezTo>
                  <a:cubicBezTo>
                    <a:pt x="197" y="319"/>
                    <a:pt x="268" y="268"/>
                    <a:pt x="268" y="176"/>
                  </a:cubicBezTo>
                  <a:lnTo>
                    <a:pt x="268" y="109"/>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69;p51">
              <a:extLst>
                <a:ext uri="{FF2B5EF4-FFF2-40B4-BE49-F238E27FC236}">
                  <a16:creationId xmlns:a16="http://schemas.microsoft.com/office/drawing/2014/main" xmlns="" id="{1A61078C-1C2B-4D8B-BE7A-A4312C15A957}"/>
                </a:ext>
              </a:extLst>
            </p:cNvPr>
            <p:cNvSpPr/>
            <p:nvPr/>
          </p:nvSpPr>
          <p:spPr>
            <a:xfrm>
              <a:off x="7324530" y="1548797"/>
              <a:ext cx="5673" cy="6583"/>
            </a:xfrm>
            <a:custGeom>
              <a:avLst/>
              <a:gdLst/>
              <a:ahLst/>
              <a:cxnLst/>
              <a:rect l="l" t="t" r="r" b="b"/>
              <a:pathLst>
                <a:path w="268" h="311" extrusionOk="0">
                  <a:moveTo>
                    <a:pt x="134" y="1"/>
                  </a:moveTo>
                  <a:cubicBezTo>
                    <a:pt x="34" y="34"/>
                    <a:pt x="1" y="101"/>
                    <a:pt x="1" y="167"/>
                  </a:cubicBezTo>
                  <a:lnTo>
                    <a:pt x="1" y="201"/>
                  </a:lnTo>
                  <a:cubicBezTo>
                    <a:pt x="31" y="276"/>
                    <a:pt x="88" y="310"/>
                    <a:pt x="141" y="310"/>
                  </a:cubicBezTo>
                  <a:cubicBezTo>
                    <a:pt x="207" y="310"/>
                    <a:pt x="267" y="259"/>
                    <a:pt x="267" y="167"/>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70;p51">
              <a:extLst>
                <a:ext uri="{FF2B5EF4-FFF2-40B4-BE49-F238E27FC236}">
                  <a16:creationId xmlns:a16="http://schemas.microsoft.com/office/drawing/2014/main" xmlns="" id="{06197F0E-AF5F-42FC-ACB0-16F979DD71DD}"/>
                </a:ext>
              </a:extLst>
            </p:cNvPr>
            <p:cNvSpPr/>
            <p:nvPr/>
          </p:nvSpPr>
          <p:spPr>
            <a:xfrm>
              <a:off x="7341485" y="1654529"/>
              <a:ext cx="5652" cy="6562"/>
            </a:xfrm>
            <a:custGeom>
              <a:avLst/>
              <a:gdLst/>
              <a:ahLst/>
              <a:cxnLst/>
              <a:rect l="l" t="t" r="r" b="b"/>
              <a:pathLst>
                <a:path w="267" h="310" extrusionOk="0">
                  <a:moveTo>
                    <a:pt x="137" y="0"/>
                  </a:moveTo>
                  <a:cubicBezTo>
                    <a:pt x="125" y="0"/>
                    <a:pt x="112" y="3"/>
                    <a:pt x="100" y="9"/>
                  </a:cubicBezTo>
                  <a:cubicBezTo>
                    <a:pt x="33" y="9"/>
                    <a:pt x="0" y="76"/>
                    <a:pt x="0" y="143"/>
                  </a:cubicBezTo>
                  <a:lnTo>
                    <a:pt x="0" y="209"/>
                  </a:lnTo>
                  <a:cubicBezTo>
                    <a:pt x="0" y="276"/>
                    <a:pt x="67" y="309"/>
                    <a:pt x="134" y="309"/>
                  </a:cubicBezTo>
                  <a:cubicBezTo>
                    <a:pt x="234" y="309"/>
                    <a:pt x="267" y="243"/>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71;p51">
              <a:extLst>
                <a:ext uri="{FF2B5EF4-FFF2-40B4-BE49-F238E27FC236}">
                  <a16:creationId xmlns:a16="http://schemas.microsoft.com/office/drawing/2014/main" xmlns="" id="{3900E9A8-0BD5-4E28-9ED3-848F7BBBD349}"/>
                </a:ext>
              </a:extLst>
            </p:cNvPr>
            <p:cNvSpPr/>
            <p:nvPr/>
          </p:nvSpPr>
          <p:spPr>
            <a:xfrm>
              <a:off x="7357720" y="1759922"/>
              <a:ext cx="6371" cy="6562"/>
            </a:xfrm>
            <a:custGeom>
              <a:avLst/>
              <a:gdLst/>
              <a:ahLst/>
              <a:cxnLst/>
              <a:rect l="l" t="t" r="r" b="b"/>
              <a:pathLst>
                <a:path w="301" h="310" extrusionOk="0">
                  <a:moveTo>
                    <a:pt x="134" y="0"/>
                  </a:moveTo>
                  <a:cubicBezTo>
                    <a:pt x="67" y="0"/>
                    <a:pt x="34" y="67"/>
                    <a:pt x="34" y="100"/>
                  </a:cubicBezTo>
                  <a:cubicBezTo>
                    <a:pt x="0" y="134"/>
                    <a:pt x="0" y="134"/>
                    <a:pt x="34" y="167"/>
                  </a:cubicBezTo>
                  <a:lnTo>
                    <a:pt x="34" y="201"/>
                  </a:lnTo>
                  <a:cubicBezTo>
                    <a:pt x="34" y="255"/>
                    <a:pt x="78" y="310"/>
                    <a:pt x="131" y="310"/>
                  </a:cubicBezTo>
                  <a:cubicBezTo>
                    <a:pt x="143" y="310"/>
                    <a:pt x="155" y="307"/>
                    <a:pt x="167" y="301"/>
                  </a:cubicBezTo>
                  <a:cubicBezTo>
                    <a:pt x="234" y="301"/>
                    <a:pt x="301" y="234"/>
                    <a:pt x="301" y="167"/>
                  </a:cubicBezTo>
                  <a:lnTo>
                    <a:pt x="301" y="100"/>
                  </a:lnTo>
                  <a:cubicBezTo>
                    <a:pt x="301" y="100"/>
                    <a:pt x="301" y="67"/>
                    <a:pt x="301" y="67"/>
                  </a:cubicBezTo>
                  <a:cubicBezTo>
                    <a:pt x="267" y="0"/>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72;p51">
              <a:extLst>
                <a:ext uri="{FF2B5EF4-FFF2-40B4-BE49-F238E27FC236}">
                  <a16:creationId xmlns:a16="http://schemas.microsoft.com/office/drawing/2014/main" xmlns="" id="{8F62D9ED-B801-40B1-9646-1A5D8E813514}"/>
                </a:ext>
              </a:extLst>
            </p:cNvPr>
            <p:cNvSpPr/>
            <p:nvPr/>
          </p:nvSpPr>
          <p:spPr>
            <a:xfrm>
              <a:off x="7374654" y="1865654"/>
              <a:ext cx="6393" cy="6752"/>
            </a:xfrm>
            <a:custGeom>
              <a:avLst/>
              <a:gdLst/>
              <a:ahLst/>
              <a:cxnLst/>
              <a:rect l="l" t="t" r="r" b="b"/>
              <a:pathLst>
                <a:path w="302" h="319" extrusionOk="0">
                  <a:moveTo>
                    <a:pt x="171" y="0"/>
                  </a:moveTo>
                  <a:cubicBezTo>
                    <a:pt x="159" y="0"/>
                    <a:pt x="147" y="3"/>
                    <a:pt x="134" y="9"/>
                  </a:cubicBezTo>
                  <a:cubicBezTo>
                    <a:pt x="68" y="9"/>
                    <a:pt x="1" y="76"/>
                    <a:pt x="1" y="142"/>
                  </a:cubicBezTo>
                  <a:lnTo>
                    <a:pt x="1" y="209"/>
                  </a:lnTo>
                  <a:cubicBezTo>
                    <a:pt x="31" y="284"/>
                    <a:pt x="95" y="319"/>
                    <a:pt x="156" y="319"/>
                  </a:cubicBezTo>
                  <a:cubicBezTo>
                    <a:pt x="231" y="319"/>
                    <a:pt x="301" y="267"/>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973;p51">
              <a:extLst>
                <a:ext uri="{FF2B5EF4-FFF2-40B4-BE49-F238E27FC236}">
                  <a16:creationId xmlns:a16="http://schemas.microsoft.com/office/drawing/2014/main" xmlns="" id="{29C2B23F-62D7-461F-BBB9-4FA36CD19036}"/>
                </a:ext>
              </a:extLst>
            </p:cNvPr>
            <p:cNvSpPr/>
            <p:nvPr/>
          </p:nvSpPr>
          <p:spPr>
            <a:xfrm>
              <a:off x="7366187" y="1812693"/>
              <a:ext cx="6371" cy="6752"/>
            </a:xfrm>
            <a:custGeom>
              <a:avLst/>
              <a:gdLst/>
              <a:ahLst/>
              <a:cxnLst/>
              <a:rect l="l" t="t" r="r" b="b"/>
              <a:pathLst>
                <a:path w="301" h="319" extrusionOk="0">
                  <a:moveTo>
                    <a:pt x="171" y="0"/>
                  </a:moveTo>
                  <a:cubicBezTo>
                    <a:pt x="159" y="0"/>
                    <a:pt x="146" y="3"/>
                    <a:pt x="134" y="9"/>
                  </a:cubicBezTo>
                  <a:cubicBezTo>
                    <a:pt x="67" y="9"/>
                    <a:pt x="1" y="76"/>
                    <a:pt x="34" y="143"/>
                  </a:cubicBezTo>
                  <a:lnTo>
                    <a:pt x="34" y="209"/>
                  </a:lnTo>
                  <a:cubicBezTo>
                    <a:pt x="49" y="284"/>
                    <a:pt x="105" y="319"/>
                    <a:pt x="161" y="319"/>
                  </a:cubicBezTo>
                  <a:cubicBezTo>
                    <a:pt x="230" y="319"/>
                    <a:pt x="301" y="268"/>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974;p51">
              <a:extLst>
                <a:ext uri="{FF2B5EF4-FFF2-40B4-BE49-F238E27FC236}">
                  <a16:creationId xmlns:a16="http://schemas.microsoft.com/office/drawing/2014/main" xmlns="" id="{72DAA949-BE4D-441A-B424-EBF05C7D67A4}"/>
                </a:ext>
              </a:extLst>
            </p:cNvPr>
            <p:cNvSpPr/>
            <p:nvPr/>
          </p:nvSpPr>
          <p:spPr>
            <a:xfrm>
              <a:off x="7397960" y="1645533"/>
              <a:ext cx="5673" cy="6054"/>
            </a:xfrm>
            <a:custGeom>
              <a:avLst/>
              <a:gdLst/>
              <a:ahLst/>
              <a:cxnLst/>
              <a:rect l="l" t="t" r="r" b="b"/>
              <a:pathLst>
                <a:path w="268" h="286" extrusionOk="0">
                  <a:moveTo>
                    <a:pt x="134" y="1"/>
                  </a:moveTo>
                  <a:cubicBezTo>
                    <a:pt x="67" y="1"/>
                    <a:pt x="1" y="67"/>
                    <a:pt x="1" y="134"/>
                  </a:cubicBezTo>
                  <a:lnTo>
                    <a:pt x="1" y="201"/>
                  </a:lnTo>
                  <a:cubicBezTo>
                    <a:pt x="30" y="259"/>
                    <a:pt x="85" y="286"/>
                    <a:pt x="137" y="286"/>
                  </a:cubicBezTo>
                  <a:cubicBezTo>
                    <a:pt x="204" y="286"/>
                    <a:pt x="268" y="242"/>
                    <a:pt x="268" y="167"/>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75;p51">
              <a:extLst>
                <a:ext uri="{FF2B5EF4-FFF2-40B4-BE49-F238E27FC236}">
                  <a16:creationId xmlns:a16="http://schemas.microsoft.com/office/drawing/2014/main" xmlns="" id="{7751790C-C566-4459-A9F8-CA9A7DE7DC6D}"/>
                </a:ext>
              </a:extLst>
            </p:cNvPr>
            <p:cNvSpPr/>
            <p:nvPr/>
          </p:nvSpPr>
          <p:spPr>
            <a:xfrm>
              <a:off x="7389493" y="1592572"/>
              <a:ext cx="6371" cy="6562"/>
            </a:xfrm>
            <a:custGeom>
              <a:avLst/>
              <a:gdLst/>
              <a:ahLst/>
              <a:cxnLst/>
              <a:rect l="l" t="t" r="r" b="b"/>
              <a:pathLst>
                <a:path w="301" h="310" extrusionOk="0">
                  <a:moveTo>
                    <a:pt x="134" y="1"/>
                  </a:moveTo>
                  <a:cubicBezTo>
                    <a:pt x="67" y="34"/>
                    <a:pt x="0" y="67"/>
                    <a:pt x="34" y="168"/>
                  </a:cubicBezTo>
                  <a:lnTo>
                    <a:pt x="34" y="201"/>
                  </a:lnTo>
                  <a:cubicBezTo>
                    <a:pt x="34" y="255"/>
                    <a:pt x="78" y="310"/>
                    <a:pt x="131" y="310"/>
                  </a:cubicBezTo>
                  <a:cubicBezTo>
                    <a:pt x="143" y="310"/>
                    <a:pt x="155" y="307"/>
                    <a:pt x="167" y="301"/>
                  </a:cubicBezTo>
                  <a:cubicBezTo>
                    <a:pt x="234" y="301"/>
                    <a:pt x="301" y="234"/>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76;p51">
              <a:extLst>
                <a:ext uri="{FF2B5EF4-FFF2-40B4-BE49-F238E27FC236}">
                  <a16:creationId xmlns:a16="http://schemas.microsoft.com/office/drawing/2014/main" xmlns="" id="{01B66B03-7DD9-4D14-AD1D-D5B67265FB57}"/>
                </a:ext>
              </a:extLst>
            </p:cNvPr>
            <p:cNvSpPr/>
            <p:nvPr/>
          </p:nvSpPr>
          <p:spPr>
            <a:xfrm>
              <a:off x="7431849" y="1856467"/>
              <a:ext cx="5673" cy="6244"/>
            </a:xfrm>
            <a:custGeom>
              <a:avLst/>
              <a:gdLst/>
              <a:ahLst/>
              <a:cxnLst/>
              <a:rect l="l" t="t" r="r" b="b"/>
              <a:pathLst>
                <a:path w="268" h="295" extrusionOk="0">
                  <a:moveTo>
                    <a:pt x="171" y="0"/>
                  </a:moveTo>
                  <a:cubicBezTo>
                    <a:pt x="159" y="0"/>
                    <a:pt x="147" y="3"/>
                    <a:pt x="134" y="9"/>
                  </a:cubicBezTo>
                  <a:cubicBezTo>
                    <a:pt x="34" y="9"/>
                    <a:pt x="1" y="76"/>
                    <a:pt x="1" y="143"/>
                  </a:cubicBezTo>
                  <a:lnTo>
                    <a:pt x="1" y="210"/>
                  </a:lnTo>
                  <a:cubicBezTo>
                    <a:pt x="30" y="268"/>
                    <a:pt x="85" y="294"/>
                    <a:pt x="137" y="294"/>
                  </a:cubicBezTo>
                  <a:cubicBezTo>
                    <a:pt x="205" y="294"/>
                    <a:pt x="268" y="251"/>
                    <a:pt x="268" y="176"/>
                  </a:cubicBezTo>
                  <a:lnTo>
                    <a:pt x="268" y="109"/>
                  </a:lnTo>
                  <a:cubicBezTo>
                    <a:pt x="268" y="55"/>
                    <a:pt x="223"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77;p51">
              <a:extLst>
                <a:ext uri="{FF2B5EF4-FFF2-40B4-BE49-F238E27FC236}">
                  <a16:creationId xmlns:a16="http://schemas.microsoft.com/office/drawing/2014/main" xmlns="" id="{0EE7D284-ECC0-4D8D-BA7A-E3AB614C61BB}"/>
                </a:ext>
              </a:extLst>
            </p:cNvPr>
            <p:cNvSpPr/>
            <p:nvPr/>
          </p:nvSpPr>
          <p:spPr>
            <a:xfrm>
              <a:off x="7381026" y="1540055"/>
              <a:ext cx="6371" cy="6266"/>
            </a:xfrm>
            <a:custGeom>
              <a:avLst/>
              <a:gdLst/>
              <a:ahLst/>
              <a:cxnLst/>
              <a:rect l="l" t="t" r="r" b="b"/>
              <a:pathLst>
                <a:path w="301" h="296" extrusionOk="0">
                  <a:moveTo>
                    <a:pt x="183" y="1"/>
                  </a:moveTo>
                  <a:cubicBezTo>
                    <a:pt x="167" y="1"/>
                    <a:pt x="150" y="5"/>
                    <a:pt x="134" y="13"/>
                  </a:cubicBezTo>
                  <a:cubicBezTo>
                    <a:pt x="67" y="13"/>
                    <a:pt x="0" y="80"/>
                    <a:pt x="33" y="147"/>
                  </a:cubicBezTo>
                  <a:lnTo>
                    <a:pt x="33" y="213"/>
                  </a:lnTo>
                  <a:cubicBezTo>
                    <a:pt x="47" y="269"/>
                    <a:pt x="96" y="296"/>
                    <a:pt x="148" y="296"/>
                  </a:cubicBezTo>
                  <a:cubicBezTo>
                    <a:pt x="221" y="296"/>
                    <a:pt x="300" y="244"/>
                    <a:pt x="300" y="147"/>
                  </a:cubicBezTo>
                  <a:lnTo>
                    <a:pt x="300" y="113"/>
                  </a:lnTo>
                  <a:cubicBezTo>
                    <a:pt x="275" y="38"/>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78;p51">
              <a:extLst>
                <a:ext uri="{FF2B5EF4-FFF2-40B4-BE49-F238E27FC236}">
                  <a16:creationId xmlns:a16="http://schemas.microsoft.com/office/drawing/2014/main" xmlns="" id="{474A2335-719F-4D89-AEBA-FF67A11D059F}"/>
                </a:ext>
              </a:extLst>
            </p:cNvPr>
            <p:cNvSpPr/>
            <p:nvPr/>
          </p:nvSpPr>
          <p:spPr>
            <a:xfrm>
              <a:off x="7423382" y="1803696"/>
              <a:ext cx="6371" cy="6562"/>
            </a:xfrm>
            <a:custGeom>
              <a:avLst/>
              <a:gdLst/>
              <a:ahLst/>
              <a:cxnLst/>
              <a:rect l="l" t="t" r="r" b="b"/>
              <a:pathLst>
                <a:path w="301" h="310" extrusionOk="0">
                  <a:moveTo>
                    <a:pt x="134" y="1"/>
                  </a:moveTo>
                  <a:cubicBezTo>
                    <a:pt x="67" y="1"/>
                    <a:pt x="1" y="67"/>
                    <a:pt x="1" y="134"/>
                  </a:cubicBezTo>
                  <a:lnTo>
                    <a:pt x="1" y="201"/>
                  </a:lnTo>
                  <a:cubicBezTo>
                    <a:pt x="28" y="255"/>
                    <a:pt x="77" y="310"/>
                    <a:pt x="131" y="310"/>
                  </a:cubicBezTo>
                  <a:cubicBezTo>
                    <a:pt x="143" y="310"/>
                    <a:pt x="155" y="307"/>
                    <a:pt x="167" y="301"/>
                  </a:cubicBezTo>
                  <a:cubicBezTo>
                    <a:pt x="234" y="301"/>
                    <a:pt x="301" y="234"/>
                    <a:pt x="267" y="167"/>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79;p51">
              <a:extLst>
                <a:ext uri="{FF2B5EF4-FFF2-40B4-BE49-F238E27FC236}">
                  <a16:creationId xmlns:a16="http://schemas.microsoft.com/office/drawing/2014/main" xmlns="" id="{04452F02-EF93-40A1-A234-2D7243373B18}"/>
                </a:ext>
              </a:extLst>
            </p:cNvPr>
            <p:cNvSpPr/>
            <p:nvPr/>
          </p:nvSpPr>
          <p:spPr>
            <a:xfrm>
              <a:off x="7414915" y="1750735"/>
              <a:ext cx="6371" cy="7091"/>
            </a:xfrm>
            <a:custGeom>
              <a:avLst/>
              <a:gdLst/>
              <a:ahLst/>
              <a:cxnLst/>
              <a:rect l="l" t="t" r="r" b="b"/>
              <a:pathLst>
                <a:path w="301" h="335" extrusionOk="0">
                  <a:moveTo>
                    <a:pt x="134" y="1"/>
                  </a:moveTo>
                  <a:cubicBezTo>
                    <a:pt x="67" y="34"/>
                    <a:pt x="34" y="67"/>
                    <a:pt x="0" y="101"/>
                  </a:cubicBezTo>
                  <a:cubicBezTo>
                    <a:pt x="0" y="134"/>
                    <a:pt x="0" y="134"/>
                    <a:pt x="0" y="168"/>
                  </a:cubicBezTo>
                  <a:lnTo>
                    <a:pt x="0" y="201"/>
                  </a:lnTo>
                  <a:cubicBezTo>
                    <a:pt x="34" y="301"/>
                    <a:pt x="100" y="334"/>
                    <a:pt x="167" y="334"/>
                  </a:cubicBezTo>
                  <a:cubicBezTo>
                    <a:pt x="234" y="301"/>
                    <a:pt x="300" y="234"/>
                    <a:pt x="300" y="168"/>
                  </a:cubicBezTo>
                  <a:lnTo>
                    <a:pt x="300" y="101"/>
                  </a:lnTo>
                  <a:cubicBezTo>
                    <a:pt x="267" y="101"/>
                    <a:pt x="267" y="67"/>
                    <a:pt x="267" y="67"/>
                  </a:cubicBezTo>
                  <a:cubicBezTo>
                    <a:pt x="234" y="34"/>
                    <a:pt x="167"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80;p51">
              <a:extLst>
                <a:ext uri="{FF2B5EF4-FFF2-40B4-BE49-F238E27FC236}">
                  <a16:creationId xmlns:a16="http://schemas.microsoft.com/office/drawing/2014/main" xmlns="" id="{D3BB3BAB-9835-46B6-BBD3-48100DFA02DA}"/>
                </a:ext>
              </a:extLst>
            </p:cNvPr>
            <p:cNvSpPr/>
            <p:nvPr/>
          </p:nvSpPr>
          <p:spPr>
            <a:xfrm>
              <a:off x="7438220" y="1530953"/>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277"/>
                    <a:pt x="300" y="210"/>
                    <a:pt x="267" y="143"/>
                  </a:cubicBezTo>
                  <a:lnTo>
                    <a:pt x="267" y="110"/>
                  </a:lnTo>
                  <a:cubicBezTo>
                    <a:pt x="267" y="55"/>
                    <a:pt x="222"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81;p51">
              <a:extLst>
                <a:ext uri="{FF2B5EF4-FFF2-40B4-BE49-F238E27FC236}">
                  <a16:creationId xmlns:a16="http://schemas.microsoft.com/office/drawing/2014/main" xmlns="" id="{3FC89380-B53B-4A15-86F3-4A69047ECA42}"/>
                </a:ext>
              </a:extLst>
            </p:cNvPr>
            <p:cNvSpPr/>
            <p:nvPr/>
          </p:nvSpPr>
          <p:spPr>
            <a:xfrm>
              <a:off x="7455154" y="1636346"/>
              <a:ext cx="6054" cy="6583"/>
            </a:xfrm>
            <a:custGeom>
              <a:avLst/>
              <a:gdLst/>
              <a:ahLst/>
              <a:cxnLst/>
              <a:rect l="l" t="t" r="r" b="b"/>
              <a:pathLst>
                <a:path w="286" h="311" extrusionOk="0">
                  <a:moveTo>
                    <a:pt x="134" y="1"/>
                  </a:moveTo>
                  <a:cubicBezTo>
                    <a:pt x="34" y="1"/>
                    <a:pt x="1" y="68"/>
                    <a:pt x="1" y="134"/>
                  </a:cubicBezTo>
                  <a:lnTo>
                    <a:pt x="1" y="201"/>
                  </a:lnTo>
                  <a:cubicBezTo>
                    <a:pt x="16" y="276"/>
                    <a:pt x="78" y="311"/>
                    <a:pt x="139" y="311"/>
                  </a:cubicBezTo>
                  <a:cubicBezTo>
                    <a:pt x="213" y="311"/>
                    <a:pt x="286" y="259"/>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82;p51">
              <a:extLst>
                <a:ext uri="{FF2B5EF4-FFF2-40B4-BE49-F238E27FC236}">
                  <a16:creationId xmlns:a16="http://schemas.microsoft.com/office/drawing/2014/main" xmlns="" id="{3327E0FA-68AB-421A-B98D-A55B34E91A83}"/>
                </a:ext>
              </a:extLst>
            </p:cNvPr>
            <p:cNvSpPr/>
            <p:nvPr/>
          </p:nvSpPr>
          <p:spPr>
            <a:xfrm>
              <a:off x="7446687" y="1583406"/>
              <a:ext cx="6371" cy="6562"/>
            </a:xfrm>
            <a:custGeom>
              <a:avLst/>
              <a:gdLst/>
              <a:ahLst/>
              <a:cxnLst/>
              <a:rect l="l" t="t" r="r" b="b"/>
              <a:pathLst>
                <a:path w="301" h="310" extrusionOk="0">
                  <a:moveTo>
                    <a:pt x="134" y="0"/>
                  </a:moveTo>
                  <a:cubicBezTo>
                    <a:pt x="34" y="33"/>
                    <a:pt x="0" y="100"/>
                    <a:pt x="0" y="167"/>
                  </a:cubicBezTo>
                  <a:lnTo>
                    <a:pt x="0" y="200"/>
                  </a:lnTo>
                  <a:cubicBezTo>
                    <a:pt x="28" y="255"/>
                    <a:pt x="77" y="309"/>
                    <a:pt x="131" y="309"/>
                  </a:cubicBezTo>
                  <a:cubicBezTo>
                    <a:pt x="143" y="309"/>
                    <a:pt x="155" y="306"/>
                    <a:pt x="167" y="300"/>
                  </a:cubicBezTo>
                  <a:cubicBezTo>
                    <a:pt x="234" y="300"/>
                    <a:pt x="301" y="234"/>
                    <a:pt x="267" y="167"/>
                  </a:cubicBezTo>
                  <a:lnTo>
                    <a:pt x="267"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83;p51">
              <a:extLst>
                <a:ext uri="{FF2B5EF4-FFF2-40B4-BE49-F238E27FC236}">
                  <a16:creationId xmlns:a16="http://schemas.microsoft.com/office/drawing/2014/main" xmlns="" id="{5F913311-FF81-48CE-AAD7-84D72B9B2616}"/>
                </a:ext>
              </a:extLst>
            </p:cNvPr>
            <p:cNvSpPr/>
            <p:nvPr/>
          </p:nvSpPr>
          <p:spPr>
            <a:xfrm>
              <a:off x="7472110" y="1741972"/>
              <a:ext cx="5673" cy="6668"/>
            </a:xfrm>
            <a:custGeom>
              <a:avLst/>
              <a:gdLst/>
              <a:ahLst/>
              <a:cxnLst/>
              <a:rect l="l" t="t" r="r" b="b"/>
              <a:pathLst>
                <a:path w="268" h="315" extrusionOk="0">
                  <a:moveTo>
                    <a:pt x="158" y="1"/>
                  </a:moveTo>
                  <a:cubicBezTo>
                    <a:pt x="139" y="1"/>
                    <a:pt x="120" y="5"/>
                    <a:pt x="100" y="14"/>
                  </a:cubicBezTo>
                  <a:cubicBezTo>
                    <a:pt x="67" y="14"/>
                    <a:pt x="0" y="48"/>
                    <a:pt x="0" y="81"/>
                  </a:cubicBezTo>
                  <a:cubicBezTo>
                    <a:pt x="0" y="115"/>
                    <a:pt x="0" y="115"/>
                    <a:pt x="0" y="148"/>
                  </a:cubicBezTo>
                  <a:lnTo>
                    <a:pt x="0" y="215"/>
                  </a:lnTo>
                  <a:cubicBezTo>
                    <a:pt x="0" y="281"/>
                    <a:pt x="100" y="315"/>
                    <a:pt x="167" y="315"/>
                  </a:cubicBezTo>
                  <a:cubicBezTo>
                    <a:pt x="234" y="281"/>
                    <a:pt x="267" y="215"/>
                    <a:pt x="267" y="148"/>
                  </a:cubicBezTo>
                  <a:lnTo>
                    <a:pt x="267" y="115"/>
                  </a:lnTo>
                  <a:cubicBezTo>
                    <a:pt x="267" y="81"/>
                    <a:pt x="267" y="81"/>
                    <a:pt x="267" y="48"/>
                  </a:cubicBezTo>
                  <a:cubicBezTo>
                    <a:pt x="243" y="24"/>
                    <a:pt x="203" y="1"/>
                    <a:pt x="15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84;p51">
              <a:extLst>
                <a:ext uri="{FF2B5EF4-FFF2-40B4-BE49-F238E27FC236}">
                  <a16:creationId xmlns:a16="http://schemas.microsoft.com/office/drawing/2014/main" xmlns="" id="{DA9285C0-DFC6-4DB4-9AD2-436640072CA8}"/>
                </a:ext>
              </a:extLst>
            </p:cNvPr>
            <p:cNvSpPr/>
            <p:nvPr/>
          </p:nvSpPr>
          <p:spPr>
            <a:xfrm>
              <a:off x="7480577" y="1794510"/>
              <a:ext cx="5673" cy="6583"/>
            </a:xfrm>
            <a:custGeom>
              <a:avLst/>
              <a:gdLst/>
              <a:ahLst/>
              <a:cxnLst/>
              <a:rect l="l" t="t" r="r" b="b"/>
              <a:pathLst>
                <a:path w="268" h="311" extrusionOk="0">
                  <a:moveTo>
                    <a:pt x="101" y="1"/>
                  </a:moveTo>
                  <a:cubicBezTo>
                    <a:pt x="34" y="1"/>
                    <a:pt x="0" y="68"/>
                    <a:pt x="0" y="168"/>
                  </a:cubicBezTo>
                  <a:lnTo>
                    <a:pt x="0" y="201"/>
                  </a:lnTo>
                  <a:cubicBezTo>
                    <a:pt x="0" y="256"/>
                    <a:pt x="45" y="310"/>
                    <a:pt x="116" y="310"/>
                  </a:cubicBezTo>
                  <a:cubicBezTo>
                    <a:pt x="132" y="310"/>
                    <a:pt x="149" y="307"/>
                    <a:pt x="167" y="301"/>
                  </a:cubicBezTo>
                  <a:cubicBezTo>
                    <a:pt x="234" y="301"/>
                    <a:pt x="267" y="234"/>
                    <a:pt x="267" y="168"/>
                  </a:cubicBezTo>
                  <a:lnTo>
                    <a:pt x="267"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5;p51">
              <a:extLst>
                <a:ext uri="{FF2B5EF4-FFF2-40B4-BE49-F238E27FC236}">
                  <a16:creationId xmlns:a16="http://schemas.microsoft.com/office/drawing/2014/main" xmlns="" id="{65374B25-B30F-43CD-BFE3-3682FED9630C}"/>
                </a:ext>
              </a:extLst>
            </p:cNvPr>
            <p:cNvSpPr/>
            <p:nvPr/>
          </p:nvSpPr>
          <p:spPr>
            <a:xfrm>
              <a:off x="7489044" y="1847280"/>
              <a:ext cx="5673" cy="6774"/>
            </a:xfrm>
            <a:custGeom>
              <a:avLst/>
              <a:gdLst/>
              <a:ahLst/>
              <a:cxnLst/>
              <a:rect l="l" t="t" r="r" b="b"/>
              <a:pathLst>
                <a:path w="268" h="320" extrusionOk="0">
                  <a:moveTo>
                    <a:pt x="140" y="1"/>
                  </a:moveTo>
                  <a:cubicBezTo>
                    <a:pt x="126" y="1"/>
                    <a:pt x="113" y="4"/>
                    <a:pt x="101" y="10"/>
                  </a:cubicBezTo>
                  <a:cubicBezTo>
                    <a:pt x="34" y="10"/>
                    <a:pt x="1" y="76"/>
                    <a:pt x="1" y="143"/>
                  </a:cubicBezTo>
                  <a:lnTo>
                    <a:pt x="1" y="210"/>
                  </a:lnTo>
                  <a:cubicBezTo>
                    <a:pt x="16" y="285"/>
                    <a:pt x="71" y="320"/>
                    <a:pt x="128" y="320"/>
                  </a:cubicBezTo>
                  <a:cubicBezTo>
                    <a:pt x="197" y="320"/>
                    <a:pt x="268" y="268"/>
                    <a:pt x="268" y="176"/>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86;p51">
              <a:extLst>
                <a:ext uri="{FF2B5EF4-FFF2-40B4-BE49-F238E27FC236}">
                  <a16:creationId xmlns:a16="http://schemas.microsoft.com/office/drawing/2014/main" xmlns="" id="{B9D58CD0-6CF4-4383-BDDD-5E1EF521B991}"/>
                </a:ext>
              </a:extLst>
            </p:cNvPr>
            <p:cNvSpPr/>
            <p:nvPr/>
          </p:nvSpPr>
          <p:spPr>
            <a:xfrm>
              <a:off x="7529304" y="1732806"/>
              <a:ext cx="5652" cy="6795"/>
            </a:xfrm>
            <a:custGeom>
              <a:avLst/>
              <a:gdLst/>
              <a:ahLst/>
              <a:cxnLst/>
              <a:rect l="l" t="t" r="r" b="b"/>
              <a:pathLst>
                <a:path w="267" h="321" extrusionOk="0">
                  <a:moveTo>
                    <a:pt x="158" y="0"/>
                  </a:moveTo>
                  <a:cubicBezTo>
                    <a:pt x="139" y="0"/>
                    <a:pt x="120" y="4"/>
                    <a:pt x="100" y="14"/>
                  </a:cubicBezTo>
                  <a:cubicBezTo>
                    <a:pt x="33" y="14"/>
                    <a:pt x="0" y="47"/>
                    <a:pt x="0" y="114"/>
                  </a:cubicBezTo>
                  <a:cubicBezTo>
                    <a:pt x="0" y="114"/>
                    <a:pt x="0" y="147"/>
                    <a:pt x="0" y="147"/>
                  </a:cubicBezTo>
                  <a:lnTo>
                    <a:pt x="0" y="214"/>
                  </a:lnTo>
                  <a:cubicBezTo>
                    <a:pt x="15" y="286"/>
                    <a:pt x="66" y="321"/>
                    <a:pt x="121" y="321"/>
                  </a:cubicBezTo>
                  <a:cubicBezTo>
                    <a:pt x="192" y="321"/>
                    <a:pt x="267" y="261"/>
                    <a:pt x="267" y="147"/>
                  </a:cubicBezTo>
                  <a:lnTo>
                    <a:pt x="267" y="114"/>
                  </a:lnTo>
                  <a:cubicBezTo>
                    <a:pt x="267" y="81"/>
                    <a:pt x="267" y="81"/>
                    <a:pt x="267" y="47"/>
                  </a:cubicBezTo>
                  <a:cubicBezTo>
                    <a:pt x="243" y="24"/>
                    <a:pt x="203" y="0"/>
                    <a:pt x="15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987;p51">
              <a:extLst>
                <a:ext uri="{FF2B5EF4-FFF2-40B4-BE49-F238E27FC236}">
                  <a16:creationId xmlns:a16="http://schemas.microsoft.com/office/drawing/2014/main" xmlns="" id="{1B0FCC9F-1984-44F6-B9F8-1D74A8CBF914}"/>
                </a:ext>
              </a:extLst>
            </p:cNvPr>
            <p:cNvSpPr/>
            <p:nvPr/>
          </p:nvSpPr>
          <p:spPr>
            <a:xfrm>
              <a:off x="7495394" y="1521788"/>
              <a:ext cx="5673" cy="6562"/>
            </a:xfrm>
            <a:custGeom>
              <a:avLst/>
              <a:gdLst/>
              <a:ahLst/>
              <a:cxnLst/>
              <a:rect l="l" t="t" r="r" b="b"/>
              <a:pathLst>
                <a:path w="268" h="310" extrusionOk="0">
                  <a:moveTo>
                    <a:pt x="153" y="0"/>
                  </a:moveTo>
                  <a:cubicBezTo>
                    <a:pt x="137" y="0"/>
                    <a:pt x="119" y="3"/>
                    <a:pt x="101" y="9"/>
                  </a:cubicBezTo>
                  <a:cubicBezTo>
                    <a:pt x="34" y="9"/>
                    <a:pt x="1" y="76"/>
                    <a:pt x="1" y="142"/>
                  </a:cubicBezTo>
                  <a:lnTo>
                    <a:pt x="1" y="209"/>
                  </a:lnTo>
                  <a:cubicBezTo>
                    <a:pt x="1" y="276"/>
                    <a:pt x="101" y="309"/>
                    <a:pt x="168" y="309"/>
                  </a:cubicBezTo>
                  <a:cubicBezTo>
                    <a:pt x="234" y="309"/>
                    <a:pt x="268" y="243"/>
                    <a:pt x="268" y="176"/>
                  </a:cubicBezTo>
                  <a:lnTo>
                    <a:pt x="268" y="109"/>
                  </a:lnTo>
                  <a:cubicBezTo>
                    <a:pt x="268" y="55"/>
                    <a:pt x="223" y="0"/>
                    <a:pt x="15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988;p51">
              <a:extLst>
                <a:ext uri="{FF2B5EF4-FFF2-40B4-BE49-F238E27FC236}">
                  <a16:creationId xmlns:a16="http://schemas.microsoft.com/office/drawing/2014/main" xmlns="" id="{2B678C06-2C89-4BEB-AC7C-9D43EF134317}"/>
                </a:ext>
              </a:extLst>
            </p:cNvPr>
            <p:cNvSpPr/>
            <p:nvPr/>
          </p:nvSpPr>
          <p:spPr>
            <a:xfrm>
              <a:off x="7503882" y="1574664"/>
              <a:ext cx="5673" cy="6139"/>
            </a:xfrm>
            <a:custGeom>
              <a:avLst/>
              <a:gdLst/>
              <a:ahLst/>
              <a:cxnLst/>
              <a:rect l="l" t="t" r="r" b="b"/>
              <a:pathLst>
                <a:path w="268" h="290" extrusionOk="0">
                  <a:moveTo>
                    <a:pt x="155" y="0"/>
                  </a:moveTo>
                  <a:cubicBezTo>
                    <a:pt x="136" y="0"/>
                    <a:pt x="117" y="4"/>
                    <a:pt x="100" y="13"/>
                  </a:cubicBezTo>
                  <a:cubicBezTo>
                    <a:pt x="34" y="13"/>
                    <a:pt x="0" y="80"/>
                    <a:pt x="0" y="146"/>
                  </a:cubicBezTo>
                  <a:lnTo>
                    <a:pt x="0" y="180"/>
                  </a:lnTo>
                  <a:cubicBezTo>
                    <a:pt x="15" y="255"/>
                    <a:pt x="71" y="289"/>
                    <a:pt x="128" y="289"/>
                  </a:cubicBezTo>
                  <a:cubicBezTo>
                    <a:pt x="197" y="289"/>
                    <a:pt x="267" y="238"/>
                    <a:pt x="267" y="146"/>
                  </a:cubicBezTo>
                  <a:lnTo>
                    <a:pt x="267" y="113"/>
                  </a:lnTo>
                  <a:cubicBezTo>
                    <a:pt x="267" y="38"/>
                    <a:pt x="211" y="0"/>
                    <a:pt x="155"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89;p51">
              <a:extLst>
                <a:ext uri="{FF2B5EF4-FFF2-40B4-BE49-F238E27FC236}">
                  <a16:creationId xmlns:a16="http://schemas.microsoft.com/office/drawing/2014/main" xmlns="" id="{6A0908AD-D489-4693-BDF4-E51640F5E417}"/>
                </a:ext>
              </a:extLst>
            </p:cNvPr>
            <p:cNvSpPr/>
            <p:nvPr/>
          </p:nvSpPr>
          <p:spPr>
            <a:xfrm>
              <a:off x="7545540" y="1838305"/>
              <a:ext cx="6371" cy="6562"/>
            </a:xfrm>
            <a:custGeom>
              <a:avLst/>
              <a:gdLst/>
              <a:ahLst/>
              <a:cxnLst/>
              <a:rect l="l" t="t" r="r" b="b"/>
              <a:pathLst>
                <a:path w="301" h="310" extrusionOk="0">
                  <a:moveTo>
                    <a:pt x="134" y="0"/>
                  </a:moveTo>
                  <a:cubicBezTo>
                    <a:pt x="67" y="0"/>
                    <a:pt x="0" y="67"/>
                    <a:pt x="0" y="167"/>
                  </a:cubicBezTo>
                  <a:lnTo>
                    <a:pt x="0" y="200"/>
                  </a:lnTo>
                  <a:cubicBezTo>
                    <a:pt x="28" y="255"/>
                    <a:pt x="77" y="309"/>
                    <a:pt x="131" y="309"/>
                  </a:cubicBezTo>
                  <a:cubicBezTo>
                    <a:pt x="143" y="309"/>
                    <a:pt x="155" y="306"/>
                    <a:pt x="167" y="300"/>
                  </a:cubicBezTo>
                  <a:cubicBezTo>
                    <a:pt x="234" y="300"/>
                    <a:pt x="301" y="234"/>
                    <a:pt x="267" y="167"/>
                  </a:cubicBezTo>
                  <a:lnTo>
                    <a:pt x="267"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90;p51">
              <a:extLst>
                <a:ext uri="{FF2B5EF4-FFF2-40B4-BE49-F238E27FC236}">
                  <a16:creationId xmlns:a16="http://schemas.microsoft.com/office/drawing/2014/main" xmlns="" id="{1623F84C-BCCF-496C-A87A-B3094212A234}"/>
                </a:ext>
              </a:extLst>
            </p:cNvPr>
            <p:cNvSpPr/>
            <p:nvPr/>
          </p:nvSpPr>
          <p:spPr>
            <a:xfrm>
              <a:off x="7537073" y="1785344"/>
              <a:ext cx="6371" cy="6625"/>
            </a:xfrm>
            <a:custGeom>
              <a:avLst/>
              <a:gdLst/>
              <a:ahLst/>
              <a:cxnLst/>
              <a:rect l="l" t="t" r="r" b="b"/>
              <a:pathLst>
                <a:path w="301" h="313" extrusionOk="0">
                  <a:moveTo>
                    <a:pt x="133" y="0"/>
                  </a:moveTo>
                  <a:cubicBezTo>
                    <a:pt x="67" y="34"/>
                    <a:pt x="0" y="100"/>
                    <a:pt x="33" y="167"/>
                  </a:cubicBezTo>
                  <a:lnTo>
                    <a:pt x="33" y="200"/>
                  </a:lnTo>
                  <a:cubicBezTo>
                    <a:pt x="33" y="275"/>
                    <a:pt x="71" y="313"/>
                    <a:pt x="118" y="313"/>
                  </a:cubicBezTo>
                  <a:cubicBezTo>
                    <a:pt x="133" y="313"/>
                    <a:pt x="150" y="309"/>
                    <a:pt x="167" y="300"/>
                  </a:cubicBezTo>
                  <a:cubicBezTo>
                    <a:pt x="234" y="300"/>
                    <a:pt x="300" y="234"/>
                    <a:pt x="300" y="167"/>
                  </a:cubicBezTo>
                  <a:lnTo>
                    <a:pt x="300" y="100"/>
                  </a:lnTo>
                  <a:cubicBezTo>
                    <a:pt x="267" y="34"/>
                    <a:pt x="200" y="0"/>
                    <a:pt x="13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91;p51">
              <a:extLst>
                <a:ext uri="{FF2B5EF4-FFF2-40B4-BE49-F238E27FC236}">
                  <a16:creationId xmlns:a16="http://schemas.microsoft.com/office/drawing/2014/main" xmlns="" id="{3E1EF2A2-9808-4368-9461-277C11A612E3}"/>
                </a:ext>
              </a:extLst>
            </p:cNvPr>
            <p:cNvSpPr/>
            <p:nvPr/>
          </p:nvSpPr>
          <p:spPr>
            <a:xfrm>
              <a:off x="7512349" y="1627181"/>
              <a:ext cx="5673" cy="6562"/>
            </a:xfrm>
            <a:custGeom>
              <a:avLst/>
              <a:gdLst/>
              <a:ahLst/>
              <a:cxnLst/>
              <a:rect l="l" t="t" r="r" b="b"/>
              <a:pathLst>
                <a:path w="268" h="310" extrusionOk="0">
                  <a:moveTo>
                    <a:pt x="101" y="0"/>
                  </a:moveTo>
                  <a:cubicBezTo>
                    <a:pt x="34" y="34"/>
                    <a:pt x="1" y="67"/>
                    <a:pt x="1" y="134"/>
                  </a:cubicBezTo>
                  <a:lnTo>
                    <a:pt x="1" y="200"/>
                  </a:lnTo>
                  <a:cubicBezTo>
                    <a:pt x="1" y="255"/>
                    <a:pt x="45" y="309"/>
                    <a:pt x="98" y="309"/>
                  </a:cubicBezTo>
                  <a:cubicBezTo>
                    <a:pt x="110" y="309"/>
                    <a:pt x="122" y="307"/>
                    <a:pt x="134" y="300"/>
                  </a:cubicBezTo>
                  <a:cubicBezTo>
                    <a:pt x="201" y="300"/>
                    <a:pt x="267" y="234"/>
                    <a:pt x="267" y="167"/>
                  </a:cubicBezTo>
                  <a:lnTo>
                    <a:pt x="267" y="100"/>
                  </a:lnTo>
                  <a:cubicBezTo>
                    <a:pt x="234" y="34"/>
                    <a:pt x="167" y="0"/>
                    <a:pt x="10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92;p51">
              <a:extLst>
                <a:ext uri="{FF2B5EF4-FFF2-40B4-BE49-F238E27FC236}">
                  <a16:creationId xmlns:a16="http://schemas.microsoft.com/office/drawing/2014/main" xmlns="" id="{B92218E2-7813-43E1-AB19-CD9D3096863F}"/>
                </a:ext>
              </a:extLst>
            </p:cNvPr>
            <p:cNvSpPr/>
            <p:nvPr/>
          </p:nvSpPr>
          <p:spPr>
            <a:xfrm>
              <a:off x="7594246" y="1776157"/>
              <a:ext cx="6393" cy="6562"/>
            </a:xfrm>
            <a:custGeom>
              <a:avLst/>
              <a:gdLst/>
              <a:ahLst/>
              <a:cxnLst/>
              <a:rect l="l" t="t" r="r" b="b"/>
              <a:pathLst>
                <a:path w="302" h="310" extrusionOk="0">
                  <a:moveTo>
                    <a:pt x="134" y="1"/>
                  </a:moveTo>
                  <a:cubicBezTo>
                    <a:pt x="34" y="1"/>
                    <a:pt x="1" y="67"/>
                    <a:pt x="1" y="134"/>
                  </a:cubicBezTo>
                  <a:lnTo>
                    <a:pt x="1" y="201"/>
                  </a:lnTo>
                  <a:cubicBezTo>
                    <a:pt x="28" y="255"/>
                    <a:pt x="78" y="310"/>
                    <a:pt x="131" y="310"/>
                  </a:cubicBezTo>
                  <a:cubicBezTo>
                    <a:pt x="143" y="310"/>
                    <a:pt x="156" y="307"/>
                    <a:pt x="168" y="301"/>
                  </a:cubicBezTo>
                  <a:cubicBezTo>
                    <a:pt x="234" y="301"/>
                    <a:pt x="301" y="234"/>
                    <a:pt x="268" y="167"/>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93;p51">
              <a:extLst>
                <a:ext uri="{FF2B5EF4-FFF2-40B4-BE49-F238E27FC236}">
                  <a16:creationId xmlns:a16="http://schemas.microsoft.com/office/drawing/2014/main" xmlns="" id="{8FD7F48F-5E79-42E2-9E18-6CC7D2941989}"/>
                </a:ext>
              </a:extLst>
            </p:cNvPr>
            <p:cNvSpPr/>
            <p:nvPr/>
          </p:nvSpPr>
          <p:spPr>
            <a:xfrm>
              <a:off x="7568845" y="1617994"/>
              <a:ext cx="6371" cy="6583"/>
            </a:xfrm>
            <a:custGeom>
              <a:avLst/>
              <a:gdLst/>
              <a:ahLst/>
              <a:cxnLst/>
              <a:rect l="l" t="t" r="r" b="b"/>
              <a:pathLst>
                <a:path w="301" h="311" extrusionOk="0">
                  <a:moveTo>
                    <a:pt x="134" y="1"/>
                  </a:moveTo>
                  <a:cubicBezTo>
                    <a:pt x="67" y="34"/>
                    <a:pt x="0" y="101"/>
                    <a:pt x="33" y="167"/>
                  </a:cubicBezTo>
                  <a:lnTo>
                    <a:pt x="33" y="201"/>
                  </a:lnTo>
                  <a:cubicBezTo>
                    <a:pt x="49" y="276"/>
                    <a:pt x="104" y="310"/>
                    <a:pt x="161" y="310"/>
                  </a:cubicBezTo>
                  <a:cubicBezTo>
                    <a:pt x="230" y="310"/>
                    <a:pt x="300" y="259"/>
                    <a:pt x="300" y="167"/>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94;p51">
              <a:extLst>
                <a:ext uri="{FF2B5EF4-FFF2-40B4-BE49-F238E27FC236}">
                  <a16:creationId xmlns:a16="http://schemas.microsoft.com/office/drawing/2014/main" xmlns="" id="{6C7AD81E-606D-4559-A502-37837A88F4EB}"/>
                </a:ext>
              </a:extLst>
            </p:cNvPr>
            <p:cNvSpPr/>
            <p:nvPr/>
          </p:nvSpPr>
          <p:spPr>
            <a:xfrm>
              <a:off x="7560357" y="1565562"/>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09"/>
                    <a:pt x="168" y="309"/>
                  </a:cubicBezTo>
                  <a:cubicBezTo>
                    <a:pt x="234" y="276"/>
                    <a:pt x="301" y="243"/>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95;p51">
              <a:extLst>
                <a:ext uri="{FF2B5EF4-FFF2-40B4-BE49-F238E27FC236}">
                  <a16:creationId xmlns:a16="http://schemas.microsoft.com/office/drawing/2014/main" xmlns="" id="{E253D32B-9C8D-46E1-8D0E-6DA508D6B4E3}"/>
                </a:ext>
              </a:extLst>
            </p:cNvPr>
            <p:cNvSpPr/>
            <p:nvPr/>
          </p:nvSpPr>
          <p:spPr>
            <a:xfrm>
              <a:off x="7602734" y="1828928"/>
              <a:ext cx="5673" cy="6752"/>
            </a:xfrm>
            <a:custGeom>
              <a:avLst/>
              <a:gdLst/>
              <a:ahLst/>
              <a:cxnLst/>
              <a:rect l="l" t="t" r="r" b="b"/>
              <a:pathLst>
                <a:path w="268" h="319" extrusionOk="0">
                  <a:moveTo>
                    <a:pt x="170" y="1"/>
                  </a:moveTo>
                  <a:cubicBezTo>
                    <a:pt x="158" y="1"/>
                    <a:pt x="146" y="3"/>
                    <a:pt x="134" y="9"/>
                  </a:cubicBezTo>
                  <a:cubicBezTo>
                    <a:pt x="34" y="9"/>
                    <a:pt x="0" y="76"/>
                    <a:pt x="0" y="143"/>
                  </a:cubicBezTo>
                  <a:lnTo>
                    <a:pt x="0" y="210"/>
                  </a:lnTo>
                  <a:cubicBezTo>
                    <a:pt x="28" y="264"/>
                    <a:pt x="77" y="319"/>
                    <a:pt x="131" y="319"/>
                  </a:cubicBezTo>
                  <a:cubicBezTo>
                    <a:pt x="143" y="319"/>
                    <a:pt x="155" y="316"/>
                    <a:pt x="167" y="310"/>
                  </a:cubicBezTo>
                  <a:cubicBezTo>
                    <a:pt x="234" y="310"/>
                    <a:pt x="267" y="243"/>
                    <a:pt x="267" y="176"/>
                  </a:cubicBezTo>
                  <a:lnTo>
                    <a:pt x="267" y="109"/>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96;p51">
              <a:extLst>
                <a:ext uri="{FF2B5EF4-FFF2-40B4-BE49-F238E27FC236}">
                  <a16:creationId xmlns:a16="http://schemas.microsoft.com/office/drawing/2014/main" xmlns="" id="{97E6B1F0-AE95-425A-BAAF-65F704356AA7}"/>
                </a:ext>
              </a:extLst>
            </p:cNvPr>
            <p:cNvSpPr/>
            <p:nvPr/>
          </p:nvSpPr>
          <p:spPr>
            <a:xfrm>
              <a:off x="7551890" y="1512601"/>
              <a:ext cx="6371" cy="6774"/>
            </a:xfrm>
            <a:custGeom>
              <a:avLst/>
              <a:gdLst/>
              <a:ahLst/>
              <a:cxnLst/>
              <a:rect l="l" t="t" r="r" b="b"/>
              <a:pathLst>
                <a:path w="301" h="320" extrusionOk="0">
                  <a:moveTo>
                    <a:pt x="171" y="1"/>
                  </a:moveTo>
                  <a:cubicBezTo>
                    <a:pt x="158" y="1"/>
                    <a:pt x="146" y="3"/>
                    <a:pt x="134" y="9"/>
                  </a:cubicBezTo>
                  <a:cubicBezTo>
                    <a:pt x="67" y="9"/>
                    <a:pt x="1" y="76"/>
                    <a:pt x="34" y="143"/>
                  </a:cubicBezTo>
                  <a:lnTo>
                    <a:pt x="34" y="210"/>
                  </a:lnTo>
                  <a:cubicBezTo>
                    <a:pt x="49" y="285"/>
                    <a:pt x="105" y="319"/>
                    <a:pt x="161" y="319"/>
                  </a:cubicBezTo>
                  <a:cubicBezTo>
                    <a:pt x="230" y="319"/>
                    <a:pt x="301" y="268"/>
                    <a:pt x="301" y="176"/>
                  </a:cubicBezTo>
                  <a:lnTo>
                    <a:pt x="301" y="109"/>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97;p51">
              <a:extLst>
                <a:ext uri="{FF2B5EF4-FFF2-40B4-BE49-F238E27FC236}">
                  <a16:creationId xmlns:a16="http://schemas.microsoft.com/office/drawing/2014/main" xmlns="" id="{ED0E4C56-58D0-48E5-9453-98792CEF4595}"/>
                </a:ext>
              </a:extLst>
            </p:cNvPr>
            <p:cNvSpPr/>
            <p:nvPr/>
          </p:nvSpPr>
          <p:spPr>
            <a:xfrm>
              <a:off x="7585779" y="1723620"/>
              <a:ext cx="6371" cy="6668"/>
            </a:xfrm>
            <a:custGeom>
              <a:avLst/>
              <a:gdLst/>
              <a:ahLst/>
              <a:cxnLst/>
              <a:rect l="l" t="t" r="r" b="b"/>
              <a:pathLst>
                <a:path w="301" h="315" extrusionOk="0">
                  <a:moveTo>
                    <a:pt x="170" y="0"/>
                  </a:moveTo>
                  <a:cubicBezTo>
                    <a:pt x="157" y="0"/>
                    <a:pt x="144" y="4"/>
                    <a:pt x="134" y="14"/>
                  </a:cubicBezTo>
                  <a:cubicBezTo>
                    <a:pt x="67" y="14"/>
                    <a:pt x="34" y="48"/>
                    <a:pt x="1" y="114"/>
                  </a:cubicBezTo>
                  <a:cubicBezTo>
                    <a:pt x="1" y="114"/>
                    <a:pt x="1" y="148"/>
                    <a:pt x="1" y="148"/>
                  </a:cubicBezTo>
                  <a:lnTo>
                    <a:pt x="1" y="214"/>
                  </a:lnTo>
                  <a:cubicBezTo>
                    <a:pt x="34" y="281"/>
                    <a:pt x="101" y="314"/>
                    <a:pt x="167" y="314"/>
                  </a:cubicBezTo>
                  <a:cubicBezTo>
                    <a:pt x="234" y="314"/>
                    <a:pt x="301" y="248"/>
                    <a:pt x="268" y="181"/>
                  </a:cubicBezTo>
                  <a:lnTo>
                    <a:pt x="268" y="114"/>
                  </a:lnTo>
                  <a:cubicBezTo>
                    <a:pt x="268" y="81"/>
                    <a:pt x="268" y="81"/>
                    <a:pt x="268" y="48"/>
                  </a:cubicBezTo>
                  <a:cubicBezTo>
                    <a:pt x="244" y="24"/>
                    <a:pt x="204"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98;p51">
              <a:extLst>
                <a:ext uri="{FF2B5EF4-FFF2-40B4-BE49-F238E27FC236}">
                  <a16:creationId xmlns:a16="http://schemas.microsoft.com/office/drawing/2014/main" xmlns="" id="{38A6FDFB-7459-4A54-B6BC-CDD7A09564BC}"/>
                </a:ext>
              </a:extLst>
            </p:cNvPr>
            <p:cNvSpPr/>
            <p:nvPr/>
          </p:nvSpPr>
          <p:spPr>
            <a:xfrm>
              <a:off x="7617552" y="1556375"/>
              <a:ext cx="6371" cy="6562"/>
            </a:xfrm>
            <a:custGeom>
              <a:avLst/>
              <a:gdLst/>
              <a:ahLst/>
              <a:cxnLst/>
              <a:rect l="l" t="t" r="r" b="b"/>
              <a:pathLst>
                <a:path w="301" h="310" extrusionOk="0">
                  <a:moveTo>
                    <a:pt x="171" y="1"/>
                  </a:moveTo>
                  <a:cubicBezTo>
                    <a:pt x="159" y="1"/>
                    <a:pt x="146" y="3"/>
                    <a:pt x="134" y="10"/>
                  </a:cubicBezTo>
                  <a:cubicBezTo>
                    <a:pt x="67" y="10"/>
                    <a:pt x="1" y="76"/>
                    <a:pt x="1" y="143"/>
                  </a:cubicBezTo>
                  <a:lnTo>
                    <a:pt x="1" y="210"/>
                  </a:lnTo>
                  <a:cubicBezTo>
                    <a:pt x="34" y="276"/>
                    <a:pt x="101" y="310"/>
                    <a:pt x="168" y="310"/>
                  </a:cubicBezTo>
                  <a:cubicBezTo>
                    <a:pt x="234" y="310"/>
                    <a:pt x="301" y="243"/>
                    <a:pt x="268" y="143"/>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99;p51">
              <a:extLst>
                <a:ext uri="{FF2B5EF4-FFF2-40B4-BE49-F238E27FC236}">
                  <a16:creationId xmlns:a16="http://schemas.microsoft.com/office/drawing/2014/main" xmlns="" id="{B982A360-5AF1-4D82-AF05-68BF5D0B7C2F}"/>
                </a:ext>
              </a:extLst>
            </p:cNvPr>
            <p:cNvSpPr/>
            <p:nvPr/>
          </p:nvSpPr>
          <p:spPr>
            <a:xfrm>
              <a:off x="7609085" y="1503605"/>
              <a:ext cx="6371" cy="6562"/>
            </a:xfrm>
            <a:custGeom>
              <a:avLst/>
              <a:gdLst/>
              <a:ahLst/>
              <a:cxnLst/>
              <a:rect l="l" t="t" r="r" b="b"/>
              <a:pathLst>
                <a:path w="301" h="310" extrusionOk="0">
                  <a:moveTo>
                    <a:pt x="134" y="1"/>
                  </a:moveTo>
                  <a:cubicBezTo>
                    <a:pt x="67" y="1"/>
                    <a:pt x="0" y="67"/>
                    <a:pt x="0" y="134"/>
                  </a:cubicBezTo>
                  <a:lnTo>
                    <a:pt x="0" y="201"/>
                  </a:lnTo>
                  <a:cubicBezTo>
                    <a:pt x="28" y="255"/>
                    <a:pt x="77" y="310"/>
                    <a:pt x="131" y="310"/>
                  </a:cubicBezTo>
                  <a:cubicBezTo>
                    <a:pt x="143" y="310"/>
                    <a:pt x="155" y="307"/>
                    <a:pt x="167" y="301"/>
                  </a:cubicBezTo>
                  <a:cubicBezTo>
                    <a:pt x="234" y="301"/>
                    <a:pt x="301"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00;p51">
              <a:extLst>
                <a:ext uri="{FF2B5EF4-FFF2-40B4-BE49-F238E27FC236}">
                  <a16:creationId xmlns:a16="http://schemas.microsoft.com/office/drawing/2014/main" xmlns="" id="{3737353F-F058-4541-AFD9-6EAAE8F2EA53}"/>
                </a:ext>
              </a:extLst>
            </p:cNvPr>
            <p:cNvSpPr/>
            <p:nvPr/>
          </p:nvSpPr>
          <p:spPr>
            <a:xfrm>
              <a:off x="7626040" y="1609252"/>
              <a:ext cx="5652" cy="6647"/>
            </a:xfrm>
            <a:custGeom>
              <a:avLst/>
              <a:gdLst/>
              <a:ahLst/>
              <a:cxnLst/>
              <a:rect l="l" t="t" r="r" b="b"/>
              <a:pathLst>
                <a:path w="267" h="314" extrusionOk="0">
                  <a:moveTo>
                    <a:pt x="182" y="1"/>
                  </a:moveTo>
                  <a:cubicBezTo>
                    <a:pt x="167" y="1"/>
                    <a:pt x="150" y="5"/>
                    <a:pt x="133" y="13"/>
                  </a:cubicBezTo>
                  <a:cubicBezTo>
                    <a:pt x="67" y="13"/>
                    <a:pt x="0" y="80"/>
                    <a:pt x="0" y="147"/>
                  </a:cubicBezTo>
                  <a:lnTo>
                    <a:pt x="0" y="213"/>
                  </a:lnTo>
                  <a:cubicBezTo>
                    <a:pt x="33" y="280"/>
                    <a:pt x="100" y="314"/>
                    <a:pt x="167" y="314"/>
                  </a:cubicBezTo>
                  <a:cubicBezTo>
                    <a:pt x="234" y="280"/>
                    <a:pt x="267" y="213"/>
                    <a:pt x="267" y="147"/>
                  </a:cubicBezTo>
                  <a:lnTo>
                    <a:pt x="267" y="113"/>
                  </a:lnTo>
                  <a:cubicBezTo>
                    <a:pt x="267" y="38"/>
                    <a:pt x="229" y="1"/>
                    <a:pt x="182"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01;p51">
              <a:extLst>
                <a:ext uri="{FF2B5EF4-FFF2-40B4-BE49-F238E27FC236}">
                  <a16:creationId xmlns:a16="http://schemas.microsoft.com/office/drawing/2014/main" xmlns="" id="{5D4815A1-0E6C-4F88-9822-6D5A869B5F9B}"/>
                </a:ext>
              </a:extLst>
            </p:cNvPr>
            <p:cNvSpPr/>
            <p:nvPr/>
          </p:nvSpPr>
          <p:spPr>
            <a:xfrm>
              <a:off x="7136711" y="1470859"/>
              <a:ext cx="5673" cy="6647"/>
            </a:xfrm>
            <a:custGeom>
              <a:avLst/>
              <a:gdLst/>
              <a:ahLst/>
              <a:cxnLst/>
              <a:rect l="l" t="t" r="r" b="b"/>
              <a:pathLst>
                <a:path w="268" h="314" extrusionOk="0">
                  <a:moveTo>
                    <a:pt x="183" y="1"/>
                  </a:moveTo>
                  <a:cubicBezTo>
                    <a:pt x="167" y="1"/>
                    <a:pt x="151" y="5"/>
                    <a:pt x="134" y="13"/>
                  </a:cubicBezTo>
                  <a:cubicBezTo>
                    <a:pt x="34" y="13"/>
                    <a:pt x="1" y="80"/>
                    <a:pt x="1" y="147"/>
                  </a:cubicBezTo>
                  <a:lnTo>
                    <a:pt x="1" y="213"/>
                  </a:lnTo>
                  <a:cubicBezTo>
                    <a:pt x="34" y="280"/>
                    <a:pt x="101" y="314"/>
                    <a:pt x="167" y="314"/>
                  </a:cubicBezTo>
                  <a:cubicBezTo>
                    <a:pt x="234" y="280"/>
                    <a:pt x="267" y="213"/>
                    <a:pt x="267" y="147"/>
                  </a:cubicBezTo>
                  <a:lnTo>
                    <a:pt x="267" y="113"/>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02;p51">
              <a:extLst>
                <a:ext uri="{FF2B5EF4-FFF2-40B4-BE49-F238E27FC236}">
                  <a16:creationId xmlns:a16="http://schemas.microsoft.com/office/drawing/2014/main" xmlns="" id="{BDACF272-146B-453B-920A-BE4F0BFD0B5C}"/>
                </a:ext>
              </a:extLst>
            </p:cNvPr>
            <p:cNvSpPr/>
            <p:nvPr/>
          </p:nvSpPr>
          <p:spPr>
            <a:xfrm>
              <a:off x="7600618" y="1450644"/>
              <a:ext cx="5673" cy="6583"/>
            </a:xfrm>
            <a:custGeom>
              <a:avLst/>
              <a:gdLst/>
              <a:ahLst/>
              <a:cxnLst/>
              <a:rect l="l" t="t" r="r" b="b"/>
              <a:pathLst>
                <a:path w="268" h="311" extrusionOk="0">
                  <a:moveTo>
                    <a:pt x="134" y="1"/>
                  </a:moveTo>
                  <a:cubicBezTo>
                    <a:pt x="67" y="34"/>
                    <a:pt x="0" y="68"/>
                    <a:pt x="0" y="168"/>
                  </a:cubicBezTo>
                  <a:lnTo>
                    <a:pt x="0" y="201"/>
                  </a:lnTo>
                  <a:cubicBezTo>
                    <a:pt x="30" y="276"/>
                    <a:pt x="87" y="311"/>
                    <a:pt x="141" y="311"/>
                  </a:cubicBezTo>
                  <a:cubicBezTo>
                    <a:pt x="207" y="311"/>
                    <a:pt x="267" y="259"/>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03;p51">
              <a:extLst>
                <a:ext uri="{FF2B5EF4-FFF2-40B4-BE49-F238E27FC236}">
                  <a16:creationId xmlns:a16="http://schemas.microsoft.com/office/drawing/2014/main" xmlns="" id="{85099EE0-2535-4253-8ECF-ECFDC4927239}"/>
                </a:ext>
              </a:extLst>
            </p:cNvPr>
            <p:cNvSpPr/>
            <p:nvPr/>
          </p:nvSpPr>
          <p:spPr>
            <a:xfrm>
              <a:off x="7659929" y="1820461"/>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0" y="276"/>
                    <a:pt x="100" y="309"/>
                    <a:pt x="167" y="309"/>
                  </a:cubicBezTo>
                  <a:cubicBezTo>
                    <a:pt x="234" y="276"/>
                    <a:pt x="267"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04;p51">
              <a:extLst>
                <a:ext uri="{FF2B5EF4-FFF2-40B4-BE49-F238E27FC236}">
                  <a16:creationId xmlns:a16="http://schemas.microsoft.com/office/drawing/2014/main" xmlns="" id="{055D3834-810B-4C9B-9600-4E3F34AB953D}"/>
                </a:ext>
              </a:extLst>
            </p:cNvPr>
            <p:cNvSpPr/>
            <p:nvPr/>
          </p:nvSpPr>
          <p:spPr>
            <a:xfrm>
              <a:off x="7592129" y="1398212"/>
              <a:ext cx="6393" cy="6562"/>
            </a:xfrm>
            <a:custGeom>
              <a:avLst/>
              <a:gdLst/>
              <a:ahLst/>
              <a:cxnLst/>
              <a:rect l="l" t="t" r="r" b="b"/>
              <a:pathLst>
                <a:path w="302" h="310" extrusionOk="0">
                  <a:moveTo>
                    <a:pt x="171" y="1"/>
                  </a:moveTo>
                  <a:cubicBezTo>
                    <a:pt x="159" y="1"/>
                    <a:pt x="147" y="3"/>
                    <a:pt x="134" y="10"/>
                  </a:cubicBezTo>
                  <a:cubicBezTo>
                    <a:pt x="68" y="10"/>
                    <a:pt x="1" y="76"/>
                    <a:pt x="34" y="143"/>
                  </a:cubicBezTo>
                  <a:lnTo>
                    <a:pt x="34" y="210"/>
                  </a:lnTo>
                  <a:cubicBezTo>
                    <a:pt x="34" y="276"/>
                    <a:pt x="101" y="310"/>
                    <a:pt x="168" y="310"/>
                  </a:cubicBezTo>
                  <a:cubicBezTo>
                    <a:pt x="234" y="276"/>
                    <a:pt x="301" y="243"/>
                    <a:pt x="301" y="143"/>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05;p51">
              <a:extLst>
                <a:ext uri="{FF2B5EF4-FFF2-40B4-BE49-F238E27FC236}">
                  <a16:creationId xmlns:a16="http://schemas.microsoft.com/office/drawing/2014/main" xmlns="" id="{9ACF564C-CFA0-40CF-A7B0-350C82410237}"/>
                </a:ext>
              </a:extLst>
            </p:cNvPr>
            <p:cNvSpPr/>
            <p:nvPr/>
          </p:nvSpPr>
          <p:spPr>
            <a:xfrm>
              <a:off x="7642974" y="1714433"/>
              <a:ext cx="5673" cy="6668"/>
            </a:xfrm>
            <a:custGeom>
              <a:avLst/>
              <a:gdLst/>
              <a:ahLst/>
              <a:cxnLst/>
              <a:rect l="l" t="t" r="r" b="b"/>
              <a:pathLst>
                <a:path w="268" h="315" extrusionOk="0">
                  <a:moveTo>
                    <a:pt x="158" y="1"/>
                  </a:moveTo>
                  <a:cubicBezTo>
                    <a:pt x="140" y="1"/>
                    <a:pt x="120" y="5"/>
                    <a:pt x="101" y="15"/>
                  </a:cubicBezTo>
                  <a:cubicBezTo>
                    <a:pt x="67" y="15"/>
                    <a:pt x="34" y="48"/>
                    <a:pt x="1" y="81"/>
                  </a:cubicBezTo>
                  <a:cubicBezTo>
                    <a:pt x="1" y="115"/>
                    <a:pt x="1" y="115"/>
                    <a:pt x="1" y="148"/>
                  </a:cubicBezTo>
                  <a:lnTo>
                    <a:pt x="1" y="181"/>
                  </a:lnTo>
                  <a:cubicBezTo>
                    <a:pt x="1" y="281"/>
                    <a:pt x="101" y="315"/>
                    <a:pt x="167" y="315"/>
                  </a:cubicBezTo>
                  <a:cubicBezTo>
                    <a:pt x="234" y="281"/>
                    <a:pt x="267" y="215"/>
                    <a:pt x="267" y="148"/>
                  </a:cubicBezTo>
                  <a:lnTo>
                    <a:pt x="267" y="115"/>
                  </a:lnTo>
                  <a:cubicBezTo>
                    <a:pt x="267" y="81"/>
                    <a:pt x="267" y="81"/>
                    <a:pt x="267" y="48"/>
                  </a:cubicBezTo>
                  <a:cubicBezTo>
                    <a:pt x="244" y="24"/>
                    <a:pt x="204" y="1"/>
                    <a:pt x="15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06;p51">
              <a:extLst>
                <a:ext uri="{FF2B5EF4-FFF2-40B4-BE49-F238E27FC236}">
                  <a16:creationId xmlns:a16="http://schemas.microsoft.com/office/drawing/2014/main" xmlns="" id="{D43104CE-8D75-47BA-9BF1-028C2549506C}"/>
                </a:ext>
              </a:extLst>
            </p:cNvPr>
            <p:cNvSpPr/>
            <p:nvPr/>
          </p:nvSpPr>
          <p:spPr>
            <a:xfrm>
              <a:off x="7650742" y="1767415"/>
              <a:ext cx="6371" cy="6139"/>
            </a:xfrm>
            <a:custGeom>
              <a:avLst/>
              <a:gdLst/>
              <a:ahLst/>
              <a:cxnLst/>
              <a:rect l="l" t="t" r="r" b="b"/>
              <a:pathLst>
                <a:path w="301" h="290" extrusionOk="0">
                  <a:moveTo>
                    <a:pt x="184" y="1"/>
                  </a:moveTo>
                  <a:cubicBezTo>
                    <a:pt x="167" y="1"/>
                    <a:pt x="151" y="5"/>
                    <a:pt x="134" y="13"/>
                  </a:cubicBezTo>
                  <a:cubicBezTo>
                    <a:pt x="67" y="13"/>
                    <a:pt x="1" y="80"/>
                    <a:pt x="34" y="147"/>
                  </a:cubicBezTo>
                  <a:lnTo>
                    <a:pt x="34" y="180"/>
                  </a:lnTo>
                  <a:cubicBezTo>
                    <a:pt x="49" y="255"/>
                    <a:pt x="105" y="290"/>
                    <a:pt x="161" y="290"/>
                  </a:cubicBezTo>
                  <a:cubicBezTo>
                    <a:pt x="230" y="290"/>
                    <a:pt x="301" y="238"/>
                    <a:pt x="301" y="147"/>
                  </a:cubicBezTo>
                  <a:lnTo>
                    <a:pt x="301" y="113"/>
                  </a:lnTo>
                  <a:cubicBezTo>
                    <a:pt x="276" y="38"/>
                    <a:pt x="232" y="1"/>
                    <a:pt x="18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07;p51">
              <a:extLst>
                <a:ext uri="{FF2B5EF4-FFF2-40B4-BE49-F238E27FC236}">
                  <a16:creationId xmlns:a16="http://schemas.microsoft.com/office/drawing/2014/main" xmlns="" id="{43331439-0BC9-4F75-8749-7A289963500C}"/>
                </a:ext>
              </a:extLst>
            </p:cNvPr>
            <p:cNvSpPr/>
            <p:nvPr/>
          </p:nvSpPr>
          <p:spPr>
            <a:xfrm>
              <a:off x="7535654" y="1407314"/>
              <a:ext cx="5673" cy="6266"/>
            </a:xfrm>
            <a:custGeom>
              <a:avLst/>
              <a:gdLst/>
              <a:ahLst/>
              <a:cxnLst/>
              <a:rect l="l" t="t" r="r" b="b"/>
              <a:pathLst>
                <a:path w="268" h="296" extrusionOk="0">
                  <a:moveTo>
                    <a:pt x="155" y="1"/>
                  </a:moveTo>
                  <a:cubicBezTo>
                    <a:pt x="136" y="1"/>
                    <a:pt x="117" y="5"/>
                    <a:pt x="100" y="13"/>
                  </a:cubicBezTo>
                  <a:cubicBezTo>
                    <a:pt x="34" y="13"/>
                    <a:pt x="0" y="80"/>
                    <a:pt x="0" y="147"/>
                  </a:cubicBezTo>
                  <a:lnTo>
                    <a:pt x="0" y="213"/>
                  </a:lnTo>
                  <a:cubicBezTo>
                    <a:pt x="14" y="269"/>
                    <a:pt x="63" y="296"/>
                    <a:pt x="115" y="296"/>
                  </a:cubicBezTo>
                  <a:cubicBezTo>
                    <a:pt x="188" y="296"/>
                    <a:pt x="267" y="244"/>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8;p51">
              <a:extLst>
                <a:ext uri="{FF2B5EF4-FFF2-40B4-BE49-F238E27FC236}">
                  <a16:creationId xmlns:a16="http://schemas.microsoft.com/office/drawing/2014/main" xmlns="" id="{6ABDB84D-D2C0-43F5-839C-EAF226A9D304}"/>
                </a:ext>
              </a:extLst>
            </p:cNvPr>
            <p:cNvSpPr/>
            <p:nvPr/>
          </p:nvSpPr>
          <p:spPr>
            <a:xfrm>
              <a:off x="7079516" y="1479601"/>
              <a:ext cx="6371" cy="6562"/>
            </a:xfrm>
            <a:custGeom>
              <a:avLst/>
              <a:gdLst/>
              <a:ahLst/>
              <a:cxnLst/>
              <a:rect l="l" t="t" r="r" b="b"/>
              <a:pathLst>
                <a:path w="301" h="310" extrusionOk="0">
                  <a:moveTo>
                    <a:pt x="134" y="1"/>
                  </a:moveTo>
                  <a:cubicBezTo>
                    <a:pt x="67" y="34"/>
                    <a:pt x="1" y="67"/>
                    <a:pt x="1" y="167"/>
                  </a:cubicBezTo>
                  <a:lnTo>
                    <a:pt x="1"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09;p51">
              <a:extLst>
                <a:ext uri="{FF2B5EF4-FFF2-40B4-BE49-F238E27FC236}">
                  <a16:creationId xmlns:a16="http://schemas.microsoft.com/office/drawing/2014/main" xmlns="" id="{924E2559-7C8A-4E64-9729-4B434242956B}"/>
                </a:ext>
              </a:extLst>
            </p:cNvPr>
            <p:cNvSpPr/>
            <p:nvPr/>
          </p:nvSpPr>
          <p:spPr>
            <a:xfrm>
              <a:off x="7307575" y="1443404"/>
              <a:ext cx="6075" cy="6774"/>
            </a:xfrm>
            <a:custGeom>
              <a:avLst/>
              <a:gdLst/>
              <a:ahLst/>
              <a:cxnLst/>
              <a:rect l="l" t="t" r="r" b="b"/>
              <a:pathLst>
                <a:path w="287" h="320" extrusionOk="0">
                  <a:moveTo>
                    <a:pt x="171" y="1"/>
                  </a:moveTo>
                  <a:cubicBezTo>
                    <a:pt x="159" y="1"/>
                    <a:pt x="147" y="3"/>
                    <a:pt x="134" y="9"/>
                  </a:cubicBezTo>
                  <a:cubicBezTo>
                    <a:pt x="34" y="9"/>
                    <a:pt x="1" y="76"/>
                    <a:pt x="1" y="143"/>
                  </a:cubicBezTo>
                  <a:lnTo>
                    <a:pt x="1" y="210"/>
                  </a:lnTo>
                  <a:cubicBezTo>
                    <a:pt x="16" y="285"/>
                    <a:pt x="78" y="319"/>
                    <a:pt x="139" y="319"/>
                  </a:cubicBezTo>
                  <a:cubicBezTo>
                    <a:pt x="214" y="319"/>
                    <a:pt x="286" y="268"/>
                    <a:pt x="268" y="176"/>
                  </a:cubicBezTo>
                  <a:lnTo>
                    <a:pt x="268" y="109"/>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10;p51">
              <a:extLst>
                <a:ext uri="{FF2B5EF4-FFF2-40B4-BE49-F238E27FC236}">
                  <a16:creationId xmlns:a16="http://schemas.microsoft.com/office/drawing/2014/main" xmlns="" id="{61BF5FC4-508B-4504-BD04-4A28E9E00CA3}"/>
                </a:ext>
              </a:extLst>
            </p:cNvPr>
            <p:cNvSpPr/>
            <p:nvPr/>
          </p:nvSpPr>
          <p:spPr>
            <a:xfrm>
              <a:off x="7478460" y="1416056"/>
              <a:ext cx="5673" cy="6562"/>
            </a:xfrm>
            <a:custGeom>
              <a:avLst/>
              <a:gdLst/>
              <a:ahLst/>
              <a:cxnLst/>
              <a:rect l="l" t="t" r="r" b="b"/>
              <a:pathLst>
                <a:path w="268" h="310" extrusionOk="0">
                  <a:moveTo>
                    <a:pt x="134" y="0"/>
                  </a:moveTo>
                  <a:cubicBezTo>
                    <a:pt x="34" y="34"/>
                    <a:pt x="0" y="67"/>
                    <a:pt x="0" y="167"/>
                  </a:cubicBezTo>
                  <a:lnTo>
                    <a:pt x="0" y="201"/>
                  </a:lnTo>
                  <a:cubicBezTo>
                    <a:pt x="28" y="255"/>
                    <a:pt x="77" y="310"/>
                    <a:pt x="131" y="310"/>
                  </a:cubicBezTo>
                  <a:cubicBezTo>
                    <a:pt x="143" y="310"/>
                    <a:pt x="155" y="307"/>
                    <a:pt x="167" y="301"/>
                  </a:cubicBezTo>
                  <a:cubicBezTo>
                    <a:pt x="234" y="301"/>
                    <a:pt x="267" y="234"/>
                    <a:pt x="267" y="167"/>
                  </a:cubicBezTo>
                  <a:lnTo>
                    <a:pt x="267" y="101"/>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11;p51">
              <a:extLst>
                <a:ext uri="{FF2B5EF4-FFF2-40B4-BE49-F238E27FC236}">
                  <a16:creationId xmlns:a16="http://schemas.microsoft.com/office/drawing/2014/main" xmlns="" id="{BD9AECBE-31EB-43D0-AA12-E1C591A71D70}"/>
                </a:ext>
              </a:extLst>
            </p:cNvPr>
            <p:cNvSpPr/>
            <p:nvPr/>
          </p:nvSpPr>
          <p:spPr>
            <a:xfrm>
              <a:off x="7421265" y="1425243"/>
              <a:ext cx="6371" cy="6562"/>
            </a:xfrm>
            <a:custGeom>
              <a:avLst/>
              <a:gdLst/>
              <a:ahLst/>
              <a:cxnLst/>
              <a:rect l="l" t="t" r="r" b="b"/>
              <a:pathLst>
                <a:path w="301" h="310" extrusionOk="0">
                  <a:moveTo>
                    <a:pt x="134" y="0"/>
                  </a:moveTo>
                  <a:cubicBezTo>
                    <a:pt x="67" y="0"/>
                    <a:pt x="0" y="67"/>
                    <a:pt x="34" y="167"/>
                  </a:cubicBezTo>
                  <a:lnTo>
                    <a:pt x="34" y="200"/>
                  </a:lnTo>
                  <a:cubicBezTo>
                    <a:pt x="34" y="255"/>
                    <a:pt x="78" y="309"/>
                    <a:pt x="131" y="309"/>
                  </a:cubicBezTo>
                  <a:cubicBezTo>
                    <a:pt x="143" y="309"/>
                    <a:pt x="155" y="306"/>
                    <a:pt x="167" y="300"/>
                  </a:cubicBezTo>
                  <a:cubicBezTo>
                    <a:pt x="234"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12;p51">
              <a:extLst>
                <a:ext uri="{FF2B5EF4-FFF2-40B4-BE49-F238E27FC236}">
                  <a16:creationId xmlns:a16="http://schemas.microsoft.com/office/drawing/2014/main" xmlns="" id="{19331367-6405-4725-9FD9-3EE57AAE6402}"/>
                </a:ext>
              </a:extLst>
            </p:cNvPr>
            <p:cNvSpPr/>
            <p:nvPr/>
          </p:nvSpPr>
          <p:spPr>
            <a:xfrm>
              <a:off x="7250401" y="1452591"/>
              <a:ext cx="6371" cy="6562"/>
            </a:xfrm>
            <a:custGeom>
              <a:avLst/>
              <a:gdLst/>
              <a:ahLst/>
              <a:cxnLst/>
              <a:rect l="l" t="t" r="r" b="b"/>
              <a:pathLst>
                <a:path w="301" h="310" extrusionOk="0">
                  <a:moveTo>
                    <a:pt x="170" y="0"/>
                  </a:moveTo>
                  <a:cubicBezTo>
                    <a:pt x="158" y="0"/>
                    <a:pt x="146" y="3"/>
                    <a:pt x="133" y="9"/>
                  </a:cubicBezTo>
                  <a:cubicBezTo>
                    <a:pt x="67" y="9"/>
                    <a:pt x="0" y="76"/>
                    <a:pt x="33" y="142"/>
                  </a:cubicBezTo>
                  <a:lnTo>
                    <a:pt x="33" y="209"/>
                  </a:lnTo>
                  <a:cubicBezTo>
                    <a:pt x="33" y="276"/>
                    <a:pt x="100" y="309"/>
                    <a:pt x="167" y="309"/>
                  </a:cubicBezTo>
                  <a:cubicBezTo>
                    <a:pt x="234" y="309"/>
                    <a:pt x="300" y="243"/>
                    <a:pt x="300" y="176"/>
                  </a:cubicBezTo>
                  <a:lnTo>
                    <a:pt x="300"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13;p51">
              <a:extLst>
                <a:ext uri="{FF2B5EF4-FFF2-40B4-BE49-F238E27FC236}">
                  <a16:creationId xmlns:a16="http://schemas.microsoft.com/office/drawing/2014/main" xmlns="" id="{EE2DF335-46C6-4631-B810-AB14039B5B3F}"/>
                </a:ext>
              </a:extLst>
            </p:cNvPr>
            <p:cNvSpPr/>
            <p:nvPr/>
          </p:nvSpPr>
          <p:spPr>
            <a:xfrm>
              <a:off x="7364769" y="1434408"/>
              <a:ext cx="5673" cy="6054"/>
            </a:xfrm>
            <a:custGeom>
              <a:avLst/>
              <a:gdLst/>
              <a:ahLst/>
              <a:cxnLst/>
              <a:rect l="l" t="t" r="r" b="b"/>
              <a:pathLst>
                <a:path w="268" h="286" extrusionOk="0">
                  <a:moveTo>
                    <a:pt x="101" y="1"/>
                  </a:moveTo>
                  <a:cubicBezTo>
                    <a:pt x="34" y="1"/>
                    <a:pt x="1" y="67"/>
                    <a:pt x="1" y="134"/>
                  </a:cubicBezTo>
                  <a:lnTo>
                    <a:pt x="1" y="201"/>
                  </a:lnTo>
                  <a:cubicBezTo>
                    <a:pt x="16" y="259"/>
                    <a:pt x="69" y="286"/>
                    <a:pt x="124" y="286"/>
                  </a:cubicBezTo>
                  <a:cubicBezTo>
                    <a:pt x="194" y="286"/>
                    <a:pt x="268" y="242"/>
                    <a:pt x="268" y="168"/>
                  </a:cubicBezTo>
                  <a:lnTo>
                    <a:pt x="268" y="101"/>
                  </a:lnTo>
                  <a:cubicBezTo>
                    <a:pt x="234" y="34"/>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14;p51">
              <a:extLst>
                <a:ext uri="{FF2B5EF4-FFF2-40B4-BE49-F238E27FC236}">
                  <a16:creationId xmlns:a16="http://schemas.microsoft.com/office/drawing/2014/main" xmlns="" id="{9C2DC8C2-69DB-4793-B61A-0A032ABCCA81}"/>
                </a:ext>
              </a:extLst>
            </p:cNvPr>
            <p:cNvSpPr/>
            <p:nvPr/>
          </p:nvSpPr>
          <p:spPr>
            <a:xfrm>
              <a:off x="7087983" y="1532562"/>
              <a:ext cx="6393" cy="6562"/>
            </a:xfrm>
            <a:custGeom>
              <a:avLst/>
              <a:gdLst/>
              <a:ahLst/>
              <a:cxnLst/>
              <a:rect l="l" t="t" r="r" b="b"/>
              <a:pathLst>
                <a:path w="302" h="310" extrusionOk="0">
                  <a:moveTo>
                    <a:pt x="134" y="0"/>
                  </a:moveTo>
                  <a:cubicBezTo>
                    <a:pt x="68" y="0"/>
                    <a:pt x="1" y="67"/>
                    <a:pt x="1" y="134"/>
                  </a:cubicBezTo>
                  <a:lnTo>
                    <a:pt x="1" y="201"/>
                  </a:lnTo>
                  <a:cubicBezTo>
                    <a:pt x="28" y="255"/>
                    <a:pt x="78" y="309"/>
                    <a:pt x="131" y="309"/>
                  </a:cubicBezTo>
                  <a:cubicBezTo>
                    <a:pt x="143" y="309"/>
                    <a:pt x="155" y="307"/>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15;p51">
              <a:extLst>
                <a:ext uri="{FF2B5EF4-FFF2-40B4-BE49-F238E27FC236}">
                  <a16:creationId xmlns:a16="http://schemas.microsoft.com/office/drawing/2014/main" xmlns="" id="{A36B0C17-14B9-4F84-A2BC-0B8403D9B668}"/>
                </a:ext>
              </a:extLst>
            </p:cNvPr>
            <p:cNvSpPr/>
            <p:nvPr/>
          </p:nvSpPr>
          <p:spPr>
            <a:xfrm>
              <a:off x="7145178" y="1523375"/>
              <a:ext cx="5673" cy="6562"/>
            </a:xfrm>
            <a:custGeom>
              <a:avLst/>
              <a:gdLst/>
              <a:ahLst/>
              <a:cxnLst/>
              <a:rect l="l" t="t" r="r" b="b"/>
              <a:pathLst>
                <a:path w="268" h="310" extrusionOk="0">
                  <a:moveTo>
                    <a:pt x="134" y="1"/>
                  </a:moveTo>
                  <a:cubicBezTo>
                    <a:pt x="34" y="1"/>
                    <a:pt x="1" y="67"/>
                    <a:pt x="1" y="168"/>
                  </a:cubicBezTo>
                  <a:lnTo>
                    <a:pt x="1" y="201"/>
                  </a:lnTo>
                  <a:cubicBezTo>
                    <a:pt x="1" y="255"/>
                    <a:pt x="68" y="310"/>
                    <a:pt x="128" y="310"/>
                  </a:cubicBezTo>
                  <a:cubicBezTo>
                    <a:pt x="142" y="310"/>
                    <a:pt x="155" y="307"/>
                    <a:pt x="168" y="301"/>
                  </a:cubicBezTo>
                  <a:cubicBezTo>
                    <a:pt x="234" y="301"/>
                    <a:pt x="268" y="234"/>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16;p51">
              <a:extLst>
                <a:ext uri="{FF2B5EF4-FFF2-40B4-BE49-F238E27FC236}">
                  <a16:creationId xmlns:a16="http://schemas.microsoft.com/office/drawing/2014/main" xmlns="" id="{5041EE7B-1F82-4182-A24D-B277B035F18E}"/>
                </a:ext>
              </a:extLst>
            </p:cNvPr>
            <p:cNvSpPr/>
            <p:nvPr/>
          </p:nvSpPr>
          <p:spPr>
            <a:xfrm>
              <a:off x="7258868" y="1505467"/>
              <a:ext cx="6371" cy="6266"/>
            </a:xfrm>
            <a:custGeom>
              <a:avLst/>
              <a:gdLst/>
              <a:ahLst/>
              <a:cxnLst/>
              <a:rect l="l" t="t" r="r" b="b"/>
              <a:pathLst>
                <a:path w="301" h="296" extrusionOk="0">
                  <a:moveTo>
                    <a:pt x="183" y="0"/>
                  </a:moveTo>
                  <a:cubicBezTo>
                    <a:pt x="167" y="0"/>
                    <a:pt x="150" y="4"/>
                    <a:pt x="134" y="13"/>
                  </a:cubicBezTo>
                  <a:cubicBezTo>
                    <a:pt x="67" y="13"/>
                    <a:pt x="0" y="80"/>
                    <a:pt x="0" y="146"/>
                  </a:cubicBezTo>
                  <a:lnTo>
                    <a:pt x="0" y="213"/>
                  </a:lnTo>
                  <a:cubicBezTo>
                    <a:pt x="28" y="269"/>
                    <a:pt x="85" y="295"/>
                    <a:pt x="142" y="295"/>
                  </a:cubicBezTo>
                  <a:cubicBezTo>
                    <a:pt x="221" y="295"/>
                    <a:pt x="301" y="243"/>
                    <a:pt x="301" y="146"/>
                  </a:cubicBezTo>
                  <a:lnTo>
                    <a:pt x="301" y="113"/>
                  </a:lnTo>
                  <a:cubicBezTo>
                    <a:pt x="276"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17;p51">
              <a:extLst>
                <a:ext uri="{FF2B5EF4-FFF2-40B4-BE49-F238E27FC236}">
                  <a16:creationId xmlns:a16="http://schemas.microsoft.com/office/drawing/2014/main" xmlns="" id="{C87FDB26-86DE-48F4-A2BC-26B97A604144}"/>
                </a:ext>
              </a:extLst>
            </p:cNvPr>
            <p:cNvSpPr/>
            <p:nvPr/>
          </p:nvSpPr>
          <p:spPr>
            <a:xfrm>
              <a:off x="7315343" y="1496365"/>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09"/>
                    <a:pt x="168" y="309"/>
                  </a:cubicBezTo>
                  <a:cubicBezTo>
                    <a:pt x="234" y="276"/>
                    <a:pt x="301" y="243"/>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18;p51">
              <a:extLst>
                <a:ext uri="{FF2B5EF4-FFF2-40B4-BE49-F238E27FC236}">
                  <a16:creationId xmlns:a16="http://schemas.microsoft.com/office/drawing/2014/main" xmlns="" id="{DADFBFC3-E1F2-42F8-AC46-5318D5F25741}"/>
                </a:ext>
              </a:extLst>
            </p:cNvPr>
            <p:cNvSpPr/>
            <p:nvPr/>
          </p:nvSpPr>
          <p:spPr>
            <a:xfrm>
              <a:off x="7373257" y="1487179"/>
              <a:ext cx="5673" cy="6774"/>
            </a:xfrm>
            <a:custGeom>
              <a:avLst/>
              <a:gdLst/>
              <a:ahLst/>
              <a:cxnLst/>
              <a:rect l="l" t="t" r="r" b="b"/>
              <a:pathLst>
                <a:path w="268" h="320" extrusionOk="0">
                  <a:moveTo>
                    <a:pt x="137" y="1"/>
                  </a:moveTo>
                  <a:cubicBezTo>
                    <a:pt x="125" y="1"/>
                    <a:pt x="113" y="3"/>
                    <a:pt x="100" y="10"/>
                  </a:cubicBezTo>
                  <a:cubicBezTo>
                    <a:pt x="34" y="10"/>
                    <a:pt x="0" y="76"/>
                    <a:pt x="0" y="143"/>
                  </a:cubicBezTo>
                  <a:lnTo>
                    <a:pt x="0" y="210"/>
                  </a:lnTo>
                  <a:cubicBezTo>
                    <a:pt x="15" y="285"/>
                    <a:pt x="71" y="319"/>
                    <a:pt x="127" y="319"/>
                  </a:cubicBezTo>
                  <a:cubicBezTo>
                    <a:pt x="197" y="319"/>
                    <a:pt x="267" y="268"/>
                    <a:pt x="267" y="176"/>
                  </a:cubicBezTo>
                  <a:lnTo>
                    <a:pt x="267" y="110"/>
                  </a:lnTo>
                  <a:cubicBezTo>
                    <a:pt x="240" y="55"/>
                    <a:pt x="190" y="1"/>
                    <a:pt x="13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19;p51">
              <a:extLst>
                <a:ext uri="{FF2B5EF4-FFF2-40B4-BE49-F238E27FC236}">
                  <a16:creationId xmlns:a16="http://schemas.microsoft.com/office/drawing/2014/main" xmlns="" id="{BA284911-20A4-442C-A820-A95A20A99B0C}"/>
                </a:ext>
              </a:extLst>
            </p:cNvPr>
            <p:cNvSpPr/>
            <p:nvPr/>
          </p:nvSpPr>
          <p:spPr>
            <a:xfrm>
              <a:off x="7430452" y="1478013"/>
              <a:ext cx="5652" cy="6562"/>
            </a:xfrm>
            <a:custGeom>
              <a:avLst/>
              <a:gdLst/>
              <a:ahLst/>
              <a:cxnLst/>
              <a:rect l="l" t="t" r="r" b="b"/>
              <a:pathLst>
                <a:path w="267" h="310" extrusionOk="0">
                  <a:moveTo>
                    <a:pt x="170" y="0"/>
                  </a:moveTo>
                  <a:cubicBezTo>
                    <a:pt x="158" y="0"/>
                    <a:pt x="146" y="3"/>
                    <a:pt x="134" y="9"/>
                  </a:cubicBezTo>
                  <a:cubicBezTo>
                    <a:pt x="33" y="9"/>
                    <a:pt x="0" y="76"/>
                    <a:pt x="0" y="142"/>
                  </a:cubicBezTo>
                  <a:lnTo>
                    <a:pt x="0" y="209"/>
                  </a:lnTo>
                  <a:cubicBezTo>
                    <a:pt x="0" y="276"/>
                    <a:pt x="100" y="309"/>
                    <a:pt x="167" y="309"/>
                  </a:cubicBezTo>
                  <a:cubicBezTo>
                    <a:pt x="234" y="309"/>
                    <a:pt x="267" y="242"/>
                    <a:pt x="267" y="176"/>
                  </a:cubicBezTo>
                  <a:lnTo>
                    <a:pt x="267" y="109"/>
                  </a:lnTo>
                  <a:cubicBezTo>
                    <a:pt x="267" y="54"/>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20;p51">
              <a:extLst>
                <a:ext uri="{FF2B5EF4-FFF2-40B4-BE49-F238E27FC236}">
                  <a16:creationId xmlns:a16="http://schemas.microsoft.com/office/drawing/2014/main" xmlns="" id="{5107947C-F328-44AD-B261-F9AD1AE83321}"/>
                </a:ext>
              </a:extLst>
            </p:cNvPr>
            <p:cNvSpPr/>
            <p:nvPr/>
          </p:nvSpPr>
          <p:spPr>
            <a:xfrm>
              <a:off x="7486927" y="1469017"/>
              <a:ext cx="5673" cy="6054"/>
            </a:xfrm>
            <a:custGeom>
              <a:avLst/>
              <a:gdLst/>
              <a:ahLst/>
              <a:cxnLst/>
              <a:rect l="l" t="t" r="r" b="b"/>
              <a:pathLst>
                <a:path w="268" h="286" extrusionOk="0">
                  <a:moveTo>
                    <a:pt x="134" y="0"/>
                  </a:moveTo>
                  <a:cubicBezTo>
                    <a:pt x="34" y="0"/>
                    <a:pt x="1" y="67"/>
                    <a:pt x="1" y="134"/>
                  </a:cubicBezTo>
                  <a:lnTo>
                    <a:pt x="1" y="200"/>
                  </a:lnTo>
                  <a:cubicBezTo>
                    <a:pt x="30" y="259"/>
                    <a:pt x="85" y="285"/>
                    <a:pt x="137" y="285"/>
                  </a:cubicBezTo>
                  <a:cubicBezTo>
                    <a:pt x="204" y="285"/>
                    <a:pt x="268" y="242"/>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21;p51">
              <a:extLst>
                <a:ext uri="{FF2B5EF4-FFF2-40B4-BE49-F238E27FC236}">
                  <a16:creationId xmlns:a16="http://schemas.microsoft.com/office/drawing/2014/main" xmlns="" id="{BAC70CB5-6429-4B61-911A-4241BD0DEEF3}"/>
                </a:ext>
              </a:extLst>
            </p:cNvPr>
            <p:cNvSpPr/>
            <p:nvPr/>
          </p:nvSpPr>
          <p:spPr>
            <a:xfrm>
              <a:off x="7544121" y="1459830"/>
              <a:ext cx="5673" cy="6583"/>
            </a:xfrm>
            <a:custGeom>
              <a:avLst/>
              <a:gdLst/>
              <a:ahLst/>
              <a:cxnLst/>
              <a:rect l="l" t="t" r="r" b="b"/>
              <a:pathLst>
                <a:path w="268" h="311" extrusionOk="0">
                  <a:moveTo>
                    <a:pt x="101" y="1"/>
                  </a:moveTo>
                  <a:cubicBezTo>
                    <a:pt x="34" y="1"/>
                    <a:pt x="1" y="67"/>
                    <a:pt x="1" y="167"/>
                  </a:cubicBezTo>
                  <a:lnTo>
                    <a:pt x="1" y="201"/>
                  </a:lnTo>
                  <a:cubicBezTo>
                    <a:pt x="16" y="276"/>
                    <a:pt x="71" y="310"/>
                    <a:pt x="128" y="310"/>
                  </a:cubicBezTo>
                  <a:cubicBezTo>
                    <a:pt x="197" y="310"/>
                    <a:pt x="267" y="259"/>
                    <a:pt x="267" y="167"/>
                  </a:cubicBezTo>
                  <a:lnTo>
                    <a:pt x="267"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22;p51">
              <a:extLst>
                <a:ext uri="{FF2B5EF4-FFF2-40B4-BE49-F238E27FC236}">
                  <a16:creationId xmlns:a16="http://schemas.microsoft.com/office/drawing/2014/main" xmlns="" id="{A22BE81E-B62B-44A9-98FE-BB4F9ADD6774}"/>
                </a:ext>
              </a:extLst>
            </p:cNvPr>
            <p:cNvSpPr/>
            <p:nvPr/>
          </p:nvSpPr>
          <p:spPr>
            <a:xfrm>
              <a:off x="6851457" y="1343113"/>
              <a:ext cx="896740" cy="894369"/>
            </a:xfrm>
            <a:custGeom>
              <a:avLst/>
              <a:gdLst/>
              <a:ahLst/>
              <a:cxnLst/>
              <a:rect l="l" t="t" r="r" b="b"/>
              <a:pathLst>
                <a:path w="42364" h="42252" extrusionOk="0">
                  <a:moveTo>
                    <a:pt x="35982" y="0"/>
                  </a:moveTo>
                  <a:cubicBezTo>
                    <a:pt x="35942" y="0"/>
                    <a:pt x="35901" y="4"/>
                    <a:pt x="35859" y="11"/>
                  </a:cubicBezTo>
                  <a:lnTo>
                    <a:pt x="634" y="5615"/>
                  </a:lnTo>
                  <a:cubicBezTo>
                    <a:pt x="267" y="5681"/>
                    <a:pt x="0" y="6048"/>
                    <a:pt x="67" y="6415"/>
                  </a:cubicBezTo>
                  <a:lnTo>
                    <a:pt x="5671" y="41674"/>
                  </a:lnTo>
                  <a:cubicBezTo>
                    <a:pt x="5731" y="42003"/>
                    <a:pt x="6005" y="42251"/>
                    <a:pt x="6349" y="42251"/>
                  </a:cubicBezTo>
                  <a:cubicBezTo>
                    <a:pt x="6389" y="42251"/>
                    <a:pt x="6430" y="42248"/>
                    <a:pt x="6472" y="42241"/>
                  </a:cubicBezTo>
                  <a:lnTo>
                    <a:pt x="41697" y="36637"/>
                  </a:lnTo>
                  <a:cubicBezTo>
                    <a:pt x="42097" y="36570"/>
                    <a:pt x="42364" y="36203"/>
                    <a:pt x="42297" y="35836"/>
                  </a:cubicBezTo>
                  <a:lnTo>
                    <a:pt x="36693" y="578"/>
                  </a:lnTo>
                  <a:cubicBezTo>
                    <a:pt x="36633" y="249"/>
                    <a:pt x="36332" y="0"/>
                    <a:pt x="35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23;p51">
              <a:extLst>
                <a:ext uri="{FF2B5EF4-FFF2-40B4-BE49-F238E27FC236}">
                  <a16:creationId xmlns:a16="http://schemas.microsoft.com/office/drawing/2014/main" xmlns="" id="{29D03798-E32D-4979-A01D-1E7E4BFF862D}"/>
                </a:ext>
              </a:extLst>
            </p:cNvPr>
            <p:cNvSpPr/>
            <p:nvPr/>
          </p:nvSpPr>
          <p:spPr>
            <a:xfrm>
              <a:off x="6975732" y="1973163"/>
              <a:ext cx="6054" cy="6583"/>
            </a:xfrm>
            <a:custGeom>
              <a:avLst/>
              <a:gdLst/>
              <a:ahLst/>
              <a:cxnLst/>
              <a:rect l="l" t="t" r="r" b="b"/>
              <a:pathLst>
                <a:path w="286" h="311" extrusionOk="0">
                  <a:moveTo>
                    <a:pt x="134" y="0"/>
                  </a:moveTo>
                  <a:cubicBezTo>
                    <a:pt x="67" y="0"/>
                    <a:pt x="0" y="67"/>
                    <a:pt x="0" y="167"/>
                  </a:cubicBezTo>
                  <a:lnTo>
                    <a:pt x="0" y="200"/>
                  </a:lnTo>
                  <a:cubicBezTo>
                    <a:pt x="15" y="276"/>
                    <a:pt x="78" y="310"/>
                    <a:pt x="139" y="310"/>
                  </a:cubicBezTo>
                  <a:cubicBezTo>
                    <a:pt x="213" y="310"/>
                    <a:pt x="285" y="259"/>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24;p51">
              <a:extLst>
                <a:ext uri="{FF2B5EF4-FFF2-40B4-BE49-F238E27FC236}">
                  <a16:creationId xmlns:a16="http://schemas.microsoft.com/office/drawing/2014/main" xmlns="" id="{49E98A79-90CE-480B-88A8-8DA2F52691B8}"/>
                </a:ext>
              </a:extLst>
            </p:cNvPr>
            <p:cNvSpPr/>
            <p:nvPr/>
          </p:nvSpPr>
          <p:spPr>
            <a:xfrm>
              <a:off x="6984199" y="2025934"/>
              <a:ext cx="5673" cy="6562"/>
            </a:xfrm>
            <a:custGeom>
              <a:avLst/>
              <a:gdLst/>
              <a:ahLst/>
              <a:cxnLst/>
              <a:rect l="l" t="t" r="r" b="b"/>
              <a:pathLst>
                <a:path w="268" h="310" extrusionOk="0">
                  <a:moveTo>
                    <a:pt x="170" y="0"/>
                  </a:moveTo>
                  <a:cubicBezTo>
                    <a:pt x="158" y="0"/>
                    <a:pt x="146" y="3"/>
                    <a:pt x="134" y="9"/>
                  </a:cubicBezTo>
                  <a:cubicBezTo>
                    <a:pt x="67" y="9"/>
                    <a:pt x="0" y="76"/>
                    <a:pt x="0" y="143"/>
                  </a:cubicBezTo>
                  <a:lnTo>
                    <a:pt x="0" y="209"/>
                  </a:lnTo>
                  <a:cubicBezTo>
                    <a:pt x="34" y="276"/>
                    <a:pt x="100" y="309"/>
                    <a:pt x="167" y="309"/>
                  </a:cubicBezTo>
                  <a:cubicBezTo>
                    <a:pt x="234" y="309"/>
                    <a:pt x="267"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25;p51">
              <a:extLst>
                <a:ext uri="{FF2B5EF4-FFF2-40B4-BE49-F238E27FC236}">
                  <a16:creationId xmlns:a16="http://schemas.microsoft.com/office/drawing/2014/main" xmlns="" id="{7A1AE93D-BDEA-49B4-BE50-A505B2CFAB1A}"/>
                </a:ext>
              </a:extLst>
            </p:cNvPr>
            <p:cNvSpPr/>
            <p:nvPr/>
          </p:nvSpPr>
          <p:spPr>
            <a:xfrm>
              <a:off x="7009621" y="2184288"/>
              <a:ext cx="5673" cy="6562"/>
            </a:xfrm>
            <a:custGeom>
              <a:avLst/>
              <a:gdLst/>
              <a:ahLst/>
              <a:cxnLst/>
              <a:rect l="l" t="t" r="r" b="b"/>
              <a:pathLst>
                <a:path w="268" h="310" extrusionOk="0">
                  <a:moveTo>
                    <a:pt x="100" y="0"/>
                  </a:moveTo>
                  <a:cubicBezTo>
                    <a:pt x="34" y="0"/>
                    <a:pt x="0" y="67"/>
                    <a:pt x="0" y="134"/>
                  </a:cubicBezTo>
                  <a:lnTo>
                    <a:pt x="0" y="200"/>
                  </a:lnTo>
                  <a:cubicBezTo>
                    <a:pt x="0" y="255"/>
                    <a:pt x="45" y="309"/>
                    <a:pt x="116" y="309"/>
                  </a:cubicBezTo>
                  <a:cubicBezTo>
                    <a:pt x="131" y="309"/>
                    <a:pt x="149" y="306"/>
                    <a:pt x="167" y="300"/>
                  </a:cubicBezTo>
                  <a:cubicBezTo>
                    <a:pt x="234" y="300"/>
                    <a:pt x="267" y="234"/>
                    <a:pt x="267" y="167"/>
                  </a:cubicBezTo>
                  <a:lnTo>
                    <a:pt x="267" y="100"/>
                  </a:lnTo>
                  <a:cubicBezTo>
                    <a:pt x="267" y="33"/>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26;p51">
              <a:extLst>
                <a:ext uri="{FF2B5EF4-FFF2-40B4-BE49-F238E27FC236}">
                  <a16:creationId xmlns:a16="http://schemas.microsoft.com/office/drawing/2014/main" xmlns="" id="{CBDC3848-3EA7-45CC-9E82-76310A4E0935}"/>
                </a:ext>
              </a:extLst>
            </p:cNvPr>
            <p:cNvSpPr/>
            <p:nvPr/>
          </p:nvSpPr>
          <p:spPr>
            <a:xfrm>
              <a:off x="6992666" y="2078895"/>
              <a:ext cx="5673" cy="6562"/>
            </a:xfrm>
            <a:custGeom>
              <a:avLst/>
              <a:gdLst/>
              <a:ahLst/>
              <a:cxnLst/>
              <a:rect l="l" t="t" r="r" b="b"/>
              <a:pathLst>
                <a:path w="268" h="310" extrusionOk="0">
                  <a:moveTo>
                    <a:pt x="152" y="0"/>
                  </a:moveTo>
                  <a:cubicBezTo>
                    <a:pt x="136" y="0"/>
                    <a:pt x="119" y="3"/>
                    <a:pt x="101" y="9"/>
                  </a:cubicBezTo>
                  <a:cubicBezTo>
                    <a:pt x="34" y="9"/>
                    <a:pt x="1" y="76"/>
                    <a:pt x="1" y="142"/>
                  </a:cubicBezTo>
                  <a:lnTo>
                    <a:pt x="1" y="209"/>
                  </a:lnTo>
                  <a:cubicBezTo>
                    <a:pt x="34" y="276"/>
                    <a:pt x="101" y="309"/>
                    <a:pt x="167" y="309"/>
                  </a:cubicBezTo>
                  <a:cubicBezTo>
                    <a:pt x="234" y="276"/>
                    <a:pt x="268" y="209"/>
                    <a:pt x="268" y="142"/>
                  </a:cubicBezTo>
                  <a:lnTo>
                    <a:pt x="268" y="109"/>
                  </a:lnTo>
                  <a:cubicBezTo>
                    <a:pt x="268" y="54"/>
                    <a:pt x="223" y="0"/>
                    <a:pt x="152"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7;p51">
              <a:extLst>
                <a:ext uri="{FF2B5EF4-FFF2-40B4-BE49-F238E27FC236}">
                  <a16:creationId xmlns:a16="http://schemas.microsoft.com/office/drawing/2014/main" xmlns="" id="{7998ECAC-0F9C-4A61-87D9-F20EE9F8C1BE}"/>
                </a:ext>
              </a:extLst>
            </p:cNvPr>
            <p:cNvSpPr/>
            <p:nvPr/>
          </p:nvSpPr>
          <p:spPr>
            <a:xfrm>
              <a:off x="7041393" y="2016747"/>
              <a:ext cx="5673" cy="6752"/>
            </a:xfrm>
            <a:custGeom>
              <a:avLst/>
              <a:gdLst/>
              <a:ahLst/>
              <a:cxnLst/>
              <a:rect l="l" t="t" r="r" b="b"/>
              <a:pathLst>
                <a:path w="268" h="319" extrusionOk="0">
                  <a:moveTo>
                    <a:pt x="140" y="1"/>
                  </a:moveTo>
                  <a:cubicBezTo>
                    <a:pt x="126" y="1"/>
                    <a:pt x="113" y="3"/>
                    <a:pt x="100" y="9"/>
                  </a:cubicBezTo>
                  <a:cubicBezTo>
                    <a:pt x="34" y="9"/>
                    <a:pt x="0" y="76"/>
                    <a:pt x="0" y="143"/>
                  </a:cubicBezTo>
                  <a:lnTo>
                    <a:pt x="0" y="210"/>
                  </a:lnTo>
                  <a:cubicBezTo>
                    <a:pt x="0" y="264"/>
                    <a:pt x="45" y="319"/>
                    <a:pt x="116" y="319"/>
                  </a:cubicBezTo>
                  <a:cubicBezTo>
                    <a:pt x="132" y="319"/>
                    <a:pt x="149" y="316"/>
                    <a:pt x="167" y="310"/>
                  </a:cubicBezTo>
                  <a:cubicBezTo>
                    <a:pt x="234" y="310"/>
                    <a:pt x="267" y="243"/>
                    <a:pt x="267" y="176"/>
                  </a:cubicBezTo>
                  <a:lnTo>
                    <a:pt x="267" y="110"/>
                  </a:lnTo>
                  <a:cubicBezTo>
                    <a:pt x="267" y="55"/>
                    <a:pt x="200" y="1"/>
                    <a:pt x="14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8;p51">
              <a:extLst>
                <a:ext uri="{FF2B5EF4-FFF2-40B4-BE49-F238E27FC236}">
                  <a16:creationId xmlns:a16="http://schemas.microsoft.com/office/drawing/2014/main" xmlns="" id="{B58FD21A-7C3A-4412-BFC7-327087D53672}"/>
                </a:ext>
              </a:extLst>
            </p:cNvPr>
            <p:cNvSpPr/>
            <p:nvPr/>
          </p:nvSpPr>
          <p:spPr>
            <a:xfrm>
              <a:off x="7032926" y="1963977"/>
              <a:ext cx="6371" cy="6562"/>
            </a:xfrm>
            <a:custGeom>
              <a:avLst/>
              <a:gdLst/>
              <a:ahLst/>
              <a:cxnLst/>
              <a:rect l="l" t="t" r="r" b="b"/>
              <a:pathLst>
                <a:path w="301" h="310" extrusionOk="0">
                  <a:moveTo>
                    <a:pt x="133" y="1"/>
                  </a:moveTo>
                  <a:cubicBezTo>
                    <a:pt x="67" y="34"/>
                    <a:pt x="0" y="67"/>
                    <a:pt x="33" y="167"/>
                  </a:cubicBezTo>
                  <a:lnTo>
                    <a:pt x="33" y="201"/>
                  </a:lnTo>
                  <a:cubicBezTo>
                    <a:pt x="33" y="255"/>
                    <a:pt x="78" y="310"/>
                    <a:pt x="131" y="310"/>
                  </a:cubicBezTo>
                  <a:cubicBezTo>
                    <a:pt x="142" y="310"/>
                    <a:pt x="155" y="307"/>
                    <a:pt x="167" y="301"/>
                  </a:cubicBezTo>
                  <a:cubicBezTo>
                    <a:pt x="234" y="301"/>
                    <a:pt x="300" y="234"/>
                    <a:pt x="300" y="167"/>
                  </a:cubicBezTo>
                  <a:lnTo>
                    <a:pt x="300" y="101"/>
                  </a:lnTo>
                  <a:cubicBezTo>
                    <a:pt x="267" y="34"/>
                    <a:pt x="200" y="1"/>
                    <a:pt x="13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29;p51">
              <a:extLst>
                <a:ext uri="{FF2B5EF4-FFF2-40B4-BE49-F238E27FC236}">
                  <a16:creationId xmlns:a16="http://schemas.microsoft.com/office/drawing/2014/main" xmlns="" id="{FA530178-DD04-47B1-8306-BC83217F7A1F}"/>
                </a:ext>
              </a:extLst>
            </p:cNvPr>
            <p:cNvSpPr/>
            <p:nvPr/>
          </p:nvSpPr>
          <p:spPr>
            <a:xfrm>
              <a:off x="7066096" y="2175101"/>
              <a:ext cx="6393" cy="6562"/>
            </a:xfrm>
            <a:custGeom>
              <a:avLst/>
              <a:gdLst/>
              <a:ahLst/>
              <a:cxnLst/>
              <a:rect l="l" t="t" r="r" b="b"/>
              <a:pathLst>
                <a:path w="302" h="310" extrusionOk="0">
                  <a:moveTo>
                    <a:pt x="134" y="0"/>
                  </a:moveTo>
                  <a:cubicBezTo>
                    <a:pt x="68" y="0"/>
                    <a:pt x="1" y="67"/>
                    <a:pt x="34" y="167"/>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30;p51">
              <a:extLst>
                <a:ext uri="{FF2B5EF4-FFF2-40B4-BE49-F238E27FC236}">
                  <a16:creationId xmlns:a16="http://schemas.microsoft.com/office/drawing/2014/main" xmlns="" id="{A0CCE93D-B289-480B-88B0-51DC13C43BA9}"/>
                </a:ext>
              </a:extLst>
            </p:cNvPr>
            <p:cNvSpPr/>
            <p:nvPr/>
          </p:nvSpPr>
          <p:spPr>
            <a:xfrm>
              <a:off x="7049860" y="2069708"/>
              <a:ext cx="5673" cy="6562"/>
            </a:xfrm>
            <a:custGeom>
              <a:avLst/>
              <a:gdLst/>
              <a:ahLst/>
              <a:cxnLst/>
              <a:rect l="l" t="t" r="r" b="b"/>
              <a:pathLst>
                <a:path w="268" h="310" extrusionOk="0">
                  <a:moveTo>
                    <a:pt x="137" y="0"/>
                  </a:moveTo>
                  <a:cubicBezTo>
                    <a:pt x="125" y="0"/>
                    <a:pt x="113" y="3"/>
                    <a:pt x="101" y="9"/>
                  </a:cubicBezTo>
                  <a:cubicBezTo>
                    <a:pt x="34" y="9"/>
                    <a:pt x="1" y="76"/>
                    <a:pt x="1" y="143"/>
                  </a:cubicBezTo>
                  <a:lnTo>
                    <a:pt x="1" y="209"/>
                  </a:lnTo>
                  <a:cubicBezTo>
                    <a:pt x="1" y="276"/>
                    <a:pt x="67" y="309"/>
                    <a:pt x="134" y="309"/>
                  </a:cubicBezTo>
                  <a:cubicBezTo>
                    <a:pt x="234" y="309"/>
                    <a:pt x="267" y="243"/>
                    <a:pt x="267" y="176"/>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31;p51">
              <a:extLst>
                <a:ext uri="{FF2B5EF4-FFF2-40B4-BE49-F238E27FC236}">
                  <a16:creationId xmlns:a16="http://schemas.microsoft.com/office/drawing/2014/main" xmlns="" id="{D503D419-4831-472A-848A-67ED308C50AE}"/>
                </a:ext>
              </a:extLst>
            </p:cNvPr>
            <p:cNvSpPr/>
            <p:nvPr/>
          </p:nvSpPr>
          <p:spPr>
            <a:xfrm>
              <a:off x="7057629" y="2122585"/>
              <a:ext cx="6371" cy="6647"/>
            </a:xfrm>
            <a:custGeom>
              <a:avLst/>
              <a:gdLst/>
              <a:ahLst/>
              <a:cxnLst/>
              <a:rect l="l" t="t" r="r" b="b"/>
              <a:pathLst>
                <a:path w="301" h="314" extrusionOk="0">
                  <a:moveTo>
                    <a:pt x="183" y="1"/>
                  </a:moveTo>
                  <a:cubicBezTo>
                    <a:pt x="167" y="1"/>
                    <a:pt x="151" y="5"/>
                    <a:pt x="134" y="13"/>
                  </a:cubicBezTo>
                  <a:cubicBezTo>
                    <a:pt x="67" y="13"/>
                    <a:pt x="1" y="80"/>
                    <a:pt x="34" y="146"/>
                  </a:cubicBezTo>
                  <a:lnTo>
                    <a:pt x="34" y="213"/>
                  </a:lnTo>
                  <a:cubicBezTo>
                    <a:pt x="34" y="280"/>
                    <a:pt x="101" y="313"/>
                    <a:pt x="167" y="313"/>
                  </a:cubicBezTo>
                  <a:cubicBezTo>
                    <a:pt x="234" y="280"/>
                    <a:pt x="301" y="213"/>
                    <a:pt x="301" y="146"/>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32;p51">
              <a:extLst>
                <a:ext uri="{FF2B5EF4-FFF2-40B4-BE49-F238E27FC236}">
                  <a16:creationId xmlns:a16="http://schemas.microsoft.com/office/drawing/2014/main" xmlns="" id="{05052D35-213C-477B-ADDF-00E4888FF1DE}"/>
                </a:ext>
              </a:extLst>
            </p:cNvPr>
            <p:cNvSpPr/>
            <p:nvPr/>
          </p:nvSpPr>
          <p:spPr>
            <a:xfrm>
              <a:off x="7097868" y="2007751"/>
              <a:ext cx="6393" cy="6562"/>
            </a:xfrm>
            <a:custGeom>
              <a:avLst/>
              <a:gdLst/>
              <a:ahLst/>
              <a:cxnLst/>
              <a:rect l="l" t="t" r="r" b="b"/>
              <a:pathLst>
                <a:path w="302" h="310" extrusionOk="0">
                  <a:moveTo>
                    <a:pt x="134" y="1"/>
                  </a:moveTo>
                  <a:cubicBezTo>
                    <a:pt x="68" y="1"/>
                    <a:pt x="1" y="68"/>
                    <a:pt x="34" y="168"/>
                  </a:cubicBezTo>
                  <a:lnTo>
                    <a:pt x="34" y="201"/>
                  </a:lnTo>
                  <a:cubicBezTo>
                    <a:pt x="34" y="255"/>
                    <a:pt x="79" y="310"/>
                    <a:pt x="131" y="310"/>
                  </a:cubicBezTo>
                  <a:cubicBezTo>
                    <a:pt x="143" y="310"/>
                    <a:pt x="155" y="307"/>
                    <a:pt x="168"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33;p51">
              <a:extLst>
                <a:ext uri="{FF2B5EF4-FFF2-40B4-BE49-F238E27FC236}">
                  <a16:creationId xmlns:a16="http://schemas.microsoft.com/office/drawing/2014/main" xmlns="" id="{3DC60FFD-5E03-4CE8-98B8-F927F98EF7FB}"/>
                </a:ext>
              </a:extLst>
            </p:cNvPr>
            <p:cNvSpPr/>
            <p:nvPr/>
          </p:nvSpPr>
          <p:spPr>
            <a:xfrm>
              <a:off x="7089401" y="1955235"/>
              <a:ext cx="6371" cy="6266"/>
            </a:xfrm>
            <a:custGeom>
              <a:avLst/>
              <a:gdLst/>
              <a:ahLst/>
              <a:cxnLst/>
              <a:rect l="l" t="t" r="r" b="b"/>
              <a:pathLst>
                <a:path w="301" h="296" extrusionOk="0">
                  <a:moveTo>
                    <a:pt x="184" y="1"/>
                  </a:moveTo>
                  <a:cubicBezTo>
                    <a:pt x="167" y="1"/>
                    <a:pt x="151" y="5"/>
                    <a:pt x="134" y="13"/>
                  </a:cubicBezTo>
                  <a:cubicBezTo>
                    <a:pt x="67" y="13"/>
                    <a:pt x="1" y="80"/>
                    <a:pt x="34" y="147"/>
                  </a:cubicBezTo>
                  <a:lnTo>
                    <a:pt x="34" y="214"/>
                  </a:lnTo>
                  <a:cubicBezTo>
                    <a:pt x="48" y="269"/>
                    <a:pt x="97" y="296"/>
                    <a:pt x="149" y="296"/>
                  </a:cubicBezTo>
                  <a:cubicBezTo>
                    <a:pt x="222" y="296"/>
                    <a:pt x="301" y="24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34;p51">
              <a:extLst>
                <a:ext uri="{FF2B5EF4-FFF2-40B4-BE49-F238E27FC236}">
                  <a16:creationId xmlns:a16="http://schemas.microsoft.com/office/drawing/2014/main" xmlns="" id="{F14B2D15-DBDA-4CDB-A7A8-FCBB06523800}"/>
                </a:ext>
              </a:extLst>
            </p:cNvPr>
            <p:cNvSpPr/>
            <p:nvPr/>
          </p:nvSpPr>
          <p:spPr>
            <a:xfrm>
              <a:off x="7114823" y="2113398"/>
              <a:ext cx="6371" cy="6647"/>
            </a:xfrm>
            <a:custGeom>
              <a:avLst/>
              <a:gdLst/>
              <a:ahLst/>
              <a:cxnLst/>
              <a:rect l="l" t="t" r="r" b="b"/>
              <a:pathLst>
                <a:path w="301" h="314" extrusionOk="0">
                  <a:moveTo>
                    <a:pt x="183" y="1"/>
                  </a:moveTo>
                  <a:cubicBezTo>
                    <a:pt x="167" y="1"/>
                    <a:pt x="151" y="5"/>
                    <a:pt x="134" y="13"/>
                  </a:cubicBezTo>
                  <a:cubicBezTo>
                    <a:pt x="67" y="13"/>
                    <a:pt x="0" y="80"/>
                    <a:pt x="0" y="147"/>
                  </a:cubicBezTo>
                  <a:lnTo>
                    <a:pt x="0" y="214"/>
                  </a:lnTo>
                  <a:cubicBezTo>
                    <a:pt x="34" y="280"/>
                    <a:pt x="101" y="314"/>
                    <a:pt x="167" y="314"/>
                  </a:cubicBezTo>
                  <a:cubicBezTo>
                    <a:pt x="234" y="280"/>
                    <a:pt x="301" y="247"/>
                    <a:pt x="301" y="147"/>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35;p51">
              <a:extLst>
                <a:ext uri="{FF2B5EF4-FFF2-40B4-BE49-F238E27FC236}">
                  <a16:creationId xmlns:a16="http://schemas.microsoft.com/office/drawing/2014/main" xmlns="" id="{9DB74132-253A-442B-BB1C-F513ADE8B435}"/>
                </a:ext>
              </a:extLst>
            </p:cNvPr>
            <p:cNvSpPr/>
            <p:nvPr/>
          </p:nvSpPr>
          <p:spPr>
            <a:xfrm>
              <a:off x="7106356" y="2060522"/>
              <a:ext cx="6371" cy="6244"/>
            </a:xfrm>
            <a:custGeom>
              <a:avLst/>
              <a:gdLst/>
              <a:ahLst/>
              <a:cxnLst/>
              <a:rect l="l" t="t" r="r" b="b"/>
              <a:pathLst>
                <a:path w="301" h="295" extrusionOk="0">
                  <a:moveTo>
                    <a:pt x="170" y="1"/>
                  </a:moveTo>
                  <a:cubicBezTo>
                    <a:pt x="158" y="1"/>
                    <a:pt x="146" y="3"/>
                    <a:pt x="134" y="10"/>
                  </a:cubicBezTo>
                  <a:cubicBezTo>
                    <a:pt x="67" y="10"/>
                    <a:pt x="0" y="76"/>
                    <a:pt x="34" y="143"/>
                  </a:cubicBezTo>
                  <a:lnTo>
                    <a:pt x="34" y="210"/>
                  </a:lnTo>
                  <a:cubicBezTo>
                    <a:pt x="48" y="268"/>
                    <a:pt x="95" y="295"/>
                    <a:pt x="146" y="295"/>
                  </a:cubicBezTo>
                  <a:cubicBezTo>
                    <a:pt x="210" y="295"/>
                    <a:pt x="282" y="251"/>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36;p51">
              <a:extLst>
                <a:ext uri="{FF2B5EF4-FFF2-40B4-BE49-F238E27FC236}">
                  <a16:creationId xmlns:a16="http://schemas.microsoft.com/office/drawing/2014/main" xmlns="" id="{BAAC33D5-0336-4E3F-B248-C23FA759874D}"/>
                </a:ext>
              </a:extLst>
            </p:cNvPr>
            <p:cNvSpPr/>
            <p:nvPr/>
          </p:nvSpPr>
          <p:spPr>
            <a:xfrm>
              <a:off x="7123290" y="2165915"/>
              <a:ext cx="6054" cy="6583"/>
            </a:xfrm>
            <a:custGeom>
              <a:avLst/>
              <a:gdLst/>
              <a:ahLst/>
              <a:cxnLst/>
              <a:rect l="l" t="t" r="r" b="b"/>
              <a:pathLst>
                <a:path w="286" h="311" extrusionOk="0">
                  <a:moveTo>
                    <a:pt x="134" y="1"/>
                  </a:moveTo>
                  <a:cubicBezTo>
                    <a:pt x="67" y="34"/>
                    <a:pt x="1" y="68"/>
                    <a:pt x="1" y="168"/>
                  </a:cubicBezTo>
                  <a:lnTo>
                    <a:pt x="1" y="201"/>
                  </a:lnTo>
                  <a:cubicBezTo>
                    <a:pt x="16" y="276"/>
                    <a:pt x="78" y="311"/>
                    <a:pt x="139" y="311"/>
                  </a:cubicBezTo>
                  <a:cubicBezTo>
                    <a:pt x="214" y="311"/>
                    <a:pt x="286" y="259"/>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37;p51">
              <a:extLst>
                <a:ext uri="{FF2B5EF4-FFF2-40B4-BE49-F238E27FC236}">
                  <a16:creationId xmlns:a16="http://schemas.microsoft.com/office/drawing/2014/main" xmlns="" id="{A4B91158-ACC1-4FA3-ACA9-9D552972DE18}"/>
                </a:ext>
              </a:extLst>
            </p:cNvPr>
            <p:cNvSpPr/>
            <p:nvPr/>
          </p:nvSpPr>
          <p:spPr>
            <a:xfrm>
              <a:off x="7260286" y="1927971"/>
              <a:ext cx="6371" cy="6371"/>
            </a:xfrm>
            <a:custGeom>
              <a:avLst/>
              <a:gdLst/>
              <a:ahLst/>
              <a:cxnLst/>
              <a:rect l="l" t="t" r="r" b="b"/>
              <a:pathLst>
                <a:path w="301" h="301" extrusionOk="0">
                  <a:moveTo>
                    <a:pt x="133" y="0"/>
                  </a:moveTo>
                  <a:cubicBezTo>
                    <a:pt x="67" y="0"/>
                    <a:pt x="0" y="67"/>
                    <a:pt x="33" y="134"/>
                  </a:cubicBezTo>
                  <a:lnTo>
                    <a:pt x="33" y="201"/>
                  </a:lnTo>
                  <a:cubicBezTo>
                    <a:pt x="33" y="267"/>
                    <a:pt x="100" y="301"/>
                    <a:pt x="167" y="301"/>
                  </a:cubicBezTo>
                  <a:cubicBezTo>
                    <a:pt x="234" y="301"/>
                    <a:pt x="300" y="234"/>
                    <a:pt x="300" y="167"/>
                  </a:cubicBezTo>
                  <a:lnTo>
                    <a:pt x="300" y="101"/>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38;p51">
              <a:extLst>
                <a:ext uri="{FF2B5EF4-FFF2-40B4-BE49-F238E27FC236}">
                  <a16:creationId xmlns:a16="http://schemas.microsoft.com/office/drawing/2014/main" xmlns="" id="{739F423D-6F7F-49C4-B585-6DB779EA1C9A}"/>
                </a:ext>
              </a:extLst>
            </p:cNvPr>
            <p:cNvSpPr/>
            <p:nvPr/>
          </p:nvSpPr>
          <p:spPr>
            <a:xfrm>
              <a:off x="7268753" y="1980741"/>
              <a:ext cx="6371" cy="6562"/>
            </a:xfrm>
            <a:custGeom>
              <a:avLst/>
              <a:gdLst/>
              <a:ahLst/>
              <a:cxnLst/>
              <a:rect l="l" t="t" r="r" b="b"/>
              <a:pathLst>
                <a:path w="301" h="310" extrusionOk="0">
                  <a:moveTo>
                    <a:pt x="170" y="0"/>
                  </a:moveTo>
                  <a:cubicBezTo>
                    <a:pt x="158" y="0"/>
                    <a:pt x="146" y="3"/>
                    <a:pt x="134" y="9"/>
                  </a:cubicBezTo>
                  <a:cubicBezTo>
                    <a:pt x="67" y="9"/>
                    <a:pt x="0" y="76"/>
                    <a:pt x="34" y="143"/>
                  </a:cubicBezTo>
                  <a:lnTo>
                    <a:pt x="34" y="209"/>
                  </a:lnTo>
                  <a:cubicBezTo>
                    <a:pt x="34" y="276"/>
                    <a:pt x="100" y="309"/>
                    <a:pt x="167" y="309"/>
                  </a:cubicBezTo>
                  <a:cubicBezTo>
                    <a:pt x="234" y="276"/>
                    <a:pt x="301" y="209"/>
                    <a:pt x="301" y="143"/>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39;p51">
              <a:extLst>
                <a:ext uri="{FF2B5EF4-FFF2-40B4-BE49-F238E27FC236}">
                  <a16:creationId xmlns:a16="http://schemas.microsoft.com/office/drawing/2014/main" xmlns="" id="{C330B794-103A-4254-A56B-7BFE3B06F446}"/>
                </a:ext>
              </a:extLst>
            </p:cNvPr>
            <p:cNvSpPr/>
            <p:nvPr/>
          </p:nvSpPr>
          <p:spPr>
            <a:xfrm>
              <a:off x="7294176" y="2139095"/>
              <a:ext cx="5673" cy="6371"/>
            </a:xfrm>
            <a:custGeom>
              <a:avLst/>
              <a:gdLst/>
              <a:ahLst/>
              <a:cxnLst/>
              <a:rect l="l" t="t" r="r" b="b"/>
              <a:pathLst>
                <a:path w="268" h="301" extrusionOk="0">
                  <a:moveTo>
                    <a:pt x="134" y="0"/>
                  </a:moveTo>
                  <a:cubicBezTo>
                    <a:pt x="67" y="0"/>
                    <a:pt x="0" y="67"/>
                    <a:pt x="0" y="134"/>
                  </a:cubicBezTo>
                  <a:lnTo>
                    <a:pt x="0" y="200"/>
                  </a:lnTo>
                  <a:cubicBezTo>
                    <a:pt x="34" y="267"/>
                    <a:pt x="100" y="300"/>
                    <a:pt x="167" y="300"/>
                  </a:cubicBezTo>
                  <a:cubicBezTo>
                    <a:pt x="234" y="300"/>
                    <a:pt x="267" y="234"/>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40;p51">
              <a:extLst>
                <a:ext uri="{FF2B5EF4-FFF2-40B4-BE49-F238E27FC236}">
                  <a16:creationId xmlns:a16="http://schemas.microsoft.com/office/drawing/2014/main" xmlns="" id="{A12C66E6-276D-4FC7-9035-A5ADE4396BFD}"/>
                </a:ext>
              </a:extLst>
            </p:cNvPr>
            <p:cNvSpPr/>
            <p:nvPr/>
          </p:nvSpPr>
          <p:spPr>
            <a:xfrm>
              <a:off x="7285687" y="2086134"/>
              <a:ext cx="6393" cy="6562"/>
            </a:xfrm>
            <a:custGeom>
              <a:avLst/>
              <a:gdLst/>
              <a:ahLst/>
              <a:cxnLst/>
              <a:rect l="l" t="t" r="r" b="b"/>
              <a:pathLst>
                <a:path w="302" h="310" extrusionOk="0">
                  <a:moveTo>
                    <a:pt x="134" y="0"/>
                  </a:moveTo>
                  <a:cubicBezTo>
                    <a:pt x="68" y="0"/>
                    <a:pt x="1" y="67"/>
                    <a:pt x="1" y="134"/>
                  </a:cubicBezTo>
                  <a:lnTo>
                    <a:pt x="1" y="201"/>
                  </a:lnTo>
                  <a:cubicBezTo>
                    <a:pt x="28" y="255"/>
                    <a:pt x="78" y="310"/>
                    <a:pt x="131" y="310"/>
                  </a:cubicBezTo>
                  <a:cubicBezTo>
                    <a:pt x="143" y="310"/>
                    <a:pt x="155"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41;p51">
              <a:extLst>
                <a:ext uri="{FF2B5EF4-FFF2-40B4-BE49-F238E27FC236}">
                  <a16:creationId xmlns:a16="http://schemas.microsoft.com/office/drawing/2014/main" xmlns="" id="{180AE199-6CEE-4ACE-87D0-7DE4AB447CAB}"/>
                </a:ext>
              </a:extLst>
            </p:cNvPr>
            <p:cNvSpPr/>
            <p:nvPr/>
          </p:nvSpPr>
          <p:spPr>
            <a:xfrm>
              <a:off x="7277220" y="2033173"/>
              <a:ext cx="6371" cy="6562"/>
            </a:xfrm>
            <a:custGeom>
              <a:avLst/>
              <a:gdLst/>
              <a:ahLst/>
              <a:cxnLst/>
              <a:rect l="l" t="t" r="r" b="b"/>
              <a:pathLst>
                <a:path w="301" h="310" extrusionOk="0">
                  <a:moveTo>
                    <a:pt x="134" y="1"/>
                  </a:moveTo>
                  <a:cubicBezTo>
                    <a:pt x="67" y="34"/>
                    <a:pt x="1" y="101"/>
                    <a:pt x="34" y="167"/>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42;p51">
              <a:extLst>
                <a:ext uri="{FF2B5EF4-FFF2-40B4-BE49-F238E27FC236}">
                  <a16:creationId xmlns:a16="http://schemas.microsoft.com/office/drawing/2014/main" xmlns="" id="{275F962F-6B25-47B7-A626-1B5461B1B254}"/>
                </a:ext>
              </a:extLst>
            </p:cNvPr>
            <p:cNvSpPr/>
            <p:nvPr/>
          </p:nvSpPr>
          <p:spPr>
            <a:xfrm>
              <a:off x="6999016" y="1752852"/>
              <a:ext cx="6393" cy="6562"/>
            </a:xfrm>
            <a:custGeom>
              <a:avLst/>
              <a:gdLst/>
              <a:ahLst/>
              <a:cxnLst/>
              <a:rect l="l" t="t" r="r" b="b"/>
              <a:pathLst>
                <a:path w="302" h="310" extrusionOk="0">
                  <a:moveTo>
                    <a:pt x="134" y="1"/>
                  </a:moveTo>
                  <a:cubicBezTo>
                    <a:pt x="68" y="34"/>
                    <a:pt x="1" y="101"/>
                    <a:pt x="1" y="168"/>
                  </a:cubicBezTo>
                  <a:lnTo>
                    <a:pt x="1" y="201"/>
                  </a:lnTo>
                  <a:cubicBezTo>
                    <a:pt x="28" y="255"/>
                    <a:pt x="78" y="310"/>
                    <a:pt x="131" y="310"/>
                  </a:cubicBezTo>
                  <a:cubicBezTo>
                    <a:pt x="143" y="310"/>
                    <a:pt x="155" y="307"/>
                    <a:pt x="168" y="301"/>
                  </a:cubicBezTo>
                  <a:cubicBezTo>
                    <a:pt x="234" y="301"/>
                    <a:pt x="301"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43;p51">
              <a:extLst>
                <a:ext uri="{FF2B5EF4-FFF2-40B4-BE49-F238E27FC236}">
                  <a16:creationId xmlns:a16="http://schemas.microsoft.com/office/drawing/2014/main" xmlns="" id="{9E4FF15A-D0A7-40E2-AE85-B4A64449D478}"/>
                </a:ext>
              </a:extLst>
            </p:cNvPr>
            <p:cNvSpPr/>
            <p:nvPr/>
          </p:nvSpPr>
          <p:spPr>
            <a:xfrm>
              <a:off x="6941821" y="1762039"/>
              <a:ext cx="6393" cy="6562"/>
            </a:xfrm>
            <a:custGeom>
              <a:avLst/>
              <a:gdLst/>
              <a:ahLst/>
              <a:cxnLst/>
              <a:rect l="l" t="t" r="r" b="b"/>
              <a:pathLst>
                <a:path w="302" h="310" extrusionOk="0">
                  <a:moveTo>
                    <a:pt x="134" y="0"/>
                  </a:moveTo>
                  <a:cubicBezTo>
                    <a:pt x="68" y="34"/>
                    <a:pt x="1" y="67"/>
                    <a:pt x="34" y="167"/>
                  </a:cubicBezTo>
                  <a:lnTo>
                    <a:pt x="34" y="201"/>
                  </a:lnTo>
                  <a:cubicBezTo>
                    <a:pt x="34" y="255"/>
                    <a:pt x="79" y="310"/>
                    <a:pt x="131" y="310"/>
                  </a:cubicBezTo>
                  <a:cubicBezTo>
                    <a:pt x="143" y="310"/>
                    <a:pt x="156"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44;p51">
              <a:extLst>
                <a:ext uri="{FF2B5EF4-FFF2-40B4-BE49-F238E27FC236}">
                  <a16:creationId xmlns:a16="http://schemas.microsoft.com/office/drawing/2014/main" xmlns="" id="{D87EC007-AA2A-4BFF-946A-2A2832196663}"/>
                </a:ext>
              </a:extLst>
            </p:cNvPr>
            <p:cNvSpPr/>
            <p:nvPr/>
          </p:nvSpPr>
          <p:spPr>
            <a:xfrm>
              <a:off x="7227096" y="1716846"/>
              <a:ext cx="6371" cy="6371"/>
            </a:xfrm>
            <a:custGeom>
              <a:avLst/>
              <a:gdLst/>
              <a:ahLst/>
              <a:cxnLst/>
              <a:rect l="l" t="t" r="r" b="b"/>
              <a:pathLst>
                <a:path w="301" h="301" extrusionOk="0">
                  <a:moveTo>
                    <a:pt x="134" y="1"/>
                  </a:moveTo>
                  <a:cubicBezTo>
                    <a:pt x="67" y="1"/>
                    <a:pt x="0" y="67"/>
                    <a:pt x="34" y="134"/>
                  </a:cubicBezTo>
                  <a:lnTo>
                    <a:pt x="34" y="201"/>
                  </a:lnTo>
                  <a:cubicBezTo>
                    <a:pt x="34" y="267"/>
                    <a:pt x="100" y="301"/>
                    <a:pt x="167" y="301"/>
                  </a:cubicBezTo>
                  <a:cubicBezTo>
                    <a:pt x="234" y="301"/>
                    <a:pt x="300" y="234"/>
                    <a:pt x="267" y="167"/>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45;p51">
              <a:extLst>
                <a:ext uri="{FF2B5EF4-FFF2-40B4-BE49-F238E27FC236}">
                  <a16:creationId xmlns:a16="http://schemas.microsoft.com/office/drawing/2014/main" xmlns="" id="{324F74EF-E4D9-41CF-B427-FF77C43315E3}"/>
                </a:ext>
              </a:extLst>
            </p:cNvPr>
            <p:cNvSpPr/>
            <p:nvPr/>
          </p:nvSpPr>
          <p:spPr>
            <a:xfrm>
              <a:off x="7056211" y="1744131"/>
              <a:ext cx="5673" cy="6625"/>
            </a:xfrm>
            <a:custGeom>
              <a:avLst/>
              <a:gdLst/>
              <a:ahLst/>
              <a:cxnLst/>
              <a:rect l="l" t="t" r="r" b="b"/>
              <a:pathLst>
                <a:path w="268" h="313" extrusionOk="0">
                  <a:moveTo>
                    <a:pt x="183" y="0"/>
                  </a:moveTo>
                  <a:cubicBezTo>
                    <a:pt x="168" y="0"/>
                    <a:pt x="151" y="4"/>
                    <a:pt x="134" y="13"/>
                  </a:cubicBezTo>
                  <a:cubicBezTo>
                    <a:pt x="34" y="13"/>
                    <a:pt x="1" y="79"/>
                    <a:pt x="1" y="146"/>
                  </a:cubicBezTo>
                  <a:lnTo>
                    <a:pt x="1" y="213"/>
                  </a:lnTo>
                  <a:cubicBezTo>
                    <a:pt x="1" y="279"/>
                    <a:pt x="101" y="313"/>
                    <a:pt x="168" y="313"/>
                  </a:cubicBezTo>
                  <a:cubicBezTo>
                    <a:pt x="234" y="279"/>
                    <a:pt x="268" y="213"/>
                    <a:pt x="268" y="146"/>
                  </a:cubicBezTo>
                  <a:lnTo>
                    <a:pt x="268" y="113"/>
                  </a:lnTo>
                  <a:cubicBezTo>
                    <a:pt x="268"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46;p51">
              <a:extLst>
                <a:ext uri="{FF2B5EF4-FFF2-40B4-BE49-F238E27FC236}">
                  <a16:creationId xmlns:a16="http://schemas.microsoft.com/office/drawing/2014/main" xmlns="" id="{9977AB34-632E-44E2-BA0B-607393B78075}"/>
                </a:ext>
              </a:extLst>
            </p:cNvPr>
            <p:cNvSpPr/>
            <p:nvPr/>
          </p:nvSpPr>
          <p:spPr>
            <a:xfrm>
              <a:off x="7146596" y="1946132"/>
              <a:ext cx="5673" cy="6202"/>
            </a:xfrm>
            <a:custGeom>
              <a:avLst/>
              <a:gdLst/>
              <a:ahLst/>
              <a:cxnLst/>
              <a:rect l="l" t="t" r="r" b="b"/>
              <a:pathLst>
                <a:path w="268" h="293" extrusionOk="0">
                  <a:moveTo>
                    <a:pt x="170" y="1"/>
                  </a:moveTo>
                  <a:cubicBezTo>
                    <a:pt x="158" y="1"/>
                    <a:pt x="146" y="4"/>
                    <a:pt x="134" y="10"/>
                  </a:cubicBezTo>
                  <a:cubicBezTo>
                    <a:pt x="67" y="10"/>
                    <a:pt x="1" y="76"/>
                    <a:pt x="1" y="143"/>
                  </a:cubicBezTo>
                  <a:lnTo>
                    <a:pt x="1" y="210"/>
                  </a:lnTo>
                  <a:cubicBezTo>
                    <a:pt x="28" y="266"/>
                    <a:pt x="80" y="292"/>
                    <a:pt x="130" y="292"/>
                  </a:cubicBezTo>
                  <a:cubicBezTo>
                    <a:pt x="199" y="292"/>
                    <a:pt x="267" y="240"/>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47;p51">
              <a:extLst>
                <a:ext uri="{FF2B5EF4-FFF2-40B4-BE49-F238E27FC236}">
                  <a16:creationId xmlns:a16="http://schemas.microsoft.com/office/drawing/2014/main" xmlns="" id="{96325178-3C3E-4D94-9D98-ED1273BDC169}"/>
                </a:ext>
              </a:extLst>
            </p:cNvPr>
            <p:cNvSpPr/>
            <p:nvPr/>
          </p:nvSpPr>
          <p:spPr>
            <a:xfrm>
              <a:off x="7155063" y="1998586"/>
              <a:ext cx="6075" cy="6562"/>
            </a:xfrm>
            <a:custGeom>
              <a:avLst/>
              <a:gdLst/>
              <a:ahLst/>
              <a:cxnLst/>
              <a:rect l="l" t="t" r="r" b="b"/>
              <a:pathLst>
                <a:path w="287" h="310" extrusionOk="0">
                  <a:moveTo>
                    <a:pt x="134" y="0"/>
                  </a:moveTo>
                  <a:cubicBezTo>
                    <a:pt x="34" y="34"/>
                    <a:pt x="1" y="100"/>
                    <a:pt x="1" y="167"/>
                  </a:cubicBezTo>
                  <a:lnTo>
                    <a:pt x="1" y="200"/>
                  </a:lnTo>
                  <a:cubicBezTo>
                    <a:pt x="16" y="275"/>
                    <a:pt x="78" y="310"/>
                    <a:pt x="139" y="310"/>
                  </a:cubicBezTo>
                  <a:cubicBezTo>
                    <a:pt x="214" y="310"/>
                    <a:pt x="286" y="259"/>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48;p51">
              <a:extLst>
                <a:ext uri="{FF2B5EF4-FFF2-40B4-BE49-F238E27FC236}">
                  <a16:creationId xmlns:a16="http://schemas.microsoft.com/office/drawing/2014/main" xmlns="" id="{41327C17-1FCD-4E66-9203-AF72C6BCAA2A}"/>
                </a:ext>
              </a:extLst>
            </p:cNvPr>
            <p:cNvSpPr/>
            <p:nvPr/>
          </p:nvSpPr>
          <p:spPr>
            <a:xfrm>
              <a:off x="7180485" y="2157194"/>
              <a:ext cx="5673" cy="6625"/>
            </a:xfrm>
            <a:custGeom>
              <a:avLst/>
              <a:gdLst/>
              <a:ahLst/>
              <a:cxnLst/>
              <a:rect l="l" t="t" r="r" b="b"/>
              <a:pathLst>
                <a:path w="268" h="313" extrusionOk="0">
                  <a:moveTo>
                    <a:pt x="155" y="0"/>
                  </a:moveTo>
                  <a:cubicBezTo>
                    <a:pt x="136" y="0"/>
                    <a:pt x="117" y="4"/>
                    <a:pt x="101" y="13"/>
                  </a:cubicBezTo>
                  <a:cubicBezTo>
                    <a:pt x="34" y="13"/>
                    <a:pt x="1" y="79"/>
                    <a:pt x="1" y="146"/>
                  </a:cubicBezTo>
                  <a:lnTo>
                    <a:pt x="1" y="213"/>
                  </a:lnTo>
                  <a:cubicBezTo>
                    <a:pt x="1" y="279"/>
                    <a:pt x="67" y="313"/>
                    <a:pt x="167" y="313"/>
                  </a:cubicBezTo>
                  <a:cubicBezTo>
                    <a:pt x="234" y="279"/>
                    <a:pt x="268" y="213"/>
                    <a:pt x="268" y="146"/>
                  </a:cubicBezTo>
                  <a:lnTo>
                    <a:pt x="268" y="113"/>
                  </a:lnTo>
                  <a:cubicBezTo>
                    <a:pt x="268"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49;p51">
              <a:extLst>
                <a:ext uri="{FF2B5EF4-FFF2-40B4-BE49-F238E27FC236}">
                  <a16:creationId xmlns:a16="http://schemas.microsoft.com/office/drawing/2014/main" xmlns="" id="{E1484197-BB85-4D5D-ADED-6EF8623BDF55}"/>
                </a:ext>
              </a:extLst>
            </p:cNvPr>
            <p:cNvSpPr/>
            <p:nvPr/>
          </p:nvSpPr>
          <p:spPr>
            <a:xfrm>
              <a:off x="7163551" y="2051525"/>
              <a:ext cx="6054" cy="6583"/>
            </a:xfrm>
            <a:custGeom>
              <a:avLst/>
              <a:gdLst/>
              <a:ahLst/>
              <a:cxnLst/>
              <a:rect l="l" t="t" r="r" b="b"/>
              <a:pathLst>
                <a:path w="286" h="311" extrusionOk="0">
                  <a:moveTo>
                    <a:pt x="134" y="1"/>
                  </a:moveTo>
                  <a:cubicBezTo>
                    <a:pt x="33" y="1"/>
                    <a:pt x="0" y="68"/>
                    <a:pt x="0" y="134"/>
                  </a:cubicBezTo>
                  <a:lnTo>
                    <a:pt x="0" y="201"/>
                  </a:lnTo>
                  <a:cubicBezTo>
                    <a:pt x="15" y="276"/>
                    <a:pt x="78" y="311"/>
                    <a:pt x="139" y="311"/>
                  </a:cubicBezTo>
                  <a:cubicBezTo>
                    <a:pt x="213" y="311"/>
                    <a:pt x="285" y="259"/>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50;p51">
              <a:extLst>
                <a:ext uri="{FF2B5EF4-FFF2-40B4-BE49-F238E27FC236}">
                  <a16:creationId xmlns:a16="http://schemas.microsoft.com/office/drawing/2014/main" xmlns="" id="{99A807C5-1BBA-4A94-889D-B6BDAE1A48CD}"/>
                </a:ext>
              </a:extLst>
            </p:cNvPr>
            <p:cNvSpPr/>
            <p:nvPr/>
          </p:nvSpPr>
          <p:spPr>
            <a:xfrm>
              <a:off x="7172018" y="2104296"/>
              <a:ext cx="6075" cy="6710"/>
            </a:xfrm>
            <a:custGeom>
              <a:avLst/>
              <a:gdLst/>
              <a:ahLst/>
              <a:cxnLst/>
              <a:rect l="l" t="t" r="r" b="b"/>
              <a:pathLst>
                <a:path w="287" h="317" extrusionOk="0">
                  <a:moveTo>
                    <a:pt x="170" y="1"/>
                  </a:moveTo>
                  <a:cubicBezTo>
                    <a:pt x="158" y="1"/>
                    <a:pt x="146" y="4"/>
                    <a:pt x="134" y="10"/>
                  </a:cubicBezTo>
                  <a:cubicBezTo>
                    <a:pt x="34" y="10"/>
                    <a:pt x="0" y="76"/>
                    <a:pt x="0" y="143"/>
                  </a:cubicBezTo>
                  <a:lnTo>
                    <a:pt x="0" y="210"/>
                  </a:lnTo>
                  <a:cubicBezTo>
                    <a:pt x="15" y="282"/>
                    <a:pt x="73" y="317"/>
                    <a:pt x="131" y="317"/>
                  </a:cubicBezTo>
                  <a:cubicBezTo>
                    <a:pt x="208" y="317"/>
                    <a:pt x="286" y="257"/>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51;p51">
              <a:extLst>
                <a:ext uri="{FF2B5EF4-FFF2-40B4-BE49-F238E27FC236}">
                  <a16:creationId xmlns:a16="http://schemas.microsoft.com/office/drawing/2014/main" xmlns="" id="{E24E6661-F390-49DB-9595-B01518D531BC}"/>
                </a:ext>
              </a:extLst>
            </p:cNvPr>
            <p:cNvSpPr/>
            <p:nvPr/>
          </p:nvSpPr>
          <p:spPr>
            <a:xfrm>
              <a:off x="7212257" y="1989843"/>
              <a:ext cx="5673" cy="6647"/>
            </a:xfrm>
            <a:custGeom>
              <a:avLst/>
              <a:gdLst/>
              <a:ahLst/>
              <a:cxnLst/>
              <a:rect l="l" t="t" r="r" b="b"/>
              <a:pathLst>
                <a:path w="268" h="314" extrusionOk="0">
                  <a:moveTo>
                    <a:pt x="155" y="0"/>
                  </a:moveTo>
                  <a:cubicBezTo>
                    <a:pt x="136" y="0"/>
                    <a:pt x="118" y="5"/>
                    <a:pt x="101" y="13"/>
                  </a:cubicBezTo>
                  <a:cubicBezTo>
                    <a:pt x="34" y="13"/>
                    <a:pt x="1" y="80"/>
                    <a:pt x="1" y="146"/>
                  </a:cubicBezTo>
                  <a:lnTo>
                    <a:pt x="1" y="180"/>
                  </a:lnTo>
                  <a:cubicBezTo>
                    <a:pt x="1" y="280"/>
                    <a:pt x="67" y="313"/>
                    <a:pt x="168" y="313"/>
                  </a:cubicBezTo>
                  <a:cubicBezTo>
                    <a:pt x="234" y="280"/>
                    <a:pt x="268" y="213"/>
                    <a:pt x="268" y="146"/>
                  </a:cubicBezTo>
                  <a:lnTo>
                    <a:pt x="268" y="113"/>
                  </a:lnTo>
                  <a:cubicBezTo>
                    <a:pt x="268"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52;p51">
              <a:extLst>
                <a:ext uri="{FF2B5EF4-FFF2-40B4-BE49-F238E27FC236}">
                  <a16:creationId xmlns:a16="http://schemas.microsoft.com/office/drawing/2014/main" xmlns="" id="{AE948040-33C1-42CA-93AB-068F27DE9F84}"/>
                </a:ext>
              </a:extLst>
            </p:cNvPr>
            <p:cNvSpPr/>
            <p:nvPr/>
          </p:nvSpPr>
          <p:spPr>
            <a:xfrm>
              <a:off x="7203790" y="1936967"/>
              <a:ext cx="5673" cy="6752"/>
            </a:xfrm>
            <a:custGeom>
              <a:avLst/>
              <a:gdLst/>
              <a:ahLst/>
              <a:cxnLst/>
              <a:rect l="l" t="t" r="r" b="b"/>
              <a:pathLst>
                <a:path w="268" h="319" extrusionOk="0">
                  <a:moveTo>
                    <a:pt x="170" y="0"/>
                  </a:moveTo>
                  <a:cubicBezTo>
                    <a:pt x="158" y="0"/>
                    <a:pt x="146" y="3"/>
                    <a:pt x="134" y="9"/>
                  </a:cubicBezTo>
                  <a:cubicBezTo>
                    <a:pt x="34" y="9"/>
                    <a:pt x="0" y="76"/>
                    <a:pt x="0" y="143"/>
                  </a:cubicBezTo>
                  <a:lnTo>
                    <a:pt x="0" y="209"/>
                  </a:lnTo>
                  <a:cubicBezTo>
                    <a:pt x="16" y="284"/>
                    <a:pt x="71" y="319"/>
                    <a:pt x="128" y="319"/>
                  </a:cubicBezTo>
                  <a:cubicBezTo>
                    <a:pt x="197" y="319"/>
                    <a:pt x="267" y="268"/>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53;p51">
              <a:extLst>
                <a:ext uri="{FF2B5EF4-FFF2-40B4-BE49-F238E27FC236}">
                  <a16:creationId xmlns:a16="http://schemas.microsoft.com/office/drawing/2014/main" xmlns="" id="{EB07BE3F-68AD-4919-8074-AC809F0229E2}"/>
                </a:ext>
              </a:extLst>
            </p:cNvPr>
            <p:cNvSpPr/>
            <p:nvPr/>
          </p:nvSpPr>
          <p:spPr>
            <a:xfrm>
              <a:off x="7236981" y="2148007"/>
              <a:ext cx="6371" cy="6647"/>
            </a:xfrm>
            <a:custGeom>
              <a:avLst/>
              <a:gdLst/>
              <a:ahLst/>
              <a:cxnLst/>
              <a:rect l="l" t="t" r="r" b="b"/>
              <a:pathLst>
                <a:path w="301" h="314" extrusionOk="0">
                  <a:moveTo>
                    <a:pt x="183" y="0"/>
                  </a:moveTo>
                  <a:cubicBezTo>
                    <a:pt x="167" y="0"/>
                    <a:pt x="150" y="5"/>
                    <a:pt x="134" y="13"/>
                  </a:cubicBezTo>
                  <a:cubicBezTo>
                    <a:pt x="67" y="13"/>
                    <a:pt x="0" y="80"/>
                    <a:pt x="34" y="146"/>
                  </a:cubicBezTo>
                  <a:lnTo>
                    <a:pt x="34" y="213"/>
                  </a:lnTo>
                  <a:cubicBezTo>
                    <a:pt x="34" y="280"/>
                    <a:pt x="100" y="313"/>
                    <a:pt x="167" y="313"/>
                  </a:cubicBezTo>
                  <a:cubicBezTo>
                    <a:pt x="234" y="280"/>
                    <a:pt x="300" y="246"/>
                    <a:pt x="300" y="146"/>
                  </a:cubicBezTo>
                  <a:lnTo>
                    <a:pt x="300" y="113"/>
                  </a:lnTo>
                  <a:cubicBezTo>
                    <a:pt x="275"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54;p51">
              <a:extLst>
                <a:ext uri="{FF2B5EF4-FFF2-40B4-BE49-F238E27FC236}">
                  <a16:creationId xmlns:a16="http://schemas.microsoft.com/office/drawing/2014/main" xmlns="" id="{582E2DAE-9CDA-47FF-9BE1-0D57E7B4340E}"/>
                </a:ext>
              </a:extLst>
            </p:cNvPr>
            <p:cNvSpPr/>
            <p:nvPr/>
          </p:nvSpPr>
          <p:spPr>
            <a:xfrm>
              <a:off x="7220746" y="2042360"/>
              <a:ext cx="5652" cy="6583"/>
            </a:xfrm>
            <a:custGeom>
              <a:avLst/>
              <a:gdLst/>
              <a:ahLst/>
              <a:cxnLst/>
              <a:rect l="l" t="t" r="r" b="b"/>
              <a:pathLst>
                <a:path w="267" h="311" extrusionOk="0">
                  <a:moveTo>
                    <a:pt x="100" y="0"/>
                  </a:moveTo>
                  <a:cubicBezTo>
                    <a:pt x="33" y="0"/>
                    <a:pt x="0" y="67"/>
                    <a:pt x="0" y="167"/>
                  </a:cubicBezTo>
                  <a:lnTo>
                    <a:pt x="0" y="200"/>
                  </a:lnTo>
                  <a:cubicBezTo>
                    <a:pt x="15" y="276"/>
                    <a:pt x="71" y="310"/>
                    <a:pt x="127" y="310"/>
                  </a:cubicBezTo>
                  <a:cubicBezTo>
                    <a:pt x="196" y="310"/>
                    <a:pt x="267" y="259"/>
                    <a:pt x="267" y="167"/>
                  </a:cubicBezTo>
                  <a:lnTo>
                    <a:pt x="267" y="100"/>
                  </a:lnTo>
                  <a:cubicBezTo>
                    <a:pt x="234"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55;p51">
              <a:extLst>
                <a:ext uri="{FF2B5EF4-FFF2-40B4-BE49-F238E27FC236}">
                  <a16:creationId xmlns:a16="http://schemas.microsoft.com/office/drawing/2014/main" xmlns="" id="{89C9FBB9-C451-43F9-950D-0C02022F0B75}"/>
                </a:ext>
              </a:extLst>
            </p:cNvPr>
            <p:cNvSpPr/>
            <p:nvPr/>
          </p:nvSpPr>
          <p:spPr>
            <a:xfrm>
              <a:off x="7228493" y="2095131"/>
              <a:ext cx="6393" cy="6244"/>
            </a:xfrm>
            <a:custGeom>
              <a:avLst/>
              <a:gdLst/>
              <a:ahLst/>
              <a:cxnLst/>
              <a:rect l="l" t="t" r="r" b="b"/>
              <a:pathLst>
                <a:path w="302" h="295" extrusionOk="0">
                  <a:moveTo>
                    <a:pt x="171" y="0"/>
                  </a:moveTo>
                  <a:cubicBezTo>
                    <a:pt x="159" y="0"/>
                    <a:pt x="147" y="3"/>
                    <a:pt x="134" y="9"/>
                  </a:cubicBezTo>
                  <a:cubicBezTo>
                    <a:pt x="68" y="9"/>
                    <a:pt x="1" y="76"/>
                    <a:pt x="34" y="143"/>
                  </a:cubicBezTo>
                  <a:lnTo>
                    <a:pt x="34" y="209"/>
                  </a:lnTo>
                  <a:cubicBezTo>
                    <a:pt x="49" y="268"/>
                    <a:pt x="102" y="294"/>
                    <a:pt x="157" y="294"/>
                  </a:cubicBezTo>
                  <a:cubicBezTo>
                    <a:pt x="228" y="294"/>
                    <a:pt x="301" y="251"/>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56;p51">
              <a:extLst>
                <a:ext uri="{FF2B5EF4-FFF2-40B4-BE49-F238E27FC236}">
                  <a16:creationId xmlns:a16="http://schemas.microsoft.com/office/drawing/2014/main" xmlns="" id="{F8F0A659-F367-438B-BD0D-A4985D74A2E2}"/>
                </a:ext>
              </a:extLst>
            </p:cNvPr>
            <p:cNvSpPr/>
            <p:nvPr/>
          </p:nvSpPr>
          <p:spPr>
            <a:xfrm>
              <a:off x="7317460" y="1918594"/>
              <a:ext cx="6393" cy="6752"/>
            </a:xfrm>
            <a:custGeom>
              <a:avLst/>
              <a:gdLst/>
              <a:ahLst/>
              <a:cxnLst/>
              <a:rect l="l" t="t" r="r" b="b"/>
              <a:pathLst>
                <a:path w="302" h="319" extrusionOk="0">
                  <a:moveTo>
                    <a:pt x="171" y="1"/>
                  </a:moveTo>
                  <a:cubicBezTo>
                    <a:pt x="159" y="1"/>
                    <a:pt x="147" y="4"/>
                    <a:pt x="134" y="10"/>
                  </a:cubicBezTo>
                  <a:cubicBezTo>
                    <a:pt x="68" y="10"/>
                    <a:pt x="1" y="77"/>
                    <a:pt x="1" y="143"/>
                  </a:cubicBezTo>
                  <a:lnTo>
                    <a:pt x="1" y="210"/>
                  </a:lnTo>
                  <a:cubicBezTo>
                    <a:pt x="28" y="264"/>
                    <a:pt x="78" y="319"/>
                    <a:pt x="131" y="319"/>
                  </a:cubicBezTo>
                  <a:cubicBezTo>
                    <a:pt x="143" y="319"/>
                    <a:pt x="156" y="316"/>
                    <a:pt x="168" y="310"/>
                  </a:cubicBezTo>
                  <a:cubicBezTo>
                    <a:pt x="234" y="310"/>
                    <a:pt x="301" y="243"/>
                    <a:pt x="301" y="177"/>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57;p51">
              <a:extLst>
                <a:ext uri="{FF2B5EF4-FFF2-40B4-BE49-F238E27FC236}">
                  <a16:creationId xmlns:a16="http://schemas.microsoft.com/office/drawing/2014/main" xmlns="" id="{82D346ED-6FD8-49B3-823B-5B2867651F5E}"/>
                </a:ext>
              </a:extLst>
            </p:cNvPr>
            <p:cNvSpPr/>
            <p:nvPr/>
          </p:nvSpPr>
          <p:spPr>
            <a:xfrm>
              <a:off x="7325948" y="1971555"/>
              <a:ext cx="6371" cy="6562"/>
            </a:xfrm>
            <a:custGeom>
              <a:avLst/>
              <a:gdLst/>
              <a:ahLst/>
              <a:cxnLst/>
              <a:rect l="l" t="t" r="r" b="b"/>
              <a:pathLst>
                <a:path w="301" h="310" extrusionOk="0">
                  <a:moveTo>
                    <a:pt x="170" y="1"/>
                  </a:moveTo>
                  <a:cubicBezTo>
                    <a:pt x="158" y="1"/>
                    <a:pt x="146" y="3"/>
                    <a:pt x="134" y="10"/>
                  </a:cubicBezTo>
                  <a:cubicBezTo>
                    <a:pt x="67" y="10"/>
                    <a:pt x="0" y="76"/>
                    <a:pt x="0" y="143"/>
                  </a:cubicBezTo>
                  <a:lnTo>
                    <a:pt x="0" y="210"/>
                  </a:lnTo>
                  <a:cubicBezTo>
                    <a:pt x="34" y="276"/>
                    <a:pt x="100" y="310"/>
                    <a:pt x="167" y="310"/>
                  </a:cubicBezTo>
                  <a:cubicBezTo>
                    <a:pt x="234" y="310"/>
                    <a:pt x="300" y="243"/>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58;p51">
              <a:extLst>
                <a:ext uri="{FF2B5EF4-FFF2-40B4-BE49-F238E27FC236}">
                  <a16:creationId xmlns:a16="http://schemas.microsoft.com/office/drawing/2014/main" xmlns="" id="{9BE7809D-1679-47DB-97B5-FB2FFB6B0BCF}"/>
                </a:ext>
              </a:extLst>
            </p:cNvPr>
            <p:cNvSpPr/>
            <p:nvPr/>
          </p:nvSpPr>
          <p:spPr>
            <a:xfrm>
              <a:off x="7350651" y="2129718"/>
              <a:ext cx="6371" cy="6774"/>
            </a:xfrm>
            <a:custGeom>
              <a:avLst/>
              <a:gdLst/>
              <a:ahLst/>
              <a:cxnLst/>
              <a:rect l="l" t="t" r="r" b="b"/>
              <a:pathLst>
                <a:path w="301" h="320" extrusionOk="0">
                  <a:moveTo>
                    <a:pt x="171" y="1"/>
                  </a:moveTo>
                  <a:cubicBezTo>
                    <a:pt x="159" y="1"/>
                    <a:pt x="146" y="3"/>
                    <a:pt x="134" y="10"/>
                  </a:cubicBezTo>
                  <a:cubicBezTo>
                    <a:pt x="67" y="10"/>
                    <a:pt x="1" y="76"/>
                    <a:pt x="34" y="143"/>
                  </a:cubicBezTo>
                  <a:lnTo>
                    <a:pt x="34" y="210"/>
                  </a:lnTo>
                  <a:cubicBezTo>
                    <a:pt x="49" y="285"/>
                    <a:pt x="105" y="319"/>
                    <a:pt x="161" y="319"/>
                  </a:cubicBezTo>
                  <a:cubicBezTo>
                    <a:pt x="230" y="319"/>
                    <a:pt x="301" y="268"/>
                    <a:pt x="301" y="176"/>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059;p51">
              <a:extLst>
                <a:ext uri="{FF2B5EF4-FFF2-40B4-BE49-F238E27FC236}">
                  <a16:creationId xmlns:a16="http://schemas.microsoft.com/office/drawing/2014/main" xmlns="" id="{3D6DF0C5-A862-4C5D-8FAC-32DD3A4B7074}"/>
                </a:ext>
              </a:extLst>
            </p:cNvPr>
            <p:cNvSpPr/>
            <p:nvPr/>
          </p:nvSpPr>
          <p:spPr>
            <a:xfrm>
              <a:off x="7334415" y="2024431"/>
              <a:ext cx="5673" cy="6647"/>
            </a:xfrm>
            <a:custGeom>
              <a:avLst/>
              <a:gdLst/>
              <a:ahLst/>
              <a:cxnLst/>
              <a:rect l="l" t="t" r="r" b="b"/>
              <a:pathLst>
                <a:path w="268" h="314" extrusionOk="0">
                  <a:moveTo>
                    <a:pt x="183" y="1"/>
                  </a:moveTo>
                  <a:cubicBezTo>
                    <a:pt x="167" y="1"/>
                    <a:pt x="151" y="5"/>
                    <a:pt x="134" y="13"/>
                  </a:cubicBezTo>
                  <a:cubicBezTo>
                    <a:pt x="67" y="13"/>
                    <a:pt x="1" y="80"/>
                    <a:pt x="1" y="147"/>
                  </a:cubicBezTo>
                  <a:lnTo>
                    <a:pt x="1" y="214"/>
                  </a:lnTo>
                  <a:cubicBezTo>
                    <a:pt x="34" y="280"/>
                    <a:pt x="101" y="314"/>
                    <a:pt x="167" y="314"/>
                  </a:cubicBezTo>
                  <a:cubicBezTo>
                    <a:pt x="234" y="280"/>
                    <a:pt x="267" y="214"/>
                    <a:pt x="267" y="147"/>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060;p51">
              <a:extLst>
                <a:ext uri="{FF2B5EF4-FFF2-40B4-BE49-F238E27FC236}">
                  <a16:creationId xmlns:a16="http://schemas.microsoft.com/office/drawing/2014/main" xmlns="" id="{CCC22596-A784-4E9C-AE34-5EA849D820E7}"/>
                </a:ext>
              </a:extLst>
            </p:cNvPr>
            <p:cNvSpPr/>
            <p:nvPr/>
          </p:nvSpPr>
          <p:spPr>
            <a:xfrm>
              <a:off x="7342882" y="2076948"/>
              <a:ext cx="5673" cy="6562"/>
            </a:xfrm>
            <a:custGeom>
              <a:avLst/>
              <a:gdLst/>
              <a:ahLst/>
              <a:cxnLst/>
              <a:rect l="l" t="t" r="r" b="b"/>
              <a:pathLst>
                <a:path w="268" h="310" extrusionOk="0">
                  <a:moveTo>
                    <a:pt x="134" y="1"/>
                  </a:moveTo>
                  <a:cubicBezTo>
                    <a:pt x="34" y="1"/>
                    <a:pt x="1" y="68"/>
                    <a:pt x="1" y="168"/>
                  </a:cubicBezTo>
                  <a:lnTo>
                    <a:pt x="1" y="201"/>
                  </a:lnTo>
                  <a:cubicBezTo>
                    <a:pt x="28" y="255"/>
                    <a:pt x="78" y="310"/>
                    <a:pt x="131" y="310"/>
                  </a:cubicBezTo>
                  <a:cubicBezTo>
                    <a:pt x="143" y="310"/>
                    <a:pt x="155" y="307"/>
                    <a:pt x="168" y="301"/>
                  </a:cubicBezTo>
                  <a:cubicBezTo>
                    <a:pt x="234" y="301"/>
                    <a:pt x="268"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061;p51">
              <a:extLst>
                <a:ext uri="{FF2B5EF4-FFF2-40B4-BE49-F238E27FC236}">
                  <a16:creationId xmlns:a16="http://schemas.microsoft.com/office/drawing/2014/main" xmlns="" id="{663EDBC2-5A3A-423D-ADFE-8322171F5C95}"/>
                </a:ext>
              </a:extLst>
            </p:cNvPr>
            <p:cNvSpPr/>
            <p:nvPr/>
          </p:nvSpPr>
          <p:spPr>
            <a:xfrm>
              <a:off x="7383143" y="1962389"/>
              <a:ext cx="5673" cy="6562"/>
            </a:xfrm>
            <a:custGeom>
              <a:avLst/>
              <a:gdLst/>
              <a:ahLst/>
              <a:cxnLst/>
              <a:rect l="l" t="t" r="r" b="b"/>
              <a:pathLst>
                <a:path w="268" h="310" extrusionOk="0">
                  <a:moveTo>
                    <a:pt x="137" y="0"/>
                  </a:moveTo>
                  <a:cubicBezTo>
                    <a:pt x="125" y="0"/>
                    <a:pt x="113" y="3"/>
                    <a:pt x="100" y="9"/>
                  </a:cubicBezTo>
                  <a:cubicBezTo>
                    <a:pt x="34" y="9"/>
                    <a:pt x="0" y="76"/>
                    <a:pt x="0" y="142"/>
                  </a:cubicBezTo>
                  <a:lnTo>
                    <a:pt x="0" y="209"/>
                  </a:lnTo>
                  <a:cubicBezTo>
                    <a:pt x="0" y="276"/>
                    <a:pt x="67" y="309"/>
                    <a:pt x="167" y="309"/>
                  </a:cubicBezTo>
                  <a:cubicBezTo>
                    <a:pt x="234" y="309"/>
                    <a:pt x="267" y="242"/>
                    <a:pt x="267" y="176"/>
                  </a:cubicBezTo>
                  <a:lnTo>
                    <a:pt x="267" y="109"/>
                  </a:lnTo>
                  <a:cubicBezTo>
                    <a:pt x="240" y="55"/>
                    <a:pt x="190" y="0"/>
                    <a:pt x="13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062;p51">
              <a:extLst>
                <a:ext uri="{FF2B5EF4-FFF2-40B4-BE49-F238E27FC236}">
                  <a16:creationId xmlns:a16="http://schemas.microsoft.com/office/drawing/2014/main" xmlns="" id="{196C7DD8-5C8C-4EA8-BB74-58D49158394F}"/>
                </a:ext>
              </a:extLst>
            </p:cNvPr>
            <p:cNvSpPr/>
            <p:nvPr/>
          </p:nvSpPr>
          <p:spPr>
            <a:xfrm>
              <a:off x="7374654" y="1909619"/>
              <a:ext cx="5673" cy="6562"/>
            </a:xfrm>
            <a:custGeom>
              <a:avLst/>
              <a:gdLst/>
              <a:ahLst/>
              <a:cxnLst/>
              <a:rect l="l" t="t" r="r" b="b"/>
              <a:pathLst>
                <a:path w="268" h="310" extrusionOk="0">
                  <a:moveTo>
                    <a:pt x="134" y="0"/>
                  </a:moveTo>
                  <a:cubicBezTo>
                    <a:pt x="34" y="0"/>
                    <a:pt x="1" y="67"/>
                    <a:pt x="1" y="167"/>
                  </a:cubicBezTo>
                  <a:lnTo>
                    <a:pt x="1" y="200"/>
                  </a:lnTo>
                  <a:cubicBezTo>
                    <a:pt x="1" y="255"/>
                    <a:pt x="68" y="309"/>
                    <a:pt x="128" y="309"/>
                  </a:cubicBezTo>
                  <a:cubicBezTo>
                    <a:pt x="142" y="309"/>
                    <a:pt x="155" y="306"/>
                    <a:pt x="168" y="300"/>
                  </a:cubicBezTo>
                  <a:cubicBezTo>
                    <a:pt x="234" y="300"/>
                    <a:pt x="268"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063;p51">
              <a:extLst>
                <a:ext uri="{FF2B5EF4-FFF2-40B4-BE49-F238E27FC236}">
                  <a16:creationId xmlns:a16="http://schemas.microsoft.com/office/drawing/2014/main" xmlns="" id="{448EFC3E-80DB-426E-9793-70B4F29F1894}"/>
                </a:ext>
              </a:extLst>
            </p:cNvPr>
            <p:cNvSpPr/>
            <p:nvPr/>
          </p:nvSpPr>
          <p:spPr>
            <a:xfrm>
              <a:off x="7391610" y="2015266"/>
              <a:ext cx="5673" cy="6625"/>
            </a:xfrm>
            <a:custGeom>
              <a:avLst/>
              <a:gdLst/>
              <a:ahLst/>
              <a:cxnLst/>
              <a:rect l="l" t="t" r="r" b="b"/>
              <a:pathLst>
                <a:path w="268" h="313" extrusionOk="0">
                  <a:moveTo>
                    <a:pt x="155" y="0"/>
                  </a:moveTo>
                  <a:cubicBezTo>
                    <a:pt x="136" y="0"/>
                    <a:pt x="117" y="4"/>
                    <a:pt x="101" y="13"/>
                  </a:cubicBezTo>
                  <a:cubicBezTo>
                    <a:pt x="34" y="13"/>
                    <a:pt x="0" y="79"/>
                    <a:pt x="0" y="146"/>
                  </a:cubicBezTo>
                  <a:lnTo>
                    <a:pt x="0" y="213"/>
                  </a:lnTo>
                  <a:cubicBezTo>
                    <a:pt x="0" y="280"/>
                    <a:pt x="67" y="313"/>
                    <a:pt x="167" y="313"/>
                  </a:cubicBezTo>
                  <a:cubicBezTo>
                    <a:pt x="234" y="280"/>
                    <a:pt x="267" y="246"/>
                    <a:pt x="267" y="146"/>
                  </a:cubicBezTo>
                  <a:lnTo>
                    <a:pt x="267" y="113"/>
                  </a:lnTo>
                  <a:cubicBezTo>
                    <a:pt x="267"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064;p51">
              <a:extLst>
                <a:ext uri="{FF2B5EF4-FFF2-40B4-BE49-F238E27FC236}">
                  <a16:creationId xmlns:a16="http://schemas.microsoft.com/office/drawing/2014/main" xmlns="" id="{A876F65F-0784-402A-B271-687464752869}"/>
                </a:ext>
              </a:extLst>
            </p:cNvPr>
            <p:cNvSpPr/>
            <p:nvPr/>
          </p:nvSpPr>
          <p:spPr>
            <a:xfrm>
              <a:off x="7407845" y="2120722"/>
              <a:ext cx="6371" cy="6583"/>
            </a:xfrm>
            <a:custGeom>
              <a:avLst/>
              <a:gdLst/>
              <a:ahLst/>
              <a:cxnLst/>
              <a:rect l="l" t="t" r="r" b="b"/>
              <a:pathLst>
                <a:path w="301" h="311" extrusionOk="0">
                  <a:moveTo>
                    <a:pt x="134" y="1"/>
                  </a:moveTo>
                  <a:cubicBezTo>
                    <a:pt x="67" y="1"/>
                    <a:pt x="1" y="68"/>
                    <a:pt x="34" y="134"/>
                  </a:cubicBezTo>
                  <a:lnTo>
                    <a:pt x="34" y="201"/>
                  </a:lnTo>
                  <a:cubicBezTo>
                    <a:pt x="34" y="256"/>
                    <a:pt x="79" y="310"/>
                    <a:pt x="131" y="310"/>
                  </a:cubicBezTo>
                  <a:cubicBezTo>
                    <a:pt x="143" y="310"/>
                    <a:pt x="155" y="307"/>
                    <a:pt x="167"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065;p51">
              <a:extLst>
                <a:ext uri="{FF2B5EF4-FFF2-40B4-BE49-F238E27FC236}">
                  <a16:creationId xmlns:a16="http://schemas.microsoft.com/office/drawing/2014/main" xmlns="" id="{20E95B7E-1F8D-4077-AF71-A3751B64B4CA}"/>
                </a:ext>
              </a:extLst>
            </p:cNvPr>
            <p:cNvSpPr/>
            <p:nvPr/>
          </p:nvSpPr>
          <p:spPr>
            <a:xfrm>
              <a:off x="7400077" y="2067782"/>
              <a:ext cx="5673" cy="6562"/>
            </a:xfrm>
            <a:custGeom>
              <a:avLst/>
              <a:gdLst/>
              <a:ahLst/>
              <a:cxnLst/>
              <a:rect l="l" t="t" r="r" b="b"/>
              <a:pathLst>
                <a:path w="268" h="310" extrusionOk="0">
                  <a:moveTo>
                    <a:pt x="101" y="0"/>
                  </a:moveTo>
                  <a:cubicBezTo>
                    <a:pt x="34" y="34"/>
                    <a:pt x="1" y="67"/>
                    <a:pt x="1" y="167"/>
                  </a:cubicBezTo>
                  <a:lnTo>
                    <a:pt x="1" y="200"/>
                  </a:lnTo>
                  <a:cubicBezTo>
                    <a:pt x="16" y="275"/>
                    <a:pt x="71" y="310"/>
                    <a:pt x="128" y="310"/>
                  </a:cubicBezTo>
                  <a:cubicBezTo>
                    <a:pt x="197" y="310"/>
                    <a:pt x="268" y="259"/>
                    <a:pt x="268" y="167"/>
                  </a:cubicBezTo>
                  <a:lnTo>
                    <a:pt x="268" y="100"/>
                  </a:lnTo>
                  <a:cubicBezTo>
                    <a:pt x="234" y="34"/>
                    <a:pt x="168" y="0"/>
                    <a:pt x="10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066;p51">
              <a:extLst>
                <a:ext uri="{FF2B5EF4-FFF2-40B4-BE49-F238E27FC236}">
                  <a16:creationId xmlns:a16="http://schemas.microsoft.com/office/drawing/2014/main" xmlns="" id="{EAAB2C95-44CA-4604-806A-2837E4C4BFA2}"/>
                </a:ext>
              </a:extLst>
            </p:cNvPr>
            <p:cNvSpPr/>
            <p:nvPr/>
          </p:nvSpPr>
          <p:spPr>
            <a:xfrm>
              <a:off x="7431151" y="1900432"/>
              <a:ext cx="6371" cy="6562"/>
            </a:xfrm>
            <a:custGeom>
              <a:avLst/>
              <a:gdLst/>
              <a:ahLst/>
              <a:cxnLst/>
              <a:rect l="l" t="t" r="r" b="b"/>
              <a:pathLst>
                <a:path w="301" h="310" extrusionOk="0">
                  <a:moveTo>
                    <a:pt x="134" y="1"/>
                  </a:moveTo>
                  <a:cubicBezTo>
                    <a:pt x="67" y="34"/>
                    <a:pt x="0" y="101"/>
                    <a:pt x="34" y="167"/>
                  </a:cubicBezTo>
                  <a:lnTo>
                    <a:pt x="34" y="201"/>
                  </a:lnTo>
                  <a:cubicBezTo>
                    <a:pt x="34" y="255"/>
                    <a:pt x="78" y="310"/>
                    <a:pt x="131" y="310"/>
                  </a:cubicBezTo>
                  <a:cubicBezTo>
                    <a:pt x="143" y="310"/>
                    <a:pt x="155" y="307"/>
                    <a:pt x="167" y="301"/>
                  </a:cubicBezTo>
                  <a:cubicBezTo>
                    <a:pt x="267" y="301"/>
                    <a:pt x="301" y="234"/>
                    <a:pt x="301" y="167"/>
                  </a:cubicBezTo>
                  <a:lnTo>
                    <a:pt x="301"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067;p51">
              <a:extLst>
                <a:ext uri="{FF2B5EF4-FFF2-40B4-BE49-F238E27FC236}">
                  <a16:creationId xmlns:a16="http://schemas.microsoft.com/office/drawing/2014/main" xmlns="" id="{85C5E4C8-A6FC-41D8-A61A-3611FC6FDFCD}"/>
                </a:ext>
              </a:extLst>
            </p:cNvPr>
            <p:cNvSpPr/>
            <p:nvPr/>
          </p:nvSpPr>
          <p:spPr>
            <a:xfrm>
              <a:off x="7439618" y="1953393"/>
              <a:ext cx="6371" cy="6562"/>
            </a:xfrm>
            <a:custGeom>
              <a:avLst/>
              <a:gdLst/>
              <a:ahLst/>
              <a:cxnLst/>
              <a:rect l="l" t="t" r="r" b="b"/>
              <a:pathLst>
                <a:path w="301" h="310" extrusionOk="0">
                  <a:moveTo>
                    <a:pt x="134" y="0"/>
                  </a:moveTo>
                  <a:cubicBezTo>
                    <a:pt x="67" y="0"/>
                    <a:pt x="1" y="67"/>
                    <a:pt x="34" y="134"/>
                  </a:cubicBezTo>
                  <a:lnTo>
                    <a:pt x="34" y="200"/>
                  </a:lnTo>
                  <a:cubicBezTo>
                    <a:pt x="34" y="255"/>
                    <a:pt x="79" y="309"/>
                    <a:pt x="131" y="309"/>
                  </a:cubicBezTo>
                  <a:cubicBezTo>
                    <a:pt x="143" y="309"/>
                    <a:pt x="155" y="307"/>
                    <a:pt x="168" y="301"/>
                  </a:cubicBezTo>
                  <a:cubicBezTo>
                    <a:pt x="234" y="301"/>
                    <a:pt x="301" y="234"/>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068;p51">
              <a:extLst>
                <a:ext uri="{FF2B5EF4-FFF2-40B4-BE49-F238E27FC236}">
                  <a16:creationId xmlns:a16="http://schemas.microsoft.com/office/drawing/2014/main" xmlns="" id="{5E27CFE8-8A9E-4D05-BB8A-2F2F0B4EA84F}"/>
                </a:ext>
              </a:extLst>
            </p:cNvPr>
            <p:cNvSpPr/>
            <p:nvPr/>
          </p:nvSpPr>
          <p:spPr>
            <a:xfrm>
              <a:off x="7465040" y="2111366"/>
              <a:ext cx="6371" cy="6562"/>
            </a:xfrm>
            <a:custGeom>
              <a:avLst/>
              <a:gdLst/>
              <a:ahLst/>
              <a:cxnLst/>
              <a:rect l="l" t="t" r="r" b="b"/>
              <a:pathLst>
                <a:path w="301" h="310" extrusionOk="0">
                  <a:moveTo>
                    <a:pt x="171" y="0"/>
                  </a:moveTo>
                  <a:cubicBezTo>
                    <a:pt x="159" y="0"/>
                    <a:pt x="146" y="3"/>
                    <a:pt x="134" y="9"/>
                  </a:cubicBezTo>
                  <a:cubicBezTo>
                    <a:pt x="67" y="9"/>
                    <a:pt x="1" y="76"/>
                    <a:pt x="1" y="143"/>
                  </a:cubicBezTo>
                  <a:lnTo>
                    <a:pt x="1" y="209"/>
                  </a:lnTo>
                  <a:cubicBezTo>
                    <a:pt x="34" y="276"/>
                    <a:pt x="101" y="310"/>
                    <a:pt x="167" y="310"/>
                  </a:cubicBezTo>
                  <a:cubicBezTo>
                    <a:pt x="234" y="310"/>
                    <a:pt x="301" y="243"/>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069;p51">
              <a:extLst>
                <a:ext uri="{FF2B5EF4-FFF2-40B4-BE49-F238E27FC236}">
                  <a16:creationId xmlns:a16="http://schemas.microsoft.com/office/drawing/2014/main" xmlns="" id="{6637E67E-AAEC-4A82-840C-49A78D9B59BA}"/>
                </a:ext>
              </a:extLst>
            </p:cNvPr>
            <p:cNvSpPr/>
            <p:nvPr/>
          </p:nvSpPr>
          <p:spPr>
            <a:xfrm>
              <a:off x="7456573" y="2058595"/>
              <a:ext cx="6371" cy="6054"/>
            </a:xfrm>
            <a:custGeom>
              <a:avLst/>
              <a:gdLst/>
              <a:ahLst/>
              <a:cxnLst/>
              <a:rect l="l" t="t" r="r" b="b"/>
              <a:pathLst>
                <a:path w="301" h="286" extrusionOk="0">
                  <a:moveTo>
                    <a:pt x="134" y="1"/>
                  </a:moveTo>
                  <a:cubicBezTo>
                    <a:pt x="67" y="1"/>
                    <a:pt x="0" y="67"/>
                    <a:pt x="34" y="134"/>
                  </a:cubicBezTo>
                  <a:lnTo>
                    <a:pt x="34" y="201"/>
                  </a:lnTo>
                  <a:cubicBezTo>
                    <a:pt x="48" y="259"/>
                    <a:pt x="95" y="286"/>
                    <a:pt x="146" y="286"/>
                  </a:cubicBezTo>
                  <a:cubicBezTo>
                    <a:pt x="211" y="286"/>
                    <a:pt x="282" y="242"/>
                    <a:pt x="301" y="167"/>
                  </a:cubicBezTo>
                  <a:lnTo>
                    <a:pt x="301"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070;p51">
              <a:extLst>
                <a:ext uri="{FF2B5EF4-FFF2-40B4-BE49-F238E27FC236}">
                  <a16:creationId xmlns:a16="http://schemas.microsoft.com/office/drawing/2014/main" xmlns="" id="{80950D00-E637-4512-A6B4-4D46A1A489B2}"/>
                </a:ext>
              </a:extLst>
            </p:cNvPr>
            <p:cNvSpPr/>
            <p:nvPr/>
          </p:nvSpPr>
          <p:spPr>
            <a:xfrm>
              <a:off x="7448106" y="2006164"/>
              <a:ext cx="5652" cy="6562"/>
            </a:xfrm>
            <a:custGeom>
              <a:avLst/>
              <a:gdLst/>
              <a:ahLst/>
              <a:cxnLst/>
              <a:rect l="l" t="t" r="r" b="b"/>
              <a:pathLst>
                <a:path w="267" h="310" extrusionOk="0">
                  <a:moveTo>
                    <a:pt x="170" y="0"/>
                  </a:moveTo>
                  <a:cubicBezTo>
                    <a:pt x="158" y="0"/>
                    <a:pt x="146" y="3"/>
                    <a:pt x="133" y="9"/>
                  </a:cubicBezTo>
                  <a:cubicBezTo>
                    <a:pt x="33" y="9"/>
                    <a:pt x="0" y="76"/>
                    <a:pt x="0" y="143"/>
                  </a:cubicBezTo>
                  <a:lnTo>
                    <a:pt x="0" y="209"/>
                  </a:lnTo>
                  <a:cubicBezTo>
                    <a:pt x="33" y="276"/>
                    <a:pt x="100" y="309"/>
                    <a:pt x="167" y="309"/>
                  </a:cubicBezTo>
                  <a:cubicBezTo>
                    <a:pt x="234" y="309"/>
                    <a:pt x="267" y="243"/>
                    <a:pt x="267" y="176"/>
                  </a:cubicBezTo>
                  <a:lnTo>
                    <a:pt x="267" y="109"/>
                  </a:lnTo>
                  <a:cubicBezTo>
                    <a:pt x="267" y="55"/>
                    <a:pt x="222"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071;p51">
              <a:extLst>
                <a:ext uri="{FF2B5EF4-FFF2-40B4-BE49-F238E27FC236}">
                  <a16:creationId xmlns:a16="http://schemas.microsoft.com/office/drawing/2014/main" xmlns="" id="{84502899-4EDD-496D-8626-97B548DCA79F}"/>
                </a:ext>
              </a:extLst>
            </p:cNvPr>
            <p:cNvSpPr/>
            <p:nvPr/>
          </p:nvSpPr>
          <p:spPr>
            <a:xfrm>
              <a:off x="7488345" y="1891690"/>
              <a:ext cx="6371" cy="6266"/>
            </a:xfrm>
            <a:custGeom>
              <a:avLst/>
              <a:gdLst/>
              <a:ahLst/>
              <a:cxnLst/>
              <a:rect l="l" t="t" r="r" b="b"/>
              <a:pathLst>
                <a:path w="301" h="296" extrusionOk="0">
                  <a:moveTo>
                    <a:pt x="183" y="1"/>
                  </a:moveTo>
                  <a:cubicBezTo>
                    <a:pt x="167" y="1"/>
                    <a:pt x="151" y="5"/>
                    <a:pt x="134" y="13"/>
                  </a:cubicBezTo>
                  <a:cubicBezTo>
                    <a:pt x="67" y="13"/>
                    <a:pt x="0" y="80"/>
                    <a:pt x="0" y="147"/>
                  </a:cubicBezTo>
                  <a:lnTo>
                    <a:pt x="0" y="213"/>
                  </a:lnTo>
                  <a:cubicBezTo>
                    <a:pt x="28" y="269"/>
                    <a:pt x="85" y="296"/>
                    <a:pt x="142" y="296"/>
                  </a:cubicBezTo>
                  <a:cubicBezTo>
                    <a:pt x="221" y="296"/>
                    <a:pt x="301" y="244"/>
                    <a:pt x="301" y="147"/>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072;p51">
              <a:extLst>
                <a:ext uri="{FF2B5EF4-FFF2-40B4-BE49-F238E27FC236}">
                  <a16:creationId xmlns:a16="http://schemas.microsoft.com/office/drawing/2014/main" xmlns="" id="{B4DE15C5-618E-44A0-AE95-F0C291C05C82}"/>
                </a:ext>
              </a:extLst>
            </p:cNvPr>
            <p:cNvSpPr/>
            <p:nvPr/>
          </p:nvSpPr>
          <p:spPr>
            <a:xfrm>
              <a:off x="7496812" y="1944206"/>
              <a:ext cx="5673" cy="6583"/>
            </a:xfrm>
            <a:custGeom>
              <a:avLst/>
              <a:gdLst/>
              <a:ahLst/>
              <a:cxnLst/>
              <a:rect l="l" t="t" r="r" b="b"/>
              <a:pathLst>
                <a:path w="268" h="311" extrusionOk="0">
                  <a:moveTo>
                    <a:pt x="134" y="1"/>
                  </a:moveTo>
                  <a:cubicBezTo>
                    <a:pt x="67" y="1"/>
                    <a:pt x="1" y="67"/>
                    <a:pt x="1" y="167"/>
                  </a:cubicBezTo>
                  <a:lnTo>
                    <a:pt x="1" y="201"/>
                  </a:lnTo>
                  <a:cubicBezTo>
                    <a:pt x="31" y="276"/>
                    <a:pt x="88" y="310"/>
                    <a:pt x="142" y="310"/>
                  </a:cubicBezTo>
                  <a:cubicBezTo>
                    <a:pt x="207" y="310"/>
                    <a:pt x="268" y="259"/>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073;p51">
              <a:extLst>
                <a:ext uri="{FF2B5EF4-FFF2-40B4-BE49-F238E27FC236}">
                  <a16:creationId xmlns:a16="http://schemas.microsoft.com/office/drawing/2014/main" xmlns="" id="{248A2EDE-5382-4118-ADA1-2A1F1299CD4A}"/>
                </a:ext>
              </a:extLst>
            </p:cNvPr>
            <p:cNvSpPr/>
            <p:nvPr/>
          </p:nvSpPr>
          <p:spPr>
            <a:xfrm>
              <a:off x="7505279" y="1996892"/>
              <a:ext cx="5673" cy="6266"/>
            </a:xfrm>
            <a:custGeom>
              <a:avLst/>
              <a:gdLst/>
              <a:ahLst/>
              <a:cxnLst/>
              <a:rect l="l" t="t" r="r" b="b"/>
              <a:pathLst>
                <a:path w="268" h="296" extrusionOk="0">
                  <a:moveTo>
                    <a:pt x="187" y="0"/>
                  </a:moveTo>
                  <a:cubicBezTo>
                    <a:pt x="170" y="0"/>
                    <a:pt x="152" y="5"/>
                    <a:pt x="134" y="13"/>
                  </a:cubicBezTo>
                  <a:cubicBezTo>
                    <a:pt x="34" y="13"/>
                    <a:pt x="1" y="80"/>
                    <a:pt x="1" y="147"/>
                  </a:cubicBezTo>
                  <a:lnTo>
                    <a:pt x="1" y="214"/>
                  </a:lnTo>
                  <a:cubicBezTo>
                    <a:pt x="29" y="269"/>
                    <a:pt x="80" y="296"/>
                    <a:pt x="130" y="296"/>
                  </a:cubicBezTo>
                  <a:cubicBezTo>
                    <a:pt x="200" y="296"/>
                    <a:pt x="268" y="244"/>
                    <a:pt x="268" y="147"/>
                  </a:cubicBezTo>
                  <a:lnTo>
                    <a:pt x="268" y="80"/>
                  </a:lnTo>
                  <a:cubicBezTo>
                    <a:pt x="268" y="31"/>
                    <a:pt x="232" y="0"/>
                    <a:pt x="18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074;p51">
              <a:extLst>
                <a:ext uri="{FF2B5EF4-FFF2-40B4-BE49-F238E27FC236}">
                  <a16:creationId xmlns:a16="http://schemas.microsoft.com/office/drawing/2014/main" xmlns="" id="{8ED41F4E-CF77-4D36-B848-DEC1AB951BE8}"/>
                </a:ext>
              </a:extLst>
            </p:cNvPr>
            <p:cNvSpPr/>
            <p:nvPr/>
          </p:nvSpPr>
          <p:spPr>
            <a:xfrm>
              <a:off x="7513767" y="2049853"/>
              <a:ext cx="5673" cy="6647"/>
            </a:xfrm>
            <a:custGeom>
              <a:avLst/>
              <a:gdLst/>
              <a:ahLst/>
              <a:cxnLst/>
              <a:rect l="l" t="t" r="r" b="b"/>
              <a:pathLst>
                <a:path w="268" h="314" extrusionOk="0">
                  <a:moveTo>
                    <a:pt x="183" y="1"/>
                  </a:moveTo>
                  <a:cubicBezTo>
                    <a:pt x="167" y="1"/>
                    <a:pt x="150" y="5"/>
                    <a:pt x="134" y="13"/>
                  </a:cubicBezTo>
                  <a:cubicBezTo>
                    <a:pt x="34" y="13"/>
                    <a:pt x="0" y="80"/>
                    <a:pt x="0" y="147"/>
                  </a:cubicBezTo>
                  <a:lnTo>
                    <a:pt x="0" y="213"/>
                  </a:lnTo>
                  <a:cubicBezTo>
                    <a:pt x="34" y="280"/>
                    <a:pt x="100" y="313"/>
                    <a:pt x="167" y="313"/>
                  </a:cubicBezTo>
                  <a:cubicBezTo>
                    <a:pt x="234" y="280"/>
                    <a:pt x="267" y="213"/>
                    <a:pt x="267" y="147"/>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075;p51">
              <a:extLst>
                <a:ext uri="{FF2B5EF4-FFF2-40B4-BE49-F238E27FC236}">
                  <a16:creationId xmlns:a16="http://schemas.microsoft.com/office/drawing/2014/main" xmlns="" id="{C566129C-1DA8-4980-A2BA-53ADA69A6A19}"/>
                </a:ext>
              </a:extLst>
            </p:cNvPr>
            <p:cNvSpPr/>
            <p:nvPr/>
          </p:nvSpPr>
          <p:spPr>
            <a:xfrm>
              <a:off x="7522234" y="2102814"/>
              <a:ext cx="5673" cy="6647"/>
            </a:xfrm>
            <a:custGeom>
              <a:avLst/>
              <a:gdLst/>
              <a:ahLst/>
              <a:cxnLst/>
              <a:rect l="l" t="t" r="r" b="b"/>
              <a:pathLst>
                <a:path w="268" h="314" extrusionOk="0">
                  <a:moveTo>
                    <a:pt x="183" y="1"/>
                  </a:moveTo>
                  <a:cubicBezTo>
                    <a:pt x="167" y="1"/>
                    <a:pt x="151" y="5"/>
                    <a:pt x="134" y="13"/>
                  </a:cubicBezTo>
                  <a:cubicBezTo>
                    <a:pt x="34" y="13"/>
                    <a:pt x="1" y="80"/>
                    <a:pt x="1" y="146"/>
                  </a:cubicBezTo>
                  <a:lnTo>
                    <a:pt x="1" y="213"/>
                  </a:lnTo>
                  <a:cubicBezTo>
                    <a:pt x="1" y="280"/>
                    <a:pt x="101" y="313"/>
                    <a:pt x="167" y="313"/>
                  </a:cubicBezTo>
                  <a:cubicBezTo>
                    <a:pt x="234" y="280"/>
                    <a:pt x="267" y="213"/>
                    <a:pt x="267" y="146"/>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076;p51">
              <a:extLst>
                <a:ext uri="{FF2B5EF4-FFF2-40B4-BE49-F238E27FC236}">
                  <a16:creationId xmlns:a16="http://schemas.microsoft.com/office/drawing/2014/main" xmlns="" id="{7FC350E0-0BBE-4C43-8D8D-F5FD303D9B69}"/>
                </a:ext>
              </a:extLst>
            </p:cNvPr>
            <p:cNvSpPr/>
            <p:nvPr/>
          </p:nvSpPr>
          <p:spPr>
            <a:xfrm>
              <a:off x="7562474" y="1987981"/>
              <a:ext cx="6393" cy="6583"/>
            </a:xfrm>
            <a:custGeom>
              <a:avLst/>
              <a:gdLst/>
              <a:ahLst/>
              <a:cxnLst/>
              <a:rect l="l" t="t" r="r" b="b"/>
              <a:pathLst>
                <a:path w="302" h="311" extrusionOk="0">
                  <a:moveTo>
                    <a:pt x="134" y="1"/>
                  </a:moveTo>
                  <a:cubicBezTo>
                    <a:pt x="68" y="1"/>
                    <a:pt x="1" y="68"/>
                    <a:pt x="34" y="134"/>
                  </a:cubicBezTo>
                  <a:lnTo>
                    <a:pt x="34" y="201"/>
                  </a:lnTo>
                  <a:cubicBezTo>
                    <a:pt x="49" y="276"/>
                    <a:pt x="105" y="311"/>
                    <a:pt x="162" y="311"/>
                  </a:cubicBezTo>
                  <a:cubicBezTo>
                    <a:pt x="231" y="311"/>
                    <a:pt x="301" y="259"/>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077;p51">
              <a:extLst>
                <a:ext uri="{FF2B5EF4-FFF2-40B4-BE49-F238E27FC236}">
                  <a16:creationId xmlns:a16="http://schemas.microsoft.com/office/drawing/2014/main" xmlns="" id="{D559E2D8-0C29-45D6-A511-6BBAE5E76EAF}"/>
                </a:ext>
              </a:extLst>
            </p:cNvPr>
            <p:cNvSpPr/>
            <p:nvPr/>
          </p:nvSpPr>
          <p:spPr>
            <a:xfrm>
              <a:off x="7554007" y="1934850"/>
              <a:ext cx="6054" cy="6752"/>
            </a:xfrm>
            <a:custGeom>
              <a:avLst/>
              <a:gdLst/>
              <a:ahLst/>
              <a:cxnLst/>
              <a:rect l="l" t="t" r="r" b="b"/>
              <a:pathLst>
                <a:path w="286" h="319" extrusionOk="0">
                  <a:moveTo>
                    <a:pt x="170" y="0"/>
                  </a:moveTo>
                  <a:cubicBezTo>
                    <a:pt x="159" y="0"/>
                    <a:pt x="146" y="3"/>
                    <a:pt x="134" y="9"/>
                  </a:cubicBezTo>
                  <a:cubicBezTo>
                    <a:pt x="34" y="9"/>
                    <a:pt x="1" y="76"/>
                    <a:pt x="1" y="142"/>
                  </a:cubicBezTo>
                  <a:lnTo>
                    <a:pt x="1" y="209"/>
                  </a:lnTo>
                  <a:cubicBezTo>
                    <a:pt x="16" y="284"/>
                    <a:pt x="78" y="319"/>
                    <a:pt x="139" y="319"/>
                  </a:cubicBezTo>
                  <a:cubicBezTo>
                    <a:pt x="213" y="319"/>
                    <a:pt x="286" y="267"/>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078;p51">
              <a:extLst>
                <a:ext uri="{FF2B5EF4-FFF2-40B4-BE49-F238E27FC236}">
                  <a16:creationId xmlns:a16="http://schemas.microsoft.com/office/drawing/2014/main" xmlns="" id="{9945D687-3730-403C-A955-FEBF5CDEEAD3}"/>
                </a:ext>
              </a:extLst>
            </p:cNvPr>
            <p:cNvSpPr/>
            <p:nvPr/>
          </p:nvSpPr>
          <p:spPr>
            <a:xfrm>
              <a:off x="7578730" y="2093903"/>
              <a:ext cx="6371" cy="6054"/>
            </a:xfrm>
            <a:custGeom>
              <a:avLst/>
              <a:gdLst/>
              <a:ahLst/>
              <a:cxnLst/>
              <a:rect l="l" t="t" r="r" b="b"/>
              <a:pathLst>
                <a:path w="301" h="286" extrusionOk="0">
                  <a:moveTo>
                    <a:pt x="134" y="0"/>
                  </a:moveTo>
                  <a:cubicBezTo>
                    <a:pt x="67" y="0"/>
                    <a:pt x="0" y="67"/>
                    <a:pt x="33" y="134"/>
                  </a:cubicBezTo>
                  <a:lnTo>
                    <a:pt x="33" y="201"/>
                  </a:lnTo>
                  <a:cubicBezTo>
                    <a:pt x="48" y="259"/>
                    <a:pt x="101" y="285"/>
                    <a:pt x="156" y="285"/>
                  </a:cubicBezTo>
                  <a:cubicBezTo>
                    <a:pt x="227" y="285"/>
                    <a:pt x="300" y="242"/>
                    <a:pt x="300" y="167"/>
                  </a:cubicBezTo>
                  <a:lnTo>
                    <a:pt x="300"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079;p51">
              <a:extLst>
                <a:ext uri="{FF2B5EF4-FFF2-40B4-BE49-F238E27FC236}">
                  <a16:creationId xmlns:a16="http://schemas.microsoft.com/office/drawing/2014/main" xmlns="" id="{3BC304F0-F4F2-40D8-9240-4DC212CCAD89}"/>
                </a:ext>
              </a:extLst>
            </p:cNvPr>
            <p:cNvSpPr/>
            <p:nvPr/>
          </p:nvSpPr>
          <p:spPr>
            <a:xfrm>
              <a:off x="7570962" y="2040942"/>
              <a:ext cx="5673" cy="6562"/>
            </a:xfrm>
            <a:custGeom>
              <a:avLst/>
              <a:gdLst/>
              <a:ahLst/>
              <a:cxnLst/>
              <a:rect l="l" t="t" r="r" b="b"/>
              <a:pathLst>
                <a:path w="268" h="310" extrusionOk="0">
                  <a:moveTo>
                    <a:pt x="100" y="1"/>
                  </a:moveTo>
                  <a:cubicBezTo>
                    <a:pt x="34" y="1"/>
                    <a:pt x="0" y="67"/>
                    <a:pt x="0" y="134"/>
                  </a:cubicBezTo>
                  <a:lnTo>
                    <a:pt x="0" y="201"/>
                  </a:lnTo>
                  <a:cubicBezTo>
                    <a:pt x="0" y="255"/>
                    <a:pt x="45" y="310"/>
                    <a:pt x="97" y="310"/>
                  </a:cubicBezTo>
                  <a:cubicBezTo>
                    <a:pt x="109" y="310"/>
                    <a:pt x="121" y="307"/>
                    <a:pt x="134" y="301"/>
                  </a:cubicBezTo>
                  <a:cubicBezTo>
                    <a:pt x="234" y="301"/>
                    <a:pt x="267" y="234"/>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080;p51">
              <a:extLst>
                <a:ext uri="{FF2B5EF4-FFF2-40B4-BE49-F238E27FC236}">
                  <a16:creationId xmlns:a16="http://schemas.microsoft.com/office/drawing/2014/main" xmlns="" id="{915C2607-378E-4B08-91E1-48686FFD1582}"/>
                </a:ext>
              </a:extLst>
            </p:cNvPr>
            <p:cNvSpPr/>
            <p:nvPr/>
          </p:nvSpPr>
          <p:spPr>
            <a:xfrm>
              <a:off x="7544820" y="1882588"/>
              <a:ext cx="6393" cy="6202"/>
            </a:xfrm>
            <a:custGeom>
              <a:avLst/>
              <a:gdLst/>
              <a:ahLst/>
              <a:cxnLst/>
              <a:rect l="l" t="t" r="r" b="b"/>
              <a:pathLst>
                <a:path w="302" h="293" extrusionOk="0">
                  <a:moveTo>
                    <a:pt x="171" y="1"/>
                  </a:moveTo>
                  <a:cubicBezTo>
                    <a:pt x="159" y="1"/>
                    <a:pt x="147" y="3"/>
                    <a:pt x="134" y="10"/>
                  </a:cubicBezTo>
                  <a:cubicBezTo>
                    <a:pt x="68" y="10"/>
                    <a:pt x="1" y="76"/>
                    <a:pt x="34" y="143"/>
                  </a:cubicBezTo>
                  <a:lnTo>
                    <a:pt x="34" y="210"/>
                  </a:lnTo>
                  <a:cubicBezTo>
                    <a:pt x="48" y="265"/>
                    <a:pt x="91" y="292"/>
                    <a:pt x="139" y="292"/>
                  </a:cubicBezTo>
                  <a:cubicBezTo>
                    <a:pt x="206" y="292"/>
                    <a:pt x="282" y="240"/>
                    <a:pt x="301" y="143"/>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081;p51">
              <a:extLst>
                <a:ext uri="{FF2B5EF4-FFF2-40B4-BE49-F238E27FC236}">
                  <a16:creationId xmlns:a16="http://schemas.microsoft.com/office/drawing/2014/main" xmlns="" id="{B54A6C81-2696-4BA6-8358-87CF34B76078}"/>
                </a:ext>
              </a:extLst>
            </p:cNvPr>
            <p:cNvSpPr/>
            <p:nvPr/>
          </p:nvSpPr>
          <p:spPr>
            <a:xfrm>
              <a:off x="7627437" y="2032200"/>
              <a:ext cx="6371" cy="6266"/>
            </a:xfrm>
            <a:custGeom>
              <a:avLst/>
              <a:gdLst/>
              <a:ahLst/>
              <a:cxnLst/>
              <a:rect l="l" t="t" r="r" b="b"/>
              <a:pathLst>
                <a:path w="301" h="296" extrusionOk="0">
                  <a:moveTo>
                    <a:pt x="184" y="1"/>
                  </a:moveTo>
                  <a:cubicBezTo>
                    <a:pt x="168" y="1"/>
                    <a:pt x="151" y="5"/>
                    <a:pt x="134" y="13"/>
                  </a:cubicBezTo>
                  <a:cubicBezTo>
                    <a:pt x="67" y="13"/>
                    <a:pt x="1" y="80"/>
                    <a:pt x="34" y="147"/>
                  </a:cubicBezTo>
                  <a:lnTo>
                    <a:pt x="34" y="213"/>
                  </a:lnTo>
                  <a:cubicBezTo>
                    <a:pt x="48" y="269"/>
                    <a:pt x="97" y="296"/>
                    <a:pt x="149" y="296"/>
                  </a:cubicBezTo>
                  <a:cubicBezTo>
                    <a:pt x="222" y="296"/>
                    <a:pt x="301" y="24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082;p51">
              <a:extLst>
                <a:ext uri="{FF2B5EF4-FFF2-40B4-BE49-F238E27FC236}">
                  <a16:creationId xmlns:a16="http://schemas.microsoft.com/office/drawing/2014/main" xmlns="" id="{40F29C57-455C-455A-B3F0-50D18D5C2185}"/>
                </a:ext>
              </a:extLst>
            </p:cNvPr>
            <p:cNvSpPr/>
            <p:nvPr/>
          </p:nvSpPr>
          <p:spPr>
            <a:xfrm>
              <a:off x="7610503" y="1926299"/>
              <a:ext cx="6371" cy="6625"/>
            </a:xfrm>
            <a:custGeom>
              <a:avLst/>
              <a:gdLst/>
              <a:ahLst/>
              <a:cxnLst/>
              <a:rect l="l" t="t" r="r" b="b"/>
              <a:pathLst>
                <a:path w="301" h="313" extrusionOk="0">
                  <a:moveTo>
                    <a:pt x="183" y="0"/>
                  </a:moveTo>
                  <a:cubicBezTo>
                    <a:pt x="167" y="0"/>
                    <a:pt x="150" y="4"/>
                    <a:pt x="134" y="13"/>
                  </a:cubicBezTo>
                  <a:cubicBezTo>
                    <a:pt x="67" y="13"/>
                    <a:pt x="0" y="79"/>
                    <a:pt x="34" y="146"/>
                  </a:cubicBezTo>
                  <a:lnTo>
                    <a:pt x="34" y="213"/>
                  </a:lnTo>
                  <a:cubicBezTo>
                    <a:pt x="34" y="280"/>
                    <a:pt x="100" y="313"/>
                    <a:pt x="167" y="313"/>
                  </a:cubicBezTo>
                  <a:cubicBezTo>
                    <a:pt x="234" y="280"/>
                    <a:pt x="300" y="213"/>
                    <a:pt x="300" y="146"/>
                  </a:cubicBezTo>
                  <a:lnTo>
                    <a:pt x="300" y="113"/>
                  </a:lnTo>
                  <a:cubicBezTo>
                    <a:pt x="275"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083;p51">
              <a:extLst>
                <a:ext uri="{FF2B5EF4-FFF2-40B4-BE49-F238E27FC236}">
                  <a16:creationId xmlns:a16="http://schemas.microsoft.com/office/drawing/2014/main" xmlns="" id="{91E1DBB2-A977-400A-BE6E-941E3A6B66D0}"/>
                </a:ext>
              </a:extLst>
            </p:cNvPr>
            <p:cNvSpPr/>
            <p:nvPr/>
          </p:nvSpPr>
          <p:spPr>
            <a:xfrm>
              <a:off x="7602734" y="1873337"/>
              <a:ext cx="5673" cy="6647"/>
            </a:xfrm>
            <a:custGeom>
              <a:avLst/>
              <a:gdLst/>
              <a:ahLst/>
              <a:cxnLst/>
              <a:rect l="l" t="t" r="r" b="b"/>
              <a:pathLst>
                <a:path w="268" h="314" extrusionOk="0">
                  <a:moveTo>
                    <a:pt x="150" y="0"/>
                  </a:moveTo>
                  <a:cubicBezTo>
                    <a:pt x="134" y="0"/>
                    <a:pt x="117" y="5"/>
                    <a:pt x="100" y="13"/>
                  </a:cubicBezTo>
                  <a:cubicBezTo>
                    <a:pt x="34" y="13"/>
                    <a:pt x="0" y="80"/>
                    <a:pt x="0" y="146"/>
                  </a:cubicBezTo>
                  <a:lnTo>
                    <a:pt x="0" y="213"/>
                  </a:lnTo>
                  <a:cubicBezTo>
                    <a:pt x="0" y="280"/>
                    <a:pt x="67" y="313"/>
                    <a:pt x="134" y="313"/>
                  </a:cubicBezTo>
                  <a:cubicBezTo>
                    <a:pt x="234" y="280"/>
                    <a:pt x="267" y="213"/>
                    <a:pt x="267" y="146"/>
                  </a:cubicBezTo>
                  <a:lnTo>
                    <a:pt x="267" y="113"/>
                  </a:lnTo>
                  <a:cubicBezTo>
                    <a:pt x="242" y="38"/>
                    <a:pt x="198" y="0"/>
                    <a:pt x="15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084;p51">
              <a:extLst>
                <a:ext uri="{FF2B5EF4-FFF2-40B4-BE49-F238E27FC236}">
                  <a16:creationId xmlns:a16="http://schemas.microsoft.com/office/drawing/2014/main" xmlns="" id="{7F691CE7-8D6C-4E6F-89D6-5A479D0352C2}"/>
                </a:ext>
              </a:extLst>
            </p:cNvPr>
            <p:cNvSpPr/>
            <p:nvPr/>
          </p:nvSpPr>
          <p:spPr>
            <a:xfrm>
              <a:off x="7635925" y="2084526"/>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277"/>
                    <a:pt x="300" y="243"/>
                    <a:pt x="300" y="143"/>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085;p51">
              <a:extLst>
                <a:ext uri="{FF2B5EF4-FFF2-40B4-BE49-F238E27FC236}">
                  <a16:creationId xmlns:a16="http://schemas.microsoft.com/office/drawing/2014/main" xmlns="" id="{BF8F8C9C-8E52-48D4-869D-2B26EF86C435}"/>
                </a:ext>
              </a:extLst>
            </p:cNvPr>
            <p:cNvSpPr/>
            <p:nvPr/>
          </p:nvSpPr>
          <p:spPr>
            <a:xfrm>
              <a:off x="7618970" y="1979260"/>
              <a:ext cx="6371" cy="6244"/>
            </a:xfrm>
            <a:custGeom>
              <a:avLst/>
              <a:gdLst/>
              <a:ahLst/>
              <a:cxnLst/>
              <a:rect l="l" t="t" r="r" b="b"/>
              <a:pathLst>
                <a:path w="301" h="295" extrusionOk="0">
                  <a:moveTo>
                    <a:pt x="183" y="0"/>
                  </a:moveTo>
                  <a:cubicBezTo>
                    <a:pt x="167" y="0"/>
                    <a:pt x="151" y="4"/>
                    <a:pt x="134" y="13"/>
                  </a:cubicBezTo>
                  <a:cubicBezTo>
                    <a:pt x="67" y="13"/>
                    <a:pt x="0" y="79"/>
                    <a:pt x="34" y="146"/>
                  </a:cubicBezTo>
                  <a:lnTo>
                    <a:pt x="34" y="213"/>
                  </a:lnTo>
                  <a:cubicBezTo>
                    <a:pt x="48" y="268"/>
                    <a:pt x="91" y="295"/>
                    <a:pt x="139" y="295"/>
                  </a:cubicBezTo>
                  <a:cubicBezTo>
                    <a:pt x="205" y="295"/>
                    <a:pt x="281" y="243"/>
                    <a:pt x="301" y="146"/>
                  </a:cubicBezTo>
                  <a:lnTo>
                    <a:pt x="301" y="113"/>
                  </a:lnTo>
                  <a:cubicBezTo>
                    <a:pt x="276"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086;p51">
              <a:extLst>
                <a:ext uri="{FF2B5EF4-FFF2-40B4-BE49-F238E27FC236}">
                  <a16:creationId xmlns:a16="http://schemas.microsoft.com/office/drawing/2014/main" xmlns="" id="{EAD82A37-4DD1-409A-A92B-F7A30A2FC859}"/>
                </a:ext>
              </a:extLst>
            </p:cNvPr>
            <p:cNvSpPr/>
            <p:nvPr/>
          </p:nvSpPr>
          <p:spPr>
            <a:xfrm>
              <a:off x="7659929" y="1864426"/>
              <a:ext cx="5673" cy="6054"/>
            </a:xfrm>
            <a:custGeom>
              <a:avLst/>
              <a:gdLst/>
              <a:ahLst/>
              <a:cxnLst/>
              <a:rect l="l" t="t" r="r" b="b"/>
              <a:pathLst>
                <a:path w="268" h="286" extrusionOk="0">
                  <a:moveTo>
                    <a:pt x="134" y="0"/>
                  </a:moveTo>
                  <a:cubicBezTo>
                    <a:pt x="34" y="0"/>
                    <a:pt x="0" y="67"/>
                    <a:pt x="0" y="134"/>
                  </a:cubicBezTo>
                  <a:lnTo>
                    <a:pt x="0" y="200"/>
                  </a:lnTo>
                  <a:cubicBezTo>
                    <a:pt x="29" y="259"/>
                    <a:pt x="84" y="285"/>
                    <a:pt x="137" y="285"/>
                  </a:cubicBezTo>
                  <a:cubicBezTo>
                    <a:pt x="204" y="285"/>
                    <a:pt x="267" y="242"/>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087;p51">
              <a:extLst>
                <a:ext uri="{FF2B5EF4-FFF2-40B4-BE49-F238E27FC236}">
                  <a16:creationId xmlns:a16="http://schemas.microsoft.com/office/drawing/2014/main" xmlns="" id="{E92F873F-4230-4E3E-A6A8-33F11906236B}"/>
                </a:ext>
              </a:extLst>
            </p:cNvPr>
            <p:cNvSpPr/>
            <p:nvPr/>
          </p:nvSpPr>
          <p:spPr>
            <a:xfrm>
              <a:off x="7169901" y="1725842"/>
              <a:ext cx="6371" cy="6774"/>
            </a:xfrm>
            <a:custGeom>
              <a:avLst/>
              <a:gdLst/>
              <a:ahLst/>
              <a:cxnLst/>
              <a:rect l="l" t="t" r="r" b="b"/>
              <a:pathLst>
                <a:path w="301" h="320" extrusionOk="0">
                  <a:moveTo>
                    <a:pt x="170" y="0"/>
                  </a:moveTo>
                  <a:cubicBezTo>
                    <a:pt x="158" y="0"/>
                    <a:pt x="146" y="3"/>
                    <a:pt x="134" y="9"/>
                  </a:cubicBezTo>
                  <a:cubicBezTo>
                    <a:pt x="67" y="9"/>
                    <a:pt x="0" y="76"/>
                    <a:pt x="0" y="143"/>
                  </a:cubicBezTo>
                  <a:lnTo>
                    <a:pt x="0" y="209"/>
                  </a:lnTo>
                  <a:cubicBezTo>
                    <a:pt x="30" y="285"/>
                    <a:pt x="94" y="319"/>
                    <a:pt x="155" y="319"/>
                  </a:cubicBezTo>
                  <a:cubicBezTo>
                    <a:pt x="230" y="319"/>
                    <a:pt x="301" y="268"/>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088;p51">
              <a:extLst>
                <a:ext uri="{FF2B5EF4-FFF2-40B4-BE49-F238E27FC236}">
                  <a16:creationId xmlns:a16="http://schemas.microsoft.com/office/drawing/2014/main" xmlns="" id="{F0EB259B-C316-4082-AF0F-D76326030A3C}"/>
                </a:ext>
              </a:extLst>
            </p:cNvPr>
            <p:cNvSpPr/>
            <p:nvPr/>
          </p:nvSpPr>
          <p:spPr>
            <a:xfrm>
              <a:off x="7693098" y="2075360"/>
              <a:ext cx="5673" cy="6244"/>
            </a:xfrm>
            <a:custGeom>
              <a:avLst/>
              <a:gdLst/>
              <a:ahLst/>
              <a:cxnLst/>
              <a:rect l="l" t="t" r="r" b="b"/>
              <a:pathLst>
                <a:path w="268" h="295" extrusionOk="0">
                  <a:moveTo>
                    <a:pt x="171" y="0"/>
                  </a:moveTo>
                  <a:cubicBezTo>
                    <a:pt x="159" y="0"/>
                    <a:pt x="147" y="3"/>
                    <a:pt x="134" y="9"/>
                  </a:cubicBezTo>
                  <a:cubicBezTo>
                    <a:pt x="34" y="9"/>
                    <a:pt x="1" y="76"/>
                    <a:pt x="1" y="143"/>
                  </a:cubicBezTo>
                  <a:lnTo>
                    <a:pt x="1" y="209"/>
                  </a:lnTo>
                  <a:cubicBezTo>
                    <a:pt x="30" y="268"/>
                    <a:pt x="85" y="294"/>
                    <a:pt x="138" y="294"/>
                  </a:cubicBezTo>
                  <a:cubicBezTo>
                    <a:pt x="205" y="294"/>
                    <a:pt x="268" y="251"/>
                    <a:pt x="268" y="176"/>
                  </a:cubicBezTo>
                  <a:lnTo>
                    <a:pt x="268" y="109"/>
                  </a:lnTo>
                  <a:cubicBezTo>
                    <a:pt x="268" y="55"/>
                    <a:pt x="223" y="0"/>
                    <a:pt x="17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089;p51">
              <a:extLst>
                <a:ext uri="{FF2B5EF4-FFF2-40B4-BE49-F238E27FC236}">
                  <a16:creationId xmlns:a16="http://schemas.microsoft.com/office/drawing/2014/main" xmlns="" id="{4E2BAA22-B115-4BB6-83D6-EA2AC387982F}"/>
                </a:ext>
              </a:extLst>
            </p:cNvPr>
            <p:cNvSpPr/>
            <p:nvPr/>
          </p:nvSpPr>
          <p:spPr>
            <a:xfrm>
              <a:off x="7626040" y="1653301"/>
              <a:ext cx="5652" cy="6054"/>
            </a:xfrm>
            <a:custGeom>
              <a:avLst/>
              <a:gdLst/>
              <a:ahLst/>
              <a:cxnLst/>
              <a:rect l="l" t="t" r="r" b="b"/>
              <a:pathLst>
                <a:path w="267" h="286" extrusionOk="0">
                  <a:moveTo>
                    <a:pt x="100" y="0"/>
                  </a:moveTo>
                  <a:cubicBezTo>
                    <a:pt x="33" y="0"/>
                    <a:pt x="0" y="67"/>
                    <a:pt x="0" y="134"/>
                  </a:cubicBezTo>
                  <a:lnTo>
                    <a:pt x="0" y="201"/>
                  </a:lnTo>
                  <a:cubicBezTo>
                    <a:pt x="15" y="259"/>
                    <a:pt x="68" y="286"/>
                    <a:pt x="123" y="286"/>
                  </a:cubicBezTo>
                  <a:cubicBezTo>
                    <a:pt x="193" y="286"/>
                    <a:pt x="267" y="242"/>
                    <a:pt x="267" y="167"/>
                  </a:cubicBezTo>
                  <a:lnTo>
                    <a:pt x="267" y="101"/>
                  </a:lnTo>
                  <a:cubicBezTo>
                    <a:pt x="234"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090;p51">
              <a:extLst>
                <a:ext uri="{FF2B5EF4-FFF2-40B4-BE49-F238E27FC236}">
                  <a16:creationId xmlns:a16="http://schemas.microsoft.com/office/drawing/2014/main" xmlns="" id="{572F3003-2880-4CBD-9727-1F2F45FE250B}"/>
                </a:ext>
              </a:extLst>
            </p:cNvPr>
            <p:cNvSpPr/>
            <p:nvPr/>
          </p:nvSpPr>
          <p:spPr>
            <a:xfrm>
              <a:off x="7676164" y="1970136"/>
              <a:ext cx="6054" cy="6774"/>
            </a:xfrm>
            <a:custGeom>
              <a:avLst/>
              <a:gdLst/>
              <a:ahLst/>
              <a:cxnLst/>
              <a:rect l="l" t="t" r="r" b="b"/>
              <a:pathLst>
                <a:path w="286" h="320" extrusionOk="0">
                  <a:moveTo>
                    <a:pt x="170" y="1"/>
                  </a:moveTo>
                  <a:cubicBezTo>
                    <a:pt x="158" y="1"/>
                    <a:pt x="146" y="4"/>
                    <a:pt x="134" y="10"/>
                  </a:cubicBezTo>
                  <a:cubicBezTo>
                    <a:pt x="67" y="10"/>
                    <a:pt x="0" y="77"/>
                    <a:pt x="0" y="143"/>
                  </a:cubicBezTo>
                  <a:lnTo>
                    <a:pt x="0" y="210"/>
                  </a:lnTo>
                  <a:cubicBezTo>
                    <a:pt x="15" y="285"/>
                    <a:pt x="78" y="320"/>
                    <a:pt x="139" y="320"/>
                  </a:cubicBezTo>
                  <a:cubicBezTo>
                    <a:pt x="213" y="320"/>
                    <a:pt x="286" y="268"/>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091;p51">
              <a:extLst>
                <a:ext uri="{FF2B5EF4-FFF2-40B4-BE49-F238E27FC236}">
                  <a16:creationId xmlns:a16="http://schemas.microsoft.com/office/drawing/2014/main" xmlns="" id="{1A825E4E-FD1F-46D6-A41C-6275493B80DF}"/>
                </a:ext>
              </a:extLst>
            </p:cNvPr>
            <p:cNvSpPr/>
            <p:nvPr/>
          </p:nvSpPr>
          <p:spPr>
            <a:xfrm>
              <a:off x="7684631" y="2022589"/>
              <a:ext cx="5673" cy="6562"/>
            </a:xfrm>
            <a:custGeom>
              <a:avLst/>
              <a:gdLst/>
              <a:ahLst/>
              <a:cxnLst/>
              <a:rect l="l" t="t" r="r" b="b"/>
              <a:pathLst>
                <a:path w="268" h="310" extrusionOk="0">
                  <a:moveTo>
                    <a:pt x="134" y="0"/>
                  </a:moveTo>
                  <a:cubicBezTo>
                    <a:pt x="67" y="0"/>
                    <a:pt x="1" y="67"/>
                    <a:pt x="1" y="134"/>
                  </a:cubicBezTo>
                  <a:lnTo>
                    <a:pt x="1" y="200"/>
                  </a:lnTo>
                  <a:cubicBezTo>
                    <a:pt x="28" y="255"/>
                    <a:pt x="77" y="309"/>
                    <a:pt x="131" y="309"/>
                  </a:cubicBezTo>
                  <a:cubicBezTo>
                    <a:pt x="143" y="309"/>
                    <a:pt x="155" y="307"/>
                    <a:pt x="167" y="301"/>
                  </a:cubicBezTo>
                  <a:cubicBezTo>
                    <a:pt x="234" y="301"/>
                    <a:pt x="268"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092;p51">
              <a:extLst>
                <a:ext uri="{FF2B5EF4-FFF2-40B4-BE49-F238E27FC236}">
                  <a16:creationId xmlns:a16="http://schemas.microsoft.com/office/drawing/2014/main" xmlns="" id="{B6BEB8A1-75B2-4401-BAB5-48887D442F1C}"/>
                </a:ext>
              </a:extLst>
            </p:cNvPr>
            <p:cNvSpPr/>
            <p:nvPr/>
          </p:nvSpPr>
          <p:spPr>
            <a:xfrm>
              <a:off x="7667697" y="1917387"/>
              <a:ext cx="6371" cy="6562"/>
            </a:xfrm>
            <a:custGeom>
              <a:avLst/>
              <a:gdLst/>
              <a:ahLst/>
              <a:cxnLst/>
              <a:rect l="l" t="t" r="r" b="b"/>
              <a:pathLst>
                <a:path w="301" h="310" extrusionOk="0">
                  <a:moveTo>
                    <a:pt x="134" y="0"/>
                  </a:moveTo>
                  <a:cubicBezTo>
                    <a:pt x="67" y="0"/>
                    <a:pt x="0" y="67"/>
                    <a:pt x="0" y="134"/>
                  </a:cubicBezTo>
                  <a:lnTo>
                    <a:pt x="0" y="200"/>
                  </a:lnTo>
                  <a:cubicBezTo>
                    <a:pt x="27" y="255"/>
                    <a:pt x="77" y="309"/>
                    <a:pt x="130" y="309"/>
                  </a:cubicBezTo>
                  <a:cubicBezTo>
                    <a:pt x="142" y="309"/>
                    <a:pt x="155" y="306"/>
                    <a:pt x="167" y="300"/>
                  </a:cubicBezTo>
                  <a:cubicBezTo>
                    <a:pt x="234" y="300"/>
                    <a:pt x="300" y="234"/>
                    <a:pt x="267" y="167"/>
                  </a:cubicBezTo>
                  <a:lnTo>
                    <a:pt x="267" y="100"/>
                  </a:lnTo>
                  <a:cubicBezTo>
                    <a:pt x="267" y="33"/>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093;p51">
              <a:extLst>
                <a:ext uri="{FF2B5EF4-FFF2-40B4-BE49-F238E27FC236}">
                  <a16:creationId xmlns:a16="http://schemas.microsoft.com/office/drawing/2014/main" xmlns="" id="{699E6357-EB41-4477-B407-B0E431BEE4E9}"/>
                </a:ext>
              </a:extLst>
            </p:cNvPr>
            <p:cNvSpPr/>
            <p:nvPr/>
          </p:nvSpPr>
          <p:spPr>
            <a:xfrm>
              <a:off x="7568845" y="1662297"/>
              <a:ext cx="6054" cy="6752"/>
            </a:xfrm>
            <a:custGeom>
              <a:avLst/>
              <a:gdLst/>
              <a:ahLst/>
              <a:cxnLst/>
              <a:rect l="l" t="t" r="r" b="b"/>
              <a:pathLst>
                <a:path w="286" h="319" extrusionOk="0">
                  <a:moveTo>
                    <a:pt x="170" y="0"/>
                  </a:moveTo>
                  <a:cubicBezTo>
                    <a:pt x="158" y="0"/>
                    <a:pt x="146" y="3"/>
                    <a:pt x="134" y="9"/>
                  </a:cubicBezTo>
                  <a:cubicBezTo>
                    <a:pt x="33" y="9"/>
                    <a:pt x="0" y="76"/>
                    <a:pt x="0" y="143"/>
                  </a:cubicBezTo>
                  <a:lnTo>
                    <a:pt x="0" y="209"/>
                  </a:lnTo>
                  <a:cubicBezTo>
                    <a:pt x="15" y="284"/>
                    <a:pt x="78" y="319"/>
                    <a:pt x="139" y="319"/>
                  </a:cubicBezTo>
                  <a:cubicBezTo>
                    <a:pt x="213" y="319"/>
                    <a:pt x="285" y="268"/>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094;p51">
              <a:extLst>
                <a:ext uri="{FF2B5EF4-FFF2-40B4-BE49-F238E27FC236}">
                  <a16:creationId xmlns:a16="http://schemas.microsoft.com/office/drawing/2014/main" xmlns="" id="{1A950D11-1BFE-44C4-A91B-3AD2E75FE933}"/>
                </a:ext>
              </a:extLst>
            </p:cNvPr>
            <p:cNvSpPr/>
            <p:nvPr/>
          </p:nvSpPr>
          <p:spPr>
            <a:xfrm>
              <a:off x="7112707" y="1735029"/>
              <a:ext cx="6371" cy="6223"/>
            </a:xfrm>
            <a:custGeom>
              <a:avLst/>
              <a:gdLst/>
              <a:ahLst/>
              <a:cxnLst/>
              <a:rect l="l" t="t" r="r" b="b"/>
              <a:pathLst>
                <a:path w="301" h="294" extrusionOk="0">
                  <a:moveTo>
                    <a:pt x="170" y="0"/>
                  </a:moveTo>
                  <a:cubicBezTo>
                    <a:pt x="158" y="0"/>
                    <a:pt x="146" y="3"/>
                    <a:pt x="134" y="9"/>
                  </a:cubicBezTo>
                  <a:cubicBezTo>
                    <a:pt x="67" y="9"/>
                    <a:pt x="0" y="76"/>
                    <a:pt x="34" y="142"/>
                  </a:cubicBezTo>
                  <a:lnTo>
                    <a:pt x="34" y="209"/>
                  </a:lnTo>
                  <a:cubicBezTo>
                    <a:pt x="48" y="268"/>
                    <a:pt x="95" y="294"/>
                    <a:pt x="146" y="294"/>
                  </a:cubicBezTo>
                  <a:cubicBezTo>
                    <a:pt x="211" y="294"/>
                    <a:pt x="282" y="251"/>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095;p51">
              <a:extLst>
                <a:ext uri="{FF2B5EF4-FFF2-40B4-BE49-F238E27FC236}">
                  <a16:creationId xmlns:a16="http://schemas.microsoft.com/office/drawing/2014/main" xmlns="" id="{E3A85142-4473-4AAE-BF84-7F671787E38F}"/>
                </a:ext>
              </a:extLst>
            </p:cNvPr>
            <p:cNvSpPr/>
            <p:nvPr/>
          </p:nvSpPr>
          <p:spPr>
            <a:xfrm>
              <a:off x="7340765" y="1698494"/>
              <a:ext cx="6371" cy="6562"/>
            </a:xfrm>
            <a:custGeom>
              <a:avLst/>
              <a:gdLst/>
              <a:ahLst/>
              <a:cxnLst/>
              <a:rect l="l" t="t" r="r" b="b"/>
              <a:pathLst>
                <a:path w="301" h="310" extrusionOk="0">
                  <a:moveTo>
                    <a:pt x="134" y="0"/>
                  </a:moveTo>
                  <a:cubicBezTo>
                    <a:pt x="67" y="34"/>
                    <a:pt x="1" y="67"/>
                    <a:pt x="1" y="167"/>
                  </a:cubicBezTo>
                  <a:lnTo>
                    <a:pt x="1" y="200"/>
                  </a:lnTo>
                  <a:cubicBezTo>
                    <a:pt x="28" y="255"/>
                    <a:pt x="77" y="309"/>
                    <a:pt x="131" y="309"/>
                  </a:cubicBezTo>
                  <a:cubicBezTo>
                    <a:pt x="143" y="309"/>
                    <a:pt x="155" y="307"/>
                    <a:pt x="168" y="301"/>
                  </a:cubicBezTo>
                  <a:cubicBezTo>
                    <a:pt x="234" y="301"/>
                    <a:pt x="301" y="234"/>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096;p51">
              <a:extLst>
                <a:ext uri="{FF2B5EF4-FFF2-40B4-BE49-F238E27FC236}">
                  <a16:creationId xmlns:a16="http://schemas.microsoft.com/office/drawing/2014/main" xmlns="" id="{A9EEAF66-2D56-4211-BF54-9ED48142C760}"/>
                </a:ext>
              </a:extLst>
            </p:cNvPr>
            <p:cNvSpPr/>
            <p:nvPr/>
          </p:nvSpPr>
          <p:spPr>
            <a:xfrm>
              <a:off x="7511651" y="1671463"/>
              <a:ext cx="5673" cy="6202"/>
            </a:xfrm>
            <a:custGeom>
              <a:avLst/>
              <a:gdLst/>
              <a:ahLst/>
              <a:cxnLst/>
              <a:rect l="l" t="t" r="r" b="b"/>
              <a:pathLst>
                <a:path w="268" h="293" extrusionOk="0">
                  <a:moveTo>
                    <a:pt x="170" y="1"/>
                  </a:moveTo>
                  <a:cubicBezTo>
                    <a:pt x="158" y="1"/>
                    <a:pt x="146" y="4"/>
                    <a:pt x="134" y="10"/>
                  </a:cubicBezTo>
                  <a:cubicBezTo>
                    <a:pt x="67" y="10"/>
                    <a:pt x="0" y="76"/>
                    <a:pt x="0" y="143"/>
                  </a:cubicBezTo>
                  <a:lnTo>
                    <a:pt x="0" y="210"/>
                  </a:lnTo>
                  <a:cubicBezTo>
                    <a:pt x="28" y="266"/>
                    <a:pt x="79" y="292"/>
                    <a:pt x="129" y="292"/>
                  </a:cubicBezTo>
                  <a:cubicBezTo>
                    <a:pt x="199" y="292"/>
                    <a:pt x="267" y="240"/>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097;p51">
              <a:extLst>
                <a:ext uri="{FF2B5EF4-FFF2-40B4-BE49-F238E27FC236}">
                  <a16:creationId xmlns:a16="http://schemas.microsoft.com/office/drawing/2014/main" xmlns="" id="{24058AEB-8C30-4CBE-8840-BD8B1E71C7AA}"/>
                </a:ext>
              </a:extLst>
            </p:cNvPr>
            <p:cNvSpPr/>
            <p:nvPr/>
          </p:nvSpPr>
          <p:spPr>
            <a:xfrm>
              <a:off x="7455154" y="1680565"/>
              <a:ext cx="5673" cy="6647"/>
            </a:xfrm>
            <a:custGeom>
              <a:avLst/>
              <a:gdLst/>
              <a:ahLst/>
              <a:cxnLst/>
              <a:rect l="l" t="t" r="r" b="b"/>
              <a:pathLst>
                <a:path w="268" h="314" extrusionOk="0">
                  <a:moveTo>
                    <a:pt x="150" y="1"/>
                  </a:moveTo>
                  <a:cubicBezTo>
                    <a:pt x="134" y="1"/>
                    <a:pt x="117" y="5"/>
                    <a:pt x="101" y="13"/>
                  </a:cubicBezTo>
                  <a:cubicBezTo>
                    <a:pt x="34" y="13"/>
                    <a:pt x="1" y="80"/>
                    <a:pt x="1" y="147"/>
                  </a:cubicBezTo>
                  <a:lnTo>
                    <a:pt x="1" y="214"/>
                  </a:lnTo>
                  <a:cubicBezTo>
                    <a:pt x="1" y="280"/>
                    <a:pt x="67" y="314"/>
                    <a:pt x="134" y="314"/>
                  </a:cubicBezTo>
                  <a:cubicBezTo>
                    <a:pt x="234" y="280"/>
                    <a:pt x="267" y="214"/>
                    <a:pt x="267" y="147"/>
                  </a:cubicBezTo>
                  <a:lnTo>
                    <a:pt x="267" y="113"/>
                  </a:lnTo>
                  <a:cubicBezTo>
                    <a:pt x="242" y="38"/>
                    <a:pt x="199" y="1"/>
                    <a:pt x="15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098;p51">
              <a:extLst>
                <a:ext uri="{FF2B5EF4-FFF2-40B4-BE49-F238E27FC236}">
                  <a16:creationId xmlns:a16="http://schemas.microsoft.com/office/drawing/2014/main" xmlns="" id="{2B29B739-3DAC-49E5-AD88-1D4E2FDC8E07}"/>
                </a:ext>
              </a:extLst>
            </p:cNvPr>
            <p:cNvSpPr/>
            <p:nvPr/>
          </p:nvSpPr>
          <p:spPr>
            <a:xfrm>
              <a:off x="7284290" y="1707659"/>
              <a:ext cx="5673" cy="6583"/>
            </a:xfrm>
            <a:custGeom>
              <a:avLst/>
              <a:gdLst/>
              <a:ahLst/>
              <a:cxnLst/>
              <a:rect l="l" t="t" r="r" b="b"/>
              <a:pathLst>
                <a:path w="268" h="311" extrusionOk="0">
                  <a:moveTo>
                    <a:pt x="100" y="1"/>
                  </a:moveTo>
                  <a:cubicBezTo>
                    <a:pt x="34" y="1"/>
                    <a:pt x="0" y="68"/>
                    <a:pt x="0" y="134"/>
                  </a:cubicBezTo>
                  <a:lnTo>
                    <a:pt x="0" y="201"/>
                  </a:lnTo>
                  <a:cubicBezTo>
                    <a:pt x="15" y="276"/>
                    <a:pt x="71" y="311"/>
                    <a:pt x="127" y="311"/>
                  </a:cubicBezTo>
                  <a:cubicBezTo>
                    <a:pt x="197" y="311"/>
                    <a:pt x="267" y="259"/>
                    <a:pt x="267" y="168"/>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099;p51">
              <a:extLst>
                <a:ext uri="{FF2B5EF4-FFF2-40B4-BE49-F238E27FC236}">
                  <a16:creationId xmlns:a16="http://schemas.microsoft.com/office/drawing/2014/main" xmlns="" id="{C4790C78-3715-4777-B54E-D7AFA7F17FDC}"/>
                </a:ext>
              </a:extLst>
            </p:cNvPr>
            <p:cNvSpPr/>
            <p:nvPr/>
          </p:nvSpPr>
          <p:spPr>
            <a:xfrm>
              <a:off x="7397960" y="1689307"/>
              <a:ext cx="5673" cy="6647"/>
            </a:xfrm>
            <a:custGeom>
              <a:avLst/>
              <a:gdLst/>
              <a:ahLst/>
              <a:cxnLst/>
              <a:rect l="l" t="t" r="r" b="b"/>
              <a:pathLst>
                <a:path w="268" h="314" extrusionOk="0">
                  <a:moveTo>
                    <a:pt x="134" y="1"/>
                  </a:moveTo>
                  <a:cubicBezTo>
                    <a:pt x="34" y="34"/>
                    <a:pt x="1" y="101"/>
                    <a:pt x="1" y="167"/>
                  </a:cubicBezTo>
                  <a:lnTo>
                    <a:pt x="1" y="201"/>
                  </a:lnTo>
                  <a:cubicBezTo>
                    <a:pt x="26" y="276"/>
                    <a:pt x="70" y="313"/>
                    <a:pt x="118" y="313"/>
                  </a:cubicBezTo>
                  <a:cubicBezTo>
                    <a:pt x="134" y="313"/>
                    <a:pt x="151" y="309"/>
                    <a:pt x="167" y="301"/>
                  </a:cubicBezTo>
                  <a:cubicBezTo>
                    <a:pt x="234" y="301"/>
                    <a:pt x="268" y="234"/>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100;p51">
              <a:extLst>
                <a:ext uri="{FF2B5EF4-FFF2-40B4-BE49-F238E27FC236}">
                  <a16:creationId xmlns:a16="http://schemas.microsoft.com/office/drawing/2014/main" xmlns="" id="{325976B2-4816-4818-8656-5CB313E69DE6}"/>
                </a:ext>
              </a:extLst>
            </p:cNvPr>
            <p:cNvSpPr/>
            <p:nvPr/>
          </p:nvSpPr>
          <p:spPr>
            <a:xfrm>
              <a:off x="6934074" y="1709522"/>
              <a:ext cx="5652" cy="6647"/>
            </a:xfrm>
            <a:custGeom>
              <a:avLst/>
              <a:gdLst/>
              <a:ahLst/>
              <a:cxnLst/>
              <a:rect l="l" t="t" r="r" b="b"/>
              <a:pathLst>
                <a:path w="267" h="314" extrusionOk="0">
                  <a:moveTo>
                    <a:pt x="154" y="1"/>
                  </a:moveTo>
                  <a:cubicBezTo>
                    <a:pt x="136" y="1"/>
                    <a:pt x="117" y="5"/>
                    <a:pt x="100" y="13"/>
                  </a:cubicBezTo>
                  <a:cubicBezTo>
                    <a:pt x="33" y="13"/>
                    <a:pt x="0" y="80"/>
                    <a:pt x="0" y="146"/>
                  </a:cubicBezTo>
                  <a:lnTo>
                    <a:pt x="0" y="180"/>
                  </a:lnTo>
                  <a:cubicBezTo>
                    <a:pt x="0" y="280"/>
                    <a:pt x="67" y="313"/>
                    <a:pt x="133" y="313"/>
                  </a:cubicBezTo>
                  <a:cubicBezTo>
                    <a:pt x="234" y="280"/>
                    <a:pt x="267" y="213"/>
                    <a:pt x="267" y="146"/>
                  </a:cubicBezTo>
                  <a:lnTo>
                    <a:pt x="267" y="113"/>
                  </a:lnTo>
                  <a:cubicBezTo>
                    <a:pt x="267" y="38"/>
                    <a:pt x="211" y="1"/>
                    <a:pt x="15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101;p51">
              <a:extLst>
                <a:ext uri="{FF2B5EF4-FFF2-40B4-BE49-F238E27FC236}">
                  <a16:creationId xmlns:a16="http://schemas.microsoft.com/office/drawing/2014/main" xmlns="" id="{F8E83AAB-6F93-4AB6-9C2C-10C23AB4A88E}"/>
                </a:ext>
              </a:extLst>
            </p:cNvPr>
            <p:cNvSpPr/>
            <p:nvPr/>
          </p:nvSpPr>
          <p:spPr>
            <a:xfrm>
              <a:off x="6925586" y="1656646"/>
              <a:ext cx="5673" cy="6181"/>
            </a:xfrm>
            <a:custGeom>
              <a:avLst/>
              <a:gdLst/>
              <a:ahLst/>
              <a:cxnLst/>
              <a:rect l="l" t="t" r="r" b="b"/>
              <a:pathLst>
                <a:path w="268" h="292" extrusionOk="0">
                  <a:moveTo>
                    <a:pt x="137" y="0"/>
                  </a:moveTo>
                  <a:cubicBezTo>
                    <a:pt x="125" y="0"/>
                    <a:pt x="113" y="3"/>
                    <a:pt x="101" y="9"/>
                  </a:cubicBezTo>
                  <a:cubicBezTo>
                    <a:pt x="34" y="9"/>
                    <a:pt x="1" y="76"/>
                    <a:pt x="1" y="143"/>
                  </a:cubicBezTo>
                  <a:lnTo>
                    <a:pt x="1" y="209"/>
                  </a:lnTo>
                  <a:cubicBezTo>
                    <a:pt x="15" y="265"/>
                    <a:pt x="63" y="292"/>
                    <a:pt x="116" y="292"/>
                  </a:cubicBezTo>
                  <a:cubicBezTo>
                    <a:pt x="188" y="292"/>
                    <a:pt x="268" y="240"/>
                    <a:pt x="268" y="143"/>
                  </a:cubicBezTo>
                  <a:lnTo>
                    <a:pt x="268"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102;p51">
              <a:extLst>
                <a:ext uri="{FF2B5EF4-FFF2-40B4-BE49-F238E27FC236}">
                  <a16:creationId xmlns:a16="http://schemas.microsoft.com/office/drawing/2014/main" xmlns="" id="{56566882-4E31-4200-BF9D-3BC77D3ECBA7}"/>
                </a:ext>
              </a:extLst>
            </p:cNvPr>
            <p:cNvSpPr/>
            <p:nvPr/>
          </p:nvSpPr>
          <p:spPr>
            <a:xfrm>
              <a:off x="6917119" y="1603875"/>
              <a:ext cx="5673" cy="6054"/>
            </a:xfrm>
            <a:custGeom>
              <a:avLst/>
              <a:gdLst/>
              <a:ahLst/>
              <a:cxnLst/>
              <a:rect l="l" t="t" r="r" b="b"/>
              <a:pathLst>
                <a:path w="268" h="286" extrusionOk="0">
                  <a:moveTo>
                    <a:pt x="101" y="0"/>
                  </a:moveTo>
                  <a:cubicBezTo>
                    <a:pt x="34" y="0"/>
                    <a:pt x="0" y="67"/>
                    <a:pt x="0" y="134"/>
                  </a:cubicBezTo>
                  <a:lnTo>
                    <a:pt x="0" y="201"/>
                  </a:lnTo>
                  <a:cubicBezTo>
                    <a:pt x="15" y="259"/>
                    <a:pt x="68" y="286"/>
                    <a:pt x="123" y="286"/>
                  </a:cubicBezTo>
                  <a:cubicBezTo>
                    <a:pt x="194" y="286"/>
                    <a:pt x="267" y="242"/>
                    <a:pt x="267" y="167"/>
                  </a:cubicBezTo>
                  <a:lnTo>
                    <a:pt x="267" y="101"/>
                  </a:lnTo>
                  <a:cubicBezTo>
                    <a:pt x="234" y="34"/>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103;p51">
              <a:extLst>
                <a:ext uri="{FF2B5EF4-FFF2-40B4-BE49-F238E27FC236}">
                  <a16:creationId xmlns:a16="http://schemas.microsoft.com/office/drawing/2014/main" xmlns="" id="{B6C94DBD-7F6A-4BC8-903A-0B15EFAF3E08}"/>
                </a:ext>
              </a:extLst>
            </p:cNvPr>
            <p:cNvSpPr/>
            <p:nvPr/>
          </p:nvSpPr>
          <p:spPr>
            <a:xfrm>
              <a:off x="6967244" y="1920202"/>
              <a:ext cx="6393" cy="6583"/>
            </a:xfrm>
            <a:custGeom>
              <a:avLst/>
              <a:gdLst/>
              <a:ahLst/>
              <a:cxnLst/>
              <a:rect l="l" t="t" r="r" b="b"/>
              <a:pathLst>
                <a:path w="302" h="311" extrusionOk="0">
                  <a:moveTo>
                    <a:pt x="134" y="1"/>
                  </a:moveTo>
                  <a:cubicBezTo>
                    <a:pt x="68" y="34"/>
                    <a:pt x="1" y="101"/>
                    <a:pt x="1" y="167"/>
                  </a:cubicBezTo>
                  <a:lnTo>
                    <a:pt x="1" y="201"/>
                  </a:lnTo>
                  <a:cubicBezTo>
                    <a:pt x="31" y="276"/>
                    <a:pt x="95" y="310"/>
                    <a:pt x="156" y="310"/>
                  </a:cubicBezTo>
                  <a:cubicBezTo>
                    <a:pt x="231" y="310"/>
                    <a:pt x="301" y="259"/>
                    <a:pt x="301" y="167"/>
                  </a:cubicBezTo>
                  <a:lnTo>
                    <a:pt x="301" y="134"/>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104;p51">
              <a:extLst>
                <a:ext uri="{FF2B5EF4-FFF2-40B4-BE49-F238E27FC236}">
                  <a16:creationId xmlns:a16="http://schemas.microsoft.com/office/drawing/2014/main" xmlns="" id="{E5C9F552-2A7B-477E-AC86-1DCB18237487}"/>
                </a:ext>
              </a:extLst>
            </p:cNvPr>
            <p:cNvSpPr/>
            <p:nvPr/>
          </p:nvSpPr>
          <p:spPr>
            <a:xfrm>
              <a:off x="6951008" y="1815000"/>
              <a:ext cx="5673" cy="6054"/>
            </a:xfrm>
            <a:custGeom>
              <a:avLst/>
              <a:gdLst/>
              <a:ahLst/>
              <a:cxnLst/>
              <a:rect l="l" t="t" r="r" b="b"/>
              <a:pathLst>
                <a:path w="268" h="286" extrusionOk="0">
                  <a:moveTo>
                    <a:pt x="101" y="0"/>
                  </a:moveTo>
                  <a:cubicBezTo>
                    <a:pt x="34" y="0"/>
                    <a:pt x="1" y="34"/>
                    <a:pt x="1" y="100"/>
                  </a:cubicBezTo>
                  <a:cubicBezTo>
                    <a:pt x="1" y="100"/>
                    <a:pt x="1" y="134"/>
                    <a:pt x="1" y="134"/>
                  </a:cubicBezTo>
                  <a:lnTo>
                    <a:pt x="1" y="200"/>
                  </a:lnTo>
                  <a:cubicBezTo>
                    <a:pt x="15" y="259"/>
                    <a:pt x="62" y="285"/>
                    <a:pt x="113" y="285"/>
                  </a:cubicBezTo>
                  <a:cubicBezTo>
                    <a:pt x="177" y="285"/>
                    <a:pt x="249" y="242"/>
                    <a:pt x="267" y="167"/>
                  </a:cubicBezTo>
                  <a:lnTo>
                    <a:pt x="267" y="100"/>
                  </a:lnTo>
                  <a:cubicBezTo>
                    <a:pt x="267" y="100"/>
                    <a:pt x="267" y="67"/>
                    <a:pt x="267" y="67"/>
                  </a:cubicBezTo>
                  <a:cubicBezTo>
                    <a:pt x="234" y="0"/>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105;p51">
              <a:extLst>
                <a:ext uri="{FF2B5EF4-FFF2-40B4-BE49-F238E27FC236}">
                  <a16:creationId xmlns:a16="http://schemas.microsoft.com/office/drawing/2014/main" xmlns="" id="{930D1391-5387-4984-8B5E-77A88E8A84EE}"/>
                </a:ext>
              </a:extLst>
            </p:cNvPr>
            <p:cNvSpPr/>
            <p:nvPr/>
          </p:nvSpPr>
          <p:spPr>
            <a:xfrm>
              <a:off x="6958777" y="1867770"/>
              <a:ext cx="6371" cy="6562"/>
            </a:xfrm>
            <a:custGeom>
              <a:avLst/>
              <a:gdLst/>
              <a:ahLst/>
              <a:cxnLst/>
              <a:rect l="l" t="t" r="r" b="b"/>
              <a:pathLst>
                <a:path w="301" h="310" extrusionOk="0">
                  <a:moveTo>
                    <a:pt x="170" y="0"/>
                  </a:moveTo>
                  <a:cubicBezTo>
                    <a:pt x="158" y="0"/>
                    <a:pt x="146" y="3"/>
                    <a:pt x="134" y="9"/>
                  </a:cubicBezTo>
                  <a:cubicBezTo>
                    <a:pt x="67" y="9"/>
                    <a:pt x="1" y="76"/>
                    <a:pt x="34" y="143"/>
                  </a:cubicBezTo>
                  <a:lnTo>
                    <a:pt x="34" y="209"/>
                  </a:lnTo>
                  <a:cubicBezTo>
                    <a:pt x="34" y="276"/>
                    <a:pt x="101" y="309"/>
                    <a:pt x="167" y="309"/>
                  </a:cubicBezTo>
                  <a:cubicBezTo>
                    <a:pt x="234" y="309"/>
                    <a:pt x="301"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106;p51">
              <a:extLst>
                <a:ext uri="{FF2B5EF4-FFF2-40B4-BE49-F238E27FC236}">
                  <a16:creationId xmlns:a16="http://schemas.microsoft.com/office/drawing/2014/main" xmlns="" id="{2F9FF239-431E-4CE6-927D-61F0EC1ED860}"/>
                </a:ext>
              </a:extLst>
            </p:cNvPr>
            <p:cNvSpPr/>
            <p:nvPr/>
          </p:nvSpPr>
          <p:spPr>
            <a:xfrm>
              <a:off x="6990549" y="1700420"/>
              <a:ext cx="6371" cy="6562"/>
            </a:xfrm>
            <a:custGeom>
              <a:avLst/>
              <a:gdLst/>
              <a:ahLst/>
              <a:cxnLst/>
              <a:rect l="l" t="t" r="r" b="b"/>
              <a:pathLst>
                <a:path w="301" h="310" extrusionOk="0">
                  <a:moveTo>
                    <a:pt x="170" y="1"/>
                  </a:moveTo>
                  <a:cubicBezTo>
                    <a:pt x="159" y="1"/>
                    <a:pt x="146" y="3"/>
                    <a:pt x="134" y="9"/>
                  </a:cubicBezTo>
                  <a:cubicBezTo>
                    <a:pt x="67" y="9"/>
                    <a:pt x="1" y="76"/>
                    <a:pt x="1" y="143"/>
                  </a:cubicBezTo>
                  <a:lnTo>
                    <a:pt x="1" y="210"/>
                  </a:lnTo>
                  <a:cubicBezTo>
                    <a:pt x="34" y="276"/>
                    <a:pt x="101" y="310"/>
                    <a:pt x="167" y="310"/>
                  </a:cubicBezTo>
                  <a:cubicBezTo>
                    <a:pt x="234" y="276"/>
                    <a:pt x="301" y="243"/>
                    <a:pt x="267" y="143"/>
                  </a:cubicBezTo>
                  <a:lnTo>
                    <a:pt x="267" y="109"/>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107;p51">
              <a:extLst>
                <a:ext uri="{FF2B5EF4-FFF2-40B4-BE49-F238E27FC236}">
                  <a16:creationId xmlns:a16="http://schemas.microsoft.com/office/drawing/2014/main" xmlns="" id="{5A988D2F-C0AF-4E27-BCD9-E0CB7565927E}"/>
                </a:ext>
              </a:extLst>
            </p:cNvPr>
            <p:cNvSpPr/>
            <p:nvPr/>
          </p:nvSpPr>
          <p:spPr>
            <a:xfrm>
              <a:off x="6982082" y="1647459"/>
              <a:ext cx="6371" cy="6774"/>
            </a:xfrm>
            <a:custGeom>
              <a:avLst/>
              <a:gdLst/>
              <a:ahLst/>
              <a:cxnLst/>
              <a:rect l="l" t="t" r="r" b="b"/>
              <a:pathLst>
                <a:path w="301" h="320" extrusionOk="0">
                  <a:moveTo>
                    <a:pt x="170" y="1"/>
                  </a:moveTo>
                  <a:cubicBezTo>
                    <a:pt x="158" y="1"/>
                    <a:pt x="146" y="4"/>
                    <a:pt x="134" y="10"/>
                  </a:cubicBezTo>
                  <a:cubicBezTo>
                    <a:pt x="67" y="10"/>
                    <a:pt x="0" y="76"/>
                    <a:pt x="34" y="143"/>
                  </a:cubicBezTo>
                  <a:lnTo>
                    <a:pt x="34" y="210"/>
                  </a:lnTo>
                  <a:cubicBezTo>
                    <a:pt x="49" y="285"/>
                    <a:pt x="104" y="319"/>
                    <a:pt x="161" y="319"/>
                  </a:cubicBezTo>
                  <a:cubicBezTo>
                    <a:pt x="230" y="319"/>
                    <a:pt x="301" y="268"/>
                    <a:pt x="301" y="176"/>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108;p51">
              <a:extLst>
                <a:ext uri="{FF2B5EF4-FFF2-40B4-BE49-F238E27FC236}">
                  <a16:creationId xmlns:a16="http://schemas.microsoft.com/office/drawing/2014/main" xmlns="" id="{F187F0C8-A740-4980-AC98-D4126E8C7C0D}"/>
                </a:ext>
              </a:extLst>
            </p:cNvPr>
            <p:cNvSpPr/>
            <p:nvPr/>
          </p:nvSpPr>
          <p:spPr>
            <a:xfrm>
              <a:off x="6973615" y="1594688"/>
              <a:ext cx="6371" cy="6583"/>
            </a:xfrm>
            <a:custGeom>
              <a:avLst/>
              <a:gdLst/>
              <a:ahLst/>
              <a:cxnLst/>
              <a:rect l="l" t="t" r="r" b="b"/>
              <a:pathLst>
                <a:path w="301" h="311" extrusionOk="0">
                  <a:moveTo>
                    <a:pt x="133" y="1"/>
                  </a:moveTo>
                  <a:cubicBezTo>
                    <a:pt x="67" y="1"/>
                    <a:pt x="0" y="68"/>
                    <a:pt x="33" y="168"/>
                  </a:cubicBezTo>
                  <a:lnTo>
                    <a:pt x="33" y="201"/>
                  </a:lnTo>
                  <a:cubicBezTo>
                    <a:pt x="48" y="276"/>
                    <a:pt x="104" y="311"/>
                    <a:pt x="161" y="311"/>
                  </a:cubicBezTo>
                  <a:cubicBezTo>
                    <a:pt x="230" y="311"/>
                    <a:pt x="300" y="259"/>
                    <a:pt x="300" y="168"/>
                  </a:cubicBezTo>
                  <a:lnTo>
                    <a:pt x="300" y="101"/>
                  </a:lnTo>
                  <a:cubicBezTo>
                    <a:pt x="267" y="34"/>
                    <a:pt x="200" y="1"/>
                    <a:pt x="13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109;p51">
              <a:extLst>
                <a:ext uri="{FF2B5EF4-FFF2-40B4-BE49-F238E27FC236}">
                  <a16:creationId xmlns:a16="http://schemas.microsoft.com/office/drawing/2014/main" xmlns="" id="{04A0D3FE-6A99-4FFD-9241-EDC89BC0B605}"/>
                </a:ext>
              </a:extLst>
            </p:cNvPr>
            <p:cNvSpPr/>
            <p:nvPr/>
          </p:nvSpPr>
          <p:spPr>
            <a:xfrm>
              <a:off x="7024438" y="1911545"/>
              <a:ext cx="5673" cy="6181"/>
            </a:xfrm>
            <a:custGeom>
              <a:avLst/>
              <a:gdLst/>
              <a:ahLst/>
              <a:cxnLst/>
              <a:rect l="l" t="t" r="r" b="b"/>
              <a:pathLst>
                <a:path w="268" h="292" extrusionOk="0">
                  <a:moveTo>
                    <a:pt x="171" y="0"/>
                  </a:moveTo>
                  <a:cubicBezTo>
                    <a:pt x="159" y="0"/>
                    <a:pt x="146" y="3"/>
                    <a:pt x="134" y="9"/>
                  </a:cubicBezTo>
                  <a:cubicBezTo>
                    <a:pt x="34" y="9"/>
                    <a:pt x="1" y="76"/>
                    <a:pt x="1" y="143"/>
                  </a:cubicBezTo>
                  <a:lnTo>
                    <a:pt x="1" y="209"/>
                  </a:lnTo>
                  <a:cubicBezTo>
                    <a:pt x="29" y="265"/>
                    <a:pt x="80" y="292"/>
                    <a:pt x="130" y="292"/>
                  </a:cubicBezTo>
                  <a:cubicBezTo>
                    <a:pt x="200" y="292"/>
                    <a:pt x="268" y="240"/>
                    <a:pt x="268" y="143"/>
                  </a:cubicBezTo>
                  <a:lnTo>
                    <a:pt x="268" y="109"/>
                  </a:lnTo>
                  <a:cubicBezTo>
                    <a:pt x="268" y="55"/>
                    <a:pt x="223" y="0"/>
                    <a:pt x="17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110;p51">
              <a:extLst>
                <a:ext uri="{FF2B5EF4-FFF2-40B4-BE49-F238E27FC236}">
                  <a16:creationId xmlns:a16="http://schemas.microsoft.com/office/drawing/2014/main" xmlns="" id="{975F76AD-53D4-4F1C-9619-E5562013E00D}"/>
                </a:ext>
              </a:extLst>
            </p:cNvPr>
            <p:cNvSpPr/>
            <p:nvPr/>
          </p:nvSpPr>
          <p:spPr>
            <a:xfrm>
              <a:off x="7007504" y="1805538"/>
              <a:ext cx="6371" cy="6858"/>
            </a:xfrm>
            <a:custGeom>
              <a:avLst/>
              <a:gdLst/>
              <a:ahLst/>
              <a:cxnLst/>
              <a:rect l="l" t="t" r="r" b="b"/>
              <a:pathLst>
                <a:path w="301" h="324" extrusionOk="0">
                  <a:moveTo>
                    <a:pt x="166" y="1"/>
                  </a:moveTo>
                  <a:cubicBezTo>
                    <a:pt x="154" y="1"/>
                    <a:pt x="143" y="5"/>
                    <a:pt x="134" y="14"/>
                  </a:cubicBezTo>
                  <a:cubicBezTo>
                    <a:pt x="67" y="14"/>
                    <a:pt x="34" y="47"/>
                    <a:pt x="0" y="114"/>
                  </a:cubicBezTo>
                  <a:cubicBezTo>
                    <a:pt x="0" y="114"/>
                    <a:pt x="0" y="147"/>
                    <a:pt x="0" y="147"/>
                  </a:cubicBezTo>
                  <a:lnTo>
                    <a:pt x="0" y="214"/>
                  </a:lnTo>
                  <a:cubicBezTo>
                    <a:pt x="30" y="289"/>
                    <a:pt x="94" y="323"/>
                    <a:pt x="152" y="323"/>
                  </a:cubicBezTo>
                  <a:cubicBezTo>
                    <a:pt x="223" y="323"/>
                    <a:pt x="285" y="272"/>
                    <a:pt x="267" y="180"/>
                  </a:cubicBezTo>
                  <a:lnTo>
                    <a:pt x="267" y="114"/>
                  </a:lnTo>
                  <a:cubicBezTo>
                    <a:pt x="300" y="114"/>
                    <a:pt x="300" y="80"/>
                    <a:pt x="267" y="80"/>
                  </a:cubicBezTo>
                  <a:cubicBezTo>
                    <a:pt x="243" y="32"/>
                    <a:pt x="200" y="1"/>
                    <a:pt x="166"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111;p51">
              <a:extLst>
                <a:ext uri="{FF2B5EF4-FFF2-40B4-BE49-F238E27FC236}">
                  <a16:creationId xmlns:a16="http://schemas.microsoft.com/office/drawing/2014/main" xmlns="" id="{2BB4E9A7-9F5B-480D-8627-679D65CDF8CE}"/>
                </a:ext>
              </a:extLst>
            </p:cNvPr>
            <p:cNvSpPr/>
            <p:nvPr/>
          </p:nvSpPr>
          <p:spPr>
            <a:xfrm>
              <a:off x="7015971" y="1858584"/>
              <a:ext cx="6054" cy="6774"/>
            </a:xfrm>
            <a:custGeom>
              <a:avLst/>
              <a:gdLst/>
              <a:ahLst/>
              <a:cxnLst/>
              <a:rect l="l" t="t" r="r" b="b"/>
              <a:pathLst>
                <a:path w="286" h="320" extrusionOk="0">
                  <a:moveTo>
                    <a:pt x="170" y="1"/>
                  </a:moveTo>
                  <a:cubicBezTo>
                    <a:pt x="158" y="1"/>
                    <a:pt x="146" y="3"/>
                    <a:pt x="134" y="9"/>
                  </a:cubicBezTo>
                  <a:cubicBezTo>
                    <a:pt x="67" y="9"/>
                    <a:pt x="0" y="76"/>
                    <a:pt x="0" y="143"/>
                  </a:cubicBezTo>
                  <a:lnTo>
                    <a:pt x="0" y="210"/>
                  </a:lnTo>
                  <a:cubicBezTo>
                    <a:pt x="16" y="285"/>
                    <a:pt x="78" y="319"/>
                    <a:pt x="139" y="319"/>
                  </a:cubicBezTo>
                  <a:cubicBezTo>
                    <a:pt x="213" y="319"/>
                    <a:pt x="286" y="268"/>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112;p51">
              <a:extLst>
                <a:ext uri="{FF2B5EF4-FFF2-40B4-BE49-F238E27FC236}">
                  <a16:creationId xmlns:a16="http://schemas.microsoft.com/office/drawing/2014/main" xmlns="" id="{5E4BF17D-251D-4018-8C5D-5A74CF8B15C4}"/>
                </a:ext>
              </a:extLst>
            </p:cNvPr>
            <p:cNvSpPr/>
            <p:nvPr/>
          </p:nvSpPr>
          <p:spPr>
            <a:xfrm>
              <a:off x="7039277" y="1638463"/>
              <a:ext cx="5673" cy="6075"/>
            </a:xfrm>
            <a:custGeom>
              <a:avLst/>
              <a:gdLst/>
              <a:ahLst/>
              <a:cxnLst/>
              <a:rect l="l" t="t" r="r" b="b"/>
              <a:pathLst>
                <a:path w="268" h="287" extrusionOk="0">
                  <a:moveTo>
                    <a:pt x="134" y="1"/>
                  </a:moveTo>
                  <a:cubicBezTo>
                    <a:pt x="34" y="1"/>
                    <a:pt x="0" y="68"/>
                    <a:pt x="0" y="134"/>
                  </a:cubicBezTo>
                  <a:lnTo>
                    <a:pt x="0" y="201"/>
                  </a:lnTo>
                  <a:cubicBezTo>
                    <a:pt x="30" y="260"/>
                    <a:pt x="84" y="286"/>
                    <a:pt x="137" y="286"/>
                  </a:cubicBezTo>
                  <a:cubicBezTo>
                    <a:pt x="204" y="286"/>
                    <a:pt x="267" y="243"/>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113;p51">
              <a:extLst>
                <a:ext uri="{FF2B5EF4-FFF2-40B4-BE49-F238E27FC236}">
                  <a16:creationId xmlns:a16="http://schemas.microsoft.com/office/drawing/2014/main" xmlns="" id="{0E424065-B002-4270-B5D9-59D89C3DB143}"/>
                </a:ext>
              </a:extLst>
            </p:cNvPr>
            <p:cNvSpPr/>
            <p:nvPr/>
          </p:nvSpPr>
          <p:spPr>
            <a:xfrm>
              <a:off x="7047744" y="1691233"/>
              <a:ext cx="6054" cy="6774"/>
            </a:xfrm>
            <a:custGeom>
              <a:avLst/>
              <a:gdLst/>
              <a:ahLst/>
              <a:cxnLst/>
              <a:rect l="l" t="t" r="r" b="b"/>
              <a:pathLst>
                <a:path w="286" h="320" extrusionOk="0">
                  <a:moveTo>
                    <a:pt x="170" y="1"/>
                  </a:moveTo>
                  <a:cubicBezTo>
                    <a:pt x="158" y="1"/>
                    <a:pt x="146" y="4"/>
                    <a:pt x="134" y="10"/>
                  </a:cubicBezTo>
                  <a:cubicBezTo>
                    <a:pt x="34" y="10"/>
                    <a:pt x="1" y="76"/>
                    <a:pt x="1" y="143"/>
                  </a:cubicBezTo>
                  <a:lnTo>
                    <a:pt x="1" y="210"/>
                  </a:lnTo>
                  <a:cubicBezTo>
                    <a:pt x="16" y="285"/>
                    <a:pt x="78" y="320"/>
                    <a:pt x="139" y="320"/>
                  </a:cubicBezTo>
                  <a:cubicBezTo>
                    <a:pt x="213" y="320"/>
                    <a:pt x="286" y="268"/>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114;p51">
              <a:extLst>
                <a:ext uri="{FF2B5EF4-FFF2-40B4-BE49-F238E27FC236}">
                  <a16:creationId xmlns:a16="http://schemas.microsoft.com/office/drawing/2014/main" xmlns="" id="{F1F16E93-45ED-4D7A-8E16-F90846B44321}"/>
                </a:ext>
              </a:extLst>
            </p:cNvPr>
            <p:cNvSpPr/>
            <p:nvPr/>
          </p:nvSpPr>
          <p:spPr>
            <a:xfrm>
              <a:off x="7030788" y="1585523"/>
              <a:ext cx="6393" cy="6562"/>
            </a:xfrm>
            <a:custGeom>
              <a:avLst/>
              <a:gdLst/>
              <a:ahLst/>
              <a:cxnLst/>
              <a:rect l="l" t="t" r="r" b="b"/>
              <a:pathLst>
                <a:path w="302" h="310" extrusionOk="0">
                  <a:moveTo>
                    <a:pt x="134" y="0"/>
                  </a:moveTo>
                  <a:cubicBezTo>
                    <a:pt x="68" y="34"/>
                    <a:pt x="1" y="100"/>
                    <a:pt x="1" y="167"/>
                  </a:cubicBezTo>
                  <a:lnTo>
                    <a:pt x="1" y="200"/>
                  </a:lnTo>
                  <a:cubicBezTo>
                    <a:pt x="28" y="255"/>
                    <a:pt x="78" y="309"/>
                    <a:pt x="131" y="309"/>
                  </a:cubicBezTo>
                  <a:cubicBezTo>
                    <a:pt x="143" y="309"/>
                    <a:pt x="156" y="307"/>
                    <a:pt x="168" y="300"/>
                  </a:cubicBezTo>
                  <a:cubicBezTo>
                    <a:pt x="234" y="300"/>
                    <a:pt x="301"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115;p51">
              <a:extLst>
                <a:ext uri="{FF2B5EF4-FFF2-40B4-BE49-F238E27FC236}">
                  <a16:creationId xmlns:a16="http://schemas.microsoft.com/office/drawing/2014/main" xmlns="" id="{138A3795-8633-4662-B5E5-C6733D35393A}"/>
                </a:ext>
              </a:extLst>
            </p:cNvPr>
            <p:cNvSpPr/>
            <p:nvPr/>
          </p:nvSpPr>
          <p:spPr>
            <a:xfrm>
              <a:off x="7073166" y="1849588"/>
              <a:ext cx="5673" cy="6371"/>
            </a:xfrm>
            <a:custGeom>
              <a:avLst/>
              <a:gdLst/>
              <a:ahLst/>
              <a:cxnLst/>
              <a:rect l="l" t="t" r="r" b="b"/>
              <a:pathLst>
                <a:path w="268" h="301" extrusionOk="0">
                  <a:moveTo>
                    <a:pt x="100" y="1"/>
                  </a:moveTo>
                  <a:cubicBezTo>
                    <a:pt x="34" y="1"/>
                    <a:pt x="0" y="67"/>
                    <a:pt x="0" y="134"/>
                  </a:cubicBezTo>
                  <a:lnTo>
                    <a:pt x="0" y="201"/>
                  </a:lnTo>
                  <a:cubicBezTo>
                    <a:pt x="0" y="268"/>
                    <a:pt x="67" y="301"/>
                    <a:pt x="134" y="301"/>
                  </a:cubicBezTo>
                  <a:cubicBezTo>
                    <a:pt x="234" y="301"/>
                    <a:pt x="267" y="234"/>
                    <a:pt x="267" y="168"/>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116;p51">
              <a:extLst>
                <a:ext uri="{FF2B5EF4-FFF2-40B4-BE49-F238E27FC236}">
                  <a16:creationId xmlns:a16="http://schemas.microsoft.com/office/drawing/2014/main" xmlns="" id="{0503776A-A520-4394-8871-34D259DFE55D}"/>
                </a:ext>
              </a:extLst>
            </p:cNvPr>
            <p:cNvSpPr/>
            <p:nvPr/>
          </p:nvSpPr>
          <p:spPr>
            <a:xfrm>
              <a:off x="7064699" y="1796626"/>
              <a:ext cx="5652" cy="6583"/>
            </a:xfrm>
            <a:custGeom>
              <a:avLst/>
              <a:gdLst/>
              <a:ahLst/>
              <a:cxnLst/>
              <a:rect l="l" t="t" r="r" b="b"/>
              <a:pathLst>
                <a:path w="267" h="311" extrusionOk="0">
                  <a:moveTo>
                    <a:pt x="100" y="1"/>
                  </a:moveTo>
                  <a:cubicBezTo>
                    <a:pt x="67" y="1"/>
                    <a:pt x="0" y="68"/>
                    <a:pt x="0" y="101"/>
                  </a:cubicBezTo>
                  <a:cubicBezTo>
                    <a:pt x="0" y="134"/>
                    <a:pt x="0" y="134"/>
                    <a:pt x="0" y="168"/>
                  </a:cubicBezTo>
                  <a:lnTo>
                    <a:pt x="0" y="201"/>
                  </a:lnTo>
                  <a:cubicBezTo>
                    <a:pt x="0" y="256"/>
                    <a:pt x="67" y="310"/>
                    <a:pt x="128" y="310"/>
                  </a:cubicBezTo>
                  <a:cubicBezTo>
                    <a:pt x="141" y="310"/>
                    <a:pt x="155" y="307"/>
                    <a:pt x="167" y="301"/>
                  </a:cubicBezTo>
                  <a:cubicBezTo>
                    <a:pt x="234" y="301"/>
                    <a:pt x="267" y="234"/>
                    <a:pt x="267" y="168"/>
                  </a:cubicBezTo>
                  <a:lnTo>
                    <a:pt x="267" y="101"/>
                  </a:lnTo>
                  <a:cubicBezTo>
                    <a:pt x="267" y="101"/>
                    <a:pt x="267" y="68"/>
                    <a:pt x="267" y="68"/>
                  </a:cubicBez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117;p51">
              <a:extLst>
                <a:ext uri="{FF2B5EF4-FFF2-40B4-BE49-F238E27FC236}">
                  <a16:creationId xmlns:a16="http://schemas.microsoft.com/office/drawing/2014/main" xmlns="" id="{8275B0F5-10DD-4B06-A40C-77F41C2F1F93}"/>
                </a:ext>
              </a:extLst>
            </p:cNvPr>
            <p:cNvSpPr/>
            <p:nvPr/>
          </p:nvSpPr>
          <p:spPr>
            <a:xfrm>
              <a:off x="7081633" y="1902358"/>
              <a:ext cx="5673" cy="6774"/>
            </a:xfrm>
            <a:custGeom>
              <a:avLst/>
              <a:gdLst/>
              <a:ahLst/>
              <a:cxnLst/>
              <a:rect l="l" t="t" r="r" b="b"/>
              <a:pathLst>
                <a:path w="268" h="320" extrusionOk="0">
                  <a:moveTo>
                    <a:pt x="137" y="1"/>
                  </a:moveTo>
                  <a:cubicBezTo>
                    <a:pt x="125" y="1"/>
                    <a:pt x="113" y="3"/>
                    <a:pt x="101" y="10"/>
                  </a:cubicBezTo>
                  <a:cubicBezTo>
                    <a:pt x="34" y="10"/>
                    <a:pt x="1" y="76"/>
                    <a:pt x="1" y="143"/>
                  </a:cubicBezTo>
                  <a:lnTo>
                    <a:pt x="1" y="210"/>
                  </a:lnTo>
                  <a:cubicBezTo>
                    <a:pt x="16" y="285"/>
                    <a:pt x="71" y="319"/>
                    <a:pt x="128" y="319"/>
                  </a:cubicBezTo>
                  <a:cubicBezTo>
                    <a:pt x="197" y="319"/>
                    <a:pt x="268" y="268"/>
                    <a:pt x="268" y="176"/>
                  </a:cubicBezTo>
                  <a:lnTo>
                    <a:pt x="268" y="110"/>
                  </a:lnTo>
                  <a:cubicBezTo>
                    <a:pt x="240" y="55"/>
                    <a:pt x="191" y="1"/>
                    <a:pt x="13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118;p51">
              <a:extLst>
                <a:ext uri="{FF2B5EF4-FFF2-40B4-BE49-F238E27FC236}">
                  <a16:creationId xmlns:a16="http://schemas.microsoft.com/office/drawing/2014/main" xmlns="" id="{E6596E2F-8A59-4410-8414-381410493864}"/>
                </a:ext>
              </a:extLst>
            </p:cNvPr>
            <p:cNvSpPr/>
            <p:nvPr/>
          </p:nvSpPr>
          <p:spPr>
            <a:xfrm>
              <a:off x="7218608" y="1663885"/>
              <a:ext cx="5673" cy="6562"/>
            </a:xfrm>
            <a:custGeom>
              <a:avLst/>
              <a:gdLst/>
              <a:ahLst/>
              <a:cxnLst/>
              <a:rect l="l" t="t" r="r" b="b"/>
              <a:pathLst>
                <a:path w="268" h="310" extrusionOk="0">
                  <a:moveTo>
                    <a:pt x="134" y="1"/>
                  </a:moveTo>
                  <a:cubicBezTo>
                    <a:pt x="34" y="1"/>
                    <a:pt x="1" y="68"/>
                    <a:pt x="1" y="168"/>
                  </a:cubicBezTo>
                  <a:lnTo>
                    <a:pt x="1" y="201"/>
                  </a:lnTo>
                  <a:cubicBezTo>
                    <a:pt x="1" y="255"/>
                    <a:pt x="68" y="310"/>
                    <a:pt x="128" y="310"/>
                  </a:cubicBezTo>
                  <a:cubicBezTo>
                    <a:pt x="142" y="310"/>
                    <a:pt x="156" y="307"/>
                    <a:pt x="168" y="301"/>
                  </a:cubicBezTo>
                  <a:cubicBezTo>
                    <a:pt x="234" y="301"/>
                    <a:pt x="268"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119;p51">
              <a:extLst>
                <a:ext uri="{FF2B5EF4-FFF2-40B4-BE49-F238E27FC236}">
                  <a16:creationId xmlns:a16="http://schemas.microsoft.com/office/drawing/2014/main" xmlns="" id="{9681A4AD-F37E-4C6C-8501-D1C181744867}"/>
                </a:ext>
              </a:extLst>
            </p:cNvPr>
            <p:cNvSpPr/>
            <p:nvPr/>
          </p:nvSpPr>
          <p:spPr>
            <a:xfrm>
              <a:off x="7210141" y="1611368"/>
              <a:ext cx="6371" cy="6647"/>
            </a:xfrm>
            <a:custGeom>
              <a:avLst/>
              <a:gdLst/>
              <a:ahLst/>
              <a:cxnLst/>
              <a:rect l="l" t="t" r="r" b="b"/>
              <a:pathLst>
                <a:path w="301" h="314" extrusionOk="0">
                  <a:moveTo>
                    <a:pt x="183" y="1"/>
                  </a:moveTo>
                  <a:cubicBezTo>
                    <a:pt x="167" y="1"/>
                    <a:pt x="151" y="5"/>
                    <a:pt x="134" y="13"/>
                  </a:cubicBezTo>
                  <a:cubicBezTo>
                    <a:pt x="67" y="13"/>
                    <a:pt x="1" y="80"/>
                    <a:pt x="1" y="147"/>
                  </a:cubicBezTo>
                  <a:lnTo>
                    <a:pt x="1" y="180"/>
                  </a:lnTo>
                  <a:cubicBezTo>
                    <a:pt x="34" y="280"/>
                    <a:pt x="101" y="314"/>
                    <a:pt x="167" y="314"/>
                  </a:cubicBezTo>
                  <a:cubicBezTo>
                    <a:pt x="234" y="280"/>
                    <a:pt x="301" y="214"/>
                    <a:pt x="268" y="147"/>
                  </a:cubicBezTo>
                  <a:lnTo>
                    <a:pt x="268" y="113"/>
                  </a:lnTo>
                  <a:cubicBezTo>
                    <a:pt x="268"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120;p51">
              <a:extLst>
                <a:ext uri="{FF2B5EF4-FFF2-40B4-BE49-F238E27FC236}">
                  <a16:creationId xmlns:a16="http://schemas.microsoft.com/office/drawing/2014/main" xmlns="" id="{C2449BD8-73F6-4172-A2F8-A42DC8FF7404}"/>
                </a:ext>
              </a:extLst>
            </p:cNvPr>
            <p:cNvSpPr/>
            <p:nvPr/>
          </p:nvSpPr>
          <p:spPr>
            <a:xfrm>
              <a:off x="7252518" y="1875010"/>
              <a:ext cx="5652" cy="6562"/>
            </a:xfrm>
            <a:custGeom>
              <a:avLst/>
              <a:gdLst/>
              <a:ahLst/>
              <a:cxnLst/>
              <a:rect l="l" t="t" r="r" b="b"/>
              <a:pathLst>
                <a:path w="267" h="310" extrusionOk="0">
                  <a:moveTo>
                    <a:pt x="100" y="1"/>
                  </a:moveTo>
                  <a:cubicBezTo>
                    <a:pt x="33" y="1"/>
                    <a:pt x="0" y="67"/>
                    <a:pt x="0" y="167"/>
                  </a:cubicBezTo>
                  <a:lnTo>
                    <a:pt x="0" y="201"/>
                  </a:lnTo>
                  <a:cubicBezTo>
                    <a:pt x="0" y="255"/>
                    <a:pt x="45" y="310"/>
                    <a:pt x="97" y="310"/>
                  </a:cubicBezTo>
                  <a:cubicBezTo>
                    <a:pt x="109" y="310"/>
                    <a:pt x="121" y="307"/>
                    <a:pt x="134" y="301"/>
                  </a:cubicBezTo>
                  <a:cubicBezTo>
                    <a:pt x="234" y="301"/>
                    <a:pt x="267" y="234"/>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121;p51">
              <a:extLst>
                <a:ext uri="{FF2B5EF4-FFF2-40B4-BE49-F238E27FC236}">
                  <a16:creationId xmlns:a16="http://schemas.microsoft.com/office/drawing/2014/main" xmlns="" id="{ABA3F986-B0B0-4C92-96C5-1850417C7CEC}"/>
                </a:ext>
              </a:extLst>
            </p:cNvPr>
            <p:cNvSpPr/>
            <p:nvPr/>
          </p:nvSpPr>
          <p:spPr>
            <a:xfrm>
              <a:off x="7201674" y="1558492"/>
              <a:ext cx="6371" cy="6562"/>
            </a:xfrm>
            <a:custGeom>
              <a:avLst/>
              <a:gdLst/>
              <a:ahLst/>
              <a:cxnLst/>
              <a:rect l="l" t="t" r="r" b="b"/>
              <a:pathLst>
                <a:path w="301" h="310" extrusionOk="0">
                  <a:moveTo>
                    <a:pt x="170" y="1"/>
                  </a:moveTo>
                  <a:cubicBezTo>
                    <a:pt x="158" y="1"/>
                    <a:pt x="146" y="3"/>
                    <a:pt x="134" y="10"/>
                  </a:cubicBezTo>
                  <a:cubicBezTo>
                    <a:pt x="67" y="10"/>
                    <a:pt x="0" y="76"/>
                    <a:pt x="0" y="143"/>
                  </a:cubicBezTo>
                  <a:lnTo>
                    <a:pt x="0" y="210"/>
                  </a:lnTo>
                  <a:cubicBezTo>
                    <a:pt x="34" y="276"/>
                    <a:pt x="100" y="310"/>
                    <a:pt x="167" y="310"/>
                  </a:cubicBezTo>
                  <a:cubicBezTo>
                    <a:pt x="234" y="310"/>
                    <a:pt x="301" y="243"/>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122;p51">
              <a:extLst>
                <a:ext uri="{FF2B5EF4-FFF2-40B4-BE49-F238E27FC236}">
                  <a16:creationId xmlns:a16="http://schemas.microsoft.com/office/drawing/2014/main" xmlns="" id="{B2DD109C-CE8A-4737-9A18-0A012E642A96}"/>
                </a:ext>
              </a:extLst>
            </p:cNvPr>
            <p:cNvSpPr/>
            <p:nvPr/>
          </p:nvSpPr>
          <p:spPr>
            <a:xfrm>
              <a:off x="7244030" y="1822049"/>
              <a:ext cx="5673" cy="6647"/>
            </a:xfrm>
            <a:custGeom>
              <a:avLst/>
              <a:gdLst/>
              <a:ahLst/>
              <a:cxnLst/>
              <a:rect l="l" t="t" r="r" b="b"/>
              <a:pathLst>
                <a:path w="268" h="314" extrusionOk="0">
                  <a:moveTo>
                    <a:pt x="101" y="1"/>
                  </a:moveTo>
                  <a:cubicBezTo>
                    <a:pt x="34" y="34"/>
                    <a:pt x="1" y="101"/>
                    <a:pt x="1" y="168"/>
                  </a:cubicBezTo>
                  <a:lnTo>
                    <a:pt x="1" y="201"/>
                  </a:lnTo>
                  <a:cubicBezTo>
                    <a:pt x="1" y="276"/>
                    <a:pt x="38" y="314"/>
                    <a:pt x="99" y="314"/>
                  </a:cubicBezTo>
                  <a:cubicBezTo>
                    <a:pt x="120" y="314"/>
                    <a:pt x="143" y="309"/>
                    <a:pt x="168" y="301"/>
                  </a:cubicBezTo>
                  <a:cubicBezTo>
                    <a:pt x="234" y="301"/>
                    <a:pt x="268" y="234"/>
                    <a:pt x="268" y="168"/>
                  </a:cubicBezTo>
                  <a:lnTo>
                    <a:pt x="268" y="101"/>
                  </a:lnTo>
                  <a:cubicBezTo>
                    <a:pt x="268"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123;p51">
              <a:extLst>
                <a:ext uri="{FF2B5EF4-FFF2-40B4-BE49-F238E27FC236}">
                  <a16:creationId xmlns:a16="http://schemas.microsoft.com/office/drawing/2014/main" xmlns="" id="{CF6F4A3D-EF1F-420A-AA72-685C5B48FE13}"/>
                </a:ext>
              </a:extLst>
            </p:cNvPr>
            <p:cNvSpPr/>
            <p:nvPr/>
          </p:nvSpPr>
          <p:spPr>
            <a:xfrm>
              <a:off x="7235563" y="1769511"/>
              <a:ext cx="5673" cy="6668"/>
            </a:xfrm>
            <a:custGeom>
              <a:avLst/>
              <a:gdLst/>
              <a:ahLst/>
              <a:cxnLst/>
              <a:rect l="l" t="t" r="r" b="b"/>
              <a:pathLst>
                <a:path w="268" h="315" extrusionOk="0">
                  <a:moveTo>
                    <a:pt x="158" y="1"/>
                  </a:moveTo>
                  <a:cubicBezTo>
                    <a:pt x="140" y="1"/>
                    <a:pt x="120" y="5"/>
                    <a:pt x="101" y="14"/>
                  </a:cubicBezTo>
                  <a:cubicBezTo>
                    <a:pt x="67" y="14"/>
                    <a:pt x="34" y="48"/>
                    <a:pt x="1" y="81"/>
                  </a:cubicBezTo>
                  <a:cubicBezTo>
                    <a:pt x="1" y="114"/>
                    <a:pt x="1" y="148"/>
                    <a:pt x="1" y="148"/>
                  </a:cubicBezTo>
                  <a:lnTo>
                    <a:pt x="1" y="215"/>
                  </a:lnTo>
                  <a:cubicBezTo>
                    <a:pt x="1" y="281"/>
                    <a:pt x="101" y="315"/>
                    <a:pt x="167" y="315"/>
                  </a:cubicBezTo>
                  <a:cubicBezTo>
                    <a:pt x="234" y="315"/>
                    <a:pt x="267" y="248"/>
                    <a:pt x="267" y="148"/>
                  </a:cubicBezTo>
                  <a:lnTo>
                    <a:pt x="267" y="114"/>
                  </a:lnTo>
                  <a:cubicBezTo>
                    <a:pt x="267" y="81"/>
                    <a:pt x="267" y="81"/>
                    <a:pt x="267" y="48"/>
                  </a:cubicBezTo>
                  <a:cubicBezTo>
                    <a:pt x="244" y="24"/>
                    <a:pt x="204" y="1"/>
                    <a:pt x="15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124;p51">
              <a:extLst>
                <a:ext uri="{FF2B5EF4-FFF2-40B4-BE49-F238E27FC236}">
                  <a16:creationId xmlns:a16="http://schemas.microsoft.com/office/drawing/2014/main" xmlns="" id="{C921B61F-A764-443F-A2B5-A87BF02B026F}"/>
                </a:ext>
              </a:extLst>
            </p:cNvPr>
            <p:cNvSpPr/>
            <p:nvPr/>
          </p:nvSpPr>
          <p:spPr>
            <a:xfrm>
              <a:off x="6957358" y="1489295"/>
              <a:ext cx="5673" cy="6244"/>
            </a:xfrm>
            <a:custGeom>
              <a:avLst/>
              <a:gdLst/>
              <a:ahLst/>
              <a:cxnLst/>
              <a:rect l="l" t="t" r="r" b="b"/>
              <a:pathLst>
                <a:path w="268" h="295" extrusionOk="0">
                  <a:moveTo>
                    <a:pt x="137" y="1"/>
                  </a:moveTo>
                  <a:cubicBezTo>
                    <a:pt x="125" y="1"/>
                    <a:pt x="113" y="3"/>
                    <a:pt x="101" y="10"/>
                  </a:cubicBezTo>
                  <a:cubicBezTo>
                    <a:pt x="34" y="10"/>
                    <a:pt x="1" y="76"/>
                    <a:pt x="1" y="143"/>
                  </a:cubicBezTo>
                  <a:lnTo>
                    <a:pt x="1" y="210"/>
                  </a:lnTo>
                  <a:cubicBezTo>
                    <a:pt x="15" y="268"/>
                    <a:pt x="69" y="295"/>
                    <a:pt x="124" y="295"/>
                  </a:cubicBezTo>
                  <a:cubicBezTo>
                    <a:pt x="194" y="295"/>
                    <a:pt x="268" y="251"/>
                    <a:pt x="268" y="176"/>
                  </a:cubicBezTo>
                  <a:lnTo>
                    <a:pt x="268" y="110"/>
                  </a:lnTo>
                  <a:cubicBezTo>
                    <a:pt x="240" y="55"/>
                    <a:pt x="191" y="1"/>
                    <a:pt x="13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125;p51">
              <a:extLst>
                <a:ext uri="{FF2B5EF4-FFF2-40B4-BE49-F238E27FC236}">
                  <a16:creationId xmlns:a16="http://schemas.microsoft.com/office/drawing/2014/main" xmlns="" id="{46C1486A-E1B3-4D3D-ABED-5EC000216E0A}"/>
                </a:ext>
              </a:extLst>
            </p:cNvPr>
            <p:cNvSpPr/>
            <p:nvPr/>
          </p:nvSpPr>
          <p:spPr>
            <a:xfrm>
              <a:off x="6900164" y="1498398"/>
              <a:ext cx="6096" cy="6562"/>
            </a:xfrm>
            <a:custGeom>
              <a:avLst/>
              <a:gdLst/>
              <a:ahLst/>
              <a:cxnLst/>
              <a:rect l="l" t="t" r="r" b="b"/>
              <a:pathLst>
                <a:path w="288" h="310" extrusionOk="0">
                  <a:moveTo>
                    <a:pt x="183" y="1"/>
                  </a:moveTo>
                  <a:cubicBezTo>
                    <a:pt x="168" y="1"/>
                    <a:pt x="151" y="5"/>
                    <a:pt x="134" y="13"/>
                  </a:cubicBezTo>
                  <a:cubicBezTo>
                    <a:pt x="34" y="13"/>
                    <a:pt x="1" y="80"/>
                    <a:pt x="1" y="147"/>
                  </a:cubicBezTo>
                  <a:lnTo>
                    <a:pt x="1" y="213"/>
                  </a:lnTo>
                  <a:cubicBezTo>
                    <a:pt x="14" y="281"/>
                    <a:pt x="66" y="310"/>
                    <a:pt x="120" y="310"/>
                  </a:cubicBezTo>
                  <a:cubicBezTo>
                    <a:pt x="201" y="310"/>
                    <a:pt x="288" y="246"/>
                    <a:pt x="268" y="147"/>
                  </a:cubicBezTo>
                  <a:lnTo>
                    <a:pt x="268" y="113"/>
                  </a:lnTo>
                  <a:cubicBezTo>
                    <a:pt x="268"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126;p51">
              <a:extLst>
                <a:ext uri="{FF2B5EF4-FFF2-40B4-BE49-F238E27FC236}">
                  <a16:creationId xmlns:a16="http://schemas.microsoft.com/office/drawing/2014/main" xmlns="" id="{75D5653F-0640-4C26-9F44-7DF44CE620C2}"/>
                </a:ext>
              </a:extLst>
            </p:cNvPr>
            <p:cNvSpPr/>
            <p:nvPr/>
          </p:nvSpPr>
          <p:spPr>
            <a:xfrm>
              <a:off x="7184719" y="1452782"/>
              <a:ext cx="6393" cy="6562"/>
            </a:xfrm>
            <a:custGeom>
              <a:avLst/>
              <a:gdLst/>
              <a:ahLst/>
              <a:cxnLst/>
              <a:rect l="l" t="t" r="r" b="b"/>
              <a:pathLst>
                <a:path w="302" h="310" extrusionOk="0">
                  <a:moveTo>
                    <a:pt x="134" y="0"/>
                  </a:moveTo>
                  <a:cubicBezTo>
                    <a:pt x="68" y="33"/>
                    <a:pt x="1" y="67"/>
                    <a:pt x="34" y="167"/>
                  </a:cubicBezTo>
                  <a:lnTo>
                    <a:pt x="34" y="200"/>
                  </a:lnTo>
                  <a:cubicBezTo>
                    <a:pt x="34" y="255"/>
                    <a:pt x="79" y="309"/>
                    <a:pt x="131" y="309"/>
                  </a:cubicBezTo>
                  <a:cubicBezTo>
                    <a:pt x="143" y="309"/>
                    <a:pt x="155" y="306"/>
                    <a:pt x="168" y="300"/>
                  </a:cubicBezTo>
                  <a:cubicBezTo>
                    <a:pt x="234" y="300"/>
                    <a:pt x="301" y="234"/>
                    <a:pt x="301" y="167"/>
                  </a:cubicBezTo>
                  <a:lnTo>
                    <a:pt x="301"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127;p51">
              <a:extLst>
                <a:ext uri="{FF2B5EF4-FFF2-40B4-BE49-F238E27FC236}">
                  <a16:creationId xmlns:a16="http://schemas.microsoft.com/office/drawing/2014/main" xmlns="" id="{356C7DC9-94C1-4F3F-8F59-38BA2DB49AE2}"/>
                </a:ext>
              </a:extLst>
            </p:cNvPr>
            <p:cNvSpPr/>
            <p:nvPr/>
          </p:nvSpPr>
          <p:spPr>
            <a:xfrm>
              <a:off x="7013854" y="1480130"/>
              <a:ext cx="6371" cy="6562"/>
            </a:xfrm>
            <a:custGeom>
              <a:avLst/>
              <a:gdLst/>
              <a:ahLst/>
              <a:cxnLst/>
              <a:rect l="l" t="t" r="r" b="b"/>
              <a:pathLst>
                <a:path w="301" h="310" extrusionOk="0">
                  <a:moveTo>
                    <a:pt x="170" y="0"/>
                  </a:moveTo>
                  <a:cubicBezTo>
                    <a:pt x="158" y="0"/>
                    <a:pt x="146" y="3"/>
                    <a:pt x="134" y="9"/>
                  </a:cubicBezTo>
                  <a:cubicBezTo>
                    <a:pt x="67" y="9"/>
                    <a:pt x="0" y="76"/>
                    <a:pt x="34" y="142"/>
                  </a:cubicBezTo>
                  <a:lnTo>
                    <a:pt x="34" y="209"/>
                  </a:lnTo>
                  <a:cubicBezTo>
                    <a:pt x="34" y="276"/>
                    <a:pt x="100" y="309"/>
                    <a:pt x="167" y="309"/>
                  </a:cubicBezTo>
                  <a:cubicBezTo>
                    <a:pt x="234" y="309"/>
                    <a:pt x="301" y="242"/>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128;p51">
              <a:extLst>
                <a:ext uri="{FF2B5EF4-FFF2-40B4-BE49-F238E27FC236}">
                  <a16:creationId xmlns:a16="http://schemas.microsoft.com/office/drawing/2014/main" xmlns="" id="{0B2F6698-DFB8-456D-9302-247D86BAC8F5}"/>
                </a:ext>
              </a:extLst>
            </p:cNvPr>
            <p:cNvSpPr/>
            <p:nvPr/>
          </p:nvSpPr>
          <p:spPr>
            <a:xfrm>
              <a:off x="6908652" y="1550914"/>
              <a:ext cx="5673" cy="6562"/>
            </a:xfrm>
            <a:custGeom>
              <a:avLst/>
              <a:gdLst/>
              <a:ahLst/>
              <a:cxnLst/>
              <a:rect l="l" t="t" r="r" b="b"/>
              <a:pathLst>
                <a:path w="268" h="310" extrusionOk="0">
                  <a:moveTo>
                    <a:pt x="134" y="1"/>
                  </a:moveTo>
                  <a:cubicBezTo>
                    <a:pt x="34" y="34"/>
                    <a:pt x="0" y="67"/>
                    <a:pt x="0" y="167"/>
                  </a:cubicBezTo>
                  <a:lnTo>
                    <a:pt x="0" y="201"/>
                  </a:lnTo>
                  <a:cubicBezTo>
                    <a:pt x="0" y="255"/>
                    <a:pt x="67" y="310"/>
                    <a:pt x="128" y="310"/>
                  </a:cubicBezTo>
                  <a:cubicBezTo>
                    <a:pt x="141" y="310"/>
                    <a:pt x="155" y="307"/>
                    <a:pt x="167" y="301"/>
                  </a:cubicBezTo>
                  <a:cubicBezTo>
                    <a:pt x="234" y="301"/>
                    <a:pt x="267" y="234"/>
                    <a:pt x="267" y="167"/>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129;p51">
              <a:extLst>
                <a:ext uri="{FF2B5EF4-FFF2-40B4-BE49-F238E27FC236}">
                  <a16:creationId xmlns:a16="http://schemas.microsoft.com/office/drawing/2014/main" xmlns="" id="{359A5448-6C75-4295-AFE3-A794CF45A1BF}"/>
                </a:ext>
              </a:extLst>
            </p:cNvPr>
            <p:cNvSpPr/>
            <p:nvPr/>
          </p:nvSpPr>
          <p:spPr>
            <a:xfrm>
              <a:off x="6965127" y="1542172"/>
              <a:ext cx="6371" cy="6647"/>
            </a:xfrm>
            <a:custGeom>
              <a:avLst/>
              <a:gdLst/>
              <a:ahLst/>
              <a:cxnLst/>
              <a:rect l="l" t="t" r="r" b="b"/>
              <a:pathLst>
                <a:path w="301" h="314" extrusionOk="0">
                  <a:moveTo>
                    <a:pt x="184" y="1"/>
                  </a:moveTo>
                  <a:cubicBezTo>
                    <a:pt x="168" y="1"/>
                    <a:pt x="151" y="5"/>
                    <a:pt x="134" y="13"/>
                  </a:cubicBezTo>
                  <a:cubicBezTo>
                    <a:pt x="67" y="13"/>
                    <a:pt x="1" y="80"/>
                    <a:pt x="34" y="147"/>
                  </a:cubicBezTo>
                  <a:lnTo>
                    <a:pt x="34" y="214"/>
                  </a:lnTo>
                  <a:cubicBezTo>
                    <a:pt x="34" y="280"/>
                    <a:pt x="101" y="314"/>
                    <a:pt x="168" y="314"/>
                  </a:cubicBezTo>
                  <a:cubicBezTo>
                    <a:pt x="268" y="280"/>
                    <a:pt x="301" y="21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130;p51">
              <a:extLst>
                <a:ext uri="{FF2B5EF4-FFF2-40B4-BE49-F238E27FC236}">
                  <a16:creationId xmlns:a16="http://schemas.microsoft.com/office/drawing/2014/main" xmlns="" id="{4FA3FA37-7879-43FD-B6F8-97AA9919012C}"/>
                </a:ext>
              </a:extLst>
            </p:cNvPr>
            <p:cNvSpPr/>
            <p:nvPr/>
          </p:nvSpPr>
          <p:spPr>
            <a:xfrm>
              <a:off x="7022321" y="1533070"/>
              <a:ext cx="6371" cy="6498"/>
            </a:xfrm>
            <a:custGeom>
              <a:avLst/>
              <a:gdLst/>
              <a:ahLst/>
              <a:cxnLst/>
              <a:rect l="l" t="t" r="r" b="b"/>
              <a:pathLst>
                <a:path w="301" h="307" extrusionOk="0">
                  <a:moveTo>
                    <a:pt x="171" y="1"/>
                  </a:moveTo>
                  <a:cubicBezTo>
                    <a:pt x="159" y="1"/>
                    <a:pt x="146" y="4"/>
                    <a:pt x="134" y="10"/>
                  </a:cubicBezTo>
                  <a:cubicBezTo>
                    <a:pt x="67" y="10"/>
                    <a:pt x="1" y="76"/>
                    <a:pt x="1" y="143"/>
                  </a:cubicBezTo>
                  <a:lnTo>
                    <a:pt x="1" y="210"/>
                  </a:lnTo>
                  <a:cubicBezTo>
                    <a:pt x="28" y="277"/>
                    <a:pt x="82" y="307"/>
                    <a:pt x="137" y="307"/>
                  </a:cubicBezTo>
                  <a:cubicBezTo>
                    <a:pt x="218" y="307"/>
                    <a:pt x="301" y="243"/>
                    <a:pt x="301" y="143"/>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131;p51">
              <a:extLst>
                <a:ext uri="{FF2B5EF4-FFF2-40B4-BE49-F238E27FC236}">
                  <a16:creationId xmlns:a16="http://schemas.microsoft.com/office/drawing/2014/main" xmlns="" id="{161AA785-3C27-4B3E-B6EA-163F9A44BF2C}"/>
                </a:ext>
              </a:extLst>
            </p:cNvPr>
            <p:cNvSpPr/>
            <p:nvPr/>
          </p:nvSpPr>
          <p:spPr>
            <a:xfrm>
              <a:off x="7193207" y="1505721"/>
              <a:ext cx="6371" cy="6562"/>
            </a:xfrm>
            <a:custGeom>
              <a:avLst/>
              <a:gdLst/>
              <a:ahLst/>
              <a:cxnLst/>
              <a:rect l="l" t="t" r="r" b="b"/>
              <a:pathLst>
                <a:path w="301" h="310" extrusionOk="0">
                  <a:moveTo>
                    <a:pt x="134" y="1"/>
                  </a:moveTo>
                  <a:cubicBezTo>
                    <a:pt x="67" y="1"/>
                    <a:pt x="0" y="68"/>
                    <a:pt x="0" y="134"/>
                  </a:cubicBezTo>
                  <a:lnTo>
                    <a:pt x="0" y="201"/>
                  </a:lnTo>
                  <a:cubicBezTo>
                    <a:pt x="27" y="255"/>
                    <a:pt x="77" y="310"/>
                    <a:pt x="130" y="310"/>
                  </a:cubicBezTo>
                  <a:cubicBezTo>
                    <a:pt x="142" y="310"/>
                    <a:pt x="155" y="307"/>
                    <a:pt x="167" y="301"/>
                  </a:cubicBezTo>
                  <a:cubicBezTo>
                    <a:pt x="234" y="301"/>
                    <a:pt x="300" y="234"/>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132;p51">
              <a:extLst>
                <a:ext uri="{FF2B5EF4-FFF2-40B4-BE49-F238E27FC236}">
                  <a16:creationId xmlns:a16="http://schemas.microsoft.com/office/drawing/2014/main" xmlns="" id="{3573A4EE-AAFE-4684-B023-C132E9BA9A89}"/>
                </a:ext>
              </a:extLst>
            </p:cNvPr>
            <p:cNvSpPr/>
            <p:nvPr/>
          </p:nvSpPr>
          <p:spPr>
            <a:xfrm>
              <a:off x="7104938" y="1682258"/>
              <a:ext cx="5673" cy="6371"/>
            </a:xfrm>
            <a:custGeom>
              <a:avLst/>
              <a:gdLst/>
              <a:ahLst/>
              <a:cxnLst/>
              <a:rect l="l" t="t" r="r" b="b"/>
              <a:pathLst>
                <a:path w="268" h="301" extrusionOk="0">
                  <a:moveTo>
                    <a:pt x="101" y="0"/>
                  </a:moveTo>
                  <a:cubicBezTo>
                    <a:pt x="34" y="0"/>
                    <a:pt x="0" y="67"/>
                    <a:pt x="0" y="134"/>
                  </a:cubicBezTo>
                  <a:lnTo>
                    <a:pt x="0" y="200"/>
                  </a:lnTo>
                  <a:cubicBezTo>
                    <a:pt x="0" y="267"/>
                    <a:pt x="67" y="300"/>
                    <a:pt x="134" y="300"/>
                  </a:cubicBezTo>
                  <a:cubicBezTo>
                    <a:pt x="234" y="300"/>
                    <a:pt x="267" y="234"/>
                    <a:pt x="267" y="167"/>
                  </a:cubicBezTo>
                  <a:lnTo>
                    <a:pt x="267" y="100"/>
                  </a:lnTo>
                  <a:cubicBezTo>
                    <a:pt x="234" y="33"/>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133;p51">
              <a:extLst>
                <a:ext uri="{FF2B5EF4-FFF2-40B4-BE49-F238E27FC236}">
                  <a16:creationId xmlns:a16="http://schemas.microsoft.com/office/drawing/2014/main" xmlns="" id="{DA47C11F-35C9-41EB-896A-105BBC5EDBED}"/>
                </a:ext>
              </a:extLst>
            </p:cNvPr>
            <p:cNvSpPr/>
            <p:nvPr/>
          </p:nvSpPr>
          <p:spPr>
            <a:xfrm>
              <a:off x="7096471" y="1629297"/>
              <a:ext cx="5673" cy="6583"/>
            </a:xfrm>
            <a:custGeom>
              <a:avLst/>
              <a:gdLst/>
              <a:ahLst/>
              <a:cxnLst/>
              <a:rect l="l" t="t" r="r" b="b"/>
              <a:pathLst>
                <a:path w="268" h="311" extrusionOk="0">
                  <a:moveTo>
                    <a:pt x="100" y="0"/>
                  </a:moveTo>
                  <a:cubicBezTo>
                    <a:pt x="34" y="0"/>
                    <a:pt x="0" y="67"/>
                    <a:pt x="0" y="167"/>
                  </a:cubicBezTo>
                  <a:lnTo>
                    <a:pt x="0" y="200"/>
                  </a:lnTo>
                  <a:cubicBezTo>
                    <a:pt x="15" y="276"/>
                    <a:pt x="71" y="310"/>
                    <a:pt x="127" y="310"/>
                  </a:cubicBezTo>
                  <a:cubicBezTo>
                    <a:pt x="197" y="310"/>
                    <a:pt x="267" y="259"/>
                    <a:pt x="267" y="167"/>
                  </a:cubicBezTo>
                  <a:lnTo>
                    <a:pt x="267" y="100"/>
                  </a:lnTo>
                  <a:cubicBezTo>
                    <a:pt x="267"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134;p51">
              <a:extLst>
                <a:ext uri="{FF2B5EF4-FFF2-40B4-BE49-F238E27FC236}">
                  <a16:creationId xmlns:a16="http://schemas.microsoft.com/office/drawing/2014/main" xmlns="" id="{AECF7D7D-122C-47AF-A391-B8866D3E8BA8}"/>
                </a:ext>
              </a:extLst>
            </p:cNvPr>
            <p:cNvSpPr/>
            <p:nvPr/>
          </p:nvSpPr>
          <p:spPr>
            <a:xfrm>
              <a:off x="7087983" y="1576781"/>
              <a:ext cx="5673" cy="6266"/>
            </a:xfrm>
            <a:custGeom>
              <a:avLst/>
              <a:gdLst/>
              <a:ahLst/>
              <a:cxnLst/>
              <a:rect l="l" t="t" r="r" b="b"/>
              <a:pathLst>
                <a:path w="268" h="296" extrusionOk="0">
                  <a:moveTo>
                    <a:pt x="169" y="0"/>
                  </a:moveTo>
                  <a:cubicBezTo>
                    <a:pt x="149" y="0"/>
                    <a:pt x="126" y="5"/>
                    <a:pt x="101" y="13"/>
                  </a:cubicBezTo>
                  <a:cubicBezTo>
                    <a:pt x="34" y="13"/>
                    <a:pt x="1" y="80"/>
                    <a:pt x="1" y="146"/>
                  </a:cubicBezTo>
                  <a:lnTo>
                    <a:pt x="1" y="213"/>
                  </a:lnTo>
                  <a:cubicBezTo>
                    <a:pt x="15" y="269"/>
                    <a:pt x="64" y="295"/>
                    <a:pt x="116" y="295"/>
                  </a:cubicBezTo>
                  <a:cubicBezTo>
                    <a:pt x="189" y="295"/>
                    <a:pt x="268" y="243"/>
                    <a:pt x="268" y="146"/>
                  </a:cubicBezTo>
                  <a:lnTo>
                    <a:pt x="268" y="113"/>
                  </a:lnTo>
                  <a:cubicBezTo>
                    <a:pt x="268" y="38"/>
                    <a:pt x="230" y="0"/>
                    <a:pt x="169"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135;p51">
              <a:extLst>
                <a:ext uri="{FF2B5EF4-FFF2-40B4-BE49-F238E27FC236}">
                  <a16:creationId xmlns:a16="http://schemas.microsoft.com/office/drawing/2014/main" xmlns="" id="{65E3AC4A-59F7-4976-BC49-B3CBED623B43}"/>
                </a:ext>
              </a:extLst>
            </p:cNvPr>
            <p:cNvSpPr/>
            <p:nvPr/>
          </p:nvSpPr>
          <p:spPr>
            <a:xfrm>
              <a:off x="7138129" y="1893193"/>
              <a:ext cx="6371" cy="6562"/>
            </a:xfrm>
            <a:custGeom>
              <a:avLst/>
              <a:gdLst/>
              <a:ahLst/>
              <a:cxnLst/>
              <a:rect l="l" t="t" r="r" b="b"/>
              <a:pathLst>
                <a:path w="301" h="310" extrusionOk="0">
                  <a:moveTo>
                    <a:pt x="170" y="0"/>
                  </a:moveTo>
                  <a:cubicBezTo>
                    <a:pt x="158" y="0"/>
                    <a:pt x="146" y="3"/>
                    <a:pt x="134" y="9"/>
                  </a:cubicBezTo>
                  <a:cubicBezTo>
                    <a:pt x="67" y="9"/>
                    <a:pt x="0" y="76"/>
                    <a:pt x="0" y="142"/>
                  </a:cubicBezTo>
                  <a:lnTo>
                    <a:pt x="0" y="209"/>
                  </a:lnTo>
                  <a:cubicBezTo>
                    <a:pt x="34" y="276"/>
                    <a:pt x="100" y="309"/>
                    <a:pt x="167" y="309"/>
                  </a:cubicBezTo>
                  <a:cubicBezTo>
                    <a:pt x="234" y="309"/>
                    <a:pt x="300" y="242"/>
                    <a:pt x="300" y="176"/>
                  </a:cubicBezTo>
                  <a:lnTo>
                    <a:pt x="300"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136;p51">
              <a:extLst>
                <a:ext uri="{FF2B5EF4-FFF2-40B4-BE49-F238E27FC236}">
                  <a16:creationId xmlns:a16="http://schemas.microsoft.com/office/drawing/2014/main" xmlns="" id="{49CFFC34-072D-4BAE-8531-CB3104D90464}"/>
                </a:ext>
              </a:extLst>
            </p:cNvPr>
            <p:cNvSpPr/>
            <p:nvPr/>
          </p:nvSpPr>
          <p:spPr>
            <a:xfrm>
              <a:off x="7121174" y="1787461"/>
              <a:ext cx="6371" cy="7070"/>
            </a:xfrm>
            <a:custGeom>
              <a:avLst/>
              <a:gdLst/>
              <a:ahLst/>
              <a:cxnLst/>
              <a:rect l="l" t="t" r="r" b="b"/>
              <a:pathLst>
                <a:path w="301" h="334" extrusionOk="0">
                  <a:moveTo>
                    <a:pt x="134" y="0"/>
                  </a:moveTo>
                  <a:cubicBezTo>
                    <a:pt x="67" y="34"/>
                    <a:pt x="34" y="67"/>
                    <a:pt x="34" y="100"/>
                  </a:cubicBezTo>
                  <a:cubicBezTo>
                    <a:pt x="1" y="134"/>
                    <a:pt x="1" y="134"/>
                    <a:pt x="34" y="167"/>
                  </a:cubicBezTo>
                  <a:lnTo>
                    <a:pt x="34" y="200"/>
                  </a:lnTo>
                  <a:cubicBezTo>
                    <a:pt x="34" y="301"/>
                    <a:pt x="101" y="334"/>
                    <a:pt x="167" y="334"/>
                  </a:cubicBezTo>
                  <a:cubicBezTo>
                    <a:pt x="234" y="301"/>
                    <a:pt x="301" y="234"/>
                    <a:pt x="301" y="167"/>
                  </a:cubicBezTo>
                  <a:lnTo>
                    <a:pt x="301" y="100"/>
                  </a:lnTo>
                  <a:cubicBezTo>
                    <a:pt x="301" y="100"/>
                    <a:pt x="301" y="67"/>
                    <a:pt x="301" y="67"/>
                  </a:cubicBez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137;p51">
              <a:extLst>
                <a:ext uri="{FF2B5EF4-FFF2-40B4-BE49-F238E27FC236}">
                  <a16:creationId xmlns:a16="http://schemas.microsoft.com/office/drawing/2014/main" xmlns="" id="{6E98D11A-1442-4F79-9995-9CA06393E198}"/>
                </a:ext>
              </a:extLst>
            </p:cNvPr>
            <p:cNvSpPr/>
            <p:nvPr/>
          </p:nvSpPr>
          <p:spPr>
            <a:xfrm>
              <a:off x="7130360" y="1840422"/>
              <a:ext cx="5673" cy="6562"/>
            </a:xfrm>
            <a:custGeom>
              <a:avLst/>
              <a:gdLst/>
              <a:ahLst/>
              <a:cxnLst/>
              <a:rect l="l" t="t" r="r" b="b"/>
              <a:pathLst>
                <a:path w="268" h="310" extrusionOk="0">
                  <a:moveTo>
                    <a:pt x="134" y="0"/>
                  </a:moveTo>
                  <a:cubicBezTo>
                    <a:pt x="34" y="0"/>
                    <a:pt x="0" y="67"/>
                    <a:pt x="0" y="134"/>
                  </a:cubicBezTo>
                  <a:lnTo>
                    <a:pt x="0" y="200"/>
                  </a:lnTo>
                  <a:cubicBezTo>
                    <a:pt x="0" y="255"/>
                    <a:pt x="45" y="309"/>
                    <a:pt x="116" y="309"/>
                  </a:cubicBezTo>
                  <a:cubicBezTo>
                    <a:pt x="132" y="309"/>
                    <a:pt x="149" y="306"/>
                    <a:pt x="167" y="300"/>
                  </a:cubicBezTo>
                  <a:cubicBezTo>
                    <a:pt x="234" y="300"/>
                    <a:pt x="267" y="234"/>
                    <a:pt x="267" y="167"/>
                  </a:cubicBezTo>
                  <a:lnTo>
                    <a:pt x="267" y="100"/>
                  </a:lnTo>
                  <a:cubicBezTo>
                    <a:pt x="267" y="33"/>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138;p51">
              <a:extLst>
                <a:ext uri="{FF2B5EF4-FFF2-40B4-BE49-F238E27FC236}">
                  <a16:creationId xmlns:a16="http://schemas.microsoft.com/office/drawing/2014/main" xmlns="" id="{0FEF485B-724B-4B56-BB37-FA6DBD6845A2}"/>
                </a:ext>
              </a:extLst>
            </p:cNvPr>
            <p:cNvSpPr/>
            <p:nvPr/>
          </p:nvSpPr>
          <p:spPr>
            <a:xfrm>
              <a:off x="7161434" y="1673072"/>
              <a:ext cx="6371" cy="6562"/>
            </a:xfrm>
            <a:custGeom>
              <a:avLst/>
              <a:gdLst/>
              <a:ahLst/>
              <a:cxnLst/>
              <a:rect l="l" t="t" r="r" b="b"/>
              <a:pathLst>
                <a:path w="301" h="310" extrusionOk="0">
                  <a:moveTo>
                    <a:pt x="133" y="0"/>
                  </a:moveTo>
                  <a:cubicBezTo>
                    <a:pt x="67" y="0"/>
                    <a:pt x="0" y="67"/>
                    <a:pt x="33" y="134"/>
                  </a:cubicBezTo>
                  <a:lnTo>
                    <a:pt x="33" y="201"/>
                  </a:lnTo>
                  <a:cubicBezTo>
                    <a:pt x="33" y="255"/>
                    <a:pt x="78" y="310"/>
                    <a:pt x="131" y="310"/>
                  </a:cubicBezTo>
                  <a:cubicBezTo>
                    <a:pt x="142" y="310"/>
                    <a:pt x="155" y="307"/>
                    <a:pt x="167" y="301"/>
                  </a:cubicBezTo>
                  <a:cubicBezTo>
                    <a:pt x="234" y="301"/>
                    <a:pt x="300" y="234"/>
                    <a:pt x="300" y="167"/>
                  </a:cubicBezTo>
                  <a:lnTo>
                    <a:pt x="300" y="101"/>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139;p51">
              <a:extLst>
                <a:ext uri="{FF2B5EF4-FFF2-40B4-BE49-F238E27FC236}">
                  <a16:creationId xmlns:a16="http://schemas.microsoft.com/office/drawing/2014/main" xmlns="" id="{F8F34472-5E0C-4FA9-B9C3-8C9E329AFB88}"/>
                </a:ext>
              </a:extLst>
            </p:cNvPr>
            <p:cNvSpPr/>
            <p:nvPr/>
          </p:nvSpPr>
          <p:spPr>
            <a:xfrm>
              <a:off x="7152946" y="1620111"/>
              <a:ext cx="6371" cy="6562"/>
            </a:xfrm>
            <a:custGeom>
              <a:avLst/>
              <a:gdLst/>
              <a:ahLst/>
              <a:cxnLst/>
              <a:rect l="l" t="t" r="r" b="b"/>
              <a:pathLst>
                <a:path w="301" h="310" extrusionOk="0">
                  <a:moveTo>
                    <a:pt x="134" y="1"/>
                  </a:moveTo>
                  <a:cubicBezTo>
                    <a:pt x="67" y="34"/>
                    <a:pt x="1" y="101"/>
                    <a:pt x="34" y="167"/>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140;p51">
              <a:extLst>
                <a:ext uri="{FF2B5EF4-FFF2-40B4-BE49-F238E27FC236}">
                  <a16:creationId xmlns:a16="http://schemas.microsoft.com/office/drawing/2014/main" xmlns="" id="{755E587E-1348-438D-94DC-A887AB4C2958}"/>
                </a:ext>
              </a:extLst>
            </p:cNvPr>
            <p:cNvSpPr/>
            <p:nvPr/>
          </p:nvSpPr>
          <p:spPr>
            <a:xfrm>
              <a:off x="7144479" y="1567679"/>
              <a:ext cx="6371" cy="6562"/>
            </a:xfrm>
            <a:custGeom>
              <a:avLst/>
              <a:gdLst/>
              <a:ahLst/>
              <a:cxnLst/>
              <a:rect l="l" t="t" r="r" b="b"/>
              <a:pathLst>
                <a:path w="301" h="310" extrusionOk="0">
                  <a:moveTo>
                    <a:pt x="170" y="0"/>
                  </a:moveTo>
                  <a:cubicBezTo>
                    <a:pt x="158" y="0"/>
                    <a:pt x="146" y="3"/>
                    <a:pt x="134" y="9"/>
                  </a:cubicBezTo>
                  <a:cubicBezTo>
                    <a:pt x="67" y="9"/>
                    <a:pt x="0" y="76"/>
                    <a:pt x="34" y="143"/>
                  </a:cubicBezTo>
                  <a:lnTo>
                    <a:pt x="34" y="209"/>
                  </a:lnTo>
                  <a:cubicBezTo>
                    <a:pt x="34" y="276"/>
                    <a:pt x="101" y="309"/>
                    <a:pt x="167" y="309"/>
                  </a:cubicBezTo>
                  <a:cubicBezTo>
                    <a:pt x="234" y="276"/>
                    <a:pt x="301" y="243"/>
                    <a:pt x="301" y="143"/>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141;p51">
              <a:extLst>
                <a:ext uri="{FF2B5EF4-FFF2-40B4-BE49-F238E27FC236}">
                  <a16:creationId xmlns:a16="http://schemas.microsoft.com/office/drawing/2014/main" xmlns="" id="{30529CF9-32A8-463F-AAC3-E525FEE7260C}"/>
                </a:ext>
              </a:extLst>
            </p:cNvPr>
            <p:cNvSpPr/>
            <p:nvPr/>
          </p:nvSpPr>
          <p:spPr>
            <a:xfrm>
              <a:off x="7195323" y="1884196"/>
              <a:ext cx="5673" cy="6562"/>
            </a:xfrm>
            <a:custGeom>
              <a:avLst/>
              <a:gdLst/>
              <a:ahLst/>
              <a:cxnLst/>
              <a:rect l="l" t="t" r="r" b="b"/>
              <a:pathLst>
                <a:path w="268" h="310" extrusionOk="0">
                  <a:moveTo>
                    <a:pt x="134" y="0"/>
                  </a:moveTo>
                  <a:cubicBezTo>
                    <a:pt x="34" y="0"/>
                    <a:pt x="0" y="67"/>
                    <a:pt x="0" y="134"/>
                  </a:cubicBezTo>
                  <a:lnTo>
                    <a:pt x="0" y="200"/>
                  </a:lnTo>
                  <a:cubicBezTo>
                    <a:pt x="27" y="255"/>
                    <a:pt x="77" y="309"/>
                    <a:pt x="130" y="309"/>
                  </a:cubicBezTo>
                  <a:cubicBezTo>
                    <a:pt x="143" y="309"/>
                    <a:pt x="155" y="307"/>
                    <a:pt x="167" y="301"/>
                  </a:cubicBezTo>
                  <a:cubicBezTo>
                    <a:pt x="234" y="301"/>
                    <a:pt x="267" y="234"/>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142;p51">
              <a:extLst>
                <a:ext uri="{FF2B5EF4-FFF2-40B4-BE49-F238E27FC236}">
                  <a16:creationId xmlns:a16="http://schemas.microsoft.com/office/drawing/2014/main" xmlns="" id="{9F7622E6-3C57-4920-8778-91C47C24F3B3}"/>
                </a:ext>
              </a:extLst>
            </p:cNvPr>
            <p:cNvSpPr/>
            <p:nvPr/>
          </p:nvSpPr>
          <p:spPr>
            <a:xfrm>
              <a:off x="7178368" y="1778698"/>
              <a:ext cx="6371" cy="6668"/>
            </a:xfrm>
            <a:custGeom>
              <a:avLst/>
              <a:gdLst/>
              <a:ahLst/>
              <a:cxnLst/>
              <a:rect l="l" t="t" r="r" b="b"/>
              <a:pathLst>
                <a:path w="301" h="315" extrusionOk="0">
                  <a:moveTo>
                    <a:pt x="170" y="0"/>
                  </a:moveTo>
                  <a:cubicBezTo>
                    <a:pt x="156" y="0"/>
                    <a:pt x="144" y="4"/>
                    <a:pt x="134" y="14"/>
                  </a:cubicBezTo>
                  <a:cubicBezTo>
                    <a:pt x="67" y="14"/>
                    <a:pt x="34" y="47"/>
                    <a:pt x="1" y="81"/>
                  </a:cubicBezTo>
                  <a:cubicBezTo>
                    <a:pt x="1" y="114"/>
                    <a:pt x="1" y="114"/>
                    <a:pt x="1" y="147"/>
                  </a:cubicBezTo>
                  <a:lnTo>
                    <a:pt x="1" y="214"/>
                  </a:lnTo>
                  <a:cubicBezTo>
                    <a:pt x="34" y="281"/>
                    <a:pt x="101" y="314"/>
                    <a:pt x="167" y="314"/>
                  </a:cubicBezTo>
                  <a:cubicBezTo>
                    <a:pt x="234" y="281"/>
                    <a:pt x="301" y="214"/>
                    <a:pt x="301" y="147"/>
                  </a:cubicBezTo>
                  <a:lnTo>
                    <a:pt x="301" y="114"/>
                  </a:lnTo>
                  <a:cubicBezTo>
                    <a:pt x="267" y="81"/>
                    <a:pt x="267" y="81"/>
                    <a:pt x="267" y="47"/>
                  </a:cubicBezTo>
                  <a:cubicBezTo>
                    <a:pt x="244" y="24"/>
                    <a:pt x="204"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143;p51">
              <a:extLst>
                <a:ext uri="{FF2B5EF4-FFF2-40B4-BE49-F238E27FC236}">
                  <a16:creationId xmlns:a16="http://schemas.microsoft.com/office/drawing/2014/main" xmlns="" id="{3E81EA67-76E6-4825-92F7-B632DD7A3577}"/>
                </a:ext>
              </a:extLst>
            </p:cNvPr>
            <p:cNvSpPr/>
            <p:nvPr/>
          </p:nvSpPr>
          <p:spPr>
            <a:xfrm>
              <a:off x="7186835" y="1831235"/>
              <a:ext cx="5673" cy="6562"/>
            </a:xfrm>
            <a:custGeom>
              <a:avLst/>
              <a:gdLst/>
              <a:ahLst/>
              <a:cxnLst/>
              <a:rect l="l" t="t" r="r" b="b"/>
              <a:pathLst>
                <a:path w="268" h="310" extrusionOk="0">
                  <a:moveTo>
                    <a:pt x="134" y="0"/>
                  </a:moveTo>
                  <a:cubicBezTo>
                    <a:pt x="34" y="34"/>
                    <a:pt x="1" y="67"/>
                    <a:pt x="1" y="167"/>
                  </a:cubicBezTo>
                  <a:lnTo>
                    <a:pt x="1" y="201"/>
                  </a:lnTo>
                  <a:cubicBezTo>
                    <a:pt x="28" y="255"/>
                    <a:pt x="78" y="310"/>
                    <a:pt x="131" y="310"/>
                  </a:cubicBezTo>
                  <a:cubicBezTo>
                    <a:pt x="143" y="310"/>
                    <a:pt x="155" y="307"/>
                    <a:pt x="168" y="301"/>
                  </a:cubicBezTo>
                  <a:cubicBezTo>
                    <a:pt x="234" y="301"/>
                    <a:pt x="268" y="234"/>
                    <a:pt x="268" y="167"/>
                  </a:cubicBezTo>
                  <a:lnTo>
                    <a:pt x="268"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144;p51">
              <a:extLst>
                <a:ext uri="{FF2B5EF4-FFF2-40B4-BE49-F238E27FC236}">
                  <a16:creationId xmlns:a16="http://schemas.microsoft.com/office/drawing/2014/main" xmlns="" id="{188C60B9-252E-4942-A389-A3C69522F9AA}"/>
                </a:ext>
              </a:extLst>
            </p:cNvPr>
            <p:cNvSpPr/>
            <p:nvPr/>
          </p:nvSpPr>
          <p:spPr>
            <a:xfrm>
              <a:off x="7267335" y="1602266"/>
              <a:ext cx="6075" cy="6710"/>
            </a:xfrm>
            <a:custGeom>
              <a:avLst/>
              <a:gdLst/>
              <a:ahLst/>
              <a:cxnLst/>
              <a:rect l="l" t="t" r="r" b="b"/>
              <a:pathLst>
                <a:path w="287" h="317" extrusionOk="0">
                  <a:moveTo>
                    <a:pt x="140" y="1"/>
                  </a:moveTo>
                  <a:cubicBezTo>
                    <a:pt x="126" y="1"/>
                    <a:pt x="113" y="4"/>
                    <a:pt x="101" y="10"/>
                  </a:cubicBezTo>
                  <a:cubicBezTo>
                    <a:pt x="34" y="10"/>
                    <a:pt x="1" y="76"/>
                    <a:pt x="1" y="143"/>
                  </a:cubicBezTo>
                  <a:lnTo>
                    <a:pt x="1" y="210"/>
                  </a:lnTo>
                  <a:cubicBezTo>
                    <a:pt x="15" y="282"/>
                    <a:pt x="73" y="317"/>
                    <a:pt x="132" y="317"/>
                  </a:cubicBezTo>
                  <a:cubicBezTo>
                    <a:pt x="209" y="317"/>
                    <a:pt x="286" y="257"/>
                    <a:pt x="267" y="143"/>
                  </a:cubicBezTo>
                  <a:lnTo>
                    <a:pt x="267" y="110"/>
                  </a:lnTo>
                  <a:cubicBezTo>
                    <a:pt x="267" y="55"/>
                    <a:pt x="201" y="1"/>
                    <a:pt x="14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145;p51">
              <a:extLst>
                <a:ext uri="{FF2B5EF4-FFF2-40B4-BE49-F238E27FC236}">
                  <a16:creationId xmlns:a16="http://schemas.microsoft.com/office/drawing/2014/main" xmlns="" id="{820A24F9-B293-45DD-ABD3-A8D099B6CC7D}"/>
                </a:ext>
              </a:extLst>
            </p:cNvPr>
            <p:cNvSpPr/>
            <p:nvPr/>
          </p:nvSpPr>
          <p:spPr>
            <a:xfrm>
              <a:off x="7275802" y="1654720"/>
              <a:ext cx="5673" cy="7070"/>
            </a:xfrm>
            <a:custGeom>
              <a:avLst/>
              <a:gdLst/>
              <a:ahLst/>
              <a:cxnLst/>
              <a:rect l="l" t="t" r="r" b="b"/>
              <a:pathLst>
                <a:path w="268" h="334" extrusionOk="0">
                  <a:moveTo>
                    <a:pt x="101" y="0"/>
                  </a:moveTo>
                  <a:cubicBezTo>
                    <a:pt x="34" y="34"/>
                    <a:pt x="1" y="100"/>
                    <a:pt x="1" y="167"/>
                  </a:cubicBezTo>
                  <a:lnTo>
                    <a:pt x="1" y="200"/>
                  </a:lnTo>
                  <a:cubicBezTo>
                    <a:pt x="1" y="267"/>
                    <a:pt x="68" y="334"/>
                    <a:pt x="168" y="334"/>
                  </a:cubicBezTo>
                  <a:cubicBezTo>
                    <a:pt x="234" y="300"/>
                    <a:pt x="268" y="234"/>
                    <a:pt x="268" y="167"/>
                  </a:cubicBezTo>
                  <a:lnTo>
                    <a:pt x="268" y="100"/>
                  </a:lnTo>
                  <a:cubicBezTo>
                    <a:pt x="234" y="34"/>
                    <a:pt x="168" y="0"/>
                    <a:pt x="10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146;p51">
              <a:extLst>
                <a:ext uri="{FF2B5EF4-FFF2-40B4-BE49-F238E27FC236}">
                  <a16:creationId xmlns:a16="http://schemas.microsoft.com/office/drawing/2014/main" xmlns="" id="{2D5DA514-F54D-44A9-8713-65F863F316AD}"/>
                </a:ext>
              </a:extLst>
            </p:cNvPr>
            <p:cNvSpPr/>
            <p:nvPr/>
          </p:nvSpPr>
          <p:spPr>
            <a:xfrm>
              <a:off x="7258868" y="1549496"/>
              <a:ext cx="5673" cy="6393"/>
            </a:xfrm>
            <a:custGeom>
              <a:avLst/>
              <a:gdLst/>
              <a:ahLst/>
              <a:cxnLst/>
              <a:rect l="l" t="t" r="r" b="b"/>
              <a:pathLst>
                <a:path w="268" h="302" extrusionOk="0">
                  <a:moveTo>
                    <a:pt x="134" y="1"/>
                  </a:moveTo>
                  <a:cubicBezTo>
                    <a:pt x="34" y="1"/>
                    <a:pt x="0" y="68"/>
                    <a:pt x="0" y="134"/>
                  </a:cubicBezTo>
                  <a:lnTo>
                    <a:pt x="0" y="201"/>
                  </a:lnTo>
                  <a:cubicBezTo>
                    <a:pt x="0" y="268"/>
                    <a:pt x="100" y="301"/>
                    <a:pt x="167" y="301"/>
                  </a:cubicBezTo>
                  <a:cubicBezTo>
                    <a:pt x="234" y="301"/>
                    <a:pt x="267" y="234"/>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147;p51">
              <a:extLst>
                <a:ext uri="{FF2B5EF4-FFF2-40B4-BE49-F238E27FC236}">
                  <a16:creationId xmlns:a16="http://schemas.microsoft.com/office/drawing/2014/main" xmlns="" id="{7DE763E1-42E7-45F6-A612-B821254B88B5}"/>
                </a:ext>
              </a:extLst>
            </p:cNvPr>
            <p:cNvSpPr/>
            <p:nvPr/>
          </p:nvSpPr>
          <p:spPr>
            <a:xfrm>
              <a:off x="7308993" y="1865844"/>
              <a:ext cx="6371" cy="6562"/>
            </a:xfrm>
            <a:custGeom>
              <a:avLst/>
              <a:gdLst/>
              <a:ahLst/>
              <a:cxnLst/>
              <a:rect l="l" t="t" r="r" b="b"/>
              <a:pathLst>
                <a:path w="301" h="310" extrusionOk="0">
                  <a:moveTo>
                    <a:pt x="134" y="0"/>
                  </a:moveTo>
                  <a:cubicBezTo>
                    <a:pt x="67" y="33"/>
                    <a:pt x="1" y="67"/>
                    <a:pt x="34" y="167"/>
                  </a:cubicBezTo>
                  <a:lnTo>
                    <a:pt x="34" y="200"/>
                  </a:lnTo>
                  <a:cubicBezTo>
                    <a:pt x="49" y="275"/>
                    <a:pt x="98" y="310"/>
                    <a:pt x="150" y="310"/>
                  </a:cubicBezTo>
                  <a:cubicBezTo>
                    <a:pt x="214" y="310"/>
                    <a:pt x="283" y="258"/>
                    <a:pt x="301" y="167"/>
                  </a:cubicBezTo>
                  <a:lnTo>
                    <a:pt x="301"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148;p51">
              <a:extLst>
                <a:ext uri="{FF2B5EF4-FFF2-40B4-BE49-F238E27FC236}">
                  <a16:creationId xmlns:a16="http://schemas.microsoft.com/office/drawing/2014/main" xmlns="" id="{334B47DA-D85C-434A-B43A-1712BD69331A}"/>
                </a:ext>
              </a:extLst>
            </p:cNvPr>
            <p:cNvSpPr/>
            <p:nvPr/>
          </p:nvSpPr>
          <p:spPr>
            <a:xfrm>
              <a:off x="7292757" y="1760324"/>
              <a:ext cx="5673" cy="6879"/>
            </a:xfrm>
            <a:custGeom>
              <a:avLst/>
              <a:gdLst/>
              <a:ahLst/>
              <a:cxnLst/>
              <a:rect l="l" t="t" r="r" b="b"/>
              <a:pathLst>
                <a:path w="268" h="325" extrusionOk="0">
                  <a:moveTo>
                    <a:pt x="151" y="1"/>
                  </a:moveTo>
                  <a:cubicBezTo>
                    <a:pt x="137" y="1"/>
                    <a:pt x="120" y="5"/>
                    <a:pt x="101" y="15"/>
                  </a:cubicBezTo>
                  <a:cubicBezTo>
                    <a:pt x="67" y="15"/>
                    <a:pt x="0" y="48"/>
                    <a:pt x="0" y="115"/>
                  </a:cubicBezTo>
                  <a:cubicBezTo>
                    <a:pt x="0" y="115"/>
                    <a:pt x="0" y="148"/>
                    <a:pt x="0" y="148"/>
                  </a:cubicBezTo>
                  <a:lnTo>
                    <a:pt x="0" y="215"/>
                  </a:lnTo>
                  <a:cubicBezTo>
                    <a:pt x="16" y="290"/>
                    <a:pt x="71" y="325"/>
                    <a:pt x="128" y="325"/>
                  </a:cubicBezTo>
                  <a:cubicBezTo>
                    <a:pt x="197" y="325"/>
                    <a:pt x="267" y="273"/>
                    <a:pt x="267" y="182"/>
                  </a:cubicBezTo>
                  <a:lnTo>
                    <a:pt x="267" y="115"/>
                  </a:lnTo>
                  <a:cubicBezTo>
                    <a:pt x="267" y="81"/>
                    <a:pt x="267" y="81"/>
                    <a:pt x="234" y="48"/>
                  </a:cubicBezTo>
                  <a:cubicBezTo>
                    <a:pt x="210" y="25"/>
                    <a:pt x="187" y="1"/>
                    <a:pt x="151"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149;p51">
              <a:extLst>
                <a:ext uri="{FF2B5EF4-FFF2-40B4-BE49-F238E27FC236}">
                  <a16:creationId xmlns:a16="http://schemas.microsoft.com/office/drawing/2014/main" xmlns="" id="{AAB38A0F-0010-4BC7-A836-7C2A9D038379}"/>
                </a:ext>
              </a:extLst>
            </p:cNvPr>
            <p:cNvSpPr/>
            <p:nvPr/>
          </p:nvSpPr>
          <p:spPr>
            <a:xfrm>
              <a:off x="7300526" y="1813391"/>
              <a:ext cx="6371" cy="6562"/>
            </a:xfrm>
            <a:custGeom>
              <a:avLst/>
              <a:gdLst/>
              <a:ahLst/>
              <a:cxnLst/>
              <a:rect l="l" t="t" r="r" b="b"/>
              <a:pathLst>
                <a:path w="301" h="310" extrusionOk="0">
                  <a:moveTo>
                    <a:pt x="170" y="1"/>
                  </a:moveTo>
                  <a:cubicBezTo>
                    <a:pt x="158" y="1"/>
                    <a:pt x="146" y="3"/>
                    <a:pt x="134" y="10"/>
                  </a:cubicBezTo>
                  <a:cubicBezTo>
                    <a:pt x="67" y="10"/>
                    <a:pt x="0" y="76"/>
                    <a:pt x="34" y="143"/>
                  </a:cubicBezTo>
                  <a:lnTo>
                    <a:pt x="34" y="210"/>
                  </a:lnTo>
                  <a:cubicBezTo>
                    <a:pt x="34" y="276"/>
                    <a:pt x="100" y="310"/>
                    <a:pt x="167" y="310"/>
                  </a:cubicBezTo>
                  <a:cubicBezTo>
                    <a:pt x="234" y="276"/>
                    <a:pt x="301" y="243"/>
                    <a:pt x="301" y="143"/>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150;p51">
              <a:extLst>
                <a:ext uri="{FF2B5EF4-FFF2-40B4-BE49-F238E27FC236}">
                  <a16:creationId xmlns:a16="http://schemas.microsoft.com/office/drawing/2014/main" xmlns="" id="{495FAAAA-FFDD-497E-A3AB-F3A7FC969C87}"/>
                </a:ext>
              </a:extLst>
            </p:cNvPr>
            <p:cNvSpPr/>
            <p:nvPr/>
          </p:nvSpPr>
          <p:spPr>
            <a:xfrm>
              <a:off x="7324530" y="1593101"/>
              <a:ext cx="5673" cy="6181"/>
            </a:xfrm>
            <a:custGeom>
              <a:avLst/>
              <a:gdLst/>
              <a:ahLst/>
              <a:cxnLst/>
              <a:rect l="l" t="t" r="r" b="b"/>
              <a:pathLst>
                <a:path w="268" h="292" extrusionOk="0">
                  <a:moveTo>
                    <a:pt x="170" y="0"/>
                  </a:moveTo>
                  <a:cubicBezTo>
                    <a:pt x="158" y="0"/>
                    <a:pt x="146" y="3"/>
                    <a:pt x="134" y="9"/>
                  </a:cubicBezTo>
                  <a:cubicBezTo>
                    <a:pt x="34" y="9"/>
                    <a:pt x="1" y="76"/>
                    <a:pt x="1" y="143"/>
                  </a:cubicBezTo>
                  <a:lnTo>
                    <a:pt x="1" y="209"/>
                  </a:lnTo>
                  <a:cubicBezTo>
                    <a:pt x="28" y="265"/>
                    <a:pt x="80" y="292"/>
                    <a:pt x="130" y="292"/>
                  </a:cubicBezTo>
                  <a:cubicBezTo>
                    <a:pt x="199" y="292"/>
                    <a:pt x="267" y="240"/>
                    <a:pt x="267" y="143"/>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151;p51">
              <a:extLst>
                <a:ext uri="{FF2B5EF4-FFF2-40B4-BE49-F238E27FC236}">
                  <a16:creationId xmlns:a16="http://schemas.microsoft.com/office/drawing/2014/main" xmlns="" id="{D6F47A39-1F74-4DBA-A447-3B5907F0F9C6}"/>
                </a:ext>
              </a:extLst>
            </p:cNvPr>
            <p:cNvSpPr/>
            <p:nvPr/>
          </p:nvSpPr>
          <p:spPr>
            <a:xfrm>
              <a:off x="7315343" y="1540330"/>
              <a:ext cx="6393" cy="6054"/>
            </a:xfrm>
            <a:custGeom>
              <a:avLst/>
              <a:gdLst/>
              <a:ahLst/>
              <a:cxnLst/>
              <a:rect l="l" t="t" r="r" b="b"/>
              <a:pathLst>
                <a:path w="302" h="286" extrusionOk="0">
                  <a:moveTo>
                    <a:pt x="134" y="0"/>
                  </a:moveTo>
                  <a:cubicBezTo>
                    <a:pt x="68" y="0"/>
                    <a:pt x="1" y="67"/>
                    <a:pt x="34" y="134"/>
                  </a:cubicBezTo>
                  <a:lnTo>
                    <a:pt x="34" y="200"/>
                  </a:lnTo>
                  <a:cubicBezTo>
                    <a:pt x="49" y="259"/>
                    <a:pt x="96" y="285"/>
                    <a:pt x="146" y="285"/>
                  </a:cubicBezTo>
                  <a:cubicBezTo>
                    <a:pt x="211" y="285"/>
                    <a:pt x="282" y="242"/>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152;p51">
              <a:extLst>
                <a:ext uri="{FF2B5EF4-FFF2-40B4-BE49-F238E27FC236}">
                  <a16:creationId xmlns:a16="http://schemas.microsoft.com/office/drawing/2014/main" xmlns="" id="{CB87A763-968E-46A2-B7F1-B103C42A5D3E}"/>
                </a:ext>
              </a:extLst>
            </p:cNvPr>
            <p:cNvSpPr/>
            <p:nvPr/>
          </p:nvSpPr>
          <p:spPr>
            <a:xfrm>
              <a:off x="7332298" y="1645977"/>
              <a:ext cx="6371" cy="6647"/>
            </a:xfrm>
            <a:custGeom>
              <a:avLst/>
              <a:gdLst/>
              <a:ahLst/>
              <a:cxnLst/>
              <a:rect l="l" t="t" r="r" b="b"/>
              <a:pathLst>
                <a:path w="301" h="314" extrusionOk="0">
                  <a:moveTo>
                    <a:pt x="183" y="0"/>
                  </a:moveTo>
                  <a:cubicBezTo>
                    <a:pt x="167" y="0"/>
                    <a:pt x="151" y="5"/>
                    <a:pt x="134" y="13"/>
                  </a:cubicBezTo>
                  <a:cubicBezTo>
                    <a:pt x="67" y="13"/>
                    <a:pt x="0" y="80"/>
                    <a:pt x="34" y="146"/>
                  </a:cubicBezTo>
                  <a:lnTo>
                    <a:pt x="34" y="213"/>
                  </a:lnTo>
                  <a:cubicBezTo>
                    <a:pt x="34" y="280"/>
                    <a:pt x="101" y="313"/>
                    <a:pt x="167" y="313"/>
                  </a:cubicBezTo>
                  <a:cubicBezTo>
                    <a:pt x="234" y="280"/>
                    <a:pt x="301" y="213"/>
                    <a:pt x="301" y="146"/>
                  </a:cubicBezTo>
                  <a:lnTo>
                    <a:pt x="301" y="113"/>
                  </a:lnTo>
                  <a:cubicBezTo>
                    <a:pt x="276"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153;p51">
              <a:extLst>
                <a:ext uri="{FF2B5EF4-FFF2-40B4-BE49-F238E27FC236}">
                  <a16:creationId xmlns:a16="http://schemas.microsoft.com/office/drawing/2014/main" xmlns="" id="{5C30833E-CE31-4AE2-9EA3-5C64A67D990A}"/>
                </a:ext>
              </a:extLst>
            </p:cNvPr>
            <p:cNvSpPr/>
            <p:nvPr/>
          </p:nvSpPr>
          <p:spPr>
            <a:xfrm>
              <a:off x="7349253" y="1751455"/>
              <a:ext cx="5652" cy="6054"/>
            </a:xfrm>
            <a:custGeom>
              <a:avLst/>
              <a:gdLst/>
              <a:ahLst/>
              <a:cxnLst/>
              <a:rect l="l" t="t" r="r" b="b"/>
              <a:pathLst>
                <a:path w="267" h="286" extrusionOk="0">
                  <a:moveTo>
                    <a:pt x="133" y="0"/>
                  </a:moveTo>
                  <a:cubicBezTo>
                    <a:pt x="67" y="0"/>
                    <a:pt x="33" y="33"/>
                    <a:pt x="0" y="100"/>
                  </a:cubicBezTo>
                  <a:cubicBezTo>
                    <a:pt x="0" y="100"/>
                    <a:pt x="0" y="134"/>
                    <a:pt x="0" y="134"/>
                  </a:cubicBezTo>
                  <a:lnTo>
                    <a:pt x="0" y="200"/>
                  </a:lnTo>
                  <a:cubicBezTo>
                    <a:pt x="29" y="259"/>
                    <a:pt x="84" y="285"/>
                    <a:pt x="137" y="285"/>
                  </a:cubicBezTo>
                  <a:cubicBezTo>
                    <a:pt x="204" y="285"/>
                    <a:pt x="267" y="242"/>
                    <a:pt x="267" y="167"/>
                  </a:cubicBezTo>
                  <a:lnTo>
                    <a:pt x="267" y="100"/>
                  </a:lnTo>
                  <a:cubicBezTo>
                    <a:pt x="267" y="100"/>
                    <a:pt x="267" y="67"/>
                    <a:pt x="267" y="67"/>
                  </a:cubicBezTo>
                  <a:cubicBezTo>
                    <a:pt x="234" y="0"/>
                    <a:pt x="167" y="0"/>
                    <a:pt x="13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154;p51">
              <a:extLst>
                <a:ext uri="{FF2B5EF4-FFF2-40B4-BE49-F238E27FC236}">
                  <a16:creationId xmlns:a16="http://schemas.microsoft.com/office/drawing/2014/main" xmlns="" id="{D2455AE3-8266-4B1C-804D-5977EF7FA3AD}"/>
                </a:ext>
              </a:extLst>
            </p:cNvPr>
            <p:cNvSpPr/>
            <p:nvPr/>
          </p:nvSpPr>
          <p:spPr>
            <a:xfrm>
              <a:off x="7366187" y="1857102"/>
              <a:ext cx="6054" cy="6139"/>
            </a:xfrm>
            <a:custGeom>
              <a:avLst/>
              <a:gdLst/>
              <a:ahLst/>
              <a:cxnLst/>
              <a:rect l="l" t="t" r="r" b="b"/>
              <a:pathLst>
                <a:path w="286" h="290" extrusionOk="0">
                  <a:moveTo>
                    <a:pt x="183" y="0"/>
                  </a:moveTo>
                  <a:cubicBezTo>
                    <a:pt x="167" y="0"/>
                    <a:pt x="151" y="4"/>
                    <a:pt x="134" y="13"/>
                  </a:cubicBezTo>
                  <a:cubicBezTo>
                    <a:pt x="34" y="13"/>
                    <a:pt x="1" y="79"/>
                    <a:pt x="1" y="146"/>
                  </a:cubicBezTo>
                  <a:lnTo>
                    <a:pt x="1" y="180"/>
                  </a:lnTo>
                  <a:cubicBezTo>
                    <a:pt x="16" y="255"/>
                    <a:pt x="78" y="289"/>
                    <a:pt x="139" y="289"/>
                  </a:cubicBezTo>
                  <a:cubicBezTo>
                    <a:pt x="213" y="289"/>
                    <a:pt x="286" y="238"/>
                    <a:pt x="267" y="146"/>
                  </a:cubicBezTo>
                  <a:lnTo>
                    <a:pt x="267" y="113"/>
                  </a:lnTo>
                  <a:cubicBezTo>
                    <a:pt x="267"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155;p51">
              <a:extLst>
                <a:ext uri="{FF2B5EF4-FFF2-40B4-BE49-F238E27FC236}">
                  <a16:creationId xmlns:a16="http://schemas.microsoft.com/office/drawing/2014/main" xmlns="" id="{1710A6B6-E9BD-4D8B-A5E1-F2A881C4B893}"/>
                </a:ext>
              </a:extLst>
            </p:cNvPr>
            <p:cNvSpPr/>
            <p:nvPr/>
          </p:nvSpPr>
          <p:spPr>
            <a:xfrm>
              <a:off x="7357720" y="1804226"/>
              <a:ext cx="6371" cy="6562"/>
            </a:xfrm>
            <a:custGeom>
              <a:avLst/>
              <a:gdLst/>
              <a:ahLst/>
              <a:cxnLst/>
              <a:rect l="l" t="t" r="r" b="b"/>
              <a:pathLst>
                <a:path w="301" h="310" extrusionOk="0">
                  <a:moveTo>
                    <a:pt x="170" y="0"/>
                  </a:moveTo>
                  <a:cubicBezTo>
                    <a:pt x="158" y="0"/>
                    <a:pt x="146" y="3"/>
                    <a:pt x="134" y="9"/>
                  </a:cubicBezTo>
                  <a:cubicBezTo>
                    <a:pt x="67" y="9"/>
                    <a:pt x="0" y="76"/>
                    <a:pt x="0" y="142"/>
                  </a:cubicBezTo>
                  <a:lnTo>
                    <a:pt x="0" y="209"/>
                  </a:lnTo>
                  <a:cubicBezTo>
                    <a:pt x="34" y="276"/>
                    <a:pt x="100" y="309"/>
                    <a:pt x="167" y="309"/>
                  </a:cubicBezTo>
                  <a:cubicBezTo>
                    <a:pt x="234" y="309"/>
                    <a:pt x="301" y="242"/>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156;p51">
              <a:extLst>
                <a:ext uri="{FF2B5EF4-FFF2-40B4-BE49-F238E27FC236}">
                  <a16:creationId xmlns:a16="http://schemas.microsoft.com/office/drawing/2014/main" xmlns="" id="{1E0B4ACF-B6FA-4533-9CC8-D4D250412ADC}"/>
                </a:ext>
              </a:extLst>
            </p:cNvPr>
            <p:cNvSpPr/>
            <p:nvPr/>
          </p:nvSpPr>
          <p:spPr>
            <a:xfrm>
              <a:off x="7389493" y="1636875"/>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34" y="276"/>
                    <a:pt x="100" y="309"/>
                    <a:pt x="167" y="309"/>
                  </a:cubicBezTo>
                  <a:cubicBezTo>
                    <a:pt x="234" y="276"/>
                    <a:pt x="267" y="243"/>
                    <a:pt x="267" y="143"/>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157;p51">
              <a:extLst>
                <a:ext uri="{FF2B5EF4-FFF2-40B4-BE49-F238E27FC236}">
                  <a16:creationId xmlns:a16="http://schemas.microsoft.com/office/drawing/2014/main" xmlns="" id="{27C370B6-4951-4BA7-8564-EBEF8E8D4CB2}"/>
                </a:ext>
              </a:extLst>
            </p:cNvPr>
            <p:cNvSpPr/>
            <p:nvPr/>
          </p:nvSpPr>
          <p:spPr>
            <a:xfrm>
              <a:off x="7381026" y="1584105"/>
              <a:ext cx="6371" cy="6371"/>
            </a:xfrm>
            <a:custGeom>
              <a:avLst/>
              <a:gdLst/>
              <a:ahLst/>
              <a:cxnLst/>
              <a:rect l="l" t="t" r="r" b="b"/>
              <a:pathLst>
                <a:path w="301" h="301" extrusionOk="0">
                  <a:moveTo>
                    <a:pt x="134" y="0"/>
                  </a:moveTo>
                  <a:cubicBezTo>
                    <a:pt x="67" y="0"/>
                    <a:pt x="0" y="67"/>
                    <a:pt x="0" y="134"/>
                  </a:cubicBezTo>
                  <a:lnTo>
                    <a:pt x="0" y="201"/>
                  </a:lnTo>
                  <a:cubicBezTo>
                    <a:pt x="33" y="267"/>
                    <a:pt x="100" y="301"/>
                    <a:pt x="167" y="301"/>
                  </a:cubicBezTo>
                  <a:cubicBezTo>
                    <a:pt x="234" y="301"/>
                    <a:pt x="300" y="234"/>
                    <a:pt x="267" y="167"/>
                  </a:cubicBezTo>
                  <a:lnTo>
                    <a:pt x="267" y="101"/>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158;p51">
              <a:extLst>
                <a:ext uri="{FF2B5EF4-FFF2-40B4-BE49-F238E27FC236}">
                  <a16:creationId xmlns:a16="http://schemas.microsoft.com/office/drawing/2014/main" xmlns="" id="{46DE01D7-86CB-47AF-ABDE-88920BF59E2D}"/>
                </a:ext>
              </a:extLst>
            </p:cNvPr>
            <p:cNvSpPr/>
            <p:nvPr/>
          </p:nvSpPr>
          <p:spPr>
            <a:xfrm>
              <a:off x="7423382" y="1848000"/>
              <a:ext cx="5673" cy="6181"/>
            </a:xfrm>
            <a:custGeom>
              <a:avLst/>
              <a:gdLst/>
              <a:ahLst/>
              <a:cxnLst/>
              <a:rect l="l" t="t" r="r" b="b"/>
              <a:pathLst>
                <a:path w="268" h="292" extrusionOk="0">
                  <a:moveTo>
                    <a:pt x="137" y="0"/>
                  </a:moveTo>
                  <a:cubicBezTo>
                    <a:pt x="125" y="0"/>
                    <a:pt x="113" y="3"/>
                    <a:pt x="101" y="9"/>
                  </a:cubicBezTo>
                  <a:cubicBezTo>
                    <a:pt x="34" y="9"/>
                    <a:pt x="1" y="76"/>
                    <a:pt x="1" y="142"/>
                  </a:cubicBezTo>
                  <a:lnTo>
                    <a:pt x="1" y="209"/>
                  </a:lnTo>
                  <a:cubicBezTo>
                    <a:pt x="14" y="265"/>
                    <a:pt x="63" y="292"/>
                    <a:pt x="115" y="292"/>
                  </a:cubicBezTo>
                  <a:cubicBezTo>
                    <a:pt x="188" y="292"/>
                    <a:pt x="267" y="240"/>
                    <a:pt x="267" y="142"/>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159;p51">
              <a:extLst>
                <a:ext uri="{FF2B5EF4-FFF2-40B4-BE49-F238E27FC236}">
                  <a16:creationId xmlns:a16="http://schemas.microsoft.com/office/drawing/2014/main" xmlns="" id="{CA2E513E-FE03-48A0-A9A8-BDB0C8B7DF97}"/>
                </a:ext>
              </a:extLst>
            </p:cNvPr>
            <p:cNvSpPr/>
            <p:nvPr/>
          </p:nvSpPr>
          <p:spPr>
            <a:xfrm>
              <a:off x="7372538" y="1531144"/>
              <a:ext cx="6393" cy="6583"/>
            </a:xfrm>
            <a:custGeom>
              <a:avLst/>
              <a:gdLst/>
              <a:ahLst/>
              <a:cxnLst/>
              <a:rect l="l" t="t" r="r" b="b"/>
              <a:pathLst>
                <a:path w="302" h="311" extrusionOk="0">
                  <a:moveTo>
                    <a:pt x="134" y="1"/>
                  </a:moveTo>
                  <a:cubicBezTo>
                    <a:pt x="68" y="1"/>
                    <a:pt x="1" y="67"/>
                    <a:pt x="1" y="167"/>
                  </a:cubicBezTo>
                  <a:lnTo>
                    <a:pt x="1" y="201"/>
                  </a:lnTo>
                  <a:cubicBezTo>
                    <a:pt x="31" y="276"/>
                    <a:pt x="95" y="310"/>
                    <a:pt x="156" y="310"/>
                  </a:cubicBezTo>
                  <a:cubicBezTo>
                    <a:pt x="231" y="310"/>
                    <a:pt x="301" y="259"/>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160;p51">
              <a:extLst>
                <a:ext uri="{FF2B5EF4-FFF2-40B4-BE49-F238E27FC236}">
                  <a16:creationId xmlns:a16="http://schemas.microsoft.com/office/drawing/2014/main" xmlns="" id="{B5DE1DE0-0E5F-4D39-B6CD-2231DCF27DB1}"/>
                </a:ext>
              </a:extLst>
            </p:cNvPr>
            <p:cNvSpPr/>
            <p:nvPr/>
          </p:nvSpPr>
          <p:spPr>
            <a:xfrm>
              <a:off x="7414915" y="1795039"/>
              <a:ext cx="5673" cy="6562"/>
            </a:xfrm>
            <a:custGeom>
              <a:avLst/>
              <a:gdLst/>
              <a:ahLst/>
              <a:cxnLst/>
              <a:rect l="l" t="t" r="r" b="b"/>
              <a:pathLst>
                <a:path w="268" h="310" extrusionOk="0">
                  <a:moveTo>
                    <a:pt x="140" y="0"/>
                  </a:moveTo>
                  <a:cubicBezTo>
                    <a:pt x="126" y="0"/>
                    <a:pt x="113" y="3"/>
                    <a:pt x="100" y="9"/>
                  </a:cubicBezTo>
                  <a:cubicBezTo>
                    <a:pt x="34" y="9"/>
                    <a:pt x="0" y="76"/>
                    <a:pt x="0" y="143"/>
                  </a:cubicBezTo>
                  <a:lnTo>
                    <a:pt x="0" y="209"/>
                  </a:lnTo>
                  <a:cubicBezTo>
                    <a:pt x="0" y="276"/>
                    <a:pt x="67" y="309"/>
                    <a:pt x="167" y="309"/>
                  </a:cubicBezTo>
                  <a:cubicBezTo>
                    <a:pt x="234" y="309"/>
                    <a:pt x="267" y="243"/>
                    <a:pt x="267" y="176"/>
                  </a:cubicBezTo>
                  <a:lnTo>
                    <a:pt x="267" y="109"/>
                  </a:lnTo>
                  <a:cubicBezTo>
                    <a:pt x="267" y="55"/>
                    <a:pt x="200" y="0"/>
                    <a:pt x="14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161;p51">
              <a:extLst>
                <a:ext uri="{FF2B5EF4-FFF2-40B4-BE49-F238E27FC236}">
                  <a16:creationId xmlns:a16="http://schemas.microsoft.com/office/drawing/2014/main" xmlns="" id="{5658CD40-A0ED-4C08-8C71-FA6EEF944FAA}"/>
                </a:ext>
              </a:extLst>
            </p:cNvPr>
            <p:cNvSpPr/>
            <p:nvPr/>
          </p:nvSpPr>
          <p:spPr>
            <a:xfrm>
              <a:off x="7406427" y="1741993"/>
              <a:ext cx="5673" cy="6837"/>
            </a:xfrm>
            <a:custGeom>
              <a:avLst/>
              <a:gdLst/>
              <a:ahLst/>
              <a:cxnLst/>
              <a:rect l="l" t="t" r="r" b="b"/>
              <a:pathLst>
                <a:path w="268" h="323" extrusionOk="0">
                  <a:moveTo>
                    <a:pt x="167" y="0"/>
                  </a:moveTo>
                  <a:cubicBezTo>
                    <a:pt x="155" y="0"/>
                    <a:pt x="143" y="5"/>
                    <a:pt x="134" y="13"/>
                  </a:cubicBezTo>
                  <a:cubicBezTo>
                    <a:pt x="68" y="13"/>
                    <a:pt x="34" y="47"/>
                    <a:pt x="1" y="114"/>
                  </a:cubicBezTo>
                  <a:cubicBezTo>
                    <a:pt x="1" y="114"/>
                    <a:pt x="1" y="147"/>
                    <a:pt x="1" y="147"/>
                  </a:cubicBezTo>
                  <a:lnTo>
                    <a:pt x="1" y="214"/>
                  </a:lnTo>
                  <a:cubicBezTo>
                    <a:pt x="28" y="268"/>
                    <a:pt x="78" y="323"/>
                    <a:pt x="131" y="323"/>
                  </a:cubicBezTo>
                  <a:cubicBezTo>
                    <a:pt x="143" y="323"/>
                    <a:pt x="156" y="320"/>
                    <a:pt x="168" y="314"/>
                  </a:cubicBezTo>
                  <a:cubicBezTo>
                    <a:pt x="234" y="314"/>
                    <a:pt x="268" y="247"/>
                    <a:pt x="268" y="180"/>
                  </a:cubicBezTo>
                  <a:lnTo>
                    <a:pt x="268" y="114"/>
                  </a:lnTo>
                  <a:cubicBezTo>
                    <a:pt x="268" y="114"/>
                    <a:pt x="268" y="80"/>
                    <a:pt x="268" y="80"/>
                  </a:cubicBezTo>
                  <a:cubicBezTo>
                    <a:pt x="243" y="31"/>
                    <a:pt x="201" y="0"/>
                    <a:pt x="16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162;p51">
              <a:extLst>
                <a:ext uri="{FF2B5EF4-FFF2-40B4-BE49-F238E27FC236}">
                  <a16:creationId xmlns:a16="http://schemas.microsoft.com/office/drawing/2014/main" xmlns="" id="{B51C138D-57A5-4BB4-A563-4127FF1CFC55}"/>
                </a:ext>
              </a:extLst>
            </p:cNvPr>
            <p:cNvSpPr/>
            <p:nvPr/>
          </p:nvSpPr>
          <p:spPr>
            <a:xfrm>
              <a:off x="7429732" y="1521978"/>
              <a:ext cx="5673" cy="6562"/>
            </a:xfrm>
            <a:custGeom>
              <a:avLst/>
              <a:gdLst/>
              <a:ahLst/>
              <a:cxnLst/>
              <a:rect l="l" t="t" r="r" b="b"/>
              <a:pathLst>
                <a:path w="268" h="310" extrusionOk="0">
                  <a:moveTo>
                    <a:pt x="134" y="0"/>
                  </a:moveTo>
                  <a:cubicBezTo>
                    <a:pt x="34" y="33"/>
                    <a:pt x="1" y="100"/>
                    <a:pt x="1" y="167"/>
                  </a:cubicBezTo>
                  <a:lnTo>
                    <a:pt x="1" y="200"/>
                  </a:lnTo>
                  <a:cubicBezTo>
                    <a:pt x="1" y="255"/>
                    <a:pt x="45" y="309"/>
                    <a:pt x="116" y="309"/>
                  </a:cubicBezTo>
                  <a:cubicBezTo>
                    <a:pt x="132" y="309"/>
                    <a:pt x="149" y="306"/>
                    <a:pt x="168" y="300"/>
                  </a:cubicBezTo>
                  <a:cubicBezTo>
                    <a:pt x="234" y="300"/>
                    <a:pt x="268" y="234"/>
                    <a:pt x="268" y="167"/>
                  </a:cubicBezTo>
                  <a:lnTo>
                    <a:pt x="268"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163;p51">
              <a:extLst>
                <a:ext uri="{FF2B5EF4-FFF2-40B4-BE49-F238E27FC236}">
                  <a16:creationId xmlns:a16="http://schemas.microsoft.com/office/drawing/2014/main" xmlns="" id="{7C3E0FF3-6783-4B90-8290-944948101684}"/>
                </a:ext>
              </a:extLst>
            </p:cNvPr>
            <p:cNvSpPr/>
            <p:nvPr/>
          </p:nvSpPr>
          <p:spPr>
            <a:xfrm>
              <a:off x="7446687" y="1627689"/>
              <a:ext cx="5673" cy="6774"/>
            </a:xfrm>
            <a:custGeom>
              <a:avLst/>
              <a:gdLst/>
              <a:ahLst/>
              <a:cxnLst/>
              <a:rect l="l" t="t" r="r" b="b"/>
              <a:pathLst>
                <a:path w="268" h="320" extrusionOk="0">
                  <a:moveTo>
                    <a:pt x="140" y="1"/>
                  </a:moveTo>
                  <a:cubicBezTo>
                    <a:pt x="126" y="1"/>
                    <a:pt x="113" y="3"/>
                    <a:pt x="100" y="10"/>
                  </a:cubicBezTo>
                  <a:cubicBezTo>
                    <a:pt x="34" y="10"/>
                    <a:pt x="0" y="76"/>
                    <a:pt x="0" y="143"/>
                  </a:cubicBezTo>
                  <a:lnTo>
                    <a:pt x="0" y="210"/>
                  </a:lnTo>
                  <a:cubicBezTo>
                    <a:pt x="15" y="285"/>
                    <a:pt x="71" y="319"/>
                    <a:pt x="128" y="319"/>
                  </a:cubicBezTo>
                  <a:cubicBezTo>
                    <a:pt x="197" y="319"/>
                    <a:pt x="267" y="268"/>
                    <a:pt x="267" y="176"/>
                  </a:cubicBezTo>
                  <a:lnTo>
                    <a:pt x="267" y="110"/>
                  </a:lnTo>
                  <a:cubicBezTo>
                    <a:pt x="267" y="55"/>
                    <a:pt x="200" y="1"/>
                    <a:pt x="14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164;p51">
              <a:extLst>
                <a:ext uri="{FF2B5EF4-FFF2-40B4-BE49-F238E27FC236}">
                  <a16:creationId xmlns:a16="http://schemas.microsoft.com/office/drawing/2014/main" xmlns="" id="{06C70DBB-E1DB-4216-A1C9-3881018D96FB}"/>
                </a:ext>
              </a:extLst>
            </p:cNvPr>
            <p:cNvSpPr/>
            <p:nvPr/>
          </p:nvSpPr>
          <p:spPr>
            <a:xfrm>
              <a:off x="7438220" y="1574918"/>
              <a:ext cx="5652" cy="6562"/>
            </a:xfrm>
            <a:custGeom>
              <a:avLst/>
              <a:gdLst/>
              <a:ahLst/>
              <a:cxnLst/>
              <a:rect l="l" t="t" r="r" b="b"/>
              <a:pathLst>
                <a:path w="267" h="310" extrusionOk="0">
                  <a:moveTo>
                    <a:pt x="100" y="1"/>
                  </a:moveTo>
                  <a:cubicBezTo>
                    <a:pt x="33" y="1"/>
                    <a:pt x="0" y="68"/>
                    <a:pt x="0" y="134"/>
                  </a:cubicBezTo>
                  <a:lnTo>
                    <a:pt x="0" y="201"/>
                  </a:lnTo>
                  <a:cubicBezTo>
                    <a:pt x="0" y="255"/>
                    <a:pt x="67" y="310"/>
                    <a:pt x="128" y="310"/>
                  </a:cubicBezTo>
                  <a:cubicBezTo>
                    <a:pt x="141" y="310"/>
                    <a:pt x="155" y="307"/>
                    <a:pt x="167" y="301"/>
                  </a:cubicBezTo>
                  <a:cubicBezTo>
                    <a:pt x="234" y="301"/>
                    <a:pt x="267" y="234"/>
                    <a:pt x="267" y="168"/>
                  </a:cubicBezTo>
                  <a:lnTo>
                    <a:pt x="267" y="101"/>
                  </a:lnTo>
                  <a:cubicBezTo>
                    <a:pt x="267"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165;p51">
              <a:extLst>
                <a:ext uri="{FF2B5EF4-FFF2-40B4-BE49-F238E27FC236}">
                  <a16:creationId xmlns:a16="http://schemas.microsoft.com/office/drawing/2014/main" xmlns="" id="{9F88B7C5-6219-4AB9-8FEC-E143B22265E4}"/>
                </a:ext>
              </a:extLst>
            </p:cNvPr>
            <p:cNvSpPr/>
            <p:nvPr/>
          </p:nvSpPr>
          <p:spPr>
            <a:xfrm>
              <a:off x="7463621" y="1733082"/>
              <a:ext cx="5673" cy="6562"/>
            </a:xfrm>
            <a:custGeom>
              <a:avLst/>
              <a:gdLst/>
              <a:ahLst/>
              <a:cxnLst/>
              <a:rect l="l" t="t" r="r" b="b"/>
              <a:pathLst>
                <a:path w="268" h="310" extrusionOk="0">
                  <a:moveTo>
                    <a:pt x="101" y="1"/>
                  </a:moveTo>
                  <a:cubicBezTo>
                    <a:pt x="68" y="1"/>
                    <a:pt x="1" y="68"/>
                    <a:pt x="1" y="101"/>
                  </a:cubicBezTo>
                  <a:cubicBezTo>
                    <a:pt x="1" y="134"/>
                    <a:pt x="1" y="134"/>
                    <a:pt x="1" y="168"/>
                  </a:cubicBezTo>
                  <a:lnTo>
                    <a:pt x="1" y="201"/>
                  </a:lnTo>
                  <a:cubicBezTo>
                    <a:pt x="1" y="255"/>
                    <a:pt x="45" y="310"/>
                    <a:pt x="98" y="310"/>
                  </a:cubicBezTo>
                  <a:cubicBezTo>
                    <a:pt x="110" y="310"/>
                    <a:pt x="122" y="307"/>
                    <a:pt x="134" y="301"/>
                  </a:cubicBezTo>
                  <a:cubicBezTo>
                    <a:pt x="201" y="301"/>
                    <a:pt x="268" y="234"/>
                    <a:pt x="268" y="168"/>
                  </a:cubicBezTo>
                  <a:lnTo>
                    <a:pt x="268" y="101"/>
                  </a:lnTo>
                  <a:cubicBezTo>
                    <a:pt x="268" y="101"/>
                    <a:pt x="268" y="68"/>
                    <a:pt x="268" y="68"/>
                  </a:cubicBezTo>
                  <a:cubicBezTo>
                    <a:pt x="234" y="1"/>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166;p51">
              <a:extLst>
                <a:ext uri="{FF2B5EF4-FFF2-40B4-BE49-F238E27FC236}">
                  <a16:creationId xmlns:a16="http://schemas.microsoft.com/office/drawing/2014/main" xmlns="" id="{72CB8DAB-065D-455B-A6B9-623F1BDDC40C}"/>
                </a:ext>
              </a:extLst>
            </p:cNvPr>
            <p:cNvSpPr/>
            <p:nvPr/>
          </p:nvSpPr>
          <p:spPr>
            <a:xfrm>
              <a:off x="7471390" y="1786043"/>
              <a:ext cx="6393" cy="6562"/>
            </a:xfrm>
            <a:custGeom>
              <a:avLst/>
              <a:gdLst/>
              <a:ahLst/>
              <a:cxnLst/>
              <a:rect l="l" t="t" r="r" b="b"/>
              <a:pathLst>
                <a:path w="302" h="310" extrusionOk="0">
                  <a:moveTo>
                    <a:pt x="134" y="1"/>
                  </a:moveTo>
                  <a:cubicBezTo>
                    <a:pt x="68" y="1"/>
                    <a:pt x="1" y="67"/>
                    <a:pt x="34" y="134"/>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167;p51">
              <a:extLst>
                <a:ext uri="{FF2B5EF4-FFF2-40B4-BE49-F238E27FC236}">
                  <a16:creationId xmlns:a16="http://schemas.microsoft.com/office/drawing/2014/main" xmlns="" id="{FAC4C558-2580-4172-8072-F7E295C6C7A9}"/>
                </a:ext>
              </a:extLst>
            </p:cNvPr>
            <p:cNvSpPr/>
            <p:nvPr/>
          </p:nvSpPr>
          <p:spPr>
            <a:xfrm>
              <a:off x="7479878" y="1838813"/>
              <a:ext cx="6371" cy="6710"/>
            </a:xfrm>
            <a:custGeom>
              <a:avLst/>
              <a:gdLst/>
              <a:ahLst/>
              <a:cxnLst/>
              <a:rect l="l" t="t" r="r" b="b"/>
              <a:pathLst>
                <a:path w="301" h="317" extrusionOk="0">
                  <a:moveTo>
                    <a:pt x="170" y="1"/>
                  </a:moveTo>
                  <a:cubicBezTo>
                    <a:pt x="158" y="1"/>
                    <a:pt x="146" y="3"/>
                    <a:pt x="134" y="9"/>
                  </a:cubicBezTo>
                  <a:cubicBezTo>
                    <a:pt x="67" y="9"/>
                    <a:pt x="0" y="76"/>
                    <a:pt x="33" y="143"/>
                  </a:cubicBezTo>
                  <a:lnTo>
                    <a:pt x="33" y="210"/>
                  </a:lnTo>
                  <a:cubicBezTo>
                    <a:pt x="48" y="282"/>
                    <a:pt x="100" y="316"/>
                    <a:pt x="154" y="316"/>
                  </a:cubicBezTo>
                  <a:cubicBezTo>
                    <a:pt x="225" y="316"/>
                    <a:pt x="300" y="256"/>
                    <a:pt x="300" y="143"/>
                  </a:cubicBezTo>
                  <a:lnTo>
                    <a:pt x="300" y="109"/>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168;p51">
              <a:extLst>
                <a:ext uri="{FF2B5EF4-FFF2-40B4-BE49-F238E27FC236}">
                  <a16:creationId xmlns:a16="http://schemas.microsoft.com/office/drawing/2014/main" xmlns="" id="{C3F53F28-02E2-46C9-ADF2-D4EF8870E499}"/>
                </a:ext>
              </a:extLst>
            </p:cNvPr>
            <p:cNvSpPr/>
            <p:nvPr/>
          </p:nvSpPr>
          <p:spPr>
            <a:xfrm>
              <a:off x="7520118" y="1723916"/>
              <a:ext cx="6371" cy="7070"/>
            </a:xfrm>
            <a:custGeom>
              <a:avLst/>
              <a:gdLst/>
              <a:ahLst/>
              <a:cxnLst/>
              <a:rect l="l" t="t" r="r" b="b"/>
              <a:pathLst>
                <a:path w="301" h="334" extrusionOk="0">
                  <a:moveTo>
                    <a:pt x="134" y="0"/>
                  </a:moveTo>
                  <a:cubicBezTo>
                    <a:pt x="67" y="34"/>
                    <a:pt x="34" y="67"/>
                    <a:pt x="0" y="100"/>
                  </a:cubicBezTo>
                  <a:cubicBezTo>
                    <a:pt x="0" y="134"/>
                    <a:pt x="0" y="134"/>
                    <a:pt x="0" y="167"/>
                  </a:cubicBezTo>
                  <a:lnTo>
                    <a:pt x="0" y="234"/>
                  </a:lnTo>
                  <a:cubicBezTo>
                    <a:pt x="34" y="300"/>
                    <a:pt x="101" y="334"/>
                    <a:pt x="167" y="334"/>
                  </a:cubicBezTo>
                  <a:cubicBezTo>
                    <a:pt x="234" y="300"/>
                    <a:pt x="301" y="234"/>
                    <a:pt x="301" y="167"/>
                  </a:cubicBezTo>
                  <a:lnTo>
                    <a:pt x="301" y="100"/>
                  </a:lnTo>
                  <a:cubicBezTo>
                    <a:pt x="301" y="100"/>
                    <a:pt x="301" y="67"/>
                    <a:pt x="301" y="67"/>
                  </a:cubicBezTo>
                  <a:cubicBezTo>
                    <a:pt x="234"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169;p51">
              <a:extLst>
                <a:ext uri="{FF2B5EF4-FFF2-40B4-BE49-F238E27FC236}">
                  <a16:creationId xmlns:a16="http://schemas.microsoft.com/office/drawing/2014/main" xmlns="" id="{4E01C653-0287-4081-82DD-E4B75E6BCD28}"/>
                </a:ext>
              </a:extLst>
            </p:cNvPr>
            <p:cNvSpPr/>
            <p:nvPr/>
          </p:nvSpPr>
          <p:spPr>
            <a:xfrm>
              <a:off x="7486927" y="1513236"/>
              <a:ext cx="5673" cy="6625"/>
            </a:xfrm>
            <a:custGeom>
              <a:avLst/>
              <a:gdLst/>
              <a:ahLst/>
              <a:cxnLst/>
              <a:rect l="l" t="t" r="r" b="b"/>
              <a:pathLst>
                <a:path w="268" h="313" extrusionOk="0">
                  <a:moveTo>
                    <a:pt x="150" y="0"/>
                  </a:moveTo>
                  <a:cubicBezTo>
                    <a:pt x="134" y="0"/>
                    <a:pt x="117" y="4"/>
                    <a:pt x="101" y="13"/>
                  </a:cubicBezTo>
                  <a:cubicBezTo>
                    <a:pt x="34" y="13"/>
                    <a:pt x="1" y="79"/>
                    <a:pt x="1" y="146"/>
                  </a:cubicBezTo>
                  <a:lnTo>
                    <a:pt x="1" y="213"/>
                  </a:lnTo>
                  <a:cubicBezTo>
                    <a:pt x="1" y="280"/>
                    <a:pt x="67" y="313"/>
                    <a:pt x="134" y="313"/>
                  </a:cubicBezTo>
                  <a:cubicBezTo>
                    <a:pt x="234" y="280"/>
                    <a:pt x="268" y="213"/>
                    <a:pt x="268" y="146"/>
                  </a:cubicBezTo>
                  <a:lnTo>
                    <a:pt x="268" y="113"/>
                  </a:lnTo>
                  <a:cubicBezTo>
                    <a:pt x="243" y="38"/>
                    <a:pt x="199" y="0"/>
                    <a:pt x="15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170;p51">
              <a:extLst>
                <a:ext uri="{FF2B5EF4-FFF2-40B4-BE49-F238E27FC236}">
                  <a16:creationId xmlns:a16="http://schemas.microsoft.com/office/drawing/2014/main" xmlns="" id="{FF7E9D55-37C2-475F-ABE1-698B1EE07197}"/>
                </a:ext>
              </a:extLst>
            </p:cNvPr>
            <p:cNvSpPr/>
            <p:nvPr/>
          </p:nvSpPr>
          <p:spPr>
            <a:xfrm>
              <a:off x="7494695" y="1565753"/>
              <a:ext cx="6371" cy="6562"/>
            </a:xfrm>
            <a:custGeom>
              <a:avLst/>
              <a:gdLst/>
              <a:ahLst/>
              <a:cxnLst/>
              <a:rect l="l" t="t" r="r" b="b"/>
              <a:pathLst>
                <a:path w="301" h="310" extrusionOk="0">
                  <a:moveTo>
                    <a:pt x="134" y="0"/>
                  </a:moveTo>
                  <a:cubicBezTo>
                    <a:pt x="67" y="0"/>
                    <a:pt x="1" y="67"/>
                    <a:pt x="34" y="167"/>
                  </a:cubicBezTo>
                  <a:lnTo>
                    <a:pt x="34" y="200"/>
                  </a:lnTo>
                  <a:cubicBezTo>
                    <a:pt x="49" y="275"/>
                    <a:pt x="105" y="310"/>
                    <a:pt x="161" y="310"/>
                  </a:cubicBezTo>
                  <a:cubicBezTo>
                    <a:pt x="230" y="310"/>
                    <a:pt x="301" y="259"/>
                    <a:pt x="301" y="167"/>
                  </a:cubicBezTo>
                  <a:lnTo>
                    <a:pt x="301" y="100"/>
                  </a:lnTo>
                  <a:cubicBezTo>
                    <a:pt x="267"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171;p51">
              <a:extLst>
                <a:ext uri="{FF2B5EF4-FFF2-40B4-BE49-F238E27FC236}">
                  <a16:creationId xmlns:a16="http://schemas.microsoft.com/office/drawing/2014/main" xmlns="" id="{588A283C-1890-42B6-9FE8-6FD4D208CCEB}"/>
                </a:ext>
              </a:extLst>
            </p:cNvPr>
            <p:cNvSpPr/>
            <p:nvPr/>
          </p:nvSpPr>
          <p:spPr>
            <a:xfrm>
              <a:off x="7537073" y="1829627"/>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310"/>
                    <a:pt x="300" y="243"/>
                    <a:pt x="267" y="177"/>
                  </a:cubicBezTo>
                  <a:lnTo>
                    <a:pt x="267" y="110"/>
                  </a:lnTo>
                  <a:cubicBezTo>
                    <a:pt x="267" y="55"/>
                    <a:pt x="222"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172;p51">
              <a:extLst>
                <a:ext uri="{FF2B5EF4-FFF2-40B4-BE49-F238E27FC236}">
                  <a16:creationId xmlns:a16="http://schemas.microsoft.com/office/drawing/2014/main" xmlns="" id="{5A4EA011-A4AD-43FA-92CC-866249B2B959}"/>
                </a:ext>
              </a:extLst>
            </p:cNvPr>
            <p:cNvSpPr/>
            <p:nvPr/>
          </p:nvSpPr>
          <p:spPr>
            <a:xfrm>
              <a:off x="7528585" y="1776856"/>
              <a:ext cx="6371" cy="6583"/>
            </a:xfrm>
            <a:custGeom>
              <a:avLst/>
              <a:gdLst/>
              <a:ahLst/>
              <a:cxnLst/>
              <a:rect l="l" t="t" r="r" b="b"/>
              <a:pathLst>
                <a:path w="301" h="311" extrusionOk="0">
                  <a:moveTo>
                    <a:pt x="134" y="1"/>
                  </a:moveTo>
                  <a:cubicBezTo>
                    <a:pt x="67" y="1"/>
                    <a:pt x="1" y="68"/>
                    <a:pt x="1" y="168"/>
                  </a:cubicBezTo>
                  <a:lnTo>
                    <a:pt x="1" y="201"/>
                  </a:lnTo>
                  <a:cubicBezTo>
                    <a:pt x="28" y="256"/>
                    <a:pt x="77" y="310"/>
                    <a:pt x="131" y="310"/>
                  </a:cubicBezTo>
                  <a:cubicBezTo>
                    <a:pt x="143" y="310"/>
                    <a:pt x="155" y="307"/>
                    <a:pt x="168" y="301"/>
                  </a:cubicBezTo>
                  <a:cubicBezTo>
                    <a:pt x="234" y="301"/>
                    <a:pt x="301"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173;p51">
              <a:extLst>
                <a:ext uri="{FF2B5EF4-FFF2-40B4-BE49-F238E27FC236}">
                  <a16:creationId xmlns:a16="http://schemas.microsoft.com/office/drawing/2014/main" xmlns="" id="{5589F5FD-CF15-4006-BA1A-3E54EA6FC983}"/>
                </a:ext>
              </a:extLst>
            </p:cNvPr>
            <p:cNvSpPr/>
            <p:nvPr/>
          </p:nvSpPr>
          <p:spPr>
            <a:xfrm>
              <a:off x="7503162" y="1618692"/>
              <a:ext cx="6393" cy="6393"/>
            </a:xfrm>
            <a:custGeom>
              <a:avLst/>
              <a:gdLst/>
              <a:ahLst/>
              <a:cxnLst/>
              <a:rect l="l" t="t" r="r" b="b"/>
              <a:pathLst>
                <a:path w="302" h="302" extrusionOk="0">
                  <a:moveTo>
                    <a:pt x="134" y="1"/>
                  </a:moveTo>
                  <a:cubicBezTo>
                    <a:pt x="68" y="1"/>
                    <a:pt x="1" y="68"/>
                    <a:pt x="34" y="134"/>
                  </a:cubicBezTo>
                  <a:lnTo>
                    <a:pt x="34" y="201"/>
                  </a:lnTo>
                  <a:cubicBezTo>
                    <a:pt x="34" y="268"/>
                    <a:pt x="101" y="301"/>
                    <a:pt x="168"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174;p51">
              <a:extLst>
                <a:ext uri="{FF2B5EF4-FFF2-40B4-BE49-F238E27FC236}">
                  <a16:creationId xmlns:a16="http://schemas.microsoft.com/office/drawing/2014/main" xmlns="" id="{5A439494-B2DD-44A0-B07F-F2EDACC9B731}"/>
                </a:ext>
              </a:extLst>
            </p:cNvPr>
            <p:cNvSpPr/>
            <p:nvPr/>
          </p:nvSpPr>
          <p:spPr>
            <a:xfrm>
              <a:off x="7585779" y="1767690"/>
              <a:ext cx="5673" cy="6562"/>
            </a:xfrm>
            <a:custGeom>
              <a:avLst/>
              <a:gdLst/>
              <a:ahLst/>
              <a:cxnLst/>
              <a:rect l="l" t="t" r="r" b="b"/>
              <a:pathLst>
                <a:path w="268" h="310" extrusionOk="0">
                  <a:moveTo>
                    <a:pt x="101" y="0"/>
                  </a:moveTo>
                  <a:cubicBezTo>
                    <a:pt x="34" y="34"/>
                    <a:pt x="1" y="67"/>
                    <a:pt x="1" y="167"/>
                  </a:cubicBezTo>
                  <a:lnTo>
                    <a:pt x="1" y="200"/>
                  </a:lnTo>
                  <a:cubicBezTo>
                    <a:pt x="1" y="255"/>
                    <a:pt x="45" y="309"/>
                    <a:pt x="116" y="309"/>
                  </a:cubicBezTo>
                  <a:cubicBezTo>
                    <a:pt x="132" y="309"/>
                    <a:pt x="149" y="307"/>
                    <a:pt x="167" y="301"/>
                  </a:cubicBezTo>
                  <a:cubicBezTo>
                    <a:pt x="234" y="301"/>
                    <a:pt x="268" y="234"/>
                    <a:pt x="268" y="167"/>
                  </a:cubicBezTo>
                  <a:lnTo>
                    <a:pt x="268" y="100"/>
                  </a:lnTo>
                  <a:cubicBezTo>
                    <a:pt x="234" y="34"/>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175;p51">
              <a:extLst>
                <a:ext uri="{FF2B5EF4-FFF2-40B4-BE49-F238E27FC236}">
                  <a16:creationId xmlns:a16="http://schemas.microsoft.com/office/drawing/2014/main" xmlns="" id="{1772A20B-4BC2-43A3-9408-FE43B360F5FB}"/>
                </a:ext>
              </a:extLst>
            </p:cNvPr>
            <p:cNvSpPr/>
            <p:nvPr/>
          </p:nvSpPr>
          <p:spPr>
            <a:xfrm>
              <a:off x="7560357" y="1609527"/>
              <a:ext cx="6393" cy="6562"/>
            </a:xfrm>
            <a:custGeom>
              <a:avLst/>
              <a:gdLst/>
              <a:ahLst/>
              <a:cxnLst/>
              <a:rect l="l" t="t" r="r" b="b"/>
              <a:pathLst>
                <a:path w="302" h="310" extrusionOk="0">
                  <a:moveTo>
                    <a:pt x="134" y="0"/>
                  </a:moveTo>
                  <a:cubicBezTo>
                    <a:pt x="68" y="0"/>
                    <a:pt x="1" y="67"/>
                    <a:pt x="1" y="134"/>
                  </a:cubicBezTo>
                  <a:lnTo>
                    <a:pt x="1" y="200"/>
                  </a:lnTo>
                  <a:cubicBezTo>
                    <a:pt x="28" y="255"/>
                    <a:pt x="78" y="309"/>
                    <a:pt x="131" y="309"/>
                  </a:cubicBezTo>
                  <a:cubicBezTo>
                    <a:pt x="143" y="309"/>
                    <a:pt x="155" y="307"/>
                    <a:pt x="168" y="301"/>
                  </a:cubicBezTo>
                  <a:cubicBezTo>
                    <a:pt x="234" y="301"/>
                    <a:pt x="301"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176;p51">
              <a:extLst>
                <a:ext uri="{FF2B5EF4-FFF2-40B4-BE49-F238E27FC236}">
                  <a16:creationId xmlns:a16="http://schemas.microsoft.com/office/drawing/2014/main" xmlns="" id="{77A159C2-7CA6-40C1-91C2-7BCE223A4C80}"/>
                </a:ext>
              </a:extLst>
            </p:cNvPr>
            <p:cNvSpPr/>
            <p:nvPr/>
          </p:nvSpPr>
          <p:spPr>
            <a:xfrm>
              <a:off x="7551890" y="1556566"/>
              <a:ext cx="5673" cy="6583"/>
            </a:xfrm>
            <a:custGeom>
              <a:avLst/>
              <a:gdLst/>
              <a:ahLst/>
              <a:cxnLst/>
              <a:rect l="l" t="t" r="r" b="b"/>
              <a:pathLst>
                <a:path w="268" h="311" extrusionOk="0">
                  <a:moveTo>
                    <a:pt x="134" y="1"/>
                  </a:moveTo>
                  <a:cubicBezTo>
                    <a:pt x="67" y="34"/>
                    <a:pt x="1" y="101"/>
                    <a:pt x="1" y="167"/>
                  </a:cubicBezTo>
                  <a:lnTo>
                    <a:pt x="1" y="201"/>
                  </a:lnTo>
                  <a:cubicBezTo>
                    <a:pt x="31" y="276"/>
                    <a:pt x="88" y="310"/>
                    <a:pt x="141" y="310"/>
                  </a:cubicBezTo>
                  <a:cubicBezTo>
                    <a:pt x="207" y="310"/>
                    <a:pt x="267" y="259"/>
                    <a:pt x="267" y="167"/>
                  </a:cubicBezTo>
                  <a:lnTo>
                    <a:pt x="267"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177;p51">
              <a:extLst>
                <a:ext uri="{FF2B5EF4-FFF2-40B4-BE49-F238E27FC236}">
                  <a16:creationId xmlns:a16="http://schemas.microsoft.com/office/drawing/2014/main" xmlns="" id="{71FEC77F-999B-4A05-8793-BC9E8AC18D65}"/>
                </a:ext>
              </a:extLst>
            </p:cNvPr>
            <p:cNvSpPr/>
            <p:nvPr/>
          </p:nvSpPr>
          <p:spPr>
            <a:xfrm>
              <a:off x="7594246" y="1820376"/>
              <a:ext cx="5673" cy="6647"/>
            </a:xfrm>
            <a:custGeom>
              <a:avLst/>
              <a:gdLst/>
              <a:ahLst/>
              <a:cxnLst/>
              <a:rect l="l" t="t" r="r" b="b"/>
              <a:pathLst>
                <a:path w="268" h="314" extrusionOk="0">
                  <a:moveTo>
                    <a:pt x="155" y="1"/>
                  </a:moveTo>
                  <a:cubicBezTo>
                    <a:pt x="137" y="1"/>
                    <a:pt x="118" y="5"/>
                    <a:pt x="101" y="13"/>
                  </a:cubicBezTo>
                  <a:cubicBezTo>
                    <a:pt x="34" y="13"/>
                    <a:pt x="1" y="80"/>
                    <a:pt x="1" y="147"/>
                  </a:cubicBezTo>
                  <a:lnTo>
                    <a:pt x="1" y="213"/>
                  </a:lnTo>
                  <a:cubicBezTo>
                    <a:pt x="1" y="280"/>
                    <a:pt x="68" y="313"/>
                    <a:pt x="168" y="313"/>
                  </a:cubicBezTo>
                  <a:cubicBezTo>
                    <a:pt x="234" y="280"/>
                    <a:pt x="268" y="213"/>
                    <a:pt x="268" y="147"/>
                  </a:cubicBezTo>
                  <a:lnTo>
                    <a:pt x="268" y="113"/>
                  </a:lnTo>
                  <a:cubicBezTo>
                    <a:pt x="268" y="38"/>
                    <a:pt x="212" y="1"/>
                    <a:pt x="155"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178;p51">
              <a:extLst>
                <a:ext uri="{FF2B5EF4-FFF2-40B4-BE49-F238E27FC236}">
                  <a16:creationId xmlns:a16="http://schemas.microsoft.com/office/drawing/2014/main" xmlns="" id="{76030708-0249-4CE0-B7BD-33AF1957134A}"/>
                </a:ext>
              </a:extLst>
            </p:cNvPr>
            <p:cNvSpPr/>
            <p:nvPr/>
          </p:nvSpPr>
          <p:spPr>
            <a:xfrm>
              <a:off x="7543423" y="1504134"/>
              <a:ext cx="6371" cy="6562"/>
            </a:xfrm>
            <a:custGeom>
              <a:avLst/>
              <a:gdLst/>
              <a:ahLst/>
              <a:cxnLst/>
              <a:rect l="l" t="t" r="r" b="b"/>
              <a:pathLst>
                <a:path w="301" h="310" extrusionOk="0">
                  <a:moveTo>
                    <a:pt x="170" y="0"/>
                  </a:moveTo>
                  <a:cubicBezTo>
                    <a:pt x="158" y="0"/>
                    <a:pt x="146" y="3"/>
                    <a:pt x="134" y="9"/>
                  </a:cubicBezTo>
                  <a:cubicBezTo>
                    <a:pt x="67" y="9"/>
                    <a:pt x="0" y="76"/>
                    <a:pt x="0" y="143"/>
                  </a:cubicBezTo>
                  <a:lnTo>
                    <a:pt x="0" y="209"/>
                  </a:lnTo>
                  <a:cubicBezTo>
                    <a:pt x="34" y="276"/>
                    <a:pt x="100" y="309"/>
                    <a:pt x="167" y="309"/>
                  </a:cubicBezTo>
                  <a:cubicBezTo>
                    <a:pt x="234" y="276"/>
                    <a:pt x="300" y="243"/>
                    <a:pt x="300" y="143"/>
                  </a:cubicBezTo>
                  <a:lnTo>
                    <a:pt x="300"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179;p51">
              <a:extLst>
                <a:ext uri="{FF2B5EF4-FFF2-40B4-BE49-F238E27FC236}">
                  <a16:creationId xmlns:a16="http://schemas.microsoft.com/office/drawing/2014/main" xmlns="" id="{CEFFF024-99C1-4C6A-B0B9-4F44BF0F7E73}"/>
                </a:ext>
              </a:extLst>
            </p:cNvPr>
            <p:cNvSpPr/>
            <p:nvPr/>
          </p:nvSpPr>
          <p:spPr>
            <a:xfrm>
              <a:off x="7577312" y="1715153"/>
              <a:ext cx="5673" cy="6668"/>
            </a:xfrm>
            <a:custGeom>
              <a:avLst/>
              <a:gdLst/>
              <a:ahLst/>
              <a:cxnLst/>
              <a:rect l="l" t="t" r="r" b="b"/>
              <a:pathLst>
                <a:path w="268" h="315" extrusionOk="0">
                  <a:moveTo>
                    <a:pt x="170" y="0"/>
                  </a:moveTo>
                  <a:cubicBezTo>
                    <a:pt x="156" y="0"/>
                    <a:pt x="144" y="4"/>
                    <a:pt x="134" y="14"/>
                  </a:cubicBezTo>
                  <a:cubicBezTo>
                    <a:pt x="67" y="14"/>
                    <a:pt x="34" y="47"/>
                    <a:pt x="0" y="81"/>
                  </a:cubicBezTo>
                  <a:cubicBezTo>
                    <a:pt x="0" y="114"/>
                    <a:pt x="0" y="114"/>
                    <a:pt x="0" y="147"/>
                  </a:cubicBezTo>
                  <a:lnTo>
                    <a:pt x="0" y="214"/>
                  </a:lnTo>
                  <a:cubicBezTo>
                    <a:pt x="34" y="281"/>
                    <a:pt x="100" y="314"/>
                    <a:pt x="167" y="314"/>
                  </a:cubicBezTo>
                  <a:cubicBezTo>
                    <a:pt x="234" y="281"/>
                    <a:pt x="267" y="247"/>
                    <a:pt x="267" y="147"/>
                  </a:cubicBezTo>
                  <a:lnTo>
                    <a:pt x="267" y="114"/>
                  </a:lnTo>
                  <a:cubicBezTo>
                    <a:pt x="267" y="81"/>
                    <a:pt x="267" y="81"/>
                    <a:pt x="267" y="47"/>
                  </a:cubicBezTo>
                  <a:cubicBezTo>
                    <a:pt x="244" y="24"/>
                    <a:pt x="203"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180;p51">
              <a:extLst>
                <a:ext uri="{FF2B5EF4-FFF2-40B4-BE49-F238E27FC236}">
                  <a16:creationId xmlns:a16="http://schemas.microsoft.com/office/drawing/2014/main" xmlns="" id="{E3539592-C9FB-4C67-91FB-688F1946860A}"/>
                </a:ext>
              </a:extLst>
            </p:cNvPr>
            <p:cNvSpPr/>
            <p:nvPr/>
          </p:nvSpPr>
          <p:spPr>
            <a:xfrm>
              <a:off x="7609085" y="1547824"/>
              <a:ext cx="5673" cy="6647"/>
            </a:xfrm>
            <a:custGeom>
              <a:avLst/>
              <a:gdLst/>
              <a:ahLst/>
              <a:cxnLst/>
              <a:rect l="l" t="t" r="r" b="b"/>
              <a:pathLst>
                <a:path w="268" h="314" extrusionOk="0">
                  <a:moveTo>
                    <a:pt x="169" y="1"/>
                  </a:moveTo>
                  <a:cubicBezTo>
                    <a:pt x="149" y="1"/>
                    <a:pt x="126" y="5"/>
                    <a:pt x="101" y="13"/>
                  </a:cubicBezTo>
                  <a:cubicBezTo>
                    <a:pt x="34" y="13"/>
                    <a:pt x="0" y="80"/>
                    <a:pt x="0" y="147"/>
                  </a:cubicBezTo>
                  <a:lnTo>
                    <a:pt x="0" y="213"/>
                  </a:lnTo>
                  <a:cubicBezTo>
                    <a:pt x="0" y="280"/>
                    <a:pt x="101" y="313"/>
                    <a:pt x="167" y="313"/>
                  </a:cubicBezTo>
                  <a:cubicBezTo>
                    <a:pt x="234" y="280"/>
                    <a:pt x="267" y="213"/>
                    <a:pt x="267" y="147"/>
                  </a:cubicBezTo>
                  <a:lnTo>
                    <a:pt x="267" y="113"/>
                  </a:lnTo>
                  <a:cubicBezTo>
                    <a:pt x="267" y="38"/>
                    <a:pt x="230" y="1"/>
                    <a:pt x="169"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181;p51">
              <a:extLst>
                <a:ext uri="{FF2B5EF4-FFF2-40B4-BE49-F238E27FC236}">
                  <a16:creationId xmlns:a16="http://schemas.microsoft.com/office/drawing/2014/main" xmlns="" id="{D6C95001-C2FD-4EB9-95EC-2BD958B4D778}"/>
                </a:ext>
              </a:extLst>
            </p:cNvPr>
            <p:cNvSpPr/>
            <p:nvPr/>
          </p:nvSpPr>
          <p:spPr>
            <a:xfrm>
              <a:off x="7600618" y="1494947"/>
              <a:ext cx="5673" cy="6244"/>
            </a:xfrm>
            <a:custGeom>
              <a:avLst/>
              <a:gdLst/>
              <a:ahLst/>
              <a:cxnLst/>
              <a:rect l="l" t="t" r="r" b="b"/>
              <a:pathLst>
                <a:path w="268" h="295" extrusionOk="0">
                  <a:moveTo>
                    <a:pt x="170" y="1"/>
                  </a:moveTo>
                  <a:cubicBezTo>
                    <a:pt x="158" y="1"/>
                    <a:pt x="146" y="3"/>
                    <a:pt x="134" y="9"/>
                  </a:cubicBezTo>
                  <a:cubicBezTo>
                    <a:pt x="34" y="9"/>
                    <a:pt x="0" y="76"/>
                    <a:pt x="0" y="143"/>
                  </a:cubicBezTo>
                  <a:lnTo>
                    <a:pt x="0" y="210"/>
                  </a:lnTo>
                  <a:cubicBezTo>
                    <a:pt x="29" y="268"/>
                    <a:pt x="84" y="295"/>
                    <a:pt x="137" y="295"/>
                  </a:cubicBezTo>
                  <a:cubicBezTo>
                    <a:pt x="204" y="295"/>
                    <a:pt x="267" y="251"/>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182;p51">
              <a:extLst>
                <a:ext uri="{FF2B5EF4-FFF2-40B4-BE49-F238E27FC236}">
                  <a16:creationId xmlns:a16="http://schemas.microsoft.com/office/drawing/2014/main" xmlns="" id="{5BB0D4EF-42F5-434E-8E04-AF4363897B2E}"/>
                </a:ext>
              </a:extLst>
            </p:cNvPr>
            <p:cNvSpPr/>
            <p:nvPr/>
          </p:nvSpPr>
          <p:spPr>
            <a:xfrm>
              <a:off x="7617552" y="1600340"/>
              <a:ext cx="5673" cy="6562"/>
            </a:xfrm>
            <a:custGeom>
              <a:avLst/>
              <a:gdLst/>
              <a:ahLst/>
              <a:cxnLst/>
              <a:rect l="l" t="t" r="r" b="b"/>
              <a:pathLst>
                <a:path w="268" h="310" extrusionOk="0">
                  <a:moveTo>
                    <a:pt x="101" y="1"/>
                  </a:moveTo>
                  <a:cubicBezTo>
                    <a:pt x="34" y="34"/>
                    <a:pt x="1" y="67"/>
                    <a:pt x="1" y="167"/>
                  </a:cubicBezTo>
                  <a:lnTo>
                    <a:pt x="1" y="201"/>
                  </a:lnTo>
                  <a:cubicBezTo>
                    <a:pt x="1" y="255"/>
                    <a:pt x="45" y="310"/>
                    <a:pt x="116" y="310"/>
                  </a:cubicBezTo>
                  <a:cubicBezTo>
                    <a:pt x="132" y="310"/>
                    <a:pt x="149" y="307"/>
                    <a:pt x="168" y="301"/>
                  </a:cubicBezTo>
                  <a:cubicBezTo>
                    <a:pt x="234" y="301"/>
                    <a:pt x="268" y="234"/>
                    <a:pt x="268" y="167"/>
                  </a:cubicBezTo>
                  <a:lnTo>
                    <a:pt x="268" y="101"/>
                  </a:lnTo>
                  <a:cubicBezTo>
                    <a:pt x="268"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183;p51">
              <a:extLst>
                <a:ext uri="{FF2B5EF4-FFF2-40B4-BE49-F238E27FC236}">
                  <a16:creationId xmlns:a16="http://schemas.microsoft.com/office/drawing/2014/main" xmlns="" id="{8ECEC9B8-A5D8-4767-A0DA-20DCF9960EBA}"/>
                </a:ext>
              </a:extLst>
            </p:cNvPr>
            <p:cNvSpPr/>
            <p:nvPr/>
          </p:nvSpPr>
          <p:spPr>
            <a:xfrm>
              <a:off x="7128244" y="1461947"/>
              <a:ext cx="5673" cy="6350"/>
            </a:xfrm>
            <a:custGeom>
              <a:avLst/>
              <a:gdLst/>
              <a:ahLst/>
              <a:cxnLst/>
              <a:rect l="l" t="t" r="r" b="b"/>
              <a:pathLst>
                <a:path w="268" h="300" extrusionOk="0">
                  <a:moveTo>
                    <a:pt x="100" y="1"/>
                  </a:moveTo>
                  <a:cubicBezTo>
                    <a:pt x="34" y="1"/>
                    <a:pt x="0" y="67"/>
                    <a:pt x="0" y="167"/>
                  </a:cubicBezTo>
                  <a:lnTo>
                    <a:pt x="0" y="201"/>
                  </a:lnTo>
                  <a:cubicBezTo>
                    <a:pt x="14" y="271"/>
                    <a:pt x="64" y="300"/>
                    <a:pt x="116" y="300"/>
                  </a:cubicBezTo>
                  <a:cubicBezTo>
                    <a:pt x="189" y="300"/>
                    <a:pt x="267" y="245"/>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184;p51">
              <a:extLst>
                <a:ext uri="{FF2B5EF4-FFF2-40B4-BE49-F238E27FC236}">
                  <a16:creationId xmlns:a16="http://schemas.microsoft.com/office/drawing/2014/main" xmlns="" id="{16FD410A-CE75-4F31-B586-8E31BA5D34D1}"/>
                </a:ext>
              </a:extLst>
            </p:cNvPr>
            <p:cNvSpPr/>
            <p:nvPr/>
          </p:nvSpPr>
          <p:spPr>
            <a:xfrm>
              <a:off x="7592129" y="1442177"/>
              <a:ext cx="5673" cy="6562"/>
            </a:xfrm>
            <a:custGeom>
              <a:avLst/>
              <a:gdLst/>
              <a:ahLst/>
              <a:cxnLst/>
              <a:rect l="l" t="t" r="r" b="b"/>
              <a:pathLst>
                <a:path w="268" h="310" extrusionOk="0">
                  <a:moveTo>
                    <a:pt x="134" y="1"/>
                  </a:moveTo>
                  <a:cubicBezTo>
                    <a:pt x="34" y="1"/>
                    <a:pt x="1" y="67"/>
                    <a:pt x="1" y="134"/>
                  </a:cubicBezTo>
                  <a:lnTo>
                    <a:pt x="1" y="201"/>
                  </a:lnTo>
                  <a:cubicBezTo>
                    <a:pt x="28" y="255"/>
                    <a:pt x="78" y="310"/>
                    <a:pt x="131" y="310"/>
                  </a:cubicBezTo>
                  <a:cubicBezTo>
                    <a:pt x="143" y="310"/>
                    <a:pt x="155" y="307"/>
                    <a:pt x="168" y="301"/>
                  </a:cubicBezTo>
                  <a:cubicBezTo>
                    <a:pt x="234" y="301"/>
                    <a:pt x="268" y="234"/>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185;p51">
              <a:extLst>
                <a:ext uri="{FF2B5EF4-FFF2-40B4-BE49-F238E27FC236}">
                  <a16:creationId xmlns:a16="http://schemas.microsoft.com/office/drawing/2014/main" xmlns="" id="{7245BD52-1562-4828-92E6-2C96DD2C7EB0}"/>
                </a:ext>
              </a:extLst>
            </p:cNvPr>
            <p:cNvSpPr/>
            <p:nvPr/>
          </p:nvSpPr>
          <p:spPr>
            <a:xfrm>
              <a:off x="7650742" y="1811465"/>
              <a:ext cx="6371" cy="6562"/>
            </a:xfrm>
            <a:custGeom>
              <a:avLst/>
              <a:gdLst/>
              <a:ahLst/>
              <a:cxnLst/>
              <a:rect l="l" t="t" r="r" b="b"/>
              <a:pathLst>
                <a:path w="301" h="310" extrusionOk="0">
                  <a:moveTo>
                    <a:pt x="134" y="0"/>
                  </a:moveTo>
                  <a:cubicBezTo>
                    <a:pt x="67" y="0"/>
                    <a:pt x="1" y="67"/>
                    <a:pt x="34" y="134"/>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186;p51">
              <a:extLst>
                <a:ext uri="{FF2B5EF4-FFF2-40B4-BE49-F238E27FC236}">
                  <a16:creationId xmlns:a16="http://schemas.microsoft.com/office/drawing/2014/main" xmlns="" id="{FC6A928C-B4A2-494E-A40C-8A018A50D414}"/>
                </a:ext>
              </a:extLst>
            </p:cNvPr>
            <p:cNvSpPr/>
            <p:nvPr/>
          </p:nvSpPr>
          <p:spPr>
            <a:xfrm>
              <a:off x="7583662" y="1389216"/>
              <a:ext cx="6054" cy="6583"/>
            </a:xfrm>
            <a:custGeom>
              <a:avLst/>
              <a:gdLst/>
              <a:ahLst/>
              <a:cxnLst/>
              <a:rect l="l" t="t" r="r" b="b"/>
              <a:pathLst>
                <a:path w="286" h="311" extrusionOk="0">
                  <a:moveTo>
                    <a:pt x="134" y="1"/>
                  </a:moveTo>
                  <a:cubicBezTo>
                    <a:pt x="67" y="34"/>
                    <a:pt x="1" y="68"/>
                    <a:pt x="1" y="168"/>
                  </a:cubicBezTo>
                  <a:lnTo>
                    <a:pt x="1" y="201"/>
                  </a:lnTo>
                  <a:cubicBezTo>
                    <a:pt x="16" y="276"/>
                    <a:pt x="78" y="311"/>
                    <a:pt x="139" y="311"/>
                  </a:cubicBezTo>
                  <a:cubicBezTo>
                    <a:pt x="213" y="311"/>
                    <a:pt x="286" y="259"/>
                    <a:pt x="267" y="168"/>
                  </a:cubicBezTo>
                  <a:lnTo>
                    <a:pt x="267"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187;p51">
              <a:extLst>
                <a:ext uri="{FF2B5EF4-FFF2-40B4-BE49-F238E27FC236}">
                  <a16:creationId xmlns:a16="http://schemas.microsoft.com/office/drawing/2014/main" xmlns="" id="{00E645A3-4182-418E-9FE4-2D84BEBC392C}"/>
                </a:ext>
              </a:extLst>
            </p:cNvPr>
            <p:cNvSpPr/>
            <p:nvPr/>
          </p:nvSpPr>
          <p:spPr>
            <a:xfrm>
              <a:off x="7634507" y="1705966"/>
              <a:ext cx="5673" cy="6668"/>
            </a:xfrm>
            <a:custGeom>
              <a:avLst/>
              <a:gdLst/>
              <a:ahLst/>
              <a:cxnLst/>
              <a:rect l="l" t="t" r="r" b="b"/>
              <a:pathLst>
                <a:path w="268" h="315" extrusionOk="0">
                  <a:moveTo>
                    <a:pt x="158" y="0"/>
                  </a:moveTo>
                  <a:cubicBezTo>
                    <a:pt x="140" y="0"/>
                    <a:pt x="120" y="5"/>
                    <a:pt x="100" y="14"/>
                  </a:cubicBezTo>
                  <a:cubicBezTo>
                    <a:pt x="67" y="14"/>
                    <a:pt x="0" y="48"/>
                    <a:pt x="0" y="114"/>
                  </a:cubicBezTo>
                  <a:cubicBezTo>
                    <a:pt x="0" y="114"/>
                    <a:pt x="0" y="148"/>
                    <a:pt x="0" y="148"/>
                  </a:cubicBezTo>
                  <a:lnTo>
                    <a:pt x="0" y="214"/>
                  </a:lnTo>
                  <a:cubicBezTo>
                    <a:pt x="0" y="281"/>
                    <a:pt x="67" y="314"/>
                    <a:pt x="134" y="314"/>
                  </a:cubicBezTo>
                  <a:cubicBezTo>
                    <a:pt x="234" y="314"/>
                    <a:pt x="267" y="248"/>
                    <a:pt x="267" y="181"/>
                  </a:cubicBezTo>
                  <a:lnTo>
                    <a:pt x="267" y="114"/>
                  </a:lnTo>
                  <a:cubicBezTo>
                    <a:pt x="267" y="81"/>
                    <a:pt x="267" y="81"/>
                    <a:pt x="267" y="48"/>
                  </a:cubicBezTo>
                  <a:cubicBezTo>
                    <a:pt x="244" y="24"/>
                    <a:pt x="203" y="0"/>
                    <a:pt x="15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188;p51">
              <a:extLst>
                <a:ext uri="{FF2B5EF4-FFF2-40B4-BE49-F238E27FC236}">
                  <a16:creationId xmlns:a16="http://schemas.microsoft.com/office/drawing/2014/main" xmlns="" id="{ECC8FDE4-3A6E-436E-8165-FA6A03378B9B}"/>
                </a:ext>
              </a:extLst>
            </p:cNvPr>
            <p:cNvSpPr/>
            <p:nvPr/>
          </p:nvSpPr>
          <p:spPr>
            <a:xfrm>
              <a:off x="7642275" y="1758313"/>
              <a:ext cx="6054" cy="6774"/>
            </a:xfrm>
            <a:custGeom>
              <a:avLst/>
              <a:gdLst/>
              <a:ahLst/>
              <a:cxnLst/>
              <a:rect l="l" t="t" r="r" b="b"/>
              <a:pathLst>
                <a:path w="286" h="320" extrusionOk="0">
                  <a:moveTo>
                    <a:pt x="170" y="1"/>
                  </a:moveTo>
                  <a:cubicBezTo>
                    <a:pt x="158" y="1"/>
                    <a:pt x="146" y="4"/>
                    <a:pt x="134" y="10"/>
                  </a:cubicBezTo>
                  <a:cubicBezTo>
                    <a:pt x="34" y="10"/>
                    <a:pt x="0" y="76"/>
                    <a:pt x="0" y="143"/>
                  </a:cubicBezTo>
                  <a:lnTo>
                    <a:pt x="0" y="210"/>
                  </a:lnTo>
                  <a:cubicBezTo>
                    <a:pt x="15" y="285"/>
                    <a:pt x="78" y="320"/>
                    <a:pt x="139" y="320"/>
                  </a:cubicBezTo>
                  <a:cubicBezTo>
                    <a:pt x="213" y="320"/>
                    <a:pt x="285" y="268"/>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189;p51">
              <a:extLst>
                <a:ext uri="{FF2B5EF4-FFF2-40B4-BE49-F238E27FC236}">
                  <a16:creationId xmlns:a16="http://schemas.microsoft.com/office/drawing/2014/main" xmlns="" id="{8F03FC2C-26E0-4604-B849-7AD186E9C485}"/>
                </a:ext>
              </a:extLst>
            </p:cNvPr>
            <p:cNvSpPr/>
            <p:nvPr/>
          </p:nvSpPr>
          <p:spPr>
            <a:xfrm>
              <a:off x="7526468" y="1398402"/>
              <a:ext cx="6371" cy="6562"/>
            </a:xfrm>
            <a:custGeom>
              <a:avLst/>
              <a:gdLst/>
              <a:ahLst/>
              <a:cxnLst/>
              <a:rect l="l" t="t" r="r" b="b"/>
              <a:pathLst>
                <a:path w="301" h="310" extrusionOk="0">
                  <a:moveTo>
                    <a:pt x="134" y="1"/>
                  </a:moveTo>
                  <a:cubicBezTo>
                    <a:pt x="67" y="1"/>
                    <a:pt x="1" y="67"/>
                    <a:pt x="34" y="167"/>
                  </a:cubicBezTo>
                  <a:lnTo>
                    <a:pt x="34" y="201"/>
                  </a:lnTo>
                  <a:cubicBezTo>
                    <a:pt x="34" y="255"/>
                    <a:pt x="79" y="310"/>
                    <a:pt x="131" y="310"/>
                  </a:cubicBezTo>
                  <a:cubicBezTo>
                    <a:pt x="143" y="310"/>
                    <a:pt x="155" y="307"/>
                    <a:pt x="167"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190;p51">
              <a:extLst>
                <a:ext uri="{FF2B5EF4-FFF2-40B4-BE49-F238E27FC236}">
                  <a16:creationId xmlns:a16="http://schemas.microsoft.com/office/drawing/2014/main" xmlns="" id="{78E94D83-40F3-43AA-AEFC-87BF964B7DD2}"/>
                </a:ext>
              </a:extLst>
            </p:cNvPr>
            <p:cNvSpPr/>
            <p:nvPr/>
          </p:nvSpPr>
          <p:spPr>
            <a:xfrm>
              <a:off x="7071049" y="1471134"/>
              <a:ext cx="6054" cy="6583"/>
            </a:xfrm>
            <a:custGeom>
              <a:avLst/>
              <a:gdLst/>
              <a:ahLst/>
              <a:cxnLst/>
              <a:rect l="l" t="t" r="r" b="b"/>
              <a:pathLst>
                <a:path w="286" h="311" extrusionOk="0">
                  <a:moveTo>
                    <a:pt x="134" y="0"/>
                  </a:moveTo>
                  <a:cubicBezTo>
                    <a:pt x="34" y="0"/>
                    <a:pt x="0" y="67"/>
                    <a:pt x="0" y="134"/>
                  </a:cubicBezTo>
                  <a:lnTo>
                    <a:pt x="0" y="200"/>
                  </a:lnTo>
                  <a:cubicBezTo>
                    <a:pt x="15" y="276"/>
                    <a:pt x="78" y="310"/>
                    <a:pt x="139" y="310"/>
                  </a:cubicBezTo>
                  <a:cubicBezTo>
                    <a:pt x="213" y="310"/>
                    <a:pt x="286" y="259"/>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191;p51">
              <a:extLst>
                <a:ext uri="{FF2B5EF4-FFF2-40B4-BE49-F238E27FC236}">
                  <a16:creationId xmlns:a16="http://schemas.microsoft.com/office/drawing/2014/main" xmlns="" id="{43C5F8A3-7008-4419-9BC2-CF0765338ECC}"/>
                </a:ext>
              </a:extLst>
            </p:cNvPr>
            <p:cNvSpPr/>
            <p:nvPr/>
          </p:nvSpPr>
          <p:spPr>
            <a:xfrm>
              <a:off x="7299108" y="1434853"/>
              <a:ext cx="5673" cy="6562"/>
            </a:xfrm>
            <a:custGeom>
              <a:avLst/>
              <a:gdLst/>
              <a:ahLst/>
              <a:cxnLst/>
              <a:rect l="l" t="t" r="r" b="b"/>
              <a:pathLst>
                <a:path w="268" h="310" extrusionOk="0">
                  <a:moveTo>
                    <a:pt x="155" y="1"/>
                  </a:moveTo>
                  <a:cubicBezTo>
                    <a:pt x="136" y="1"/>
                    <a:pt x="117" y="5"/>
                    <a:pt x="101" y="13"/>
                  </a:cubicBezTo>
                  <a:cubicBezTo>
                    <a:pt x="34" y="13"/>
                    <a:pt x="1" y="80"/>
                    <a:pt x="1" y="147"/>
                  </a:cubicBezTo>
                  <a:lnTo>
                    <a:pt x="1" y="213"/>
                  </a:lnTo>
                  <a:cubicBezTo>
                    <a:pt x="14" y="281"/>
                    <a:pt x="60" y="310"/>
                    <a:pt x="110" y="310"/>
                  </a:cubicBezTo>
                  <a:cubicBezTo>
                    <a:pt x="185" y="310"/>
                    <a:pt x="268" y="246"/>
                    <a:pt x="268" y="147"/>
                  </a:cubicBezTo>
                  <a:lnTo>
                    <a:pt x="268" y="113"/>
                  </a:lnTo>
                  <a:cubicBezTo>
                    <a:pt x="268" y="38"/>
                    <a:pt x="211" y="1"/>
                    <a:pt x="155"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192;p51">
              <a:extLst>
                <a:ext uri="{FF2B5EF4-FFF2-40B4-BE49-F238E27FC236}">
                  <a16:creationId xmlns:a16="http://schemas.microsoft.com/office/drawing/2014/main" xmlns="" id="{367BCE8A-450B-4618-B9BA-BF048A12AAB8}"/>
                </a:ext>
              </a:extLst>
            </p:cNvPr>
            <p:cNvSpPr/>
            <p:nvPr/>
          </p:nvSpPr>
          <p:spPr>
            <a:xfrm>
              <a:off x="7469993" y="1407589"/>
              <a:ext cx="5652" cy="6562"/>
            </a:xfrm>
            <a:custGeom>
              <a:avLst/>
              <a:gdLst/>
              <a:ahLst/>
              <a:cxnLst/>
              <a:rect l="l" t="t" r="r" b="b"/>
              <a:pathLst>
                <a:path w="267" h="310" extrusionOk="0">
                  <a:moveTo>
                    <a:pt x="100" y="0"/>
                  </a:moveTo>
                  <a:cubicBezTo>
                    <a:pt x="33" y="0"/>
                    <a:pt x="0" y="67"/>
                    <a:pt x="0" y="134"/>
                  </a:cubicBezTo>
                  <a:lnTo>
                    <a:pt x="0" y="200"/>
                  </a:lnTo>
                  <a:cubicBezTo>
                    <a:pt x="0" y="255"/>
                    <a:pt x="45" y="309"/>
                    <a:pt x="115" y="309"/>
                  </a:cubicBezTo>
                  <a:cubicBezTo>
                    <a:pt x="131" y="309"/>
                    <a:pt x="149" y="307"/>
                    <a:pt x="167" y="300"/>
                  </a:cubicBezTo>
                  <a:cubicBezTo>
                    <a:pt x="234" y="300"/>
                    <a:pt x="267" y="234"/>
                    <a:pt x="267" y="167"/>
                  </a:cubicBezTo>
                  <a:lnTo>
                    <a:pt x="267" y="100"/>
                  </a:lnTo>
                  <a:cubicBezTo>
                    <a:pt x="267"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193;p51">
              <a:extLst>
                <a:ext uri="{FF2B5EF4-FFF2-40B4-BE49-F238E27FC236}">
                  <a16:creationId xmlns:a16="http://schemas.microsoft.com/office/drawing/2014/main" xmlns="" id="{6A8C2952-13E8-411B-B1FC-8F8DD14AC7D4}"/>
                </a:ext>
              </a:extLst>
            </p:cNvPr>
            <p:cNvSpPr/>
            <p:nvPr/>
          </p:nvSpPr>
          <p:spPr>
            <a:xfrm>
              <a:off x="7412798" y="1416564"/>
              <a:ext cx="5673" cy="6583"/>
            </a:xfrm>
            <a:custGeom>
              <a:avLst/>
              <a:gdLst/>
              <a:ahLst/>
              <a:cxnLst/>
              <a:rect l="l" t="t" r="r" b="b"/>
              <a:pathLst>
                <a:path w="268" h="311" extrusionOk="0">
                  <a:moveTo>
                    <a:pt x="170" y="1"/>
                  </a:moveTo>
                  <a:cubicBezTo>
                    <a:pt x="158" y="1"/>
                    <a:pt x="146" y="4"/>
                    <a:pt x="134" y="10"/>
                  </a:cubicBezTo>
                  <a:cubicBezTo>
                    <a:pt x="34" y="10"/>
                    <a:pt x="0" y="77"/>
                    <a:pt x="0" y="143"/>
                  </a:cubicBezTo>
                  <a:lnTo>
                    <a:pt x="0" y="210"/>
                  </a:lnTo>
                  <a:cubicBezTo>
                    <a:pt x="34" y="277"/>
                    <a:pt x="100" y="310"/>
                    <a:pt x="167" y="310"/>
                  </a:cubicBezTo>
                  <a:cubicBezTo>
                    <a:pt x="234" y="310"/>
                    <a:pt x="267" y="243"/>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194;p51">
              <a:extLst>
                <a:ext uri="{FF2B5EF4-FFF2-40B4-BE49-F238E27FC236}">
                  <a16:creationId xmlns:a16="http://schemas.microsoft.com/office/drawing/2014/main" xmlns="" id="{C6FB127A-B22F-4FDB-8E84-09AC219EC616}"/>
                </a:ext>
              </a:extLst>
            </p:cNvPr>
            <p:cNvSpPr/>
            <p:nvPr/>
          </p:nvSpPr>
          <p:spPr>
            <a:xfrm>
              <a:off x="7241913" y="1444039"/>
              <a:ext cx="5673" cy="6266"/>
            </a:xfrm>
            <a:custGeom>
              <a:avLst/>
              <a:gdLst/>
              <a:ahLst/>
              <a:cxnLst/>
              <a:rect l="l" t="t" r="r" b="b"/>
              <a:pathLst>
                <a:path w="268" h="296" extrusionOk="0">
                  <a:moveTo>
                    <a:pt x="183" y="0"/>
                  </a:moveTo>
                  <a:cubicBezTo>
                    <a:pt x="168" y="0"/>
                    <a:pt x="151" y="4"/>
                    <a:pt x="134" y="13"/>
                  </a:cubicBezTo>
                  <a:cubicBezTo>
                    <a:pt x="67" y="13"/>
                    <a:pt x="1" y="79"/>
                    <a:pt x="1" y="146"/>
                  </a:cubicBezTo>
                  <a:lnTo>
                    <a:pt x="1" y="213"/>
                  </a:lnTo>
                  <a:cubicBezTo>
                    <a:pt x="29" y="269"/>
                    <a:pt x="80" y="295"/>
                    <a:pt x="130" y="295"/>
                  </a:cubicBezTo>
                  <a:cubicBezTo>
                    <a:pt x="200" y="295"/>
                    <a:pt x="268" y="243"/>
                    <a:pt x="268" y="146"/>
                  </a:cubicBezTo>
                  <a:lnTo>
                    <a:pt x="268" y="113"/>
                  </a:lnTo>
                  <a:cubicBezTo>
                    <a:pt x="268"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195;p51">
              <a:extLst>
                <a:ext uri="{FF2B5EF4-FFF2-40B4-BE49-F238E27FC236}">
                  <a16:creationId xmlns:a16="http://schemas.microsoft.com/office/drawing/2014/main" xmlns="" id="{A3342C1D-AD54-41C7-A6A7-973A6B61EFBF}"/>
                </a:ext>
              </a:extLst>
            </p:cNvPr>
            <p:cNvSpPr/>
            <p:nvPr/>
          </p:nvSpPr>
          <p:spPr>
            <a:xfrm>
              <a:off x="7355604" y="1425751"/>
              <a:ext cx="6371" cy="6244"/>
            </a:xfrm>
            <a:custGeom>
              <a:avLst/>
              <a:gdLst/>
              <a:ahLst/>
              <a:cxnLst/>
              <a:rect l="l" t="t" r="r" b="b"/>
              <a:pathLst>
                <a:path w="301" h="295" extrusionOk="0">
                  <a:moveTo>
                    <a:pt x="170" y="1"/>
                  </a:moveTo>
                  <a:cubicBezTo>
                    <a:pt x="158" y="1"/>
                    <a:pt x="146" y="3"/>
                    <a:pt x="134" y="9"/>
                  </a:cubicBezTo>
                  <a:cubicBezTo>
                    <a:pt x="67" y="9"/>
                    <a:pt x="0" y="76"/>
                    <a:pt x="34" y="143"/>
                  </a:cubicBezTo>
                  <a:lnTo>
                    <a:pt x="34" y="210"/>
                  </a:lnTo>
                  <a:cubicBezTo>
                    <a:pt x="48" y="268"/>
                    <a:pt x="95" y="295"/>
                    <a:pt x="146" y="295"/>
                  </a:cubicBezTo>
                  <a:cubicBezTo>
                    <a:pt x="210" y="295"/>
                    <a:pt x="282" y="251"/>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196;p51">
              <a:extLst>
                <a:ext uri="{FF2B5EF4-FFF2-40B4-BE49-F238E27FC236}">
                  <a16:creationId xmlns:a16="http://schemas.microsoft.com/office/drawing/2014/main" xmlns="" id="{03F41523-9663-4F02-AA86-5D7437F9FE0B}"/>
                </a:ext>
              </a:extLst>
            </p:cNvPr>
            <p:cNvSpPr/>
            <p:nvPr/>
          </p:nvSpPr>
          <p:spPr>
            <a:xfrm>
              <a:off x="7079516" y="1523904"/>
              <a:ext cx="5673" cy="6562"/>
            </a:xfrm>
            <a:custGeom>
              <a:avLst/>
              <a:gdLst/>
              <a:ahLst/>
              <a:cxnLst/>
              <a:rect l="l" t="t" r="r" b="b"/>
              <a:pathLst>
                <a:path w="268" h="310" extrusionOk="0">
                  <a:moveTo>
                    <a:pt x="170" y="0"/>
                  </a:moveTo>
                  <a:cubicBezTo>
                    <a:pt x="159" y="0"/>
                    <a:pt x="146" y="3"/>
                    <a:pt x="134" y="9"/>
                  </a:cubicBezTo>
                  <a:cubicBezTo>
                    <a:pt x="34" y="9"/>
                    <a:pt x="1" y="76"/>
                    <a:pt x="1" y="143"/>
                  </a:cubicBezTo>
                  <a:lnTo>
                    <a:pt x="1" y="209"/>
                  </a:lnTo>
                  <a:cubicBezTo>
                    <a:pt x="1" y="276"/>
                    <a:pt x="67" y="309"/>
                    <a:pt x="167" y="309"/>
                  </a:cubicBezTo>
                  <a:cubicBezTo>
                    <a:pt x="234" y="309"/>
                    <a:pt x="267"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197;p51">
              <a:extLst>
                <a:ext uri="{FF2B5EF4-FFF2-40B4-BE49-F238E27FC236}">
                  <a16:creationId xmlns:a16="http://schemas.microsoft.com/office/drawing/2014/main" xmlns="" id="{C7435BC2-7B3D-43AD-A0B6-58CF965FEF04}"/>
                </a:ext>
              </a:extLst>
            </p:cNvPr>
            <p:cNvSpPr/>
            <p:nvPr/>
          </p:nvSpPr>
          <p:spPr>
            <a:xfrm>
              <a:off x="7136012" y="1514718"/>
              <a:ext cx="6371" cy="6562"/>
            </a:xfrm>
            <a:custGeom>
              <a:avLst/>
              <a:gdLst/>
              <a:ahLst/>
              <a:cxnLst/>
              <a:rect l="l" t="t" r="r" b="b"/>
              <a:pathLst>
                <a:path w="301" h="310" extrusionOk="0">
                  <a:moveTo>
                    <a:pt x="170" y="1"/>
                  </a:moveTo>
                  <a:cubicBezTo>
                    <a:pt x="158" y="1"/>
                    <a:pt x="146" y="3"/>
                    <a:pt x="134" y="9"/>
                  </a:cubicBezTo>
                  <a:cubicBezTo>
                    <a:pt x="67" y="9"/>
                    <a:pt x="0" y="76"/>
                    <a:pt x="34" y="143"/>
                  </a:cubicBezTo>
                  <a:lnTo>
                    <a:pt x="34" y="210"/>
                  </a:lnTo>
                  <a:cubicBezTo>
                    <a:pt x="34" y="276"/>
                    <a:pt x="100" y="310"/>
                    <a:pt x="167" y="310"/>
                  </a:cubicBezTo>
                  <a:cubicBezTo>
                    <a:pt x="267" y="310"/>
                    <a:pt x="300" y="243"/>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198;p51">
              <a:extLst>
                <a:ext uri="{FF2B5EF4-FFF2-40B4-BE49-F238E27FC236}">
                  <a16:creationId xmlns:a16="http://schemas.microsoft.com/office/drawing/2014/main" xmlns="" id="{86FC7FAC-9562-4575-8AD7-9EFC731959DC}"/>
                </a:ext>
              </a:extLst>
            </p:cNvPr>
            <p:cNvSpPr/>
            <p:nvPr/>
          </p:nvSpPr>
          <p:spPr>
            <a:xfrm>
              <a:off x="7250401" y="1496556"/>
              <a:ext cx="6054" cy="6562"/>
            </a:xfrm>
            <a:custGeom>
              <a:avLst/>
              <a:gdLst/>
              <a:ahLst/>
              <a:cxnLst/>
              <a:rect l="l" t="t" r="r" b="b"/>
              <a:pathLst>
                <a:path w="286" h="310" extrusionOk="0">
                  <a:moveTo>
                    <a:pt x="133" y="0"/>
                  </a:moveTo>
                  <a:cubicBezTo>
                    <a:pt x="33" y="0"/>
                    <a:pt x="0" y="67"/>
                    <a:pt x="0" y="167"/>
                  </a:cubicBezTo>
                  <a:lnTo>
                    <a:pt x="0" y="200"/>
                  </a:lnTo>
                  <a:cubicBezTo>
                    <a:pt x="15" y="275"/>
                    <a:pt x="77" y="310"/>
                    <a:pt x="139" y="310"/>
                  </a:cubicBezTo>
                  <a:cubicBezTo>
                    <a:pt x="213" y="310"/>
                    <a:pt x="285" y="259"/>
                    <a:pt x="267" y="167"/>
                  </a:cubicBezTo>
                  <a:lnTo>
                    <a:pt x="267" y="100"/>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199;p51">
              <a:extLst>
                <a:ext uri="{FF2B5EF4-FFF2-40B4-BE49-F238E27FC236}">
                  <a16:creationId xmlns:a16="http://schemas.microsoft.com/office/drawing/2014/main" xmlns="" id="{7B1DFB66-D7E3-4F8F-9FC9-24023088E200}"/>
                </a:ext>
              </a:extLst>
            </p:cNvPr>
            <p:cNvSpPr/>
            <p:nvPr/>
          </p:nvSpPr>
          <p:spPr>
            <a:xfrm>
              <a:off x="7307575" y="1487369"/>
              <a:ext cx="5673" cy="6562"/>
            </a:xfrm>
            <a:custGeom>
              <a:avLst/>
              <a:gdLst/>
              <a:ahLst/>
              <a:cxnLst/>
              <a:rect l="l" t="t" r="r" b="b"/>
              <a:pathLst>
                <a:path w="268" h="310" extrusionOk="0">
                  <a:moveTo>
                    <a:pt x="101" y="1"/>
                  </a:moveTo>
                  <a:cubicBezTo>
                    <a:pt x="34" y="34"/>
                    <a:pt x="1" y="101"/>
                    <a:pt x="1" y="167"/>
                  </a:cubicBezTo>
                  <a:lnTo>
                    <a:pt x="1" y="201"/>
                  </a:lnTo>
                  <a:cubicBezTo>
                    <a:pt x="1" y="255"/>
                    <a:pt x="45" y="310"/>
                    <a:pt x="98" y="310"/>
                  </a:cubicBezTo>
                  <a:cubicBezTo>
                    <a:pt x="110" y="310"/>
                    <a:pt x="122" y="307"/>
                    <a:pt x="134" y="301"/>
                  </a:cubicBezTo>
                  <a:cubicBezTo>
                    <a:pt x="234" y="301"/>
                    <a:pt x="268" y="234"/>
                    <a:pt x="268" y="167"/>
                  </a:cubicBezTo>
                  <a:lnTo>
                    <a:pt x="268" y="101"/>
                  </a:lnTo>
                  <a:cubicBezTo>
                    <a:pt x="234"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200;p51">
              <a:extLst>
                <a:ext uri="{FF2B5EF4-FFF2-40B4-BE49-F238E27FC236}">
                  <a16:creationId xmlns:a16="http://schemas.microsoft.com/office/drawing/2014/main" xmlns="" id="{D2EAC7AC-E7C2-4DD0-9425-02EDE0B1562E}"/>
                </a:ext>
              </a:extLst>
            </p:cNvPr>
            <p:cNvSpPr/>
            <p:nvPr/>
          </p:nvSpPr>
          <p:spPr>
            <a:xfrm>
              <a:off x="7364071" y="1478627"/>
              <a:ext cx="6371" cy="6647"/>
            </a:xfrm>
            <a:custGeom>
              <a:avLst/>
              <a:gdLst/>
              <a:ahLst/>
              <a:cxnLst/>
              <a:rect l="l" t="t" r="r" b="b"/>
              <a:pathLst>
                <a:path w="301" h="314" extrusionOk="0">
                  <a:moveTo>
                    <a:pt x="184" y="1"/>
                  </a:moveTo>
                  <a:cubicBezTo>
                    <a:pt x="167" y="1"/>
                    <a:pt x="151" y="5"/>
                    <a:pt x="134" y="13"/>
                  </a:cubicBezTo>
                  <a:cubicBezTo>
                    <a:pt x="67" y="13"/>
                    <a:pt x="1" y="80"/>
                    <a:pt x="34" y="147"/>
                  </a:cubicBezTo>
                  <a:lnTo>
                    <a:pt x="34" y="213"/>
                  </a:lnTo>
                  <a:cubicBezTo>
                    <a:pt x="34" y="280"/>
                    <a:pt x="101" y="313"/>
                    <a:pt x="167" y="313"/>
                  </a:cubicBezTo>
                  <a:cubicBezTo>
                    <a:pt x="234" y="280"/>
                    <a:pt x="301" y="213"/>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201;p51">
              <a:extLst>
                <a:ext uri="{FF2B5EF4-FFF2-40B4-BE49-F238E27FC236}">
                  <a16:creationId xmlns:a16="http://schemas.microsoft.com/office/drawing/2014/main" xmlns="" id="{EF3F930B-7589-4E1A-A9F3-25F05D187B2F}"/>
                </a:ext>
              </a:extLst>
            </p:cNvPr>
            <p:cNvSpPr/>
            <p:nvPr/>
          </p:nvSpPr>
          <p:spPr>
            <a:xfrm>
              <a:off x="7421265" y="1469525"/>
              <a:ext cx="6371" cy="6562"/>
            </a:xfrm>
            <a:custGeom>
              <a:avLst/>
              <a:gdLst/>
              <a:ahLst/>
              <a:cxnLst/>
              <a:rect l="l" t="t" r="r" b="b"/>
              <a:pathLst>
                <a:path w="301" h="310" extrusionOk="0">
                  <a:moveTo>
                    <a:pt x="170" y="1"/>
                  </a:moveTo>
                  <a:cubicBezTo>
                    <a:pt x="158" y="1"/>
                    <a:pt x="146" y="3"/>
                    <a:pt x="134" y="10"/>
                  </a:cubicBezTo>
                  <a:cubicBezTo>
                    <a:pt x="67" y="10"/>
                    <a:pt x="0" y="76"/>
                    <a:pt x="34" y="143"/>
                  </a:cubicBezTo>
                  <a:lnTo>
                    <a:pt x="34" y="210"/>
                  </a:lnTo>
                  <a:cubicBezTo>
                    <a:pt x="34" y="276"/>
                    <a:pt x="101" y="310"/>
                    <a:pt x="167" y="310"/>
                  </a:cubicBezTo>
                  <a:cubicBezTo>
                    <a:pt x="234" y="276"/>
                    <a:pt x="301" y="243"/>
                    <a:pt x="301" y="143"/>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202;p51">
              <a:extLst>
                <a:ext uri="{FF2B5EF4-FFF2-40B4-BE49-F238E27FC236}">
                  <a16:creationId xmlns:a16="http://schemas.microsoft.com/office/drawing/2014/main" xmlns="" id="{14EF817D-C96B-44F1-8D2D-B4104877C809}"/>
                </a:ext>
              </a:extLst>
            </p:cNvPr>
            <p:cNvSpPr/>
            <p:nvPr/>
          </p:nvSpPr>
          <p:spPr>
            <a:xfrm>
              <a:off x="7478460" y="1460360"/>
              <a:ext cx="5673" cy="6244"/>
            </a:xfrm>
            <a:custGeom>
              <a:avLst/>
              <a:gdLst/>
              <a:ahLst/>
              <a:cxnLst/>
              <a:rect l="l" t="t" r="r" b="b"/>
              <a:pathLst>
                <a:path w="268" h="295" extrusionOk="0">
                  <a:moveTo>
                    <a:pt x="137" y="0"/>
                  </a:moveTo>
                  <a:cubicBezTo>
                    <a:pt x="125" y="0"/>
                    <a:pt x="113" y="3"/>
                    <a:pt x="100" y="9"/>
                  </a:cubicBezTo>
                  <a:cubicBezTo>
                    <a:pt x="34" y="9"/>
                    <a:pt x="0" y="76"/>
                    <a:pt x="0" y="142"/>
                  </a:cubicBezTo>
                  <a:lnTo>
                    <a:pt x="0" y="209"/>
                  </a:lnTo>
                  <a:cubicBezTo>
                    <a:pt x="15" y="268"/>
                    <a:pt x="68" y="294"/>
                    <a:pt x="123" y="294"/>
                  </a:cubicBezTo>
                  <a:cubicBezTo>
                    <a:pt x="194" y="294"/>
                    <a:pt x="267" y="251"/>
                    <a:pt x="267" y="176"/>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203;p51">
              <a:extLst>
                <a:ext uri="{FF2B5EF4-FFF2-40B4-BE49-F238E27FC236}">
                  <a16:creationId xmlns:a16="http://schemas.microsoft.com/office/drawing/2014/main" xmlns="" id="{650E5346-E28D-469C-9383-45B9470B0E11}"/>
                </a:ext>
              </a:extLst>
            </p:cNvPr>
            <p:cNvSpPr/>
            <p:nvPr/>
          </p:nvSpPr>
          <p:spPr>
            <a:xfrm>
              <a:off x="7534935" y="1451173"/>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10"/>
                    <a:pt x="168" y="310"/>
                  </a:cubicBezTo>
                  <a:cubicBezTo>
                    <a:pt x="234" y="310"/>
                    <a:pt x="301" y="243"/>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2204;p51">
            <a:extLst>
              <a:ext uri="{FF2B5EF4-FFF2-40B4-BE49-F238E27FC236}">
                <a16:creationId xmlns:a16="http://schemas.microsoft.com/office/drawing/2014/main" xmlns="" id="{7D59A283-959D-4F5D-8E5A-9E4E608AC207}"/>
              </a:ext>
            </a:extLst>
          </p:cNvPr>
          <p:cNvSpPr/>
          <p:nvPr/>
        </p:nvSpPr>
        <p:spPr>
          <a:xfrm rot="-4609379">
            <a:off x="817789" y="290599"/>
            <a:ext cx="543355" cy="70687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2205;p51">
            <a:extLst>
              <a:ext uri="{FF2B5EF4-FFF2-40B4-BE49-F238E27FC236}">
                <a16:creationId xmlns:a16="http://schemas.microsoft.com/office/drawing/2014/main" xmlns="" id="{13B9788B-0043-4511-B30C-9833B9461FBF}"/>
              </a:ext>
            </a:extLst>
          </p:cNvPr>
          <p:cNvGrpSpPr/>
          <p:nvPr/>
        </p:nvGrpSpPr>
        <p:grpSpPr>
          <a:xfrm rot="-1816342" flipH="1">
            <a:off x="738521" y="2418776"/>
            <a:ext cx="330355" cy="489818"/>
            <a:chOff x="4508863" y="1528200"/>
            <a:chExt cx="318850" cy="472800"/>
          </a:xfrm>
        </p:grpSpPr>
        <p:sp>
          <p:nvSpPr>
            <p:cNvPr id="398" name="Google Shape;2206;p51">
              <a:extLst>
                <a:ext uri="{FF2B5EF4-FFF2-40B4-BE49-F238E27FC236}">
                  <a16:creationId xmlns:a16="http://schemas.microsoft.com/office/drawing/2014/main" xmlns="" id="{6895BE95-A679-4DFA-A2C5-3E3AA5100DF1}"/>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207;p51">
              <a:extLst>
                <a:ext uri="{FF2B5EF4-FFF2-40B4-BE49-F238E27FC236}">
                  <a16:creationId xmlns:a16="http://schemas.microsoft.com/office/drawing/2014/main" xmlns="" id="{C80D3F21-0F5A-48AB-9750-1628EAF59084}"/>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208;p51">
              <a:extLst>
                <a:ext uri="{FF2B5EF4-FFF2-40B4-BE49-F238E27FC236}">
                  <a16:creationId xmlns:a16="http://schemas.microsoft.com/office/drawing/2014/main" xmlns="" id="{DED312B8-2B15-4BD9-8BBF-4926985090B5}"/>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209;p51">
              <a:extLst>
                <a:ext uri="{FF2B5EF4-FFF2-40B4-BE49-F238E27FC236}">
                  <a16:creationId xmlns:a16="http://schemas.microsoft.com/office/drawing/2014/main" xmlns="" id="{09DBF8EA-F6D9-4826-9F13-4C4DA9A1202D}"/>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2210;p51">
            <a:extLst>
              <a:ext uri="{FF2B5EF4-FFF2-40B4-BE49-F238E27FC236}">
                <a16:creationId xmlns:a16="http://schemas.microsoft.com/office/drawing/2014/main" xmlns="" id="{4C987D86-B26E-43D9-BDBF-A74AB2FA310A}"/>
              </a:ext>
            </a:extLst>
          </p:cNvPr>
          <p:cNvGrpSpPr/>
          <p:nvPr/>
        </p:nvGrpSpPr>
        <p:grpSpPr>
          <a:xfrm>
            <a:off x="899686" y="3855409"/>
            <a:ext cx="705752" cy="863191"/>
            <a:chOff x="767327" y="3695683"/>
            <a:chExt cx="554662" cy="678396"/>
          </a:xfrm>
        </p:grpSpPr>
        <p:sp>
          <p:nvSpPr>
            <p:cNvPr id="403" name="Google Shape;2211;p51">
              <a:extLst>
                <a:ext uri="{FF2B5EF4-FFF2-40B4-BE49-F238E27FC236}">
                  <a16:creationId xmlns:a16="http://schemas.microsoft.com/office/drawing/2014/main" xmlns="" id="{74D08996-6883-43FB-984B-713A2B555C9D}"/>
                </a:ext>
              </a:extLst>
            </p:cNvPr>
            <p:cNvSpPr/>
            <p:nvPr/>
          </p:nvSpPr>
          <p:spPr>
            <a:xfrm>
              <a:off x="768196" y="3697421"/>
              <a:ext cx="419242" cy="658487"/>
            </a:xfrm>
            <a:custGeom>
              <a:avLst/>
              <a:gdLst/>
              <a:ahLst/>
              <a:cxnLst/>
              <a:rect l="l" t="t" r="r" b="b"/>
              <a:pathLst>
                <a:path w="32324" h="50770" extrusionOk="0">
                  <a:moveTo>
                    <a:pt x="30722" y="0"/>
                  </a:moveTo>
                  <a:lnTo>
                    <a:pt x="0" y="1501"/>
                  </a:lnTo>
                  <a:lnTo>
                    <a:pt x="1602" y="50770"/>
                  </a:lnTo>
                  <a:lnTo>
                    <a:pt x="32324" y="49269"/>
                  </a:lnTo>
                  <a:lnTo>
                    <a:pt x="30722"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212;p51">
              <a:extLst>
                <a:ext uri="{FF2B5EF4-FFF2-40B4-BE49-F238E27FC236}">
                  <a16:creationId xmlns:a16="http://schemas.microsoft.com/office/drawing/2014/main" xmlns="" id="{36C71FBB-9BAF-4DBC-9990-A52128CA081F}"/>
                </a:ext>
              </a:extLst>
            </p:cNvPr>
            <p:cNvSpPr/>
            <p:nvPr/>
          </p:nvSpPr>
          <p:spPr>
            <a:xfrm>
              <a:off x="767327" y="3695683"/>
              <a:ext cx="554662" cy="678396"/>
            </a:xfrm>
            <a:custGeom>
              <a:avLst/>
              <a:gdLst/>
              <a:ahLst/>
              <a:cxnLst/>
              <a:rect l="l" t="t" r="r" b="b"/>
              <a:pathLst>
                <a:path w="42765" h="52305" extrusionOk="0">
                  <a:moveTo>
                    <a:pt x="34425" y="1"/>
                  </a:moveTo>
                  <a:lnTo>
                    <a:pt x="67" y="1635"/>
                  </a:lnTo>
                  <a:cubicBezTo>
                    <a:pt x="67" y="1635"/>
                    <a:pt x="1" y="44433"/>
                    <a:pt x="8407" y="52305"/>
                  </a:cubicBezTo>
                  <a:lnTo>
                    <a:pt x="42765" y="50670"/>
                  </a:lnTo>
                  <a:cubicBezTo>
                    <a:pt x="34859" y="43232"/>
                    <a:pt x="34425" y="1"/>
                    <a:pt x="34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213;p51">
              <a:extLst>
                <a:ext uri="{FF2B5EF4-FFF2-40B4-BE49-F238E27FC236}">
                  <a16:creationId xmlns:a16="http://schemas.microsoft.com/office/drawing/2014/main" xmlns="" id="{8F99A838-84A0-4162-BCEB-A11A3B968D77}"/>
                </a:ext>
              </a:extLst>
            </p:cNvPr>
            <p:cNvSpPr/>
            <p:nvPr/>
          </p:nvSpPr>
          <p:spPr>
            <a:xfrm>
              <a:off x="768196" y="3696124"/>
              <a:ext cx="449527" cy="136289"/>
            </a:xfrm>
            <a:custGeom>
              <a:avLst/>
              <a:gdLst/>
              <a:ahLst/>
              <a:cxnLst/>
              <a:rect l="l" t="t" r="r" b="b"/>
              <a:pathLst>
                <a:path w="34659" h="10508" extrusionOk="0">
                  <a:moveTo>
                    <a:pt x="34358" y="0"/>
                  </a:moveTo>
                  <a:lnTo>
                    <a:pt x="0" y="1601"/>
                  </a:lnTo>
                  <a:lnTo>
                    <a:pt x="267" y="10508"/>
                  </a:lnTo>
                  <a:lnTo>
                    <a:pt x="34659" y="8873"/>
                  </a:lnTo>
                  <a:lnTo>
                    <a:pt x="34358" y="0"/>
                  </a:lnTo>
                  <a:close/>
                </a:path>
              </a:pathLst>
            </a:cu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2214;p51">
            <a:extLst>
              <a:ext uri="{FF2B5EF4-FFF2-40B4-BE49-F238E27FC236}">
                <a16:creationId xmlns:a16="http://schemas.microsoft.com/office/drawing/2014/main" xmlns="" id="{B89618F2-D168-407A-AF1F-2F9B1393A7C0}"/>
              </a:ext>
            </a:extLst>
          </p:cNvPr>
          <p:cNvGrpSpPr/>
          <p:nvPr/>
        </p:nvGrpSpPr>
        <p:grpSpPr>
          <a:xfrm rot="696983">
            <a:off x="1855749" y="3793233"/>
            <a:ext cx="705730" cy="863164"/>
            <a:chOff x="767327" y="3695683"/>
            <a:chExt cx="554662" cy="678396"/>
          </a:xfrm>
        </p:grpSpPr>
        <p:sp>
          <p:nvSpPr>
            <p:cNvPr id="407" name="Google Shape;2215;p51">
              <a:extLst>
                <a:ext uri="{FF2B5EF4-FFF2-40B4-BE49-F238E27FC236}">
                  <a16:creationId xmlns:a16="http://schemas.microsoft.com/office/drawing/2014/main" xmlns="" id="{1CBEE391-8426-4A8B-8E94-9E12D7FB003A}"/>
                </a:ext>
              </a:extLst>
            </p:cNvPr>
            <p:cNvSpPr/>
            <p:nvPr/>
          </p:nvSpPr>
          <p:spPr>
            <a:xfrm>
              <a:off x="768196" y="3697421"/>
              <a:ext cx="419242" cy="658487"/>
            </a:xfrm>
            <a:custGeom>
              <a:avLst/>
              <a:gdLst/>
              <a:ahLst/>
              <a:cxnLst/>
              <a:rect l="l" t="t" r="r" b="b"/>
              <a:pathLst>
                <a:path w="32324" h="50770" extrusionOk="0">
                  <a:moveTo>
                    <a:pt x="30722" y="0"/>
                  </a:moveTo>
                  <a:lnTo>
                    <a:pt x="0" y="1501"/>
                  </a:lnTo>
                  <a:lnTo>
                    <a:pt x="1602" y="50770"/>
                  </a:lnTo>
                  <a:lnTo>
                    <a:pt x="32324" y="49269"/>
                  </a:lnTo>
                  <a:lnTo>
                    <a:pt x="30722"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216;p51">
              <a:extLst>
                <a:ext uri="{FF2B5EF4-FFF2-40B4-BE49-F238E27FC236}">
                  <a16:creationId xmlns:a16="http://schemas.microsoft.com/office/drawing/2014/main" xmlns="" id="{44AC3456-D79E-405D-91C8-8DFD682543EA}"/>
                </a:ext>
              </a:extLst>
            </p:cNvPr>
            <p:cNvSpPr/>
            <p:nvPr/>
          </p:nvSpPr>
          <p:spPr>
            <a:xfrm>
              <a:off x="767327" y="3695683"/>
              <a:ext cx="554662" cy="678396"/>
            </a:xfrm>
            <a:custGeom>
              <a:avLst/>
              <a:gdLst/>
              <a:ahLst/>
              <a:cxnLst/>
              <a:rect l="l" t="t" r="r" b="b"/>
              <a:pathLst>
                <a:path w="42765" h="52305" extrusionOk="0">
                  <a:moveTo>
                    <a:pt x="34425" y="1"/>
                  </a:moveTo>
                  <a:lnTo>
                    <a:pt x="67" y="1635"/>
                  </a:lnTo>
                  <a:cubicBezTo>
                    <a:pt x="67" y="1635"/>
                    <a:pt x="1" y="44433"/>
                    <a:pt x="8407" y="52305"/>
                  </a:cubicBezTo>
                  <a:lnTo>
                    <a:pt x="42765" y="50670"/>
                  </a:lnTo>
                  <a:cubicBezTo>
                    <a:pt x="34859" y="43232"/>
                    <a:pt x="34425" y="1"/>
                    <a:pt x="344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217;p51">
              <a:extLst>
                <a:ext uri="{FF2B5EF4-FFF2-40B4-BE49-F238E27FC236}">
                  <a16:creationId xmlns:a16="http://schemas.microsoft.com/office/drawing/2014/main" xmlns="" id="{7A9FCD75-7A13-450B-B27F-A5B88EB9FBFD}"/>
                </a:ext>
              </a:extLst>
            </p:cNvPr>
            <p:cNvSpPr/>
            <p:nvPr/>
          </p:nvSpPr>
          <p:spPr>
            <a:xfrm>
              <a:off x="768196" y="3696124"/>
              <a:ext cx="449527" cy="136289"/>
            </a:xfrm>
            <a:custGeom>
              <a:avLst/>
              <a:gdLst/>
              <a:ahLst/>
              <a:cxnLst/>
              <a:rect l="l" t="t" r="r" b="b"/>
              <a:pathLst>
                <a:path w="34659" h="10508" extrusionOk="0">
                  <a:moveTo>
                    <a:pt x="34358" y="0"/>
                  </a:moveTo>
                  <a:lnTo>
                    <a:pt x="0" y="1601"/>
                  </a:lnTo>
                  <a:lnTo>
                    <a:pt x="267" y="10508"/>
                  </a:lnTo>
                  <a:lnTo>
                    <a:pt x="34659" y="8873"/>
                  </a:lnTo>
                  <a:lnTo>
                    <a:pt x="34358" y="0"/>
                  </a:lnTo>
                  <a:close/>
                </a:path>
              </a:pathLst>
            </a:custGeom>
            <a:solidFill>
              <a:srgbClr val="6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2218;p51">
            <a:extLst>
              <a:ext uri="{FF2B5EF4-FFF2-40B4-BE49-F238E27FC236}">
                <a16:creationId xmlns:a16="http://schemas.microsoft.com/office/drawing/2014/main" xmlns="" id="{0F5B5366-CF4E-4A8E-ABF2-4A23A8E3F82C}"/>
              </a:ext>
            </a:extLst>
          </p:cNvPr>
          <p:cNvGrpSpPr/>
          <p:nvPr/>
        </p:nvGrpSpPr>
        <p:grpSpPr>
          <a:xfrm>
            <a:off x="8195105" y="479883"/>
            <a:ext cx="343433" cy="509253"/>
            <a:chOff x="4508863" y="1528200"/>
            <a:chExt cx="318850" cy="472800"/>
          </a:xfrm>
        </p:grpSpPr>
        <p:sp>
          <p:nvSpPr>
            <p:cNvPr id="411" name="Google Shape;2219;p51">
              <a:extLst>
                <a:ext uri="{FF2B5EF4-FFF2-40B4-BE49-F238E27FC236}">
                  <a16:creationId xmlns:a16="http://schemas.microsoft.com/office/drawing/2014/main" xmlns="" id="{7890259F-1A5B-4341-B54A-86AEF3DE58A1}"/>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220;p51">
              <a:extLst>
                <a:ext uri="{FF2B5EF4-FFF2-40B4-BE49-F238E27FC236}">
                  <a16:creationId xmlns:a16="http://schemas.microsoft.com/office/drawing/2014/main" xmlns="" id="{E26A8A64-188F-4337-B477-4FC4EE3BD971}"/>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221;p51">
              <a:extLst>
                <a:ext uri="{FF2B5EF4-FFF2-40B4-BE49-F238E27FC236}">
                  <a16:creationId xmlns:a16="http://schemas.microsoft.com/office/drawing/2014/main" xmlns="" id="{04D0F6C3-9E45-4763-91D7-DB9688C237C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222;p51">
              <a:extLst>
                <a:ext uri="{FF2B5EF4-FFF2-40B4-BE49-F238E27FC236}">
                  <a16:creationId xmlns:a16="http://schemas.microsoft.com/office/drawing/2014/main" xmlns="" id="{42433BE8-DECB-4CB0-B06A-0D46C301022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2698;p52">
            <a:extLst>
              <a:ext uri="{FF2B5EF4-FFF2-40B4-BE49-F238E27FC236}">
                <a16:creationId xmlns:a16="http://schemas.microsoft.com/office/drawing/2014/main" xmlns="" id="{EAF0A3F9-FBAC-4D83-AF2B-18FBF3ED4B5C}"/>
              </a:ext>
            </a:extLst>
          </p:cNvPr>
          <p:cNvSpPr/>
          <p:nvPr/>
        </p:nvSpPr>
        <p:spPr>
          <a:xfrm>
            <a:off x="4105971" y="2873870"/>
            <a:ext cx="4406186" cy="739347"/>
          </a:xfrm>
          <a:custGeom>
            <a:avLst/>
            <a:gdLst/>
            <a:ahLst/>
            <a:cxnLst/>
            <a:rect l="l" t="t" r="r" b="b"/>
            <a:pathLst>
              <a:path w="120858" h="41445" fill="none" extrusionOk="0">
                <a:moveTo>
                  <a:pt x="66030" y="9613"/>
                </a:moveTo>
                <a:lnTo>
                  <a:pt x="84663" y="7617"/>
                </a:lnTo>
                <a:cubicBezTo>
                  <a:pt x="91687" y="6877"/>
                  <a:pt x="98971" y="6175"/>
                  <a:pt x="105551" y="8689"/>
                </a:cubicBezTo>
                <a:cubicBezTo>
                  <a:pt x="112132" y="11203"/>
                  <a:pt x="117641" y="18006"/>
                  <a:pt x="116162" y="24882"/>
                </a:cubicBezTo>
                <a:cubicBezTo>
                  <a:pt x="114683" y="32017"/>
                  <a:pt x="106919" y="35862"/>
                  <a:pt x="99858" y="37452"/>
                </a:cubicBezTo>
                <a:cubicBezTo>
                  <a:pt x="92464" y="39153"/>
                  <a:pt x="84848" y="39522"/>
                  <a:pt x="77306" y="39670"/>
                </a:cubicBezTo>
                <a:cubicBezTo>
                  <a:pt x="62148" y="39929"/>
                  <a:pt x="46879" y="39153"/>
                  <a:pt x="32202" y="35419"/>
                </a:cubicBezTo>
                <a:cubicBezTo>
                  <a:pt x="26249" y="33866"/>
                  <a:pt x="19964" y="32979"/>
                  <a:pt x="15639" y="28579"/>
                </a:cubicBezTo>
                <a:cubicBezTo>
                  <a:pt x="14049" y="26952"/>
                  <a:pt x="12829" y="23440"/>
                  <a:pt x="13457" y="21185"/>
                </a:cubicBezTo>
                <a:cubicBezTo>
                  <a:pt x="14086" y="18967"/>
                  <a:pt x="15417" y="14198"/>
                  <a:pt x="22220" y="11831"/>
                </a:cubicBezTo>
                <a:cubicBezTo>
                  <a:pt x="42479" y="4844"/>
                  <a:pt x="59190" y="2885"/>
                  <a:pt x="80559" y="925"/>
                </a:cubicBezTo>
                <a:cubicBezTo>
                  <a:pt x="89210" y="149"/>
                  <a:pt x="98231" y="1"/>
                  <a:pt x="106217" y="3439"/>
                </a:cubicBezTo>
                <a:cubicBezTo>
                  <a:pt x="114203" y="6877"/>
                  <a:pt x="120857" y="14604"/>
                  <a:pt x="120599" y="23292"/>
                </a:cubicBezTo>
                <a:cubicBezTo>
                  <a:pt x="120599" y="25622"/>
                  <a:pt x="119896" y="27877"/>
                  <a:pt x="118565" y="29799"/>
                </a:cubicBezTo>
                <a:cubicBezTo>
                  <a:pt x="117382" y="31426"/>
                  <a:pt x="115718" y="32572"/>
                  <a:pt x="113981" y="33607"/>
                </a:cubicBezTo>
                <a:cubicBezTo>
                  <a:pt x="109544" y="36047"/>
                  <a:pt x="104775" y="37748"/>
                  <a:pt x="99821" y="38672"/>
                </a:cubicBezTo>
                <a:cubicBezTo>
                  <a:pt x="91909" y="40299"/>
                  <a:pt x="83813" y="40447"/>
                  <a:pt x="75790" y="40632"/>
                </a:cubicBezTo>
                <a:cubicBezTo>
                  <a:pt x="56491" y="41038"/>
                  <a:pt x="37193" y="41445"/>
                  <a:pt x="18005" y="39929"/>
                </a:cubicBezTo>
                <a:cubicBezTo>
                  <a:pt x="13679" y="39596"/>
                  <a:pt x="9058" y="39042"/>
                  <a:pt x="5657" y="36343"/>
                </a:cubicBezTo>
                <a:cubicBezTo>
                  <a:pt x="148" y="31907"/>
                  <a:pt x="0" y="23034"/>
                  <a:pt x="3808" y="17081"/>
                </a:cubicBezTo>
                <a:cubicBezTo>
                  <a:pt x="7579" y="11092"/>
                  <a:pt x="14234" y="7580"/>
                  <a:pt x="20852" y="5177"/>
                </a:cubicBezTo>
                <a:cubicBezTo>
                  <a:pt x="27063" y="2958"/>
                  <a:pt x="33459" y="1480"/>
                  <a:pt x="40002" y="777"/>
                </a:cubicBezTo>
              </a:path>
            </a:pathLst>
          </a:custGeom>
          <a:noFill/>
          <a:ln w="19050" cap="flat" cmpd="sng">
            <a:solidFill>
              <a:srgbClr val="92D050"/>
            </a:solidFill>
            <a:prstDash val="solid"/>
            <a:miter lim="369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18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p:nvPr/>
        </p:nvSpPr>
        <p:spPr>
          <a:xfrm>
            <a:off x="887873" y="3220729"/>
            <a:ext cx="3671086" cy="1162498"/>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solidFill>
            <a:srgbClr val="89E1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887875" y="3292800"/>
            <a:ext cx="423243" cy="1090425"/>
          </a:xfrm>
          <a:custGeom>
            <a:avLst/>
            <a:gdLst/>
            <a:ahLst/>
            <a:cxnLst/>
            <a:rect l="l" t="t" r="r" b="b"/>
            <a:pathLst>
              <a:path w="18859" h="43617" extrusionOk="0">
                <a:moveTo>
                  <a:pt x="0" y="368"/>
                </a:moveTo>
                <a:lnTo>
                  <a:pt x="17311" y="0"/>
                </a:lnTo>
                <a:lnTo>
                  <a:pt x="18859" y="43117"/>
                </a:lnTo>
                <a:lnTo>
                  <a:pt x="1333" y="43617"/>
                </a:lnTo>
                <a:close/>
              </a:path>
            </a:pathLst>
          </a:custGeom>
          <a:solidFill>
            <a:srgbClr val="60D6C0"/>
          </a:solidFill>
          <a:ln>
            <a:noFill/>
          </a:ln>
        </p:spPr>
      </p:sp>
      <p:grpSp>
        <p:nvGrpSpPr>
          <p:cNvPr id="235" name="Google Shape;235;p29"/>
          <p:cNvGrpSpPr/>
          <p:nvPr/>
        </p:nvGrpSpPr>
        <p:grpSpPr>
          <a:xfrm>
            <a:off x="4827673" y="1544304"/>
            <a:ext cx="3671086" cy="1162996"/>
            <a:chOff x="4827673" y="1544304"/>
            <a:chExt cx="3671086" cy="1162996"/>
          </a:xfrm>
        </p:grpSpPr>
        <p:sp>
          <p:nvSpPr>
            <p:cNvPr id="236" name="Google Shape;236;p29"/>
            <p:cNvSpPr/>
            <p:nvPr/>
          </p:nvSpPr>
          <p:spPr>
            <a:xfrm>
              <a:off x="4827673" y="1544304"/>
              <a:ext cx="3671086" cy="1162498"/>
            </a:xfrm>
            <a:custGeom>
              <a:avLst/>
              <a:gdLst/>
              <a:ahLst/>
              <a:cxnLst/>
              <a:rect l="l" t="t" r="r" b="b"/>
              <a:pathLst>
                <a:path w="73984" h="25776" extrusionOk="0">
                  <a:moveTo>
                    <a:pt x="62038" y="0"/>
                  </a:moveTo>
                  <a:lnTo>
                    <a:pt x="0" y="1854"/>
                  </a:lnTo>
                  <a:lnTo>
                    <a:pt x="699" y="25776"/>
                  </a:lnTo>
                  <a:lnTo>
                    <a:pt x="62737" y="23922"/>
                  </a:lnTo>
                  <a:lnTo>
                    <a:pt x="73983" y="11824"/>
                  </a:lnTo>
                  <a:lnTo>
                    <a:pt x="620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4828350" y="1616875"/>
              <a:ext cx="423243" cy="1090425"/>
            </a:xfrm>
            <a:custGeom>
              <a:avLst/>
              <a:gdLst/>
              <a:ahLst/>
              <a:cxnLst/>
              <a:rect l="l" t="t" r="r" b="b"/>
              <a:pathLst>
                <a:path w="18859" h="43617" extrusionOk="0">
                  <a:moveTo>
                    <a:pt x="0" y="368"/>
                  </a:moveTo>
                  <a:lnTo>
                    <a:pt x="17311" y="0"/>
                  </a:lnTo>
                  <a:lnTo>
                    <a:pt x="18859" y="43117"/>
                  </a:lnTo>
                  <a:lnTo>
                    <a:pt x="1333" y="43617"/>
                  </a:lnTo>
                  <a:close/>
                </a:path>
              </a:pathLst>
            </a:custGeom>
            <a:solidFill>
              <a:srgbClr val="EDD634"/>
            </a:solidFill>
            <a:ln>
              <a:noFill/>
            </a:ln>
          </p:spPr>
        </p:sp>
      </p:grpSp>
      <p:grpSp>
        <p:nvGrpSpPr>
          <p:cNvPr id="238" name="Google Shape;238;p29"/>
          <p:cNvGrpSpPr/>
          <p:nvPr/>
        </p:nvGrpSpPr>
        <p:grpSpPr>
          <a:xfrm rot="542771">
            <a:off x="4746059" y="2946720"/>
            <a:ext cx="3510233" cy="1574375"/>
            <a:chOff x="3299945" y="2654755"/>
            <a:chExt cx="820937" cy="613509"/>
          </a:xfrm>
        </p:grpSpPr>
        <p:sp>
          <p:nvSpPr>
            <p:cNvPr id="239" name="Google Shape;239;p29"/>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rot="79888">
              <a:off x="3301860" y="2808196"/>
              <a:ext cx="136562" cy="458490"/>
            </a:xfrm>
            <a:custGeom>
              <a:avLst/>
              <a:gdLst/>
              <a:ahLst/>
              <a:cxnLst/>
              <a:rect l="l" t="t" r="r" b="b"/>
              <a:pathLst>
                <a:path w="15479" h="35159" extrusionOk="0">
                  <a:moveTo>
                    <a:pt x="10275" y="0"/>
                  </a:moveTo>
                  <a:lnTo>
                    <a:pt x="1" y="1034"/>
                  </a:lnTo>
                  <a:lnTo>
                    <a:pt x="5204" y="35159"/>
                  </a:lnTo>
                  <a:lnTo>
                    <a:pt x="15478" y="34124"/>
                  </a:lnTo>
                  <a:lnTo>
                    <a:pt x="10275" y="0"/>
                  </a:lnTo>
                  <a:close/>
                </a:path>
              </a:pathLst>
            </a:custGeom>
            <a:solidFill>
              <a:srgbClr val="FFA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9"/>
          <p:cNvGrpSpPr/>
          <p:nvPr/>
        </p:nvGrpSpPr>
        <p:grpSpPr>
          <a:xfrm rot="542771">
            <a:off x="860334" y="1309045"/>
            <a:ext cx="3510233" cy="1574375"/>
            <a:chOff x="3299945" y="2654755"/>
            <a:chExt cx="820937" cy="613509"/>
          </a:xfrm>
        </p:grpSpPr>
        <p:sp>
          <p:nvSpPr>
            <p:cNvPr id="243" name="Google Shape;243;p29"/>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rgbClr val="C7F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rot="79888">
              <a:off x="3301860" y="2808196"/>
              <a:ext cx="136562" cy="458490"/>
            </a:xfrm>
            <a:custGeom>
              <a:avLst/>
              <a:gdLst/>
              <a:ahLst/>
              <a:cxnLst/>
              <a:rect l="l" t="t" r="r" b="b"/>
              <a:pathLst>
                <a:path w="15479" h="35159" extrusionOk="0">
                  <a:moveTo>
                    <a:pt x="10275" y="0"/>
                  </a:moveTo>
                  <a:lnTo>
                    <a:pt x="1" y="1034"/>
                  </a:lnTo>
                  <a:lnTo>
                    <a:pt x="5204" y="35159"/>
                  </a:lnTo>
                  <a:lnTo>
                    <a:pt x="15478" y="34124"/>
                  </a:lnTo>
                  <a:lnTo>
                    <a:pt x="10275" y="0"/>
                  </a:lnTo>
                  <a:close/>
                </a:path>
              </a:pathLst>
            </a:custGeom>
            <a:solidFill>
              <a:srgbClr val="B9E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9"/>
          <p:cNvGrpSpPr/>
          <p:nvPr/>
        </p:nvGrpSpPr>
        <p:grpSpPr>
          <a:xfrm>
            <a:off x="563536" y="599142"/>
            <a:ext cx="3424063" cy="585711"/>
            <a:chOff x="611550" y="2773950"/>
            <a:chExt cx="2698875" cy="344475"/>
          </a:xfrm>
        </p:grpSpPr>
        <p:sp>
          <p:nvSpPr>
            <p:cNvPr id="247" name="Google Shape;247;p29"/>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9"/>
          <p:cNvSpPr txBox="1">
            <a:spLocks noGrp="1"/>
          </p:cNvSpPr>
          <p:nvPr>
            <p:ph type="title" idx="15"/>
          </p:nvPr>
        </p:nvSpPr>
        <p:spPr>
          <a:xfrm>
            <a:off x="715900" y="605650"/>
            <a:ext cx="548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250" name="Google Shape;250;p29"/>
          <p:cNvSpPr txBox="1">
            <a:spLocks noGrp="1"/>
          </p:cNvSpPr>
          <p:nvPr>
            <p:ph type="subTitle" idx="1"/>
          </p:nvPr>
        </p:nvSpPr>
        <p:spPr>
          <a:xfrm>
            <a:off x="1932600" y="1613250"/>
            <a:ext cx="2381100" cy="3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Meeting people:</a:t>
            </a:r>
            <a:endParaRPr dirty="0"/>
          </a:p>
        </p:txBody>
      </p:sp>
      <p:sp>
        <p:nvSpPr>
          <p:cNvPr id="251" name="Google Shape;251;p29"/>
          <p:cNvSpPr txBox="1">
            <a:spLocks noGrp="1"/>
          </p:cNvSpPr>
          <p:nvPr>
            <p:ph type="subTitle" idx="2"/>
          </p:nvPr>
        </p:nvSpPr>
        <p:spPr>
          <a:xfrm>
            <a:off x="1932600" y="1988288"/>
            <a:ext cx="238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I</a:t>
            </a:r>
            <a:r>
              <a:rPr lang="en" dirty="0">
                <a:solidFill>
                  <a:schemeClr val="dk1"/>
                </a:solidFill>
              </a:rPr>
              <a:t>ntroduce youself and others.</a:t>
            </a:r>
            <a:endParaRPr dirty="0">
              <a:solidFill>
                <a:schemeClr val="dk1"/>
              </a:solidFill>
            </a:endParaRPr>
          </a:p>
        </p:txBody>
      </p:sp>
      <p:sp>
        <p:nvSpPr>
          <p:cNvPr id="252" name="Google Shape;252;p29"/>
          <p:cNvSpPr txBox="1">
            <a:spLocks noGrp="1"/>
          </p:cNvSpPr>
          <p:nvPr>
            <p:ph type="subTitle" idx="3"/>
          </p:nvPr>
        </p:nvSpPr>
        <p:spPr>
          <a:xfrm>
            <a:off x="5922920" y="1613250"/>
            <a:ext cx="2381100" cy="3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Jobs in IT:</a:t>
            </a:r>
            <a:endParaRPr dirty="0"/>
          </a:p>
        </p:txBody>
      </p:sp>
      <p:sp>
        <p:nvSpPr>
          <p:cNvPr id="253" name="Google Shape;253;p29"/>
          <p:cNvSpPr txBox="1">
            <a:spLocks noGrp="1"/>
          </p:cNvSpPr>
          <p:nvPr>
            <p:ph type="subTitle" idx="4"/>
          </p:nvPr>
        </p:nvSpPr>
        <p:spPr>
          <a:xfrm>
            <a:off x="5922920" y="1988288"/>
            <a:ext cx="238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D</a:t>
            </a:r>
            <a:r>
              <a:rPr lang="en" dirty="0">
                <a:solidFill>
                  <a:schemeClr val="dk1"/>
                </a:solidFill>
              </a:rPr>
              <a:t>escribing your job.</a:t>
            </a:r>
            <a:endParaRPr dirty="0">
              <a:solidFill>
                <a:schemeClr val="dk1"/>
              </a:solidFill>
            </a:endParaRPr>
          </a:p>
        </p:txBody>
      </p:sp>
      <p:sp>
        <p:nvSpPr>
          <p:cNvPr id="254" name="Google Shape;254;p29"/>
          <p:cNvSpPr txBox="1">
            <a:spLocks noGrp="1"/>
          </p:cNvSpPr>
          <p:nvPr>
            <p:ph type="subTitle" idx="5"/>
          </p:nvPr>
        </p:nvSpPr>
        <p:spPr>
          <a:xfrm>
            <a:off x="1932600" y="3270400"/>
            <a:ext cx="2381100" cy="3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Schedules:</a:t>
            </a:r>
            <a:endParaRPr dirty="0"/>
          </a:p>
        </p:txBody>
      </p:sp>
      <p:sp>
        <p:nvSpPr>
          <p:cNvPr id="255" name="Google Shape;255;p29"/>
          <p:cNvSpPr txBox="1">
            <a:spLocks noGrp="1"/>
          </p:cNvSpPr>
          <p:nvPr>
            <p:ph type="subTitle" idx="6"/>
          </p:nvPr>
        </p:nvSpPr>
        <p:spPr>
          <a:xfrm>
            <a:off x="1932600" y="3641588"/>
            <a:ext cx="238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Describing your daily routine and time.</a:t>
            </a:r>
            <a:endParaRPr dirty="0">
              <a:solidFill>
                <a:schemeClr val="dk1"/>
              </a:solidFill>
            </a:endParaRPr>
          </a:p>
        </p:txBody>
      </p:sp>
      <p:sp>
        <p:nvSpPr>
          <p:cNvPr id="256" name="Google Shape;256;p29"/>
          <p:cNvSpPr txBox="1">
            <a:spLocks noGrp="1"/>
          </p:cNvSpPr>
          <p:nvPr>
            <p:ph type="subTitle" idx="7"/>
          </p:nvPr>
        </p:nvSpPr>
        <p:spPr>
          <a:xfrm>
            <a:off x="5922920" y="3270400"/>
            <a:ext cx="2381100" cy="3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Spelling:</a:t>
            </a:r>
            <a:endParaRPr dirty="0"/>
          </a:p>
        </p:txBody>
      </p:sp>
      <p:sp>
        <p:nvSpPr>
          <p:cNvPr id="257" name="Google Shape;257;p29"/>
          <p:cNvSpPr txBox="1">
            <a:spLocks noGrp="1"/>
          </p:cNvSpPr>
          <p:nvPr>
            <p:ph type="subTitle" idx="8"/>
          </p:nvPr>
        </p:nvSpPr>
        <p:spPr>
          <a:xfrm>
            <a:off x="5922920" y="3641588"/>
            <a:ext cx="238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Using the alphabet.</a:t>
            </a:r>
            <a:endParaRPr dirty="0">
              <a:solidFill>
                <a:schemeClr val="dk1"/>
              </a:solidFill>
            </a:endParaRPr>
          </a:p>
        </p:txBody>
      </p:sp>
      <p:sp>
        <p:nvSpPr>
          <p:cNvPr id="258" name="Google Shape;258;p29"/>
          <p:cNvSpPr txBox="1">
            <a:spLocks noGrp="1"/>
          </p:cNvSpPr>
          <p:nvPr>
            <p:ph type="title"/>
          </p:nvPr>
        </p:nvSpPr>
        <p:spPr>
          <a:xfrm>
            <a:off x="1107228" y="1951409"/>
            <a:ext cx="1029600" cy="39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59" name="Google Shape;259;p29"/>
          <p:cNvSpPr txBox="1">
            <a:spLocks noGrp="1"/>
          </p:cNvSpPr>
          <p:nvPr>
            <p:ph type="title" idx="9"/>
          </p:nvPr>
        </p:nvSpPr>
        <p:spPr>
          <a:xfrm>
            <a:off x="1107228" y="3568997"/>
            <a:ext cx="1029600" cy="39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60" name="Google Shape;260;p29"/>
          <p:cNvSpPr txBox="1">
            <a:spLocks noGrp="1"/>
          </p:cNvSpPr>
          <p:nvPr>
            <p:ph type="title" idx="13"/>
          </p:nvPr>
        </p:nvSpPr>
        <p:spPr>
          <a:xfrm>
            <a:off x="5073103" y="1951409"/>
            <a:ext cx="1029600" cy="39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61" name="Google Shape;261;p29"/>
          <p:cNvSpPr txBox="1">
            <a:spLocks noGrp="1"/>
          </p:cNvSpPr>
          <p:nvPr>
            <p:ph type="title" idx="14"/>
          </p:nvPr>
        </p:nvSpPr>
        <p:spPr>
          <a:xfrm>
            <a:off x="5073103" y="3568997"/>
            <a:ext cx="1029600" cy="39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262" name="Google Shape;262;p29"/>
          <p:cNvGrpSpPr/>
          <p:nvPr/>
        </p:nvGrpSpPr>
        <p:grpSpPr>
          <a:xfrm>
            <a:off x="7395584" y="431220"/>
            <a:ext cx="956230" cy="847679"/>
            <a:chOff x="683398" y="2777187"/>
            <a:chExt cx="876552" cy="777046"/>
          </a:xfrm>
        </p:grpSpPr>
        <p:sp>
          <p:nvSpPr>
            <p:cNvPr id="263" name="Google Shape;263;p29"/>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29"/>
          <p:cNvGrpSpPr/>
          <p:nvPr/>
        </p:nvGrpSpPr>
        <p:grpSpPr>
          <a:xfrm>
            <a:off x="577962" y="4457350"/>
            <a:ext cx="217137" cy="321977"/>
            <a:chOff x="4508863" y="1528200"/>
            <a:chExt cx="318850" cy="472800"/>
          </a:xfrm>
        </p:grpSpPr>
        <p:sp>
          <p:nvSpPr>
            <p:cNvPr id="267" name="Google Shape;26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29"/>
          <p:cNvGrpSpPr/>
          <p:nvPr/>
        </p:nvGrpSpPr>
        <p:grpSpPr>
          <a:xfrm>
            <a:off x="7705768" y="420992"/>
            <a:ext cx="137201" cy="203446"/>
            <a:chOff x="4508863" y="1528200"/>
            <a:chExt cx="318850" cy="472800"/>
          </a:xfrm>
        </p:grpSpPr>
        <p:sp>
          <p:nvSpPr>
            <p:cNvPr id="272" name="Google Shape;272;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9"/>
          <p:cNvGrpSpPr/>
          <p:nvPr/>
        </p:nvGrpSpPr>
        <p:grpSpPr>
          <a:xfrm>
            <a:off x="887861" y="4490479"/>
            <a:ext cx="217137" cy="321977"/>
            <a:chOff x="4508863" y="1528200"/>
            <a:chExt cx="318850" cy="472800"/>
          </a:xfrm>
        </p:grpSpPr>
        <p:sp>
          <p:nvSpPr>
            <p:cNvPr id="277" name="Google Shape;277;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29"/>
          <p:cNvGrpSpPr/>
          <p:nvPr/>
        </p:nvGrpSpPr>
        <p:grpSpPr>
          <a:xfrm>
            <a:off x="1197760" y="4490479"/>
            <a:ext cx="217137" cy="321977"/>
            <a:chOff x="4508863" y="1528200"/>
            <a:chExt cx="318850" cy="472800"/>
          </a:xfrm>
        </p:grpSpPr>
        <p:sp>
          <p:nvSpPr>
            <p:cNvPr id="282" name="Google Shape;282;p2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29"/>
          <p:cNvSpPr/>
          <p:nvPr/>
        </p:nvSpPr>
        <p:spPr>
          <a:xfrm rot="-4609380">
            <a:off x="3645915" y="2974410"/>
            <a:ext cx="583295" cy="75883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rot="-5767898">
            <a:off x="7620353" y="1400765"/>
            <a:ext cx="445351" cy="57937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EA5F2">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rot="-5767898">
            <a:off x="7817328" y="1430765"/>
            <a:ext cx="445351" cy="579378"/>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EA5F2">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097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grpSp>
        <p:nvGrpSpPr>
          <p:cNvPr id="477" name="Google Shape;477;p33"/>
          <p:cNvGrpSpPr/>
          <p:nvPr/>
        </p:nvGrpSpPr>
        <p:grpSpPr>
          <a:xfrm>
            <a:off x="1150277" y="1297618"/>
            <a:ext cx="6843428" cy="2926997"/>
            <a:chOff x="5871550" y="1383450"/>
            <a:chExt cx="1173850" cy="502075"/>
          </a:xfrm>
        </p:grpSpPr>
        <p:sp>
          <p:nvSpPr>
            <p:cNvPr id="478" name="Google Shape;478;p33"/>
            <p:cNvSpPr/>
            <p:nvPr/>
          </p:nvSpPr>
          <p:spPr>
            <a:xfrm>
              <a:off x="5871550" y="1491375"/>
              <a:ext cx="1173850" cy="184925"/>
            </a:xfrm>
            <a:custGeom>
              <a:avLst/>
              <a:gdLst/>
              <a:ahLst/>
              <a:cxnLst/>
              <a:rect l="l" t="t" r="r" b="b"/>
              <a:pathLst>
                <a:path w="46954" h="7397" extrusionOk="0">
                  <a:moveTo>
                    <a:pt x="38949" y="1"/>
                  </a:moveTo>
                  <a:cubicBezTo>
                    <a:pt x="38915" y="1"/>
                    <a:pt x="38872" y="13"/>
                    <a:pt x="38820" y="39"/>
                  </a:cubicBezTo>
                  <a:cubicBezTo>
                    <a:pt x="38384" y="330"/>
                    <a:pt x="35228" y="529"/>
                    <a:pt x="33449" y="529"/>
                  </a:cubicBezTo>
                  <a:cubicBezTo>
                    <a:pt x="32966" y="529"/>
                    <a:pt x="32585" y="515"/>
                    <a:pt x="32387" y="483"/>
                  </a:cubicBezTo>
                  <a:cubicBezTo>
                    <a:pt x="32099" y="403"/>
                    <a:pt x="31798" y="365"/>
                    <a:pt x="31495" y="365"/>
                  </a:cubicBezTo>
                  <a:cubicBezTo>
                    <a:pt x="31096" y="365"/>
                    <a:pt x="30694" y="431"/>
                    <a:pt x="30317" y="557"/>
                  </a:cubicBezTo>
                  <a:cubicBezTo>
                    <a:pt x="29134" y="816"/>
                    <a:pt x="25732" y="594"/>
                    <a:pt x="24180" y="853"/>
                  </a:cubicBezTo>
                  <a:cubicBezTo>
                    <a:pt x="24049" y="872"/>
                    <a:pt x="23957" y="880"/>
                    <a:pt x="23889" y="880"/>
                  </a:cubicBezTo>
                  <a:cubicBezTo>
                    <a:pt x="23575" y="880"/>
                    <a:pt x="23810" y="705"/>
                    <a:pt x="23292" y="705"/>
                  </a:cubicBezTo>
                  <a:cubicBezTo>
                    <a:pt x="22510" y="705"/>
                    <a:pt x="15460" y="1064"/>
                    <a:pt x="11980" y="1064"/>
                  </a:cubicBezTo>
                  <a:cubicBezTo>
                    <a:pt x="10854" y="1064"/>
                    <a:pt x="10102" y="1026"/>
                    <a:pt x="10057" y="927"/>
                  </a:cubicBezTo>
                  <a:cubicBezTo>
                    <a:pt x="10044" y="896"/>
                    <a:pt x="10026" y="884"/>
                    <a:pt x="10004" y="884"/>
                  </a:cubicBezTo>
                  <a:cubicBezTo>
                    <a:pt x="9909" y="884"/>
                    <a:pt x="9738" y="1103"/>
                    <a:pt x="9631" y="1103"/>
                  </a:cubicBezTo>
                  <a:cubicBezTo>
                    <a:pt x="9610" y="1103"/>
                    <a:pt x="9591" y="1095"/>
                    <a:pt x="9576" y="1074"/>
                  </a:cubicBezTo>
                  <a:cubicBezTo>
                    <a:pt x="9576" y="1074"/>
                    <a:pt x="4670" y="1392"/>
                    <a:pt x="2533" y="1392"/>
                  </a:cubicBezTo>
                  <a:cubicBezTo>
                    <a:pt x="2040" y="1392"/>
                    <a:pt x="1694" y="1375"/>
                    <a:pt x="1590" y="1333"/>
                  </a:cubicBezTo>
                  <a:cubicBezTo>
                    <a:pt x="1463" y="1295"/>
                    <a:pt x="1357" y="1274"/>
                    <a:pt x="1269" y="1274"/>
                  </a:cubicBezTo>
                  <a:cubicBezTo>
                    <a:pt x="1102" y="1274"/>
                    <a:pt x="998" y="1349"/>
                    <a:pt x="925" y="1518"/>
                  </a:cubicBezTo>
                  <a:cubicBezTo>
                    <a:pt x="555" y="2221"/>
                    <a:pt x="1" y="7027"/>
                    <a:pt x="407" y="7286"/>
                  </a:cubicBezTo>
                  <a:cubicBezTo>
                    <a:pt x="476" y="7315"/>
                    <a:pt x="660" y="7327"/>
                    <a:pt x="929" y="7327"/>
                  </a:cubicBezTo>
                  <a:cubicBezTo>
                    <a:pt x="2052" y="7327"/>
                    <a:pt x="4663" y="7120"/>
                    <a:pt x="6625" y="7120"/>
                  </a:cubicBezTo>
                  <a:cubicBezTo>
                    <a:pt x="7740" y="7120"/>
                    <a:pt x="8645" y="7187"/>
                    <a:pt x="8948" y="7396"/>
                  </a:cubicBezTo>
                  <a:cubicBezTo>
                    <a:pt x="9981" y="7285"/>
                    <a:pt x="13569" y="6814"/>
                    <a:pt x="15899" y="6814"/>
                  </a:cubicBezTo>
                  <a:cubicBezTo>
                    <a:pt x="16652" y="6814"/>
                    <a:pt x="17274" y="6863"/>
                    <a:pt x="17636" y="6990"/>
                  </a:cubicBezTo>
                  <a:cubicBezTo>
                    <a:pt x="17968" y="6721"/>
                    <a:pt x="19596" y="6662"/>
                    <a:pt x="21378" y="6662"/>
                  </a:cubicBezTo>
                  <a:cubicBezTo>
                    <a:pt x="22785" y="6662"/>
                    <a:pt x="24289" y="6699"/>
                    <a:pt x="25325" y="6699"/>
                  </a:cubicBezTo>
                  <a:cubicBezTo>
                    <a:pt x="26046" y="6699"/>
                    <a:pt x="26541" y="6681"/>
                    <a:pt x="26620" y="6620"/>
                  </a:cubicBezTo>
                  <a:cubicBezTo>
                    <a:pt x="26780" y="6496"/>
                    <a:pt x="27222" y="6440"/>
                    <a:pt x="27662" y="6440"/>
                  </a:cubicBezTo>
                  <a:cubicBezTo>
                    <a:pt x="28138" y="6440"/>
                    <a:pt x="28612" y="6505"/>
                    <a:pt x="28727" y="6620"/>
                  </a:cubicBezTo>
                  <a:cubicBezTo>
                    <a:pt x="28864" y="6757"/>
                    <a:pt x="29025" y="6804"/>
                    <a:pt x="29191" y="6804"/>
                  </a:cubicBezTo>
                  <a:cubicBezTo>
                    <a:pt x="29534" y="6804"/>
                    <a:pt x="29899" y="6608"/>
                    <a:pt x="30131" y="6608"/>
                  </a:cubicBezTo>
                  <a:cubicBezTo>
                    <a:pt x="30211" y="6608"/>
                    <a:pt x="30275" y="6631"/>
                    <a:pt x="30317" y="6694"/>
                  </a:cubicBezTo>
                  <a:lnTo>
                    <a:pt x="32239" y="6324"/>
                  </a:lnTo>
                  <a:lnTo>
                    <a:pt x="41334" y="6213"/>
                  </a:lnTo>
                  <a:cubicBezTo>
                    <a:pt x="41818" y="6065"/>
                    <a:pt x="42334" y="6019"/>
                    <a:pt x="42843" y="6019"/>
                  </a:cubicBezTo>
                  <a:cubicBezTo>
                    <a:pt x="43659" y="6019"/>
                    <a:pt x="44456" y="6137"/>
                    <a:pt x="45064" y="6137"/>
                  </a:cubicBezTo>
                  <a:cubicBezTo>
                    <a:pt x="45582" y="6137"/>
                    <a:pt x="45963" y="6051"/>
                    <a:pt x="46103" y="5733"/>
                  </a:cubicBezTo>
                  <a:cubicBezTo>
                    <a:pt x="46547" y="4808"/>
                    <a:pt x="46953" y="1037"/>
                    <a:pt x="46732" y="150"/>
                  </a:cubicBezTo>
                  <a:cubicBezTo>
                    <a:pt x="46722" y="62"/>
                    <a:pt x="46454" y="29"/>
                    <a:pt x="46063" y="29"/>
                  </a:cubicBezTo>
                  <a:cubicBezTo>
                    <a:pt x="44972" y="29"/>
                    <a:pt x="42922" y="290"/>
                    <a:pt x="42813" y="372"/>
                  </a:cubicBezTo>
                  <a:cubicBezTo>
                    <a:pt x="42785" y="381"/>
                    <a:pt x="42757" y="386"/>
                    <a:pt x="42731" y="386"/>
                  </a:cubicBezTo>
                  <a:cubicBezTo>
                    <a:pt x="42651" y="386"/>
                    <a:pt x="42582" y="344"/>
                    <a:pt x="42554" y="261"/>
                  </a:cubicBezTo>
                  <a:cubicBezTo>
                    <a:pt x="42554" y="187"/>
                    <a:pt x="39042" y="113"/>
                    <a:pt x="39042" y="113"/>
                  </a:cubicBezTo>
                  <a:cubicBezTo>
                    <a:pt x="39042" y="42"/>
                    <a:pt x="39011" y="1"/>
                    <a:pt x="38949" y="1"/>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6031450" y="1597625"/>
              <a:ext cx="907650" cy="173875"/>
            </a:xfrm>
            <a:custGeom>
              <a:avLst/>
              <a:gdLst/>
              <a:ahLst/>
              <a:cxnLst/>
              <a:rect l="l" t="t" r="r" b="b"/>
              <a:pathLst>
                <a:path w="36306" h="6955" extrusionOk="0">
                  <a:moveTo>
                    <a:pt x="30114" y="1"/>
                  </a:moveTo>
                  <a:cubicBezTo>
                    <a:pt x="30083" y="1"/>
                    <a:pt x="30049" y="13"/>
                    <a:pt x="30021" y="41"/>
                  </a:cubicBezTo>
                  <a:cubicBezTo>
                    <a:pt x="29698" y="283"/>
                    <a:pt x="27593" y="447"/>
                    <a:pt x="26186" y="447"/>
                  </a:cubicBezTo>
                  <a:cubicBezTo>
                    <a:pt x="25660" y="447"/>
                    <a:pt x="25231" y="424"/>
                    <a:pt x="25030" y="374"/>
                  </a:cubicBezTo>
                  <a:cubicBezTo>
                    <a:pt x="24797" y="290"/>
                    <a:pt x="24556" y="252"/>
                    <a:pt x="24315" y="252"/>
                  </a:cubicBezTo>
                  <a:cubicBezTo>
                    <a:pt x="24020" y="252"/>
                    <a:pt x="23724" y="309"/>
                    <a:pt x="23440" y="411"/>
                  </a:cubicBezTo>
                  <a:cubicBezTo>
                    <a:pt x="23051" y="519"/>
                    <a:pt x="22362" y="537"/>
                    <a:pt x="21603" y="537"/>
                  </a:cubicBezTo>
                  <a:cubicBezTo>
                    <a:pt x="21249" y="537"/>
                    <a:pt x="20880" y="533"/>
                    <a:pt x="20519" y="533"/>
                  </a:cubicBezTo>
                  <a:cubicBezTo>
                    <a:pt x="19813" y="533"/>
                    <a:pt x="19139" y="547"/>
                    <a:pt x="18671" y="632"/>
                  </a:cubicBezTo>
                  <a:cubicBezTo>
                    <a:pt x="18583" y="650"/>
                    <a:pt x="18519" y="657"/>
                    <a:pt x="18470" y="657"/>
                  </a:cubicBezTo>
                  <a:cubicBezTo>
                    <a:pt x="18212" y="657"/>
                    <a:pt x="18410" y="448"/>
                    <a:pt x="18005" y="448"/>
                  </a:cubicBezTo>
                  <a:cubicBezTo>
                    <a:pt x="17470" y="473"/>
                    <a:pt x="12872" y="692"/>
                    <a:pt x="10021" y="692"/>
                  </a:cubicBezTo>
                  <a:cubicBezTo>
                    <a:pt x="8739" y="692"/>
                    <a:pt x="7810" y="648"/>
                    <a:pt x="7764" y="522"/>
                  </a:cubicBezTo>
                  <a:cubicBezTo>
                    <a:pt x="7758" y="491"/>
                    <a:pt x="7747" y="479"/>
                    <a:pt x="7732" y="479"/>
                  </a:cubicBezTo>
                  <a:cubicBezTo>
                    <a:pt x="7670" y="479"/>
                    <a:pt x="7545" y="698"/>
                    <a:pt x="7470" y="698"/>
                  </a:cubicBezTo>
                  <a:cubicBezTo>
                    <a:pt x="7455" y="698"/>
                    <a:pt x="7442" y="690"/>
                    <a:pt x="7432" y="669"/>
                  </a:cubicBezTo>
                  <a:cubicBezTo>
                    <a:pt x="7432" y="669"/>
                    <a:pt x="4041" y="888"/>
                    <a:pt x="2257" y="888"/>
                  </a:cubicBezTo>
                  <a:cubicBezTo>
                    <a:pt x="1722" y="888"/>
                    <a:pt x="1332" y="868"/>
                    <a:pt x="1221" y="817"/>
                  </a:cubicBezTo>
                  <a:cubicBezTo>
                    <a:pt x="1129" y="765"/>
                    <a:pt x="1051" y="740"/>
                    <a:pt x="986" y="740"/>
                  </a:cubicBezTo>
                  <a:cubicBezTo>
                    <a:pt x="866" y="740"/>
                    <a:pt x="788" y="822"/>
                    <a:pt x="740" y="965"/>
                  </a:cubicBezTo>
                  <a:cubicBezTo>
                    <a:pt x="444" y="1668"/>
                    <a:pt x="1" y="6474"/>
                    <a:pt x="333" y="6770"/>
                  </a:cubicBezTo>
                  <a:cubicBezTo>
                    <a:pt x="386" y="6794"/>
                    <a:pt x="525" y="6803"/>
                    <a:pt x="728" y="6803"/>
                  </a:cubicBezTo>
                  <a:cubicBezTo>
                    <a:pt x="1534" y="6803"/>
                    <a:pt x="3350" y="6651"/>
                    <a:pt x="4821" y="6651"/>
                  </a:cubicBezTo>
                  <a:cubicBezTo>
                    <a:pt x="5817" y="6651"/>
                    <a:pt x="6655" y="6721"/>
                    <a:pt x="6914" y="6954"/>
                  </a:cubicBezTo>
                  <a:cubicBezTo>
                    <a:pt x="7689" y="6874"/>
                    <a:pt x="10262" y="6485"/>
                    <a:pt x="12060" y="6485"/>
                  </a:cubicBezTo>
                  <a:cubicBezTo>
                    <a:pt x="12750" y="6485"/>
                    <a:pt x="13325" y="6542"/>
                    <a:pt x="13643" y="6696"/>
                  </a:cubicBezTo>
                  <a:cubicBezTo>
                    <a:pt x="13868" y="6457"/>
                    <a:pt x="14889" y="6394"/>
                    <a:pt x="16081" y="6394"/>
                  </a:cubicBezTo>
                  <a:cubicBezTo>
                    <a:pt x="17392" y="6394"/>
                    <a:pt x="18908" y="6470"/>
                    <a:pt x="19798" y="6470"/>
                  </a:cubicBezTo>
                  <a:cubicBezTo>
                    <a:pt x="20228" y="6470"/>
                    <a:pt x="20512" y="6452"/>
                    <a:pt x="20556" y="6400"/>
                  </a:cubicBezTo>
                  <a:cubicBezTo>
                    <a:pt x="20671" y="6302"/>
                    <a:pt x="20974" y="6254"/>
                    <a:pt x="21288" y="6254"/>
                  </a:cubicBezTo>
                  <a:cubicBezTo>
                    <a:pt x="21685" y="6254"/>
                    <a:pt x="22101" y="6330"/>
                    <a:pt x="22183" y="6474"/>
                  </a:cubicBezTo>
                  <a:cubicBezTo>
                    <a:pt x="22296" y="6628"/>
                    <a:pt x="22429" y="6679"/>
                    <a:pt x="22567" y="6679"/>
                  </a:cubicBezTo>
                  <a:cubicBezTo>
                    <a:pt x="22839" y="6679"/>
                    <a:pt x="23127" y="6478"/>
                    <a:pt x="23307" y="6478"/>
                  </a:cubicBezTo>
                  <a:cubicBezTo>
                    <a:pt x="23363" y="6478"/>
                    <a:pt x="23409" y="6497"/>
                    <a:pt x="23440" y="6548"/>
                  </a:cubicBezTo>
                  <a:lnTo>
                    <a:pt x="24919" y="6215"/>
                  </a:lnTo>
                  <a:lnTo>
                    <a:pt x="31943" y="6252"/>
                  </a:lnTo>
                  <a:cubicBezTo>
                    <a:pt x="32302" y="6109"/>
                    <a:pt x="32684" y="6063"/>
                    <a:pt x="33063" y="6063"/>
                  </a:cubicBezTo>
                  <a:cubicBezTo>
                    <a:pt x="33725" y="6063"/>
                    <a:pt x="34375" y="6203"/>
                    <a:pt x="34863" y="6203"/>
                  </a:cubicBezTo>
                  <a:cubicBezTo>
                    <a:pt x="35246" y="6203"/>
                    <a:pt x="35529" y="6116"/>
                    <a:pt x="35640" y="5808"/>
                  </a:cubicBezTo>
                  <a:cubicBezTo>
                    <a:pt x="35936" y="4884"/>
                    <a:pt x="36306" y="1113"/>
                    <a:pt x="36121" y="226"/>
                  </a:cubicBezTo>
                  <a:cubicBezTo>
                    <a:pt x="36111" y="149"/>
                    <a:pt x="35906" y="119"/>
                    <a:pt x="35606" y="119"/>
                  </a:cubicBezTo>
                  <a:cubicBezTo>
                    <a:pt x="34755" y="119"/>
                    <a:pt x="33144" y="356"/>
                    <a:pt x="33089" y="411"/>
                  </a:cubicBezTo>
                  <a:cubicBezTo>
                    <a:pt x="33069" y="431"/>
                    <a:pt x="33045" y="440"/>
                    <a:pt x="33022" y="440"/>
                  </a:cubicBezTo>
                  <a:cubicBezTo>
                    <a:pt x="32962" y="440"/>
                    <a:pt x="32905" y="380"/>
                    <a:pt x="32905" y="300"/>
                  </a:cubicBezTo>
                  <a:cubicBezTo>
                    <a:pt x="32905" y="226"/>
                    <a:pt x="30206" y="78"/>
                    <a:pt x="30206" y="78"/>
                  </a:cubicBezTo>
                  <a:cubicBezTo>
                    <a:pt x="30206" y="32"/>
                    <a:pt x="30163" y="1"/>
                    <a:pt x="30114" y="1"/>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6070275" y="1383450"/>
              <a:ext cx="828175" cy="187475"/>
            </a:xfrm>
            <a:custGeom>
              <a:avLst/>
              <a:gdLst/>
              <a:ahLst/>
              <a:cxnLst/>
              <a:rect l="l" t="t" r="r" b="b"/>
              <a:pathLst>
                <a:path w="33127" h="7499" extrusionOk="0">
                  <a:moveTo>
                    <a:pt x="27486" y="1"/>
                  </a:moveTo>
                  <a:cubicBezTo>
                    <a:pt x="27458" y="1"/>
                    <a:pt x="27427" y="21"/>
                    <a:pt x="27396" y="68"/>
                  </a:cubicBezTo>
                  <a:cubicBezTo>
                    <a:pt x="27069" y="335"/>
                    <a:pt x="24769" y="554"/>
                    <a:pt x="23528" y="554"/>
                  </a:cubicBezTo>
                  <a:cubicBezTo>
                    <a:pt x="23222" y="554"/>
                    <a:pt x="22980" y="541"/>
                    <a:pt x="22848" y="511"/>
                  </a:cubicBezTo>
                  <a:cubicBezTo>
                    <a:pt x="22641" y="431"/>
                    <a:pt x="22419" y="393"/>
                    <a:pt x="22199" y="393"/>
                  </a:cubicBezTo>
                  <a:cubicBezTo>
                    <a:pt x="21909" y="393"/>
                    <a:pt x="21621" y="459"/>
                    <a:pt x="21369" y="585"/>
                  </a:cubicBezTo>
                  <a:cubicBezTo>
                    <a:pt x="20556" y="844"/>
                    <a:pt x="18116" y="659"/>
                    <a:pt x="17007" y="881"/>
                  </a:cubicBezTo>
                  <a:cubicBezTo>
                    <a:pt x="16903" y="911"/>
                    <a:pt x="16835" y="922"/>
                    <a:pt x="16789" y="922"/>
                  </a:cubicBezTo>
                  <a:cubicBezTo>
                    <a:pt x="16603" y="922"/>
                    <a:pt x="16763" y="733"/>
                    <a:pt x="16378" y="733"/>
                  </a:cubicBezTo>
                  <a:cubicBezTo>
                    <a:pt x="15839" y="762"/>
                    <a:pt x="10684" y="1160"/>
                    <a:pt x="8248" y="1160"/>
                  </a:cubicBezTo>
                  <a:cubicBezTo>
                    <a:pt x="7510" y="1160"/>
                    <a:pt x="7022" y="1123"/>
                    <a:pt x="6988" y="1029"/>
                  </a:cubicBezTo>
                  <a:cubicBezTo>
                    <a:pt x="6982" y="998"/>
                    <a:pt x="6972" y="986"/>
                    <a:pt x="6959" y="986"/>
                  </a:cubicBezTo>
                  <a:cubicBezTo>
                    <a:pt x="6904" y="986"/>
                    <a:pt x="6797" y="1205"/>
                    <a:pt x="6728" y="1205"/>
                  </a:cubicBezTo>
                  <a:cubicBezTo>
                    <a:pt x="6714" y="1205"/>
                    <a:pt x="6702" y="1197"/>
                    <a:pt x="6692" y="1177"/>
                  </a:cubicBezTo>
                  <a:cubicBezTo>
                    <a:pt x="6692" y="1177"/>
                    <a:pt x="3107" y="1528"/>
                    <a:pt x="1614" y="1528"/>
                  </a:cubicBezTo>
                  <a:cubicBezTo>
                    <a:pt x="1294" y="1528"/>
                    <a:pt x="1070" y="1512"/>
                    <a:pt x="999" y="1473"/>
                  </a:cubicBezTo>
                  <a:cubicBezTo>
                    <a:pt x="909" y="1434"/>
                    <a:pt x="838" y="1414"/>
                    <a:pt x="777" y="1414"/>
                  </a:cubicBezTo>
                  <a:cubicBezTo>
                    <a:pt x="663" y="1414"/>
                    <a:pt x="591" y="1488"/>
                    <a:pt x="518" y="1657"/>
                  </a:cubicBezTo>
                  <a:cubicBezTo>
                    <a:pt x="296" y="2360"/>
                    <a:pt x="0" y="7166"/>
                    <a:pt x="333" y="7425"/>
                  </a:cubicBezTo>
                  <a:cubicBezTo>
                    <a:pt x="374" y="7445"/>
                    <a:pt x="473" y="7454"/>
                    <a:pt x="617" y="7454"/>
                  </a:cubicBezTo>
                  <a:cubicBezTo>
                    <a:pt x="1357" y="7454"/>
                    <a:pt x="3294" y="7224"/>
                    <a:pt x="4742" y="7224"/>
                  </a:cubicBezTo>
                  <a:cubicBezTo>
                    <a:pt x="5526" y="7224"/>
                    <a:pt x="6166" y="7291"/>
                    <a:pt x="6396" y="7499"/>
                  </a:cubicBezTo>
                  <a:cubicBezTo>
                    <a:pt x="7130" y="7386"/>
                    <a:pt x="9697" y="6885"/>
                    <a:pt x="11330" y="6885"/>
                  </a:cubicBezTo>
                  <a:cubicBezTo>
                    <a:pt x="11836" y="6885"/>
                    <a:pt x="12252" y="6933"/>
                    <a:pt x="12496" y="7055"/>
                  </a:cubicBezTo>
                  <a:cubicBezTo>
                    <a:pt x="12762" y="6736"/>
                    <a:pt x="14183" y="6680"/>
                    <a:pt x="15615" y="6680"/>
                  </a:cubicBezTo>
                  <a:cubicBezTo>
                    <a:pt x="16383" y="6680"/>
                    <a:pt x="17155" y="6697"/>
                    <a:pt x="17753" y="6697"/>
                  </a:cubicBezTo>
                  <a:cubicBezTo>
                    <a:pt x="18366" y="6697"/>
                    <a:pt x="18797" y="6680"/>
                    <a:pt x="18855" y="6611"/>
                  </a:cubicBezTo>
                  <a:cubicBezTo>
                    <a:pt x="18985" y="6501"/>
                    <a:pt x="19318" y="6445"/>
                    <a:pt x="19641" y="6445"/>
                  </a:cubicBezTo>
                  <a:cubicBezTo>
                    <a:pt x="19965" y="6445"/>
                    <a:pt x="20279" y="6501"/>
                    <a:pt x="20371" y="6611"/>
                  </a:cubicBezTo>
                  <a:cubicBezTo>
                    <a:pt x="20475" y="6778"/>
                    <a:pt x="20597" y="6833"/>
                    <a:pt x="20721" y="6833"/>
                  </a:cubicBezTo>
                  <a:cubicBezTo>
                    <a:pt x="20966" y="6833"/>
                    <a:pt x="21222" y="6618"/>
                    <a:pt x="21375" y="6618"/>
                  </a:cubicBezTo>
                  <a:cubicBezTo>
                    <a:pt x="21420" y="6618"/>
                    <a:pt x="21456" y="6637"/>
                    <a:pt x="21480" y="6685"/>
                  </a:cubicBezTo>
                  <a:lnTo>
                    <a:pt x="22885" y="6316"/>
                  </a:lnTo>
                  <a:lnTo>
                    <a:pt x="29318" y="6205"/>
                  </a:lnTo>
                  <a:cubicBezTo>
                    <a:pt x="29660" y="6048"/>
                    <a:pt x="30025" y="5999"/>
                    <a:pt x="30385" y="5999"/>
                  </a:cubicBezTo>
                  <a:cubicBezTo>
                    <a:pt x="30966" y="5999"/>
                    <a:pt x="31534" y="6126"/>
                    <a:pt x="31969" y="6126"/>
                  </a:cubicBezTo>
                  <a:cubicBezTo>
                    <a:pt x="32342" y="6126"/>
                    <a:pt x="32617" y="6033"/>
                    <a:pt x="32719" y="5687"/>
                  </a:cubicBezTo>
                  <a:cubicBezTo>
                    <a:pt x="33015" y="3839"/>
                    <a:pt x="33126" y="1953"/>
                    <a:pt x="33015" y="105"/>
                  </a:cubicBezTo>
                  <a:cubicBezTo>
                    <a:pt x="33006" y="32"/>
                    <a:pt x="32837" y="4"/>
                    <a:pt x="32586" y="4"/>
                  </a:cubicBezTo>
                  <a:cubicBezTo>
                    <a:pt x="31813" y="4"/>
                    <a:pt x="30261" y="271"/>
                    <a:pt x="30205" y="326"/>
                  </a:cubicBezTo>
                  <a:cubicBezTo>
                    <a:pt x="30195" y="348"/>
                    <a:pt x="30177" y="357"/>
                    <a:pt x="30159" y="357"/>
                  </a:cubicBezTo>
                  <a:cubicBezTo>
                    <a:pt x="30113" y="357"/>
                    <a:pt x="30058" y="305"/>
                    <a:pt x="30058" y="253"/>
                  </a:cubicBezTo>
                  <a:cubicBezTo>
                    <a:pt x="30058" y="179"/>
                    <a:pt x="27581" y="105"/>
                    <a:pt x="27581" y="105"/>
                  </a:cubicBezTo>
                  <a:cubicBezTo>
                    <a:pt x="27559" y="40"/>
                    <a:pt x="27525" y="1"/>
                    <a:pt x="27486" y="1"/>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5929775" y="1648425"/>
              <a:ext cx="941850" cy="237100"/>
            </a:xfrm>
            <a:custGeom>
              <a:avLst/>
              <a:gdLst/>
              <a:ahLst/>
              <a:cxnLst/>
              <a:rect l="l" t="t" r="r" b="b"/>
              <a:pathLst>
                <a:path w="37674" h="9484" extrusionOk="0">
                  <a:moveTo>
                    <a:pt x="37098" y="1"/>
                  </a:moveTo>
                  <a:cubicBezTo>
                    <a:pt x="36304" y="1"/>
                    <a:pt x="34296" y="426"/>
                    <a:pt x="34236" y="486"/>
                  </a:cubicBezTo>
                  <a:cubicBezTo>
                    <a:pt x="34214" y="508"/>
                    <a:pt x="34192" y="517"/>
                    <a:pt x="34172" y="517"/>
                  </a:cubicBezTo>
                  <a:cubicBezTo>
                    <a:pt x="34122" y="517"/>
                    <a:pt x="34077" y="464"/>
                    <a:pt x="34051" y="412"/>
                  </a:cubicBezTo>
                  <a:cubicBezTo>
                    <a:pt x="34041" y="393"/>
                    <a:pt x="33842" y="386"/>
                    <a:pt x="33553" y="386"/>
                  </a:cubicBezTo>
                  <a:cubicBezTo>
                    <a:pt x="32903" y="386"/>
                    <a:pt x="31799" y="420"/>
                    <a:pt x="31376" y="420"/>
                  </a:cubicBezTo>
                  <a:cubicBezTo>
                    <a:pt x="31268" y="420"/>
                    <a:pt x="31204" y="418"/>
                    <a:pt x="31204" y="412"/>
                  </a:cubicBezTo>
                  <a:cubicBezTo>
                    <a:pt x="31204" y="348"/>
                    <a:pt x="31167" y="308"/>
                    <a:pt x="31114" y="308"/>
                  </a:cubicBezTo>
                  <a:cubicBezTo>
                    <a:pt x="31075" y="308"/>
                    <a:pt x="31029" y="329"/>
                    <a:pt x="30982" y="375"/>
                  </a:cubicBezTo>
                  <a:cubicBezTo>
                    <a:pt x="30616" y="708"/>
                    <a:pt x="27343" y="1131"/>
                    <a:pt x="26128" y="1131"/>
                  </a:cubicBezTo>
                  <a:cubicBezTo>
                    <a:pt x="25993" y="1131"/>
                    <a:pt x="25884" y="1125"/>
                    <a:pt x="25806" y="1114"/>
                  </a:cubicBezTo>
                  <a:cubicBezTo>
                    <a:pt x="25610" y="1062"/>
                    <a:pt x="25409" y="1037"/>
                    <a:pt x="25208" y="1037"/>
                  </a:cubicBezTo>
                  <a:cubicBezTo>
                    <a:pt x="24842" y="1037"/>
                    <a:pt x="24477" y="1119"/>
                    <a:pt x="24143" y="1262"/>
                  </a:cubicBezTo>
                  <a:cubicBezTo>
                    <a:pt x="23218" y="1595"/>
                    <a:pt x="20409" y="1558"/>
                    <a:pt x="19152" y="1854"/>
                  </a:cubicBezTo>
                  <a:cubicBezTo>
                    <a:pt x="19030" y="1895"/>
                    <a:pt x="18952" y="1910"/>
                    <a:pt x="18900" y="1910"/>
                  </a:cubicBezTo>
                  <a:cubicBezTo>
                    <a:pt x="18729" y="1910"/>
                    <a:pt x="18836" y="1740"/>
                    <a:pt x="18525" y="1740"/>
                  </a:cubicBezTo>
                  <a:cubicBezTo>
                    <a:pt x="18502" y="1740"/>
                    <a:pt x="18477" y="1741"/>
                    <a:pt x="18449" y="1743"/>
                  </a:cubicBezTo>
                  <a:cubicBezTo>
                    <a:pt x="17754" y="1838"/>
                    <a:pt x="10556" y="2715"/>
                    <a:pt x="8359" y="2715"/>
                  </a:cubicBezTo>
                  <a:cubicBezTo>
                    <a:pt x="7984" y="2715"/>
                    <a:pt x="7755" y="2689"/>
                    <a:pt x="7728" y="2630"/>
                  </a:cubicBezTo>
                  <a:cubicBezTo>
                    <a:pt x="7716" y="2602"/>
                    <a:pt x="7702" y="2590"/>
                    <a:pt x="7686" y="2590"/>
                  </a:cubicBezTo>
                  <a:cubicBezTo>
                    <a:pt x="7612" y="2590"/>
                    <a:pt x="7495" y="2842"/>
                    <a:pt x="7404" y="2842"/>
                  </a:cubicBezTo>
                  <a:cubicBezTo>
                    <a:pt x="7388" y="2842"/>
                    <a:pt x="7372" y="2834"/>
                    <a:pt x="7358" y="2815"/>
                  </a:cubicBezTo>
                  <a:cubicBezTo>
                    <a:pt x="7358" y="2815"/>
                    <a:pt x="2529" y="3471"/>
                    <a:pt x="1195" y="3471"/>
                  </a:cubicBezTo>
                  <a:cubicBezTo>
                    <a:pt x="1044" y="3471"/>
                    <a:pt x="937" y="3462"/>
                    <a:pt x="888" y="3444"/>
                  </a:cubicBezTo>
                  <a:cubicBezTo>
                    <a:pt x="802" y="3422"/>
                    <a:pt x="732" y="3410"/>
                    <a:pt x="672" y="3410"/>
                  </a:cubicBezTo>
                  <a:cubicBezTo>
                    <a:pt x="528" y="3410"/>
                    <a:pt x="449" y="3482"/>
                    <a:pt x="371" y="3665"/>
                  </a:cubicBezTo>
                  <a:cubicBezTo>
                    <a:pt x="112" y="4368"/>
                    <a:pt x="1" y="9211"/>
                    <a:pt x="371" y="9470"/>
                  </a:cubicBezTo>
                  <a:cubicBezTo>
                    <a:pt x="399" y="9479"/>
                    <a:pt x="448" y="9484"/>
                    <a:pt x="516" y="9484"/>
                  </a:cubicBezTo>
                  <a:cubicBezTo>
                    <a:pt x="1276" y="9484"/>
                    <a:pt x="4356" y="8943"/>
                    <a:pt x="6138" y="8943"/>
                  </a:cubicBezTo>
                  <a:cubicBezTo>
                    <a:pt x="6698" y="8943"/>
                    <a:pt x="7130" y="8996"/>
                    <a:pt x="7321" y="9137"/>
                  </a:cubicBezTo>
                  <a:cubicBezTo>
                    <a:pt x="8212" y="8983"/>
                    <a:pt x="11605" y="8217"/>
                    <a:pt x="13427" y="8217"/>
                  </a:cubicBezTo>
                  <a:cubicBezTo>
                    <a:pt x="13797" y="8217"/>
                    <a:pt x="14102" y="8249"/>
                    <a:pt x="14308" y="8324"/>
                  </a:cubicBezTo>
                  <a:cubicBezTo>
                    <a:pt x="14900" y="7621"/>
                    <a:pt x="21296" y="7732"/>
                    <a:pt x="21555" y="7473"/>
                  </a:cubicBezTo>
                  <a:cubicBezTo>
                    <a:pt x="21699" y="7329"/>
                    <a:pt x="22153" y="7254"/>
                    <a:pt x="22566" y="7254"/>
                  </a:cubicBezTo>
                  <a:cubicBezTo>
                    <a:pt x="22893" y="7254"/>
                    <a:pt x="23194" y="7301"/>
                    <a:pt x="23292" y="7399"/>
                  </a:cubicBezTo>
                  <a:cubicBezTo>
                    <a:pt x="23407" y="7542"/>
                    <a:pt x="23533" y="7592"/>
                    <a:pt x="23662" y="7592"/>
                  </a:cubicBezTo>
                  <a:cubicBezTo>
                    <a:pt x="23955" y="7592"/>
                    <a:pt x="24259" y="7335"/>
                    <a:pt x="24455" y="7335"/>
                  </a:cubicBezTo>
                  <a:cubicBezTo>
                    <a:pt x="24507" y="7335"/>
                    <a:pt x="24552" y="7353"/>
                    <a:pt x="24586" y="7399"/>
                  </a:cubicBezTo>
                  <a:lnTo>
                    <a:pt x="26102" y="6919"/>
                  </a:lnTo>
                  <a:lnTo>
                    <a:pt x="33459" y="6401"/>
                  </a:lnTo>
                  <a:cubicBezTo>
                    <a:pt x="33991" y="6161"/>
                    <a:pt x="34580" y="6111"/>
                    <a:pt x="35134" y="6111"/>
                  </a:cubicBezTo>
                  <a:cubicBezTo>
                    <a:pt x="35524" y="6111"/>
                    <a:pt x="35897" y="6135"/>
                    <a:pt x="36221" y="6135"/>
                  </a:cubicBezTo>
                  <a:cubicBezTo>
                    <a:pt x="36781" y="6135"/>
                    <a:pt x="37197" y="6062"/>
                    <a:pt x="37304" y="5662"/>
                  </a:cubicBezTo>
                  <a:cubicBezTo>
                    <a:pt x="37600" y="4738"/>
                    <a:pt x="37674" y="967"/>
                    <a:pt x="37415" y="79"/>
                  </a:cubicBezTo>
                  <a:cubicBezTo>
                    <a:pt x="37401" y="24"/>
                    <a:pt x="37282" y="1"/>
                    <a:pt x="37098" y="1"/>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33"/>
          <p:cNvSpPr txBox="1">
            <a:spLocks noGrp="1"/>
          </p:cNvSpPr>
          <p:nvPr>
            <p:ph type="title"/>
          </p:nvPr>
        </p:nvSpPr>
        <p:spPr>
          <a:xfrm>
            <a:off x="2136150" y="1720025"/>
            <a:ext cx="4871700" cy="194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Meeting</a:t>
            </a:r>
            <a:br>
              <a:rPr lang="en" dirty="0"/>
            </a:br>
            <a:r>
              <a:rPr lang="en" dirty="0"/>
              <a:t>people</a:t>
            </a:r>
            <a:endParaRPr dirty="0"/>
          </a:p>
        </p:txBody>
      </p:sp>
      <p:grpSp>
        <p:nvGrpSpPr>
          <p:cNvPr id="483" name="Google Shape;483;p33"/>
          <p:cNvGrpSpPr/>
          <p:nvPr/>
        </p:nvGrpSpPr>
        <p:grpSpPr>
          <a:xfrm rot="-986207">
            <a:off x="7547879" y="3587639"/>
            <a:ext cx="1108030" cy="1105944"/>
            <a:chOff x="6184211" y="3374741"/>
            <a:chExt cx="941234" cy="939562"/>
          </a:xfrm>
        </p:grpSpPr>
        <p:sp>
          <p:nvSpPr>
            <p:cNvPr id="484" name="Google Shape;484;p33"/>
            <p:cNvSpPr/>
            <p:nvPr/>
          </p:nvSpPr>
          <p:spPr>
            <a:xfrm>
              <a:off x="6184211" y="3374741"/>
              <a:ext cx="941234" cy="939562"/>
            </a:xfrm>
            <a:custGeom>
              <a:avLst/>
              <a:gdLst/>
              <a:ahLst/>
              <a:cxnLst/>
              <a:rect l="l" t="t" r="r" b="b"/>
              <a:pathLst>
                <a:path w="44466" h="44387" extrusionOk="0">
                  <a:moveTo>
                    <a:pt x="36940" y="1"/>
                  </a:moveTo>
                  <a:cubicBezTo>
                    <a:pt x="36903" y="1"/>
                    <a:pt x="36865" y="4"/>
                    <a:pt x="36827" y="11"/>
                  </a:cubicBezTo>
                  <a:lnTo>
                    <a:pt x="634" y="6783"/>
                  </a:lnTo>
                  <a:cubicBezTo>
                    <a:pt x="234" y="6849"/>
                    <a:pt x="0" y="7216"/>
                    <a:pt x="67" y="7617"/>
                  </a:cubicBezTo>
                  <a:lnTo>
                    <a:pt x="6838" y="43809"/>
                  </a:lnTo>
                  <a:cubicBezTo>
                    <a:pt x="6898" y="44138"/>
                    <a:pt x="7199" y="44386"/>
                    <a:pt x="7525" y="44386"/>
                  </a:cubicBezTo>
                  <a:cubicBezTo>
                    <a:pt x="7563" y="44386"/>
                    <a:pt x="7601" y="44383"/>
                    <a:pt x="7639" y="44376"/>
                  </a:cubicBezTo>
                  <a:lnTo>
                    <a:pt x="43832" y="37571"/>
                  </a:lnTo>
                  <a:cubicBezTo>
                    <a:pt x="44232" y="37505"/>
                    <a:pt x="44465" y="37138"/>
                    <a:pt x="44399" y="36771"/>
                  </a:cubicBezTo>
                  <a:lnTo>
                    <a:pt x="37627" y="578"/>
                  </a:lnTo>
                  <a:cubicBezTo>
                    <a:pt x="37567" y="249"/>
                    <a:pt x="37266" y="1"/>
                    <a:pt x="369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a:off x="6269643" y="3504879"/>
              <a:ext cx="151115" cy="794374"/>
            </a:xfrm>
            <a:custGeom>
              <a:avLst/>
              <a:gdLst/>
              <a:ahLst/>
              <a:cxnLst/>
              <a:rect l="l" t="t" r="r" b="b"/>
              <a:pathLst>
                <a:path w="7139" h="37528" extrusionOk="0">
                  <a:moveTo>
                    <a:pt x="101" y="1"/>
                  </a:moveTo>
                  <a:lnTo>
                    <a:pt x="0" y="34"/>
                  </a:lnTo>
                  <a:lnTo>
                    <a:pt x="7005"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a:off x="6196912" y="3446986"/>
              <a:ext cx="795072" cy="151115"/>
            </a:xfrm>
            <a:custGeom>
              <a:avLst/>
              <a:gdLst/>
              <a:ahLst/>
              <a:cxnLst/>
              <a:rect l="l" t="t" r="r" b="b"/>
              <a:pathLst>
                <a:path w="37561" h="7139"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p:nvPr/>
          </p:nvSpPr>
          <p:spPr>
            <a:xfrm>
              <a:off x="6211750" y="3527486"/>
              <a:ext cx="795771" cy="151115"/>
            </a:xfrm>
            <a:custGeom>
              <a:avLst/>
              <a:gdLst/>
              <a:ahLst/>
              <a:cxnLst/>
              <a:rect l="l" t="t" r="r" b="b"/>
              <a:pathLst>
                <a:path w="37594" h="7139" extrusionOk="0">
                  <a:moveTo>
                    <a:pt x="37560" y="0"/>
                  </a:moveTo>
                  <a:lnTo>
                    <a:pt x="0" y="7039"/>
                  </a:lnTo>
                  <a:lnTo>
                    <a:pt x="34" y="7139"/>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a:off x="6226568" y="3607965"/>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a:off x="6242105" y="3688465"/>
              <a:ext cx="795072" cy="151136"/>
            </a:xfrm>
            <a:custGeom>
              <a:avLst/>
              <a:gdLst/>
              <a:ahLst/>
              <a:cxnLst/>
              <a:rect l="l" t="t" r="r" b="b"/>
              <a:pathLst>
                <a:path w="37561"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a:off x="6256943" y="3768965"/>
              <a:ext cx="795771" cy="151115"/>
            </a:xfrm>
            <a:custGeom>
              <a:avLst/>
              <a:gdLst/>
              <a:ahLst/>
              <a:cxnLst/>
              <a:rect l="l" t="t" r="r" b="b"/>
              <a:pathLst>
                <a:path w="37594" h="7139" extrusionOk="0">
                  <a:moveTo>
                    <a:pt x="37560" y="0"/>
                  </a:moveTo>
                  <a:lnTo>
                    <a:pt x="0" y="7039"/>
                  </a:lnTo>
                  <a:lnTo>
                    <a:pt x="33" y="7139"/>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3"/>
            <p:cNvSpPr/>
            <p:nvPr/>
          </p:nvSpPr>
          <p:spPr>
            <a:xfrm>
              <a:off x="6271760" y="3849465"/>
              <a:ext cx="795792" cy="151115"/>
            </a:xfrm>
            <a:custGeom>
              <a:avLst/>
              <a:gdLst/>
              <a:ahLst/>
              <a:cxnLst/>
              <a:rect l="l" t="t" r="r" b="b"/>
              <a:pathLst>
                <a:path w="37595" h="7139" extrusionOk="0">
                  <a:moveTo>
                    <a:pt x="37594" y="0"/>
                  </a:moveTo>
                  <a:lnTo>
                    <a:pt x="1" y="7039"/>
                  </a:lnTo>
                  <a:lnTo>
                    <a:pt x="34" y="7139"/>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3"/>
            <p:cNvSpPr/>
            <p:nvPr/>
          </p:nvSpPr>
          <p:spPr>
            <a:xfrm>
              <a:off x="6287297" y="3929944"/>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a:off x="6302114" y="4010444"/>
              <a:ext cx="795792" cy="151136"/>
            </a:xfrm>
            <a:custGeom>
              <a:avLst/>
              <a:gdLst/>
              <a:ahLst/>
              <a:cxnLst/>
              <a:rect l="l" t="t" r="r" b="b"/>
              <a:pathLst>
                <a:path w="37595" h="7140" extrusionOk="0">
                  <a:moveTo>
                    <a:pt x="37561" y="1"/>
                  </a:moveTo>
                  <a:lnTo>
                    <a:pt x="1" y="7039"/>
                  </a:lnTo>
                  <a:lnTo>
                    <a:pt x="34" y="7139"/>
                  </a:lnTo>
                  <a:lnTo>
                    <a:pt x="37594"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a:off x="6316953" y="4090944"/>
              <a:ext cx="795771" cy="151115"/>
            </a:xfrm>
            <a:custGeom>
              <a:avLst/>
              <a:gdLst/>
              <a:ahLst/>
              <a:cxnLst/>
              <a:rect l="l" t="t" r="r" b="b"/>
              <a:pathLst>
                <a:path w="37594" h="7139" extrusionOk="0">
                  <a:moveTo>
                    <a:pt x="37594" y="0"/>
                  </a:moveTo>
                  <a:lnTo>
                    <a:pt x="0" y="7039"/>
                  </a:lnTo>
                  <a:lnTo>
                    <a:pt x="34" y="7139"/>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33"/>
          <p:cNvGrpSpPr/>
          <p:nvPr/>
        </p:nvGrpSpPr>
        <p:grpSpPr>
          <a:xfrm rot="-713365">
            <a:off x="7168013" y="3485497"/>
            <a:ext cx="1030569" cy="1013203"/>
            <a:chOff x="5290308" y="3500646"/>
            <a:chExt cx="875551" cy="860798"/>
          </a:xfrm>
        </p:grpSpPr>
        <p:sp>
          <p:nvSpPr>
            <p:cNvPr id="496" name="Google Shape;496;p33"/>
            <p:cNvSpPr/>
            <p:nvPr/>
          </p:nvSpPr>
          <p:spPr>
            <a:xfrm>
              <a:off x="5745727" y="4155907"/>
              <a:ext cx="6371" cy="6202"/>
            </a:xfrm>
            <a:custGeom>
              <a:avLst/>
              <a:gdLst/>
              <a:ahLst/>
              <a:cxnLst/>
              <a:rect l="l" t="t" r="r" b="b"/>
              <a:pathLst>
                <a:path w="301" h="293" extrusionOk="0">
                  <a:moveTo>
                    <a:pt x="167" y="0"/>
                  </a:moveTo>
                  <a:cubicBezTo>
                    <a:pt x="67" y="0"/>
                    <a:pt x="34" y="67"/>
                    <a:pt x="0" y="134"/>
                  </a:cubicBezTo>
                  <a:lnTo>
                    <a:pt x="0" y="167"/>
                  </a:lnTo>
                  <a:cubicBezTo>
                    <a:pt x="17" y="250"/>
                    <a:pt x="84" y="292"/>
                    <a:pt x="151" y="292"/>
                  </a:cubicBezTo>
                  <a:cubicBezTo>
                    <a:pt x="217" y="292"/>
                    <a:pt x="284" y="250"/>
                    <a:pt x="301" y="167"/>
                  </a:cubicBezTo>
                  <a:lnTo>
                    <a:pt x="301" y="134"/>
                  </a:lnTo>
                  <a:cubicBezTo>
                    <a:pt x="267" y="67"/>
                    <a:pt x="234" y="0"/>
                    <a:pt x="16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5747843" y="4103644"/>
              <a:ext cx="5673" cy="6202"/>
            </a:xfrm>
            <a:custGeom>
              <a:avLst/>
              <a:gdLst/>
              <a:ahLst/>
              <a:cxnLst/>
              <a:rect l="l" t="t" r="r" b="b"/>
              <a:pathLst>
                <a:path w="268" h="293" extrusionOk="0">
                  <a:moveTo>
                    <a:pt x="134" y="1"/>
                  </a:moveTo>
                  <a:cubicBezTo>
                    <a:pt x="67" y="1"/>
                    <a:pt x="1" y="34"/>
                    <a:pt x="1" y="101"/>
                  </a:cubicBezTo>
                  <a:lnTo>
                    <a:pt x="1" y="168"/>
                  </a:lnTo>
                  <a:cubicBezTo>
                    <a:pt x="1" y="251"/>
                    <a:pt x="67" y="293"/>
                    <a:pt x="134" y="293"/>
                  </a:cubicBezTo>
                  <a:cubicBezTo>
                    <a:pt x="201" y="293"/>
                    <a:pt x="267" y="251"/>
                    <a:pt x="267" y="168"/>
                  </a:cubicBezTo>
                  <a:lnTo>
                    <a:pt x="267" y="101"/>
                  </a:lnTo>
                  <a:cubicBezTo>
                    <a:pt x="234"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5744308" y="4208847"/>
              <a:ext cx="5673" cy="6202"/>
            </a:xfrm>
            <a:custGeom>
              <a:avLst/>
              <a:gdLst/>
              <a:ahLst/>
              <a:cxnLst/>
              <a:rect l="l" t="t" r="r" b="b"/>
              <a:pathLst>
                <a:path w="268" h="293" extrusionOk="0">
                  <a:moveTo>
                    <a:pt x="134" y="1"/>
                  </a:moveTo>
                  <a:cubicBezTo>
                    <a:pt x="67" y="1"/>
                    <a:pt x="1" y="34"/>
                    <a:pt x="1" y="101"/>
                  </a:cubicBezTo>
                  <a:lnTo>
                    <a:pt x="1" y="168"/>
                  </a:lnTo>
                  <a:cubicBezTo>
                    <a:pt x="1" y="251"/>
                    <a:pt x="67" y="293"/>
                    <a:pt x="134" y="293"/>
                  </a:cubicBezTo>
                  <a:cubicBezTo>
                    <a:pt x="201" y="293"/>
                    <a:pt x="268" y="251"/>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5741493" y="4314070"/>
              <a:ext cx="5673" cy="6371"/>
            </a:xfrm>
            <a:custGeom>
              <a:avLst/>
              <a:gdLst/>
              <a:ahLst/>
              <a:cxnLst/>
              <a:rect l="l" t="t" r="r" b="b"/>
              <a:pathLst>
                <a:path w="268" h="301" extrusionOk="0">
                  <a:moveTo>
                    <a:pt x="134" y="0"/>
                  </a:moveTo>
                  <a:cubicBezTo>
                    <a:pt x="67" y="0"/>
                    <a:pt x="0" y="34"/>
                    <a:pt x="0" y="100"/>
                  </a:cubicBezTo>
                  <a:lnTo>
                    <a:pt x="0" y="167"/>
                  </a:lnTo>
                  <a:cubicBezTo>
                    <a:pt x="0" y="234"/>
                    <a:pt x="67" y="300"/>
                    <a:pt x="134" y="300"/>
                  </a:cubicBezTo>
                  <a:cubicBezTo>
                    <a:pt x="200" y="300"/>
                    <a:pt x="267" y="234"/>
                    <a:pt x="267" y="167"/>
                  </a:cubicBezTo>
                  <a:lnTo>
                    <a:pt x="267" y="134"/>
                  </a:lnTo>
                  <a:cubicBezTo>
                    <a:pt x="267" y="34"/>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5742911" y="4261109"/>
              <a:ext cx="5652" cy="6371"/>
            </a:xfrm>
            <a:custGeom>
              <a:avLst/>
              <a:gdLst/>
              <a:ahLst/>
              <a:cxnLst/>
              <a:rect l="l" t="t" r="r" b="b"/>
              <a:pathLst>
                <a:path w="267" h="301" extrusionOk="0">
                  <a:moveTo>
                    <a:pt x="133" y="0"/>
                  </a:moveTo>
                  <a:cubicBezTo>
                    <a:pt x="67" y="0"/>
                    <a:pt x="0" y="67"/>
                    <a:pt x="0" y="134"/>
                  </a:cubicBezTo>
                  <a:lnTo>
                    <a:pt x="0" y="167"/>
                  </a:lnTo>
                  <a:cubicBezTo>
                    <a:pt x="0" y="267"/>
                    <a:pt x="67" y="301"/>
                    <a:pt x="133" y="301"/>
                  </a:cubicBezTo>
                  <a:cubicBezTo>
                    <a:pt x="200" y="301"/>
                    <a:pt x="267" y="267"/>
                    <a:pt x="267" y="201"/>
                  </a:cubicBezTo>
                  <a:lnTo>
                    <a:pt x="267" y="134"/>
                  </a:lnTo>
                  <a:cubicBezTo>
                    <a:pt x="267" y="67"/>
                    <a:pt x="200" y="0"/>
                    <a:pt x="133"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5804339" y="4105063"/>
              <a:ext cx="5652" cy="6371"/>
            </a:xfrm>
            <a:custGeom>
              <a:avLst/>
              <a:gdLst/>
              <a:ahLst/>
              <a:cxnLst/>
              <a:rect l="l" t="t" r="r" b="b"/>
              <a:pathLst>
                <a:path w="267" h="301" extrusionOk="0">
                  <a:moveTo>
                    <a:pt x="134" y="0"/>
                  </a:moveTo>
                  <a:cubicBezTo>
                    <a:pt x="67" y="0"/>
                    <a:pt x="0" y="34"/>
                    <a:pt x="0" y="134"/>
                  </a:cubicBezTo>
                  <a:lnTo>
                    <a:pt x="0" y="201"/>
                  </a:lnTo>
                  <a:cubicBezTo>
                    <a:pt x="17" y="267"/>
                    <a:pt x="75" y="301"/>
                    <a:pt x="134" y="301"/>
                  </a:cubicBezTo>
                  <a:cubicBezTo>
                    <a:pt x="192" y="301"/>
                    <a:pt x="250" y="267"/>
                    <a:pt x="267" y="201"/>
                  </a:cubicBezTo>
                  <a:lnTo>
                    <a:pt x="267" y="134"/>
                  </a:lnTo>
                  <a:cubicBezTo>
                    <a:pt x="267" y="67"/>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5802921" y="4157833"/>
              <a:ext cx="5673" cy="7091"/>
            </a:xfrm>
            <a:custGeom>
              <a:avLst/>
              <a:gdLst/>
              <a:ahLst/>
              <a:cxnLst/>
              <a:rect l="l" t="t" r="r" b="b"/>
              <a:pathLst>
                <a:path w="268" h="335" extrusionOk="0">
                  <a:moveTo>
                    <a:pt x="97" y="0"/>
                  </a:moveTo>
                  <a:cubicBezTo>
                    <a:pt x="45" y="0"/>
                    <a:pt x="0" y="55"/>
                    <a:pt x="0" y="109"/>
                  </a:cubicBezTo>
                  <a:lnTo>
                    <a:pt x="0" y="209"/>
                  </a:lnTo>
                  <a:cubicBezTo>
                    <a:pt x="0" y="293"/>
                    <a:pt x="67" y="334"/>
                    <a:pt x="134" y="334"/>
                  </a:cubicBezTo>
                  <a:cubicBezTo>
                    <a:pt x="201" y="334"/>
                    <a:pt x="267" y="293"/>
                    <a:pt x="267" y="209"/>
                  </a:cubicBezTo>
                  <a:lnTo>
                    <a:pt x="267" y="143"/>
                  </a:lnTo>
                  <a:cubicBezTo>
                    <a:pt x="267" y="76"/>
                    <a:pt x="201" y="9"/>
                    <a:pt x="134" y="9"/>
                  </a:cubicBezTo>
                  <a:cubicBezTo>
                    <a:pt x="122"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5797968" y="4315468"/>
              <a:ext cx="5673" cy="6393"/>
            </a:xfrm>
            <a:custGeom>
              <a:avLst/>
              <a:gdLst/>
              <a:ahLst/>
              <a:cxnLst/>
              <a:rect l="l" t="t" r="r" b="b"/>
              <a:pathLst>
                <a:path w="268" h="302" extrusionOk="0">
                  <a:moveTo>
                    <a:pt x="134" y="1"/>
                  </a:moveTo>
                  <a:cubicBezTo>
                    <a:pt x="68" y="1"/>
                    <a:pt x="1" y="68"/>
                    <a:pt x="1" y="134"/>
                  </a:cubicBezTo>
                  <a:lnTo>
                    <a:pt x="1" y="168"/>
                  </a:lnTo>
                  <a:cubicBezTo>
                    <a:pt x="1" y="268"/>
                    <a:pt x="68" y="301"/>
                    <a:pt x="134" y="301"/>
                  </a:cubicBezTo>
                  <a:cubicBezTo>
                    <a:pt x="201" y="301"/>
                    <a:pt x="268" y="268"/>
                    <a:pt x="268" y="201"/>
                  </a:cubicBezTo>
                  <a:lnTo>
                    <a:pt x="268" y="134"/>
                  </a:lnTo>
                  <a:cubicBezTo>
                    <a:pt x="268" y="68"/>
                    <a:pt x="234"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5799386" y="4263226"/>
              <a:ext cx="5673" cy="6202"/>
            </a:xfrm>
            <a:custGeom>
              <a:avLst/>
              <a:gdLst/>
              <a:ahLst/>
              <a:cxnLst/>
              <a:rect l="l" t="t" r="r" b="b"/>
              <a:pathLst>
                <a:path w="268" h="293" extrusionOk="0">
                  <a:moveTo>
                    <a:pt x="167" y="0"/>
                  </a:moveTo>
                  <a:cubicBezTo>
                    <a:pt x="67" y="0"/>
                    <a:pt x="34" y="34"/>
                    <a:pt x="1" y="101"/>
                  </a:cubicBezTo>
                  <a:lnTo>
                    <a:pt x="1" y="167"/>
                  </a:lnTo>
                  <a:cubicBezTo>
                    <a:pt x="1" y="251"/>
                    <a:pt x="67" y="292"/>
                    <a:pt x="134" y="292"/>
                  </a:cubicBezTo>
                  <a:cubicBezTo>
                    <a:pt x="201" y="292"/>
                    <a:pt x="267" y="251"/>
                    <a:pt x="267" y="167"/>
                  </a:cubicBezTo>
                  <a:lnTo>
                    <a:pt x="267" y="101"/>
                  </a:lnTo>
                  <a:cubicBezTo>
                    <a:pt x="267" y="34"/>
                    <a:pt x="201" y="0"/>
                    <a:pt x="16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5801503" y="4210265"/>
              <a:ext cx="5673" cy="6202"/>
            </a:xfrm>
            <a:custGeom>
              <a:avLst/>
              <a:gdLst/>
              <a:ahLst/>
              <a:cxnLst/>
              <a:rect l="l" t="t" r="r" b="b"/>
              <a:pathLst>
                <a:path w="268" h="293" extrusionOk="0">
                  <a:moveTo>
                    <a:pt x="134" y="1"/>
                  </a:moveTo>
                  <a:cubicBezTo>
                    <a:pt x="67" y="1"/>
                    <a:pt x="1" y="67"/>
                    <a:pt x="1" y="134"/>
                  </a:cubicBezTo>
                  <a:lnTo>
                    <a:pt x="1" y="167"/>
                  </a:lnTo>
                  <a:cubicBezTo>
                    <a:pt x="1" y="251"/>
                    <a:pt x="59" y="293"/>
                    <a:pt x="122" y="293"/>
                  </a:cubicBezTo>
                  <a:cubicBezTo>
                    <a:pt x="184" y="293"/>
                    <a:pt x="251" y="251"/>
                    <a:pt x="268" y="167"/>
                  </a:cubicBezTo>
                  <a:lnTo>
                    <a:pt x="268" y="134"/>
                  </a:lnTo>
                  <a:cubicBezTo>
                    <a:pt x="268"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5860814" y="4106989"/>
              <a:ext cx="5673" cy="6054"/>
            </a:xfrm>
            <a:custGeom>
              <a:avLst/>
              <a:gdLst/>
              <a:ahLst/>
              <a:cxnLst/>
              <a:rect l="l" t="t" r="r" b="b"/>
              <a:pathLst>
                <a:path w="268" h="286" extrusionOk="0">
                  <a:moveTo>
                    <a:pt x="119" y="1"/>
                  </a:moveTo>
                  <a:cubicBezTo>
                    <a:pt x="55" y="1"/>
                    <a:pt x="28" y="55"/>
                    <a:pt x="1" y="110"/>
                  </a:cubicBezTo>
                  <a:lnTo>
                    <a:pt x="1" y="176"/>
                  </a:lnTo>
                  <a:cubicBezTo>
                    <a:pt x="1" y="231"/>
                    <a:pt x="45" y="285"/>
                    <a:pt x="98" y="285"/>
                  </a:cubicBezTo>
                  <a:cubicBezTo>
                    <a:pt x="110" y="285"/>
                    <a:pt x="122" y="282"/>
                    <a:pt x="134" y="276"/>
                  </a:cubicBezTo>
                  <a:cubicBezTo>
                    <a:pt x="146" y="282"/>
                    <a:pt x="159" y="285"/>
                    <a:pt x="170" y="285"/>
                  </a:cubicBezTo>
                  <a:cubicBezTo>
                    <a:pt x="223" y="285"/>
                    <a:pt x="268" y="231"/>
                    <a:pt x="268" y="176"/>
                  </a:cubicBezTo>
                  <a:lnTo>
                    <a:pt x="268" y="110"/>
                  </a:lnTo>
                  <a:cubicBezTo>
                    <a:pt x="268" y="55"/>
                    <a:pt x="245" y="1"/>
                    <a:pt x="201" y="1"/>
                  </a:cubicBezTo>
                  <a:cubicBezTo>
                    <a:pt x="191" y="1"/>
                    <a:pt x="180" y="3"/>
                    <a:pt x="167" y="10"/>
                  </a:cubicBezTo>
                  <a:cubicBezTo>
                    <a:pt x="149" y="3"/>
                    <a:pt x="133" y="1"/>
                    <a:pt x="119"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5859396" y="4159421"/>
              <a:ext cx="5673" cy="6393"/>
            </a:xfrm>
            <a:custGeom>
              <a:avLst/>
              <a:gdLst/>
              <a:ahLst/>
              <a:cxnLst/>
              <a:rect l="l" t="t" r="r" b="b"/>
              <a:pathLst>
                <a:path w="268" h="302" extrusionOk="0">
                  <a:moveTo>
                    <a:pt x="134" y="1"/>
                  </a:moveTo>
                  <a:cubicBezTo>
                    <a:pt x="68" y="1"/>
                    <a:pt x="1" y="34"/>
                    <a:pt x="1" y="134"/>
                  </a:cubicBezTo>
                  <a:lnTo>
                    <a:pt x="1" y="168"/>
                  </a:lnTo>
                  <a:cubicBezTo>
                    <a:pt x="1" y="234"/>
                    <a:pt x="68" y="301"/>
                    <a:pt x="134" y="301"/>
                  </a:cubicBezTo>
                  <a:cubicBezTo>
                    <a:pt x="201" y="301"/>
                    <a:pt x="268" y="268"/>
                    <a:pt x="268" y="201"/>
                  </a:cubicBezTo>
                  <a:lnTo>
                    <a:pt x="268" y="134"/>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5857999" y="4212191"/>
              <a:ext cx="5673" cy="6393"/>
            </a:xfrm>
            <a:custGeom>
              <a:avLst/>
              <a:gdLst/>
              <a:ahLst/>
              <a:cxnLst/>
              <a:rect l="l" t="t" r="r" b="b"/>
              <a:pathLst>
                <a:path w="268" h="302" extrusionOk="0">
                  <a:moveTo>
                    <a:pt x="97" y="1"/>
                  </a:moveTo>
                  <a:cubicBezTo>
                    <a:pt x="45" y="1"/>
                    <a:pt x="0" y="55"/>
                    <a:pt x="0" y="110"/>
                  </a:cubicBezTo>
                  <a:lnTo>
                    <a:pt x="0" y="177"/>
                  </a:lnTo>
                  <a:cubicBezTo>
                    <a:pt x="0" y="260"/>
                    <a:pt x="67" y="302"/>
                    <a:pt x="134" y="302"/>
                  </a:cubicBezTo>
                  <a:cubicBezTo>
                    <a:pt x="200" y="302"/>
                    <a:pt x="267" y="260"/>
                    <a:pt x="267" y="177"/>
                  </a:cubicBezTo>
                  <a:lnTo>
                    <a:pt x="267" y="143"/>
                  </a:lnTo>
                  <a:cubicBezTo>
                    <a:pt x="267" y="43"/>
                    <a:pt x="200" y="10"/>
                    <a:pt x="134" y="10"/>
                  </a:cubicBezTo>
                  <a:cubicBezTo>
                    <a:pt x="121" y="4"/>
                    <a:pt x="109" y="1"/>
                    <a:pt x="9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5856581" y="4264644"/>
              <a:ext cx="6371" cy="6371"/>
            </a:xfrm>
            <a:custGeom>
              <a:avLst/>
              <a:gdLst/>
              <a:ahLst/>
              <a:cxnLst/>
              <a:rect l="l" t="t" r="r" b="b"/>
              <a:pathLst>
                <a:path w="301" h="301" extrusionOk="0">
                  <a:moveTo>
                    <a:pt x="167" y="0"/>
                  </a:moveTo>
                  <a:cubicBezTo>
                    <a:pt x="67" y="0"/>
                    <a:pt x="34" y="34"/>
                    <a:pt x="1" y="100"/>
                  </a:cubicBezTo>
                  <a:lnTo>
                    <a:pt x="1" y="167"/>
                  </a:lnTo>
                  <a:cubicBezTo>
                    <a:pt x="1" y="234"/>
                    <a:pt x="67" y="300"/>
                    <a:pt x="134" y="300"/>
                  </a:cubicBezTo>
                  <a:cubicBezTo>
                    <a:pt x="201" y="300"/>
                    <a:pt x="267" y="267"/>
                    <a:pt x="301" y="200"/>
                  </a:cubicBezTo>
                  <a:lnTo>
                    <a:pt x="301" y="134"/>
                  </a:lnTo>
                  <a:cubicBezTo>
                    <a:pt x="301" y="67"/>
                    <a:pt x="234" y="0"/>
                    <a:pt x="16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5855163" y="4317415"/>
              <a:ext cx="5673" cy="5842"/>
            </a:xfrm>
            <a:custGeom>
              <a:avLst/>
              <a:gdLst/>
              <a:ahLst/>
              <a:cxnLst/>
              <a:rect l="l" t="t" r="r" b="b"/>
              <a:pathLst>
                <a:path w="268" h="276" extrusionOk="0">
                  <a:moveTo>
                    <a:pt x="98" y="0"/>
                  </a:moveTo>
                  <a:cubicBezTo>
                    <a:pt x="45" y="0"/>
                    <a:pt x="1" y="55"/>
                    <a:pt x="1" y="109"/>
                  </a:cubicBezTo>
                  <a:lnTo>
                    <a:pt x="1" y="176"/>
                  </a:lnTo>
                  <a:cubicBezTo>
                    <a:pt x="1" y="242"/>
                    <a:pt x="34" y="276"/>
                    <a:pt x="134" y="276"/>
                  </a:cubicBezTo>
                  <a:cubicBezTo>
                    <a:pt x="201" y="276"/>
                    <a:pt x="234" y="242"/>
                    <a:pt x="268" y="176"/>
                  </a:cubicBezTo>
                  <a:lnTo>
                    <a:pt x="268" y="109"/>
                  </a:lnTo>
                  <a:cubicBezTo>
                    <a:pt x="234" y="42"/>
                    <a:pt x="201" y="9"/>
                    <a:pt x="134" y="9"/>
                  </a:cubicBezTo>
                  <a:cubicBezTo>
                    <a:pt x="122" y="3"/>
                    <a:pt x="110" y="0"/>
                    <a:pt x="9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5914474" y="4213800"/>
              <a:ext cx="6393" cy="6371"/>
            </a:xfrm>
            <a:custGeom>
              <a:avLst/>
              <a:gdLst/>
              <a:ahLst/>
              <a:cxnLst/>
              <a:rect l="l" t="t" r="r" b="b"/>
              <a:pathLst>
                <a:path w="302" h="301" extrusionOk="0">
                  <a:moveTo>
                    <a:pt x="168" y="0"/>
                  </a:moveTo>
                  <a:cubicBezTo>
                    <a:pt x="101" y="0"/>
                    <a:pt x="34" y="34"/>
                    <a:pt x="1" y="101"/>
                  </a:cubicBezTo>
                  <a:lnTo>
                    <a:pt x="1" y="167"/>
                  </a:lnTo>
                  <a:cubicBezTo>
                    <a:pt x="34" y="234"/>
                    <a:pt x="68" y="301"/>
                    <a:pt x="134" y="301"/>
                  </a:cubicBezTo>
                  <a:cubicBezTo>
                    <a:pt x="234" y="301"/>
                    <a:pt x="268" y="234"/>
                    <a:pt x="301" y="167"/>
                  </a:cubicBezTo>
                  <a:lnTo>
                    <a:pt x="301" y="134"/>
                  </a:lnTo>
                  <a:cubicBezTo>
                    <a:pt x="301" y="34"/>
                    <a:pt x="234" y="0"/>
                    <a:pt x="16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5916591" y="4160839"/>
              <a:ext cx="5673" cy="6562"/>
            </a:xfrm>
            <a:custGeom>
              <a:avLst/>
              <a:gdLst/>
              <a:ahLst/>
              <a:cxnLst/>
              <a:rect l="l" t="t" r="r" b="b"/>
              <a:pathLst>
                <a:path w="268" h="310" extrusionOk="0">
                  <a:moveTo>
                    <a:pt x="134" y="1"/>
                  </a:moveTo>
                  <a:cubicBezTo>
                    <a:pt x="68" y="1"/>
                    <a:pt x="1" y="67"/>
                    <a:pt x="1" y="134"/>
                  </a:cubicBezTo>
                  <a:lnTo>
                    <a:pt x="1" y="201"/>
                  </a:lnTo>
                  <a:cubicBezTo>
                    <a:pt x="1" y="268"/>
                    <a:pt x="34" y="301"/>
                    <a:pt x="134" y="301"/>
                  </a:cubicBezTo>
                  <a:cubicBezTo>
                    <a:pt x="147" y="307"/>
                    <a:pt x="158" y="310"/>
                    <a:pt x="168" y="310"/>
                  </a:cubicBezTo>
                  <a:cubicBezTo>
                    <a:pt x="213" y="310"/>
                    <a:pt x="241" y="255"/>
                    <a:pt x="268" y="201"/>
                  </a:cubicBezTo>
                  <a:lnTo>
                    <a:pt x="268" y="134"/>
                  </a:lnTo>
                  <a:cubicBezTo>
                    <a:pt x="268"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5911659" y="4319003"/>
              <a:ext cx="5673" cy="6371"/>
            </a:xfrm>
            <a:custGeom>
              <a:avLst/>
              <a:gdLst/>
              <a:ahLst/>
              <a:cxnLst/>
              <a:rect l="l" t="t" r="r" b="b"/>
              <a:pathLst>
                <a:path w="268" h="301" extrusionOk="0">
                  <a:moveTo>
                    <a:pt x="134" y="1"/>
                  </a:moveTo>
                  <a:cubicBezTo>
                    <a:pt x="67" y="1"/>
                    <a:pt x="0" y="34"/>
                    <a:pt x="0" y="101"/>
                  </a:cubicBezTo>
                  <a:lnTo>
                    <a:pt x="0" y="167"/>
                  </a:lnTo>
                  <a:cubicBezTo>
                    <a:pt x="0" y="234"/>
                    <a:pt x="67" y="301"/>
                    <a:pt x="134" y="301"/>
                  </a:cubicBezTo>
                  <a:cubicBezTo>
                    <a:pt x="201" y="301"/>
                    <a:pt x="267" y="234"/>
                    <a:pt x="267" y="167"/>
                  </a:cubicBezTo>
                  <a:lnTo>
                    <a:pt x="267" y="134"/>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5913077" y="4266041"/>
              <a:ext cx="5652" cy="6562"/>
            </a:xfrm>
            <a:custGeom>
              <a:avLst/>
              <a:gdLst/>
              <a:ahLst/>
              <a:cxnLst/>
              <a:rect l="l" t="t" r="r" b="b"/>
              <a:pathLst>
                <a:path w="267" h="310" extrusionOk="0">
                  <a:moveTo>
                    <a:pt x="134" y="1"/>
                  </a:moveTo>
                  <a:cubicBezTo>
                    <a:pt x="67" y="1"/>
                    <a:pt x="0" y="68"/>
                    <a:pt x="0" y="134"/>
                  </a:cubicBezTo>
                  <a:lnTo>
                    <a:pt x="0" y="201"/>
                  </a:lnTo>
                  <a:cubicBezTo>
                    <a:pt x="0" y="268"/>
                    <a:pt x="67" y="301"/>
                    <a:pt x="134" y="301"/>
                  </a:cubicBezTo>
                  <a:cubicBezTo>
                    <a:pt x="146" y="307"/>
                    <a:pt x="158" y="310"/>
                    <a:pt x="170" y="310"/>
                  </a:cubicBezTo>
                  <a:cubicBezTo>
                    <a:pt x="222" y="310"/>
                    <a:pt x="267" y="256"/>
                    <a:pt x="267" y="201"/>
                  </a:cubicBezTo>
                  <a:lnTo>
                    <a:pt x="267" y="134"/>
                  </a:lnTo>
                  <a:cubicBezTo>
                    <a:pt x="267" y="68"/>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5918009" y="4109106"/>
              <a:ext cx="5673" cy="6562"/>
            </a:xfrm>
            <a:custGeom>
              <a:avLst/>
              <a:gdLst/>
              <a:ahLst/>
              <a:cxnLst/>
              <a:rect l="l" t="t" r="r" b="b"/>
              <a:pathLst>
                <a:path w="268" h="310" extrusionOk="0">
                  <a:moveTo>
                    <a:pt x="98" y="1"/>
                  </a:moveTo>
                  <a:cubicBezTo>
                    <a:pt x="45" y="1"/>
                    <a:pt x="1" y="55"/>
                    <a:pt x="1" y="110"/>
                  </a:cubicBezTo>
                  <a:lnTo>
                    <a:pt x="1" y="176"/>
                  </a:lnTo>
                  <a:cubicBezTo>
                    <a:pt x="1" y="243"/>
                    <a:pt x="67" y="310"/>
                    <a:pt x="134" y="310"/>
                  </a:cubicBezTo>
                  <a:cubicBezTo>
                    <a:pt x="201" y="310"/>
                    <a:pt x="267" y="243"/>
                    <a:pt x="267" y="176"/>
                  </a:cubicBezTo>
                  <a:lnTo>
                    <a:pt x="267" y="110"/>
                  </a:lnTo>
                  <a:cubicBezTo>
                    <a:pt x="267" y="55"/>
                    <a:pt x="223" y="1"/>
                    <a:pt x="170" y="1"/>
                  </a:cubicBezTo>
                  <a:cubicBezTo>
                    <a:pt x="159" y="1"/>
                    <a:pt x="146" y="3"/>
                    <a:pt x="134" y="10"/>
                  </a:cubicBezTo>
                  <a:cubicBezTo>
                    <a:pt x="122" y="3"/>
                    <a:pt x="110"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5970271" y="4267989"/>
              <a:ext cx="5652" cy="6562"/>
            </a:xfrm>
            <a:custGeom>
              <a:avLst/>
              <a:gdLst/>
              <a:ahLst/>
              <a:cxnLst/>
              <a:rect l="l" t="t" r="r" b="b"/>
              <a:pathLst>
                <a:path w="267" h="310" extrusionOk="0">
                  <a:moveTo>
                    <a:pt x="97" y="0"/>
                  </a:moveTo>
                  <a:cubicBezTo>
                    <a:pt x="44" y="0"/>
                    <a:pt x="0" y="55"/>
                    <a:pt x="0" y="109"/>
                  </a:cubicBezTo>
                  <a:lnTo>
                    <a:pt x="0" y="176"/>
                  </a:lnTo>
                  <a:cubicBezTo>
                    <a:pt x="0" y="242"/>
                    <a:pt x="67" y="309"/>
                    <a:pt x="133" y="309"/>
                  </a:cubicBezTo>
                  <a:cubicBezTo>
                    <a:pt x="200" y="309"/>
                    <a:pt x="267" y="242"/>
                    <a:pt x="267" y="176"/>
                  </a:cubicBezTo>
                  <a:lnTo>
                    <a:pt x="267" y="109"/>
                  </a:lnTo>
                  <a:cubicBezTo>
                    <a:pt x="267" y="55"/>
                    <a:pt x="222" y="0"/>
                    <a:pt x="170" y="0"/>
                  </a:cubicBezTo>
                  <a:cubicBezTo>
                    <a:pt x="158" y="0"/>
                    <a:pt x="146" y="3"/>
                    <a:pt x="133"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5973087" y="4162956"/>
              <a:ext cx="5673" cy="6371"/>
            </a:xfrm>
            <a:custGeom>
              <a:avLst/>
              <a:gdLst/>
              <a:ahLst/>
              <a:cxnLst/>
              <a:rect l="l" t="t" r="r" b="b"/>
              <a:pathLst>
                <a:path w="268" h="301" extrusionOk="0">
                  <a:moveTo>
                    <a:pt x="134" y="1"/>
                  </a:moveTo>
                  <a:cubicBezTo>
                    <a:pt x="67" y="1"/>
                    <a:pt x="0" y="34"/>
                    <a:pt x="0" y="101"/>
                  </a:cubicBezTo>
                  <a:lnTo>
                    <a:pt x="0" y="168"/>
                  </a:lnTo>
                  <a:cubicBezTo>
                    <a:pt x="0" y="234"/>
                    <a:pt x="67" y="301"/>
                    <a:pt x="134" y="301"/>
                  </a:cubicBezTo>
                  <a:cubicBezTo>
                    <a:pt x="201" y="301"/>
                    <a:pt x="267" y="234"/>
                    <a:pt x="267" y="168"/>
                  </a:cubicBezTo>
                  <a:lnTo>
                    <a:pt x="267" y="134"/>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5974505" y="4109995"/>
              <a:ext cx="5673" cy="6393"/>
            </a:xfrm>
            <a:custGeom>
              <a:avLst/>
              <a:gdLst/>
              <a:ahLst/>
              <a:cxnLst/>
              <a:rect l="l" t="t" r="r" b="b"/>
              <a:pathLst>
                <a:path w="268" h="302" extrusionOk="0">
                  <a:moveTo>
                    <a:pt x="167" y="1"/>
                  </a:moveTo>
                  <a:cubicBezTo>
                    <a:pt x="67" y="1"/>
                    <a:pt x="0" y="68"/>
                    <a:pt x="0" y="134"/>
                  </a:cubicBezTo>
                  <a:lnTo>
                    <a:pt x="0" y="168"/>
                  </a:lnTo>
                  <a:cubicBezTo>
                    <a:pt x="0" y="268"/>
                    <a:pt x="67" y="301"/>
                    <a:pt x="134" y="301"/>
                  </a:cubicBezTo>
                  <a:cubicBezTo>
                    <a:pt x="200" y="301"/>
                    <a:pt x="267" y="268"/>
                    <a:pt x="267" y="201"/>
                  </a:cubicBezTo>
                  <a:lnTo>
                    <a:pt x="267" y="134"/>
                  </a:lnTo>
                  <a:cubicBezTo>
                    <a:pt x="267" y="68"/>
                    <a:pt x="234" y="1"/>
                    <a:pt x="16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5968853" y="4320929"/>
              <a:ext cx="5673" cy="6562"/>
            </a:xfrm>
            <a:custGeom>
              <a:avLst/>
              <a:gdLst/>
              <a:ahLst/>
              <a:cxnLst/>
              <a:rect l="l" t="t" r="r" b="b"/>
              <a:pathLst>
                <a:path w="268" h="310" extrusionOk="0">
                  <a:moveTo>
                    <a:pt x="97" y="1"/>
                  </a:moveTo>
                  <a:cubicBezTo>
                    <a:pt x="45" y="1"/>
                    <a:pt x="0" y="55"/>
                    <a:pt x="0" y="110"/>
                  </a:cubicBezTo>
                  <a:lnTo>
                    <a:pt x="0" y="177"/>
                  </a:lnTo>
                  <a:cubicBezTo>
                    <a:pt x="0" y="243"/>
                    <a:pt x="34" y="310"/>
                    <a:pt x="100" y="310"/>
                  </a:cubicBezTo>
                  <a:cubicBezTo>
                    <a:pt x="167" y="310"/>
                    <a:pt x="234" y="243"/>
                    <a:pt x="267" y="177"/>
                  </a:cubicBezTo>
                  <a:lnTo>
                    <a:pt x="267" y="110"/>
                  </a:lnTo>
                  <a:cubicBezTo>
                    <a:pt x="234" y="43"/>
                    <a:pt x="200" y="10"/>
                    <a:pt x="134" y="10"/>
                  </a:cubicBezTo>
                  <a:cubicBezTo>
                    <a:pt x="121" y="4"/>
                    <a:pt x="109" y="1"/>
                    <a:pt x="9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5971669" y="4215218"/>
              <a:ext cx="5673" cy="6371"/>
            </a:xfrm>
            <a:custGeom>
              <a:avLst/>
              <a:gdLst/>
              <a:ahLst/>
              <a:cxnLst/>
              <a:rect l="l" t="t" r="r" b="b"/>
              <a:pathLst>
                <a:path w="268" h="301" extrusionOk="0">
                  <a:moveTo>
                    <a:pt x="134" y="0"/>
                  </a:moveTo>
                  <a:cubicBezTo>
                    <a:pt x="67" y="0"/>
                    <a:pt x="1" y="67"/>
                    <a:pt x="1" y="134"/>
                  </a:cubicBezTo>
                  <a:lnTo>
                    <a:pt x="1" y="167"/>
                  </a:lnTo>
                  <a:cubicBezTo>
                    <a:pt x="1" y="267"/>
                    <a:pt x="67" y="300"/>
                    <a:pt x="134" y="300"/>
                  </a:cubicBezTo>
                  <a:cubicBezTo>
                    <a:pt x="201" y="300"/>
                    <a:pt x="268" y="267"/>
                    <a:pt x="268" y="200"/>
                  </a:cubicBezTo>
                  <a:lnTo>
                    <a:pt x="268" y="134"/>
                  </a:lnTo>
                  <a:cubicBezTo>
                    <a:pt x="268"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6031700" y="4111942"/>
              <a:ext cx="5652" cy="6562"/>
            </a:xfrm>
            <a:custGeom>
              <a:avLst/>
              <a:gdLst/>
              <a:ahLst/>
              <a:cxnLst/>
              <a:rect l="l" t="t" r="r" b="b"/>
              <a:pathLst>
                <a:path w="267" h="310" extrusionOk="0">
                  <a:moveTo>
                    <a:pt x="97" y="0"/>
                  </a:moveTo>
                  <a:cubicBezTo>
                    <a:pt x="45" y="0"/>
                    <a:pt x="0" y="55"/>
                    <a:pt x="0" y="109"/>
                  </a:cubicBezTo>
                  <a:lnTo>
                    <a:pt x="0" y="176"/>
                  </a:lnTo>
                  <a:cubicBezTo>
                    <a:pt x="0" y="243"/>
                    <a:pt x="67" y="309"/>
                    <a:pt x="134" y="309"/>
                  </a:cubicBezTo>
                  <a:cubicBezTo>
                    <a:pt x="200" y="309"/>
                    <a:pt x="267" y="243"/>
                    <a:pt x="267" y="176"/>
                  </a:cubicBezTo>
                  <a:lnTo>
                    <a:pt x="267" y="109"/>
                  </a:lnTo>
                  <a:cubicBezTo>
                    <a:pt x="267" y="42"/>
                    <a:pt x="200" y="9"/>
                    <a:pt x="134"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6025328" y="4322347"/>
              <a:ext cx="5673" cy="6393"/>
            </a:xfrm>
            <a:custGeom>
              <a:avLst/>
              <a:gdLst/>
              <a:ahLst/>
              <a:cxnLst/>
              <a:rect l="l" t="t" r="r" b="b"/>
              <a:pathLst>
                <a:path w="268" h="302" extrusionOk="0">
                  <a:moveTo>
                    <a:pt x="98" y="1"/>
                  </a:moveTo>
                  <a:cubicBezTo>
                    <a:pt x="45" y="1"/>
                    <a:pt x="1" y="55"/>
                    <a:pt x="1" y="110"/>
                  </a:cubicBezTo>
                  <a:lnTo>
                    <a:pt x="1" y="176"/>
                  </a:lnTo>
                  <a:cubicBezTo>
                    <a:pt x="1" y="260"/>
                    <a:pt x="68" y="301"/>
                    <a:pt x="134" y="301"/>
                  </a:cubicBezTo>
                  <a:cubicBezTo>
                    <a:pt x="201" y="301"/>
                    <a:pt x="268" y="260"/>
                    <a:pt x="268" y="176"/>
                  </a:cubicBezTo>
                  <a:lnTo>
                    <a:pt x="268" y="110"/>
                  </a:lnTo>
                  <a:cubicBezTo>
                    <a:pt x="268" y="43"/>
                    <a:pt x="201" y="9"/>
                    <a:pt x="134" y="9"/>
                  </a:cubicBezTo>
                  <a:cubicBezTo>
                    <a:pt x="122" y="3"/>
                    <a:pt x="110"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6037330" y="3901516"/>
              <a:ext cx="6393" cy="6562"/>
            </a:xfrm>
            <a:custGeom>
              <a:avLst/>
              <a:gdLst/>
              <a:ahLst/>
              <a:cxnLst/>
              <a:rect l="l" t="t" r="r" b="b"/>
              <a:pathLst>
                <a:path w="302" h="310" extrusionOk="0">
                  <a:moveTo>
                    <a:pt x="131" y="1"/>
                  </a:moveTo>
                  <a:cubicBezTo>
                    <a:pt x="79" y="1"/>
                    <a:pt x="34" y="55"/>
                    <a:pt x="34" y="110"/>
                  </a:cubicBezTo>
                  <a:lnTo>
                    <a:pt x="34" y="176"/>
                  </a:lnTo>
                  <a:cubicBezTo>
                    <a:pt x="1" y="243"/>
                    <a:pt x="68" y="310"/>
                    <a:pt x="134" y="310"/>
                  </a:cubicBezTo>
                  <a:cubicBezTo>
                    <a:pt x="201" y="310"/>
                    <a:pt x="268" y="243"/>
                    <a:pt x="301" y="176"/>
                  </a:cubicBezTo>
                  <a:lnTo>
                    <a:pt x="301" y="110"/>
                  </a:lnTo>
                  <a:cubicBezTo>
                    <a:pt x="301" y="55"/>
                    <a:pt x="257" y="1"/>
                    <a:pt x="204" y="1"/>
                  </a:cubicBezTo>
                  <a:cubicBezTo>
                    <a:pt x="192" y="1"/>
                    <a:pt x="180" y="3"/>
                    <a:pt x="168" y="10"/>
                  </a:cubicBezTo>
                  <a:cubicBezTo>
                    <a:pt x="155" y="3"/>
                    <a:pt x="143" y="1"/>
                    <a:pt x="131"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6028165" y="4217144"/>
              <a:ext cx="5673" cy="6393"/>
            </a:xfrm>
            <a:custGeom>
              <a:avLst/>
              <a:gdLst/>
              <a:ahLst/>
              <a:cxnLst/>
              <a:rect l="l" t="t" r="r" b="b"/>
              <a:pathLst>
                <a:path w="268" h="302" extrusionOk="0">
                  <a:moveTo>
                    <a:pt x="118" y="0"/>
                  </a:moveTo>
                  <a:cubicBezTo>
                    <a:pt x="55" y="0"/>
                    <a:pt x="28" y="55"/>
                    <a:pt x="0" y="109"/>
                  </a:cubicBezTo>
                  <a:lnTo>
                    <a:pt x="0" y="176"/>
                  </a:lnTo>
                  <a:cubicBezTo>
                    <a:pt x="0" y="259"/>
                    <a:pt x="67" y="301"/>
                    <a:pt x="134" y="301"/>
                  </a:cubicBezTo>
                  <a:cubicBezTo>
                    <a:pt x="200" y="301"/>
                    <a:pt x="267" y="259"/>
                    <a:pt x="267" y="176"/>
                  </a:cubicBezTo>
                  <a:lnTo>
                    <a:pt x="267" y="109"/>
                  </a:lnTo>
                  <a:cubicBezTo>
                    <a:pt x="267" y="43"/>
                    <a:pt x="234" y="9"/>
                    <a:pt x="167" y="9"/>
                  </a:cubicBezTo>
                  <a:cubicBezTo>
                    <a:pt x="149" y="3"/>
                    <a:pt x="133" y="0"/>
                    <a:pt x="11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6026746" y="4269576"/>
              <a:ext cx="5673" cy="6371"/>
            </a:xfrm>
            <a:custGeom>
              <a:avLst/>
              <a:gdLst/>
              <a:ahLst/>
              <a:cxnLst/>
              <a:rect l="l" t="t" r="r" b="b"/>
              <a:pathLst>
                <a:path w="268" h="301" extrusionOk="0">
                  <a:moveTo>
                    <a:pt x="134" y="1"/>
                  </a:moveTo>
                  <a:cubicBezTo>
                    <a:pt x="67" y="1"/>
                    <a:pt x="1" y="34"/>
                    <a:pt x="1" y="134"/>
                  </a:cubicBezTo>
                  <a:lnTo>
                    <a:pt x="1" y="167"/>
                  </a:lnTo>
                  <a:cubicBezTo>
                    <a:pt x="1" y="234"/>
                    <a:pt x="67" y="301"/>
                    <a:pt x="134" y="301"/>
                  </a:cubicBezTo>
                  <a:cubicBezTo>
                    <a:pt x="201" y="301"/>
                    <a:pt x="267" y="268"/>
                    <a:pt x="267" y="201"/>
                  </a:cubicBezTo>
                  <a:lnTo>
                    <a:pt x="267" y="134"/>
                  </a:lnTo>
                  <a:cubicBezTo>
                    <a:pt x="267"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6030281" y="4164374"/>
              <a:ext cx="5673" cy="6371"/>
            </a:xfrm>
            <a:custGeom>
              <a:avLst/>
              <a:gdLst/>
              <a:ahLst/>
              <a:cxnLst/>
              <a:rect l="l" t="t" r="r" b="b"/>
              <a:pathLst>
                <a:path w="268" h="301" extrusionOk="0">
                  <a:moveTo>
                    <a:pt x="134" y="0"/>
                  </a:moveTo>
                  <a:cubicBezTo>
                    <a:pt x="67" y="0"/>
                    <a:pt x="0" y="34"/>
                    <a:pt x="0" y="134"/>
                  </a:cubicBezTo>
                  <a:lnTo>
                    <a:pt x="0" y="167"/>
                  </a:lnTo>
                  <a:cubicBezTo>
                    <a:pt x="0" y="234"/>
                    <a:pt x="34" y="301"/>
                    <a:pt x="134" y="301"/>
                  </a:cubicBezTo>
                  <a:cubicBezTo>
                    <a:pt x="201" y="301"/>
                    <a:pt x="234" y="267"/>
                    <a:pt x="267" y="201"/>
                  </a:cubicBezTo>
                  <a:lnTo>
                    <a:pt x="267" y="134"/>
                  </a:lnTo>
                  <a:cubicBezTo>
                    <a:pt x="267"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5980855" y="3899590"/>
              <a:ext cx="5673" cy="6371"/>
            </a:xfrm>
            <a:custGeom>
              <a:avLst/>
              <a:gdLst/>
              <a:ahLst/>
              <a:cxnLst/>
              <a:rect l="l" t="t" r="r" b="b"/>
              <a:pathLst>
                <a:path w="268" h="301" extrusionOk="0">
                  <a:moveTo>
                    <a:pt x="134" y="0"/>
                  </a:moveTo>
                  <a:cubicBezTo>
                    <a:pt x="67" y="0"/>
                    <a:pt x="0" y="67"/>
                    <a:pt x="0" y="134"/>
                  </a:cubicBezTo>
                  <a:lnTo>
                    <a:pt x="0" y="167"/>
                  </a:lnTo>
                  <a:cubicBezTo>
                    <a:pt x="0" y="234"/>
                    <a:pt x="67" y="301"/>
                    <a:pt x="134" y="301"/>
                  </a:cubicBezTo>
                  <a:cubicBezTo>
                    <a:pt x="201" y="301"/>
                    <a:pt x="267" y="267"/>
                    <a:pt x="267" y="201"/>
                  </a:cubicBezTo>
                  <a:lnTo>
                    <a:pt x="267" y="134"/>
                  </a:lnTo>
                  <a:cubicBezTo>
                    <a:pt x="267"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5753495" y="3893239"/>
              <a:ext cx="5673" cy="6901"/>
            </a:xfrm>
            <a:custGeom>
              <a:avLst/>
              <a:gdLst/>
              <a:ahLst/>
              <a:cxnLst/>
              <a:rect l="l" t="t" r="r" b="b"/>
              <a:pathLst>
                <a:path w="268" h="326" extrusionOk="0">
                  <a:moveTo>
                    <a:pt x="134" y="0"/>
                  </a:moveTo>
                  <a:cubicBezTo>
                    <a:pt x="67" y="0"/>
                    <a:pt x="0" y="34"/>
                    <a:pt x="0" y="100"/>
                  </a:cubicBezTo>
                  <a:lnTo>
                    <a:pt x="0" y="200"/>
                  </a:lnTo>
                  <a:cubicBezTo>
                    <a:pt x="0" y="284"/>
                    <a:pt x="67" y="326"/>
                    <a:pt x="134" y="326"/>
                  </a:cubicBezTo>
                  <a:cubicBezTo>
                    <a:pt x="201" y="326"/>
                    <a:pt x="267" y="284"/>
                    <a:pt x="267" y="200"/>
                  </a:cubicBezTo>
                  <a:lnTo>
                    <a:pt x="267" y="134"/>
                  </a:lnTo>
                  <a:cubicBezTo>
                    <a:pt x="267" y="67"/>
                    <a:pt x="234"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5924359" y="3898171"/>
              <a:ext cx="5673" cy="6371"/>
            </a:xfrm>
            <a:custGeom>
              <a:avLst/>
              <a:gdLst/>
              <a:ahLst/>
              <a:cxnLst/>
              <a:rect l="l" t="t" r="r" b="b"/>
              <a:pathLst>
                <a:path w="268" h="301" extrusionOk="0">
                  <a:moveTo>
                    <a:pt x="134" y="1"/>
                  </a:moveTo>
                  <a:cubicBezTo>
                    <a:pt x="68" y="1"/>
                    <a:pt x="1" y="34"/>
                    <a:pt x="1" y="101"/>
                  </a:cubicBezTo>
                  <a:lnTo>
                    <a:pt x="1" y="168"/>
                  </a:lnTo>
                  <a:cubicBezTo>
                    <a:pt x="1" y="234"/>
                    <a:pt x="34" y="301"/>
                    <a:pt x="134" y="301"/>
                  </a:cubicBezTo>
                  <a:cubicBezTo>
                    <a:pt x="201" y="301"/>
                    <a:pt x="268" y="234"/>
                    <a:pt x="268" y="168"/>
                  </a:cubicBezTo>
                  <a:lnTo>
                    <a:pt x="268" y="134"/>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5867165" y="3896055"/>
              <a:ext cx="5673" cy="7091"/>
            </a:xfrm>
            <a:custGeom>
              <a:avLst/>
              <a:gdLst/>
              <a:ahLst/>
              <a:cxnLst/>
              <a:rect l="l" t="t" r="r" b="b"/>
              <a:pathLst>
                <a:path w="268" h="335" extrusionOk="0">
                  <a:moveTo>
                    <a:pt x="134" y="1"/>
                  </a:moveTo>
                  <a:cubicBezTo>
                    <a:pt x="68" y="1"/>
                    <a:pt x="1" y="67"/>
                    <a:pt x="1" y="134"/>
                  </a:cubicBezTo>
                  <a:lnTo>
                    <a:pt x="1" y="201"/>
                  </a:lnTo>
                  <a:cubicBezTo>
                    <a:pt x="1" y="268"/>
                    <a:pt x="68" y="334"/>
                    <a:pt x="134" y="334"/>
                  </a:cubicBezTo>
                  <a:cubicBezTo>
                    <a:pt x="201" y="334"/>
                    <a:pt x="268" y="268"/>
                    <a:pt x="268" y="201"/>
                  </a:cubicBezTo>
                  <a:lnTo>
                    <a:pt x="268" y="134"/>
                  </a:lnTo>
                  <a:cubicBezTo>
                    <a:pt x="268"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5696999" y="3891123"/>
              <a:ext cx="5673" cy="6371"/>
            </a:xfrm>
            <a:custGeom>
              <a:avLst/>
              <a:gdLst/>
              <a:ahLst/>
              <a:cxnLst/>
              <a:rect l="l" t="t" r="r" b="b"/>
              <a:pathLst>
                <a:path w="268" h="301" extrusionOk="0">
                  <a:moveTo>
                    <a:pt x="134" y="0"/>
                  </a:moveTo>
                  <a:cubicBezTo>
                    <a:pt x="68" y="0"/>
                    <a:pt x="1" y="67"/>
                    <a:pt x="1" y="134"/>
                  </a:cubicBezTo>
                  <a:lnTo>
                    <a:pt x="1" y="200"/>
                  </a:lnTo>
                  <a:cubicBezTo>
                    <a:pt x="17" y="267"/>
                    <a:pt x="76" y="300"/>
                    <a:pt x="134" y="300"/>
                  </a:cubicBezTo>
                  <a:cubicBezTo>
                    <a:pt x="193" y="300"/>
                    <a:pt x="251" y="267"/>
                    <a:pt x="268" y="200"/>
                  </a:cubicBezTo>
                  <a:lnTo>
                    <a:pt x="268" y="134"/>
                  </a:lnTo>
                  <a:cubicBezTo>
                    <a:pt x="268"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5810690" y="3894636"/>
              <a:ext cx="5673" cy="6202"/>
            </a:xfrm>
            <a:custGeom>
              <a:avLst/>
              <a:gdLst/>
              <a:ahLst/>
              <a:cxnLst/>
              <a:rect l="l" t="t" r="r" b="b"/>
              <a:pathLst>
                <a:path w="268" h="293" extrusionOk="0">
                  <a:moveTo>
                    <a:pt x="134" y="1"/>
                  </a:moveTo>
                  <a:cubicBezTo>
                    <a:pt x="67" y="1"/>
                    <a:pt x="0" y="34"/>
                    <a:pt x="0" y="134"/>
                  </a:cubicBezTo>
                  <a:lnTo>
                    <a:pt x="0" y="168"/>
                  </a:lnTo>
                  <a:cubicBezTo>
                    <a:pt x="17" y="251"/>
                    <a:pt x="75" y="293"/>
                    <a:pt x="134" y="293"/>
                  </a:cubicBezTo>
                  <a:cubicBezTo>
                    <a:pt x="192" y="293"/>
                    <a:pt x="250" y="251"/>
                    <a:pt x="267" y="168"/>
                  </a:cubicBezTo>
                  <a:lnTo>
                    <a:pt x="267" y="134"/>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5699836" y="3785899"/>
              <a:ext cx="5673" cy="6393"/>
            </a:xfrm>
            <a:custGeom>
              <a:avLst/>
              <a:gdLst/>
              <a:ahLst/>
              <a:cxnLst/>
              <a:rect l="l" t="t" r="r" b="b"/>
              <a:pathLst>
                <a:path w="268" h="302" extrusionOk="0">
                  <a:moveTo>
                    <a:pt x="134" y="1"/>
                  </a:moveTo>
                  <a:cubicBezTo>
                    <a:pt x="67" y="1"/>
                    <a:pt x="0" y="68"/>
                    <a:pt x="0" y="134"/>
                  </a:cubicBezTo>
                  <a:lnTo>
                    <a:pt x="0" y="201"/>
                  </a:lnTo>
                  <a:cubicBezTo>
                    <a:pt x="17" y="268"/>
                    <a:pt x="84" y="301"/>
                    <a:pt x="146" y="301"/>
                  </a:cubicBezTo>
                  <a:cubicBezTo>
                    <a:pt x="209" y="301"/>
                    <a:pt x="267" y="268"/>
                    <a:pt x="267" y="201"/>
                  </a:cubicBezTo>
                  <a:lnTo>
                    <a:pt x="267" y="134"/>
                  </a:lnTo>
                  <a:cubicBezTo>
                    <a:pt x="267" y="68"/>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p:nvPr/>
          </p:nvSpPr>
          <p:spPr>
            <a:xfrm>
              <a:off x="5698417" y="3838860"/>
              <a:ext cx="5673" cy="6202"/>
            </a:xfrm>
            <a:custGeom>
              <a:avLst/>
              <a:gdLst/>
              <a:ahLst/>
              <a:cxnLst/>
              <a:rect l="l" t="t" r="r" b="b"/>
              <a:pathLst>
                <a:path w="268" h="293" extrusionOk="0">
                  <a:moveTo>
                    <a:pt x="134" y="1"/>
                  </a:moveTo>
                  <a:cubicBezTo>
                    <a:pt x="67" y="1"/>
                    <a:pt x="1" y="34"/>
                    <a:pt x="1" y="101"/>
                  </a:cubicBezTo>
                  <a:lnTo>
                    <a:pt x="1" y="168"/>
                  </a:lnTo>
                  <a:cubicBezTo>
                    <a:pt x="1" y="251"/>
                    <a:pt x="67" y="293"/>
                    <a:pt x="134" y="293"/>
                  </a:cubicBezTo>
                  <a:cubicBezTo>
                    <a:pt x="201" y="293"/>
                    <a:pt x="267" y="251"/>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5701233" y="3733658"/>
              <a:ext cx="5673" cy="6371"/>
            </a:xfrm>
            <a:custGeom>
              <a:avLst/>
              <a:gdLst/>
              <a:ahLst/>
              <a:cxnLst/>
              <a:rect l="l" t="t" r="r" b="b"/>
              <a:pathLst>
                <a:path w="268" h="301" extrusionOk="0">
                  <a:moveTo>
                    <a:pt x="168" y="1"/>
                  </a:moveTo>
                  <a:cubicBezTo>
                    <a:pt x="68" y="1"/>
                    <a:pt x="34" y="34"/>
                    <a:pt x="1" y="101"/>
                  </a:cubicBezTo>
                  <a:lnTo>
                    <a:pt x="1" y="167"/>
                  </a:lnTo>
                  <a:cubicBezTo>
                    <a:pt x="1" y="234"/>
                    <a:pt x="68" y="301"/>
                    <a:pt x="134" y="301"/>
                  </a:cubicBezTo>
                  <a:cubicBezTo>
                    <a:pt x="201" y="301"/>
                    <a:pt x="268" y="234"/>
                    <a:pt x="268" y="167"/>
                  </a:cubicBezTo>
                  <a:lnTo>
                    <a:pt x="268" y="134"/>
                  </a:lnTo>
                  <a:cubicBezTo>
                    <a:pt x="268" y="34"/>
                    <a:pt x="234" y="1"/>
                    <a:pt x="16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5695602" y="3944084"/>
              <a:ext cx="5652" cy="6371"/>
            </a:xfrm>
            <a:custGeom>
              <a:avLst/>
              <a:gdLst/>
              <a:ahLst/>
              <a:cxnLst/>
              <a:rect l="l" t="t" r="r" b="b"/>
              <a:pathLst>
                <a:path w="267" h="301" extrusionOk="0">
                  <a:moveTo>
                    <a:pt x="134" y="0"/>
                  </a:moveTo>
                  <a:cubicBezTo>
                    <a:pt x="67" y="0"/>
                    <a:pt x="33" y="33"/>
                    <a:pt x="0" y="67"/>
                  </a:cubicBezTo>
                  <a:cubicBezTo>
                    <a:pt x="0" y="67"/>
                    <a:pt x="0" y="100"/>
                    <a:pt x="0" y="100"/>
                  </a:cubicBezTo>
                  <a:lnTo>
                    <a:pt x="0" y="167"/>
                  </a:lnTo>
                  <a:cubicBezTo>
                    <a:pt x="0" y="234"/>
                    <a:pt x="67" y="300"/>
                    <a:pt x="134" y="300"/>
                  </a:cubicBezTo>
                  <a:cubicBezTo>
                    <a:pt x="200" y="300"/>
                    <a:pt x="267" y="267"/>
                    <a:pt x="267" y="167"/>
                  </a:cubicBezTo>
                  <a:lnTo>
                    <a:pt x="267" y="133"/>
                  </a:lnTo>
                  <a:cubicBezTo>
                    <a:pt x="267" y="100"/>
                    <a:pt x="267" y="100"/>
                    <a:pt x="267" y="67"/>
                  </a:cubicBezTo>
                  <a:cubicBezTo>
                    <a:pt x="234"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5757030" y="3788037"/>
              <a:ext cx="5673" cy="5652"/>
            </a:xfrm>
            <a:custGeom>
              <a:avLst/>
              <a:gdLst/>
              <a:ahLst/>
              <a:cxnLst/>
              <a:rect l="l" t="t" r="r" b="b"/>
              <a:pathLst>
                <a:path w="268" h="267" extrusionOk="0">
                  <a:moveTo>
                    <a:pt x="134" y="0"/>
                  </a:moveTo>
                  <a:cubicBezTo>
                    <a:pt x="67" y="0"/>
                    <a:pt x="0" y="33"/>
                    <a:pt x="0" y="100"/>
                  </a:cubicBezTo>
                  <a:lnTo>
                    <a:pt x="0" y="167"/>
                  </a:lnTo>
                  <a:cubicBezTo>
                    <a:pt x="0" y="234"/>
                    <a:pt x="34" y="267"/>
                    <a:pt x="134" y="267"/>
                  </a:cubicBezTo>
                  <a:cubicBezTo>
                    <a:pt x="200" y="267"/>
                    <a:pt x="234" y="234"/>
                    <a:pt x="267" y="167"/>
                  </a:cubicBezTo>
                  <a:lnTo>
                    <a:pt x="267" y="100"/>
                  </a:lnTo>
                  <a:cubicBezTo>
                    <a:pt x="234"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5758427" y="3735076"/>
              <a:ext cx="5673" cy="6202"/>
            </a:xfrm>
            <a:custGeom>
              <a:avLst/>
              <a:gdLst/>
              <a:ahLst/>
              <a:cxnLst/>
              <a:rect l="l" t="t" r="r" b="b"/>
              <a:pathLst>
                <a:path w="268" h="293" extrusionOk="0">
                  <a:moveTo>
                    <a:pt x="134" y="0"/>
                  </a:moveTo>
                  <a:cubicBezTo>
                    <a:pt x="68" y="0"/>
                    <a:pt x="1" y="67"/>
                    <a:pt x="1" y="134"/>
                  </a:cubicBezTo>
                  <a:lnTo>
                    <a:pt x="1" y="167"/>
                  </a:lnTo>
                  <a:cubicBezTo>
                    <a:pt x="18" y="250"/>
                    <a:pt x="76" y="292"/>
                    <a:pt x="134" y="292"/>
                  </a:cubicBezTo>
                  <a:cubicBezTo>
                    <a:pt x="193" y="292"/>
                    <a:pt x="251" y="250"/>
                    <a:pt x="268" y="167"/>
                  </a:cubicBezTo>
                  <a:cubicBezTo>
                    <a:pt x="268"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5755612" y="3840278"/>
              <a:ext cx="5673" cy="6371"/>
            </a:xfrm>
            <a:custGeom>
              <a:avLst/>
              <a:gdLst/>
              <a:ahLst/>
              <a:cxnLst/>
              <a:rect l="l" t="t" r="r" b="b"/>
              <a:pathLst>
                <a:path w="268" h="301" extrusionOk="0">
                  <a:moveTo>
                    <a:pt x="134" y="0"/>
                  </a:moveTo>
                  <a:cubicBezTo>
                    <a:pt x="67" y="0"/>
                    <a:pt x="0" y="67"/>
                    <a:pt x="0" y="134"/>
                  </a:cubicBezTo>
                  <a:lnTo>
                    <a:pt x="0" y="201"/>
                  </a:lnTo>
                  <a:cubicBezTo>
                    <a:pt x="0" y="267"/>
                    <a:pt x="59" y="301"/>
                    <a:pt x="121" y="301"/>
                  </a:cubicBezTo>
                  <a:cubicBezTo>
                    <a:pt x="184" y="301"/>
                    <a:pt x="251" y="267"/>
                    <a:pt x="267" y="201"/>
                  </a:cubicBezTo>
                  <a:lnTo>
                    <a:pt x="267" y="134"/>
                  </a:lnTo>
                  <a:cubicBezTo>
                    <a:pt x="234"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5752077" y="3945481"/>
              <a:ext cx="6371" cy="6371"/>
            </a:xfrm>
            <a:custGeom>
              <a:avLst/>
              <a:gdLst/>
              <a:ahLst/>
              <a:cxnLst/>
              <a:rect l="l" t="t" r="r" b="b"/>
              <a:pathLst>
                <a:path w="301" h="301" extrusionOk="0">
                  <a:moveTo>
                    <a:pt x="134" y="1"/>
                  </a:moveTo>
                  <a:cubicBezTo>
                    <a:pt x="101" y="1"/>
                    <a:pt x="34" y="34"/>
                    <a:pt x="34" y="67"/>
                  </a:cubicBezTo>
                  <a:cubicBezTo>
                    <a:pt x="1" y="101"/>
                    <a:pt x="1" y="101"/>
                    <a:pt x="34" y="134"/>
                  </a:cubicBezTo>
                  <a:lnTo>
                    <a:pt x="34" y="201"/>
                  </a:lnTo>
                  <a:cubicBezTo>
                    <a:pt x="34" y="268"/>
                    <a:pt x="92" y="301"/>
                    <a:pt x="155" y="301"/>
                  </a:cubicBezTo>
                  <a:cubicBezTo>
                    <a:pt x="217" y="301"/>
                    <a:pt x="284" y="268"/>
                    <a:pt x="301" y="201"/>
                  </a:cubicBezTo>
                  <a:lnTo>
                    <a:pt x="301" y="134"/>
                  </a:lnTo>
                  <a:cubicBezTo>
                    <a:pt x="301" y="101"/>
                    <a:pt x="301" y="101"/>
                    <a:pt x="301" y="67"/>
                  </a:cubicBez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5749262" y="4050683"/>
              <a:ext cx="5673" cy="6393"/>
            </a:xfrm>
            <a:custGeom>
              <a:avLst/>
              <a:gdLst/>
              <a:ahLst/>
              <a:cxnLst/>
              <a:rect l="l" t="t" r="r" b="b"/>
              <a:pathLst>
                <a:path w="268" h="302" extrusionOk="0">
                  <a:moveTo>
                    <a:pt x="134" y="1"/>
                  </a:moveTo>
                  <a:cubicBezTo>
                    <a:pt x="67" y="1"/>
                    <a:pt x="0" y="68"/>
                    <a:pt x="0" y="134"/>
                  </a:cubicBezTo>
                  <a:lnTo>
                    <a:pt x="0" y="201"/>
                  </a:lnTo>
                  <a:cubicBezTo>
                    <a:pt x="17" y="268"/>
                    <a:pt x="75" y="301"/>
                    <a:pt x="134" y="301"/>
                  </a:cubicBezTo>
                  <a:cubicBezTo>
                    <a:pt x="192" y="301"/>
                    <a:pt x="250" y="268"/>
                    <a:pt x="267" y="201"/>
                  </a:cubicBezTo>
                  <a:lnTo>
                    <a:pt x="267" y="134"/>
                  </a:lnTo>
                  <a:cubicBezTo>
                    <a:pt x="267" y="68"/>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5750659" y="3998442"/>
              <a:ext cx="5673" cy="6371"/>
            </a:xfrm>
            <a:custGeom>
              <a:avLst/>
              <a:gdLst/>
              <a:ahLst/>
              <a:cxnLst/>
              <a:rect l="l" t="t" r="r" b="b"/>
              <a:pathLst>
                <a:path w="268" h="301" extrusionOk="0">
                  <a:moveTo>
                    <a:pt x="168" y="1"/>
                  </a:moveTo>
                  <a:cubicBezTo>
                    <a:pt x="68" y="1"/>
                    <a:pt x="34" y="34"/>
                    <a:pt x="1" y="101"/>
                  </a:cubicBezTo>
                  <a:lnTo>
                    <a:pt x="1" y="167"/>
                  </a:lnTo>
                  <a:cubicBezTo>
                    <a:pt x="1" y="234"/>
                    <a:pt x="68" y="301"/>
                    <a:pt x="134" y="301"/>
                  </a:cubicBezTo>
                  <a:cubicBezTo>
                    <a:pt x="201" y="301"/>
                    <a:pt x="268" y="234"/>
                    <a:pt x="268" y="167"/>
                  </a:cubicBezTo>
                  <a:lnTo>
                    <a:pt x="268" y="134"/>
                  </a:lnTo>
                  <a:cubicBezTo>
                    <a:pt x="268" y="34"/>
                    <a:pt x="234" y="1"/>
                    <a:pt x="16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5812108" y="3842205"/>
              <a:ext cx="5652" cy="6562"/>
            </a:xfrm>
            <a:custGeom>
              <a:avLst/>
              <a:gdLst/>
              <a:ahLst/>
              <a:cxnLst/>
              <a:rect l="l" t="t" r="r" b="b"/>
              <a:pathLst>
                <a:path w="267" h="310" extrusionOk="0">
                  <a:moveTo>
                    <a:pt x="97" y="1"/>
                  </a:moveTo>
                  <a:cubicBezTo>
                    <a:pt x="44" y="1"/>
                    <a:pt x="0" y="55"/>
                    <a:pt x="0" y="110"/>
                  </a:cubicBezTo>
                  <a:lnTo>
                    <a:pt x="0" y="176"/>
                  </a:lnTo>
                  <a:cubicBezTo>
                    <a:pt x="0" y="243"/>
                    <a:pt x="67" y="310"/>
                    <a:pt x="133" y="310"/>
                  </a:cubicBezTo>
                  <a:cubicBezTo>
                    <a:pt x="200" y="310"/>
                    <a:pt x="267" y="243"/>
                    <a:pt x="267" y="176"/>
                  </a:cubicBezTo>
                  <a:lnTo>
                    <a:pt x="267" y="110"/>
                  </a:lnTo>
                  <a:cubicBezTo>
                    <a:pt x="267" y="43"/>
                    <a:pt x="200" y="10"/>
                    <a:pt x="133" y="10"/>
                  </a:cubicBezTo>
                  <a:cubicBezTo>
                    <a:pt x="121" y="3"/>
                    <a:pt x="109" y="1"/>
                    <a:pt x="9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5813505" y="3789434"/>
              <a:ext cx="5673" cy="6202"/>
            </a:xfrm>
            <a:custGeom>
              <a:avLst/>
              <a:gdLst/>
              <a:ahLst/>
              <a:cxnLst/>
              <a:rect l="l" t="t" r="r" b="b"/>
              <a:pathLst>
                <a:path w="268" h="293" extrusionOk="0">
                  <a:moveTo>
                    <a:pt x="134" y="1"/>
                  </a:moveTo>
                  <a:cubicBezTo>
                    <a:pt x="67" y="1"/>
                    <a:pt x="1" y="34"/>
                    <a:pt x="1" y="134"/>
                  </a:cubicBezTo>
                  <a:lnTo>
                    <a:pt x="1" y="168"/>
                  </a:lnTo>
                  <a:cubicBezTo>
                    <a:pt x="17" y="251"/>
                    <a:pt x="76" y="293"/>
                    <a:pt x="134" y="293"/>
                  </a:cubicBezTo>
                  <a:cubicBezTo>
                    <a:pt x="193" y="293"/>
                    <a:pt x="251" y="251"/>
                    <a:pt x="268" y="168"/>
                  </a:cubicBezTo>
                  <a:lnTo>
                    <a:pt x="268" y="134"/>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5805737" y="4052631"/>
              <a:ext cx="5673" cy="5842"/>
            </a:xfrm>
            <a:custGeom>
              <a:avLst/>
              <a:gdLst/>
              <a:ahLst/>
              <a:cxnLst/>
              <a:rect l="l" t="t" r="r" b="b"/>
              <a:pathLst>
                <a:path w="268" h="276" extrusionOk="0">
                  <a:moveTo>
                    <a:pt x="98" y="0"/>
                  </a:moveTo>
                  <a:cubicBezTo>
                    <a:pt x="45" y="0"/>
                    <a:pt x="1" y="55"/>
                    <a:pt x="1" y="109"/>
                  </a:cubicBezTo>
                  <a:lnTo>
                    <a:pt x="1" y="176"/>
                  </a:lnTo>
                  <a:cubicBezTo>
                    <a:pt x="1" y="243"/>
                    <a:pt x="68" y="276"/>
                    <a:pt x="134" y="276"/>
                  </a:cubicBezTo>
                  <a:cubicBezTo>
                    <a:pt x="201" y="276"/>
                    <a:pt x="268" y="243"/>
                    <a:pt x="268" y="176"/>
                  </a:cubicBezTo>
                  <a:lnTo>
                    <a:pt x="268" y="109"/>
                  </a:lnTo>
                  <a:cubicBezTo>
                    <a:pt x="268" y="42"/>
                    <a:pt x="201" y="9"/>
                    <a:pt x="134" y="9"/>
                  </a:cubicBezTo>
                  <a:cubicBezTo>
                    <a:pt x="122" y="3"/>
                    <a:pt x="110" y="0"/>
                    <a:pt x="9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5814923" y="3737002"/>
              <a:ext cx="5673" cy="6393"/>
            </a:xfrm>
            <a:custGeom>
              <a:avLst/>
              <a:gdLst/>
              <a:ahLst/>
              <a:cxnLst/>
              <a:rect l="l" t="t" r="r" b="b"/>
              <a:pathLst>
                <a:path w="268" h="302" extrusionOk="0">
                  <a:moveTo>
                    <a:pt x="100" y="0"/>
                  </a:moveTo>
                  <a:cubicBezTo>
                    <a:pt x="55" y="0"/>
                    <a:pt x="28" y="55"/>
                    <a:pt x="0" y="109"/>
                  </a:cubicBezTo>
                  <a:lnTo>
                    <a:pt x="0" y="176"/>
                  </a:lnTo>
                  <a:cubicBezTo>
                    <a:pt x="0" y="260"/>
                    <a:pt x="67" y="301"/>
                    <a:pt x="134" y="301"/>
                  </a:cubicBezTo>
                  <a:cubicBezTo>
                    <a:pt x="201" y="301"/>
                    <a:pt x="267" y="260"/>
                    <a:pt x="267" y="176"/>
                  </a:cubicBezTo>
                  <a:lnTo>
                    <a:pt x="267" y="109"/>
                  </a:lnTo>
                  <a:cubicBezTo>
                    <a:pt x="267" y="43"/>
                    <a:pt x="201" y="9"/>
                    <a:pt x="134" y="9"/>
                  </a:cubicBezTo>
                  <a:cubicBezTo>
                    <a:pt x="122" y="3"/>
                    <a:pt x="111" y="0"/>
                    <a:pt x="100"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5807155" y="3999860"/>
              <a:ext cx="6371" cy="6202"/>
            </a:xfrm>
            <a:custGeom>
              <a:avLst/>
              <a:gdLst/>
              <a:ahLst/>
              <a:cxnLst/>
              <a:rect l="l" t="t" r="r" b="b"/>
              <a:pathLst>
                <a:path w="301" h="293" extrusionOk="0">
                  <a:moveTo>
                    <a:pt x="167" y="0"/>
                  </a:moveTo>
                  <a:cubicBezTo>
                    <a:pt x="67" y="0"/>
                    <a:pt x="34" y="34"/>
                    <a:pt x="1" y="134"/>
                  </a:cubicBezTo>
                  <a:lnTo>
                    <a:pt x="1" y="167"/>
                  </a:lnTo>
                  <a:cubicBezTo>
                    <a:pt x="17" y="250"/>
                    <a:pt x="84" y="292"/>
                    <a:pt x="151" y="292"/>
                  </a:cubicBezTo>
                  <a:cubicBezTo>
                    <a:pt x="217" y="292"/>
                    <a:pt x="284" y="250"/>
                    <a:pt x="301" y="167"/>
                  </a:cubicBezTo>
                  <a:cubicBezTo>
                    <a:pt x="301" y="67"/>
                    <a:pt x="234" y="0"/>
                    <a:pt x="16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5809271" y="3947322"/>
              <a:ext cx="5673" cy="6477"/>
            </a:xfrm>
            <a:custGeom>
              <a:avLst/>
              <a:gdLst/>
              <a:ahLst/>
              <a:cxnLst/>
              <a:rect l="l" t="t" r="r" b="b"/>
              <a:pathLst>
                <a:path w="268" h="306" extrusionOk="0">
                  <a:moveTo>
                    <a:pt x="87" y="1"/>
                  </a:moveTo>
                  <a:cubicBezTo>
                    <a:pt x="49" y="1"/>
                    <a:pt x="25" y="32"/>
                    <a:pt x="1" y="81"/>
                  </a:cubicBezTo>
                  <a:cubicBezTo>
                    <a:pt x="1" y="81"/>
                    <a:pt x="1" y="114"/>
                    <a:pt x="1" y="114"/>
                  </a:cubicBezTo>
                  <a:lnTo>
                    <a:pt x="1" y="181"/>
                  </a:lnTo>
                  <a:cubicBezTo>
                    <a:pt x="1" y="264"/>
                    <a:pt x="67" y="306"/>
                    <a:pt x="134" y="306"/>
                  </a:cubicBezTo>
                  <a:cubicBezTo>
                    <a:pt x="201" y="306"/>
                    <a:pt x="267" y="264"/>
                    <a:pt x="267" y="181"/>
                  </a:cubicBezTo>
                  <a:lnTo>
                    <a:pt x="267" y="147"/>
                  </a:lnTo>
                  <a:cubicBezTo>
                    <a:pt x="267" y="114"/>
                    <a:pt x="267" y="81"/>
                    <a:pt x="267" y="81"/>
                  </a:cubicBezTo>
                  <a:cubicBezTo>
                    <a:pt x="243" y="32"/>
                    <a:pt x="201" y="1"/>
                    <a:pt x="167" y="1"/>
                  </a:cubicBezTo>
                  <a:cubicBezTo>
                    <a:pt x="154" y="1"/>
                    <a:pt x="143" y="5"/>
                    <a:pt x="134" y="14"/>
                  </a:cubicBezTo>
                  <a:cubicBezTo>
                    <a:pt x="116" y="5"/>
                    <a:pt x="101" y="1"/>
                    <a:pt x="8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5872118" y="3738420"/>
              <a:ext cx="5673" cy="5842"/>
            </a:xfrm>
            <a:custGeom>
              <a:avLst/>
              <a:gdLst/>
              <a:ahLst/>
              <a:cxnLst/>
              <a:rect l="l" t="t" r="r" b="b"/>
              <a:pathLst>
                <a:path w="268" h="276" extrusionOk="0">
                  <a:moveTo>
                    <a:pt x="97" y="0"/>
                  </a:moveTo>
                  <a:cubicBezTo>
                    <a:pt x="45" y="0"/>
                    <a:pt x="0" y="55"/>
                    <a:pt x="0" y="109"/>
                  </a:cubicBezTo>
                  <a:lnTo>
                    <a:pt x="0" y="176"/>
                  </a:lnTo>
                  <a:cubicBezTo>
                    <a:pt x="17" y="243"/>
                    <a:pt x="75" y="276"/>
                    <a:pt x="134" y="276"/>
                  </a:cubicBezTo>
                  <a:cubicBezTo>
                    <a:pt x="192" y="276"/>
                    <a:pt x="251" y="243"/>
                    <a:pt x="267" y="176"/>
                  </a:cubicBezTo>
                  <a:lnTo>
                    <a:pt x="267" y="109"/>
                  </a:lnTo>
                  <a:cubicBezTo>
                    <a:pt x="267" y="55"/>
                    <a:pt x="223" y="0"/>
                    <a:pt x="170" y="0"/>
                  </a:cubicBezTo>
                  <a:cubicBezTo>
                    <a:pt x="158" y="0"/>
                    <a:pt x="146" y="3"/>
                    <a:pt x="134" y="9"/>
                  </a:cubicBezTo>
                  <a:cubicBezTo>
                    <a:pt x="122"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5868583" y="3844321"/>
              <a:ext cx="6371" cy="5863"/>
            </a:xfrm>
            <a:custGeom>
              <a:avLst/>
              <a:gdLst/>
              <a:ahLst/>
              <a:cxnLst/>
              <a:rect l="l" t="t" r="r" b="b"/>
              <a:pathLst>
                <a:path w="301" h="277" extrusionOk="0">
                  <a:moveTo>
                    <a:pt x="119" y="1"/>
                  </a:moveTo>
                  <a:cubicBezTo>
                    <a:pt x="55" y="1"/>
                    <a:pt x="28" y="55"/>
                    <a:pt x="1" y="110"/>
                  </a:cubicBezTo>
                  <a:lnTo>
                    <a:pt x="1" y="176"/>
                  </a:lnTo>
                  <a:cubicBezTo>
                    <a:pt x="17" y="243"/>
                    <a:pt x="84" y="276"/>
                    <a:pt x="151" y="276"/>
                  </a:cubicBezTo>
                  <a:cubicBezTo>
                    <a:pt x="217" y="276"/>
                    <a:pt x="284" y="243"/>
                    <a:pt x="301" y="176"/>
                  </a:cubicBezTo>
                  <a:lnTo>
                    <a:pt x="301" y="110"/>
                  </a:lnTo>
                  <a:cubicBezTo>
                    <a:pt x="274" y="55"/>
                    <a:pt x="246" y="1"/>
                    <a:pt x="201" y="1"/>
                  </a:cubicBezTo>
                  <a:cubicBezTo>
                    <a:pt x="191" y="1"/>
                    <a:pt x="180" y="4"/>
                    <a:pt x="167" y="10"/>
                  </a:cubicBezTo>
                  <a:cubicBezTo>
                    <a:pt x="149" y="4"/>
                    <a:pt x="133" y="1"/>
                    <a:pt x="119"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5870700" y="3791360"/>
              <a:ext cx="5673" cy="6393"/>
            </a:xfrm>
            <a:custGeom>
              <a:avLst/>
              <a:gdLst/>
              <a:ahLst/>
              <a:cxnLst/>
              <a:rect l="l" t="t" r="r" b="b"/>
              <a:pathLst>
                <a:path w="268" h="302" extrusionOk="0">
                  <a:moveTo>
                    <a:pt x="98" y="1"/>
                  </a:moveTo>
                  <a:cubicBezTo>
                    <a:pt x="45" y="1"/>
                    <a:pt x="1" y="55"/>
                    <a:pt x="1" y="110"/>
                  </a:cubicBezTo>
                  <a:lnTo>
                    <a:pt x="1" y="177"/>
                  </a:lnTo>
                  <a:cubicBezTo>
                    <a:pt x="1" y="260"/>
                    <a:pt x="67" y="302"/>
                    <a:pt x="134" y="302"/>
                  </a:cubicBezTo>
                  <a:cubicBezTo>
                    <a:pt x="201" y="302"/>
                    <a:pt x="268" y="260"/>
                    <a:pt x="268" y="177"/>
                  </a:cubicBezTo>
                  <a:lnTo>
                    <a:pt x="268" y="110"/>
                  </a:lnTo>
                  <a:cubicBezTo>
                    <a:pt x="234" y="43"/>
                    <a:pt x="201" y="10"/>
                    <a:pt x="134" y="10"/>
                  </a:cubicBezTo>
                  <a:cubicBezTo>
                    <a:pt x="122" y="4"/>
                    <a:pt x="110"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5865768" y="3949016"/>
              <a:ext cx="5673" cy="6202"/>
            </a:xfrm>
            <a:custGeom>
              <a:avLst/>
              <a:gdLst/>
              <a:ahLst/>
              <a:cxnLst/>
              <a:rect l="l" t="t" r="r" b="b"/>
              <a:pathLst>
                <a:path w="268" h="293" extrusionOk="0">
                  <a:moveTo>
                    <a:pt x="134" y="1"/>
                  </a:moveTo>
                  <a:cubicBezTo>
                    <a:pt x="67" y="1"/>
                    <a:pt x="34" y="34"/>
                    <a:pt x="0" y="67"/>
                  </a:cubicBezTo>
                  <a:cubicBezTo>
                    <a:pt x="0" y="67"/>
                    <a:pt x="0" y="101"/>
                    <a:pt x="0" y="134"/>
                  </a:cubicBezTo>
                  <a:lnTo>
                    <a:pt x="0" y="167"/>
                  </a:lnTo>
                  <a:cubicBezTo>
                    <a:pt x="17" y="251"/>
                    <a:pt x="84" y="292"/>
                    <a:pt x="146" y="292"/>
                  </a:cubicBezTo>
                  <a:cubicBezTo>
                    <a:pt x="209" y="292"/>
                    <a:pt x="267" y="251"/>
                    <a:pt x="267" y="167"/>
                  </a:cubicBezTo>
                  <a:lnTo>
                    <a:pt x="267" y="134"/>
                  </a:lnTo>
                  <a:cubicBezTo>
                    <a:pt x="267" y="101"/>
                    <a:pt x="267" y="67"/>
                    <a:pt x="267" y="67"/>
                  </a:cubicBezTo>
                  <a:cubicBezTo>
                    <a:pt x="234" y="1"/>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5864349" y="4001786"/>
              <a:ext cx="5673" cy="6393"/>
            </a:xfrm>
            <a:custGeom>
              <a:avLst/>
              <a:gdLst/>
              <a:ahLst/>
              <a:cxnLst/>
              <a:rect l="l" t="t" r="r" b="b"/>
              <a:pathLst>
                <a:path w="268" h="302" extrusionOk="0">
                  <a:moveTo>
                    <a:pt x="98" y="0"/>
                  </a:moveTo>
                  <a:cubicBezTo>
                    <a:pt x="45" y="0"/>
                    <a:pt x="0" y="55"/>
                    <a:pt x="0" y="109"/>
                  </a:cubicBezTo>
                  <a:lnTo>
                    <a:pt x="0" y="176"/>
                  </a:lnTo>
                  <a:cubicBezTo>
                    <a:pt x="0" y="259"/>
                    <a:pt x="67" y="301"/>
                    <a:pt x="134" y="301"/>
                  </a:cubicBezTo>
                  <a:cubicBezTo>
                    <a:pt x="201" y="301"/>
                    <a:pt x="267" y="259"/>
                    <a:pt x="267" y="176"/>
                  </a:cubicBezTo>
                  <a:lnTo>
                    <a:pt x="267" y="109"/>
                  </a:lnTo>
                  <a:cubicBezTo>
                    <a:pt x="267" y="55"/>
                    <a:pt x="223" y="0"/>
                    <a:pt x="170" y="0"/>
                  </a:cubicBezTo>
                  <a:cubicBezTo>
                    <a:pt x="158" y="0"/>
                    <a:pt x="146" y="3"/>
                    <a:pt x="134" y="9"/>
                  </a:cubicBezTo>
                  <a:cubicBezTo>
                    <a:pt x="122" y="3"/>
                    <a:pt x="109" y="0"/>
                    <a:pt x="9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5862931" y="4054218"/>
              <a:ext cx="5673" cy="6202"/>
            </a:xfrm>
            <a:custGeom>
              <a:avLst/>
              <a:gdLst/>
              <a:ahLst/>
              <a:cxnLst/>
              <a:rect l="l" t="t" r="r" b="b"/>
              <a:pathLst>
                <a:path w="268" h="293" extrusionOk="0">
                  <a:moveTo>
                    <a:pt x="134" y="1"/>
                  </a:moveTo>
                  <a:cubicBezTo>
                    <a:pt x="67" y="1"/>
                    <a:pt x="1" y="34"/>
                    <a:pt x="1" y="134"/>
                  </a:cubicBezTo>
                  <a:lnTo>
                    <a:pt x="1" y="168"/>
                  </a:lnTo>
                  <a:cubicBezTo>
                    <a:pt x="1" y="251"/>
                    <a:pt x="59" y="293"/>
                    <a:pt x="122" y="293"/>
                  </a:cubicBezTo>
                  <a:cubicBezTo>
                    <a:pt x="184" y="293"/>
                    <a:pt x="251" y="251"/>
                    <a:pt x="268" y="168"/>
                  </a:cubicBezTo>
                  <a:lnTo>
                    <a:pt x="268" y="134"/>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5922962" y="3950434"/>
              <a:ext cx="5652" cy="6562"/>
            </a:xfrm>
            <a:custGeom>
              <a:avLst/>
              <a:gdLst/>
              <a:ahLst/>
              <a:cxnLst/>
              <a:rect l="l" t="t" r="r" b="b"/>
              <a:pathLst>
                <a:path w="267" h="310" extrusionOk="0">
                  <a:moveTo>
                    <a:pt x="134" y="0"/>
                  </a:moveTo>
                  <a:cubicBezTo>
                    <a:pt x="67" y="0"/>
                    <a:pt x="33" y="34"/>
                    <a:pt x="0" y="67"/>
                  </a:cubicBezTo>
                  <a:cubicBezTo>
                    <a:pt x="0" y="100"/>
                    <a:pt x="0" y="100"/>
                    <a:pt x="0" y="134"/>
                  </a:cubicBezTo>
                  <a:lnTo>
                    <a:pt x="0" y="200"/>
                  </a:lnTo>
                  <a:cubicBezTo>
                    <a:pt x="0" y="267"/>
                    <a:pt x="67" y="300"/>
                    <a:pt x="134" y="300"/>
                  </a:cubicBezTo>
                  <a:cubicBezTo>
                    <a:pt x="146" y="307"/>
                    <a:pt x="158" y="309"/>
                    <a:pt x="170" y="309"/>
                  </a:cubicBezTo>
                  <a:cubicBezTo>
                    <a:pt x="222" y="309"/>
                    <a:pt x="267" y="255"/>
                    <a:pt x="267" y="200"/>
                  </a:cubicBezTo>
                  <a:lnTo>
                    <a:pt x="267" y="134"/>
                  </a:lnTo>
                  <a:cubicBezTo>
                    <a:pt x="267" y="134"/>
                    <a:pt x="267" y="100"/>
                    <a:pt x="267" y="100"/>
                  </a:cubicBezTo>
                  <a:cubicBezTo>
                    <a:pt x="234" y="34"/>
                    <a:pt x="167"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5928593" y="3740008"/>
              <a:ext cx="5673" cy="6901"/>
            </a:xfrm>
            <a:custGeom>
              <a:avLst/>
              <a:gdLst/>
              <a:ahLst/>
              <a:cxnLst/>
              <a:rect l="l" t="t" r="r" b="b"/>
              <a:pathLst>
                <a:path w="268" h="326" extrusionOk="0">
                  <a:moveTo>
                    <a:pt x="134" y="1"/>
                  </a:moveTo>
                  <a:cubicBezTo>
                    <a:pt x="68" y="1"/>
                    <a:pt x="1" y="67"/>
                    <a:pt x="1" y="134"/>
                  </a:cubicBezTo>
                  <a:lnTo>
                    <a:pt x="1" y="201"/>
                  </a:lnTo>
                  <a:cubicBezTo>
                    <a:pt x="1" y="284"/>
                    <a:pt x="68" y="326"/>
                    <a:pt x="134" y="326"/>
                  </a:cubicBezTo>
                  <a:cubicBezTo>
                    <a:pt x="201" y="326"/>
                    <a:pt x="268" y="284"/>
                    <a:pt x="268" y="201"/>
                  </a:cubicBezTo>
                  <a:lnTo>
                    <a:pt x="268" y="134"/>
                  </a:lnTo>
                  <a:cubicBezTo>
                    <a:pt x="268"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5927196" y="3792969"/>
              <a:ext cx="6371" cy="6371"/>
            </a:xfrm>
            <a:custGeom>
              <a:avLst/>
              <a:gdLst/>
              <a:ahLst/>
              <a:cxnLst/>
              <a:rect l="l" t="t" r="r" b="b"/>
              <a:pathLst>
                <a:path w="301" h="301" extrusionOk="0">
                  <a:moveTo>
                    <a:pt x="167" y="1"/>
                  </a:moveTo>
                  <a:cubicBezTo>
                    <a:pt x="67" y="1"/>
                    <a:pt x="34" y="34"/>
                    <a:pt x="0" y="101"/>
                  </a:cubicBezTo>
                  <a:lnTo>
                    <a:pt x="0" y="167"/>
                  </a:lnTo>
                  <a:cubicBezTo>
                    <a:pt x="0" y="234"/>
                    <a:pt x="67" y="301"/>
                    <a:pt x="134" y="301"/>
                  </a:cubicBezTo>
                  <a:cubicBezTo>
                    <a:pt x="200" y="301"/>
                    <a:pt x="267" y="234"/>
                    <a:pt x="300" y="167"/>
                  </a:cubicBezTo>
                  <a:lnTo>
                    <a:pt x="300" y="134"/>
                  </a:lnTo>
                  <a:cubicBezTo>
                    <a:pt x="300" y="34"/>
                    <a:pt x="234" y="1"/>
                    <a:pt x="16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5919427" y="4056144"/>
              <a:ext cx="5673" cy="6562"/>
            </a:xfrm>
            <a:custGeom>
              <a:avLst/>
              <a:gdLst/>
              <a:ahLst/>
              <a:cxnLst/>
              <a:rect l="l" t="t" r="r" b="b"/>
              <a:pathLst>
                <a:path w="268" h="310" extrusionOk="0">
                  <a:moveTo>
                    <a:pt x="97" y="1"/>
                  </a:moveTo>
                  <a:cubicBezTo>
                    <a:pt x="45" y="1"/>
                    <a:pt x="0" y="55"/>
                    <a:pt x="0" y="110"/>
                  </a:cubicBezTo>
                  <a:lnTo>
                    <a:pt x="0" y="177"/>
                  </a:lnTo>
                  <a:cubicBezTo>
                    <a:pt x="0" y="243"/>
                    <a:pt x="67" y="310"/>
                    <a:pt x="134" y="310"/>
                  </a:cubicBezTo>
                  <a:cubicBezTo>
                    <a:pt x="200" y="310"/>
                    <a:pt x="267" y="243"/>
                    <a:pt x="267" y="177"/>
                  </a:cubicBezTo>
                  <a:lnTo>
                    <a:pt x="267" y="110"/>
                  </a:lnTo>
                  <a:cubicBezTo>
                    <a:pt x="267" y="55"/>
                    <a:pt x="223" y="1"/>
                    <a:pt x="170" y="1"/>
                  </a:cubicBezTo>
                  <a:cubicBezTo>
                    <a:pt x="158" y="1"/>
                    <a:pt x="146" y="4"/>
                    <a:pt x="134" y="10"/>
                  </a:cubicBezTo>
                  <a:cubicBezTo>
                    <a:pt x="121" y="4"/>
                    <a:pt x="109" y="1"/>
                    <a:pt x="9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5920845" y="4003205"/>
              <a:ext cx="5652" cy="6562"/>
            </a:xfrm>
            <a:custGeom>
              <a:avLst/>
              <a:gdLst/>
              <a:ahLst/>
              <a:cxnLst/>
              <a:rect l="l" t="t" r="r" b="b"/>
              <a:pathLst>
                <a:path w="267" h="310" extrusionOk="0">
                  <a:moveTo>
                    <a:pt x="97" y="0"/>
                  </a:moveTo>
                  <a:cubicBezTo>
                    <a:pt x="44" y="0"/>
                    <a:pt x="0" y="55"/>
                    <a:pt x="0" y="109"/>
                  </a:cubicBezTo>
                  <a:lnTo>
                    <a:pt x="0" y="176"/>
                  </a:lnTo>
                  <a:cubicBezTo>
                    <a:pt x="0" y="243"/>
                    <a:pt x="67" y="309"/>
                    <a:pt x="133" y="309"/>
                  </a:cubicBezTo>
                  <a:cubicBezTo>
                    <a:pt x="200" y="309"/>
                    <a:pt x="267" y="243"/>
                    <a:pt x="267" y="176"/>
                  </a:cubicBezTo>
                  <a:lnTo>
                    <a:pt x="267" y="142"/>
                  </a:lnTo>
                  <a:cubicBezTo>
                    <a:pt x="267" y="60"/>
                    <a:pt x="244" y="0"/>
                    <a:pt x="181" y="0"/>
                  </a:cubicBezTo>
                  <a:cubicBezTo>
                    <a:pt x="167" y="0"/>
                    <a:pt x="151" y="3"/>
                    <a:pt x="133"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5925777" y="3845210"/>
              <a:ext cx="5673" cy="6731"/>
            </a:xfrm>
            <a:custGeom>
              <a:avLst/>
              <a:gdLst/>
              <a:ahLst/>
              <a:cxnLst/>
              <a:rect l="l" t="t" r="r" b="b"/>
              <a:pathLst>
                <a:path w="268" h="318" extrusionOk="0">
                  <a:moveTo>
                    <a:pt x="134" y="1"/>
                  </a:moveTo>
                  <a:cubicBezTo>
                    <a:pt x="67" y="1"/>
                    <a:pt x="1" y="68"/>
                    <a:pt x="1" y="134"/>
                  </a:cubicBezTo>
                  <a:lnTo>
                    <a:pt x="1" y="168"/>
                  </a:lnTo>
                  <a:cubicBezTo>
                    <a:pt x="1" y="268"/>
                    <a:pt x="67" y="318"/>
                    <a:pt x="134" y="318"/>
                  </a:cubicBezTo>
                  <a:cubicBezTo>
                    <a:pt x="201" y="318"/>
                    <a:pt x="267" y="268"/>
                    <a:pt x="267" y="168"/>
                  </a:cubicBezTo>
                  <a:lnTo>
                    <a:pt x="267" y="134"/>
                  </a:lnTo>
                  <a:cubicBezTo>
                    <a:pt x="267" y="68"/>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5978019" y="4004792"/>
              <a:ext cx="5673" cy="6371"/>
            </a:xfrm>
            <a:custGeom>
              <a:avLst/>
              <a:gdLst/>
              <a:ahLst/>
              <a:cxnLst/>
              <a:rect l="l" t="t" r="r" b="b"/>
              <a:pathLst>
                <a:path w="268" h="301" extrusionOk="0">
                  <a:moveTo>
                    <a:pt x="134" y="1"/>
                  </a:moveTo>
                  <a:cubicBezTo>
                    <a:pt x="68" y="1"/>
                    <a:pt x="1" y="67"/>
                    <a:pt x="1" y="134"/>
                  </a:cubicBezTo>
                  <a:lnTo>
                    <a:pt x="1" y="168"/>
                  </a:lnTo>
                  <a:cubicBezTo>
                    <a:pt x="1" y="234"/>
                    <a:pt x="34" y="301"/>
                    <a:pt x="101" y="301"/>
                  </a:cubicBezTo>
                  <a:cubicBezTo>
                    <a:pt x="201" y="301"/>
                    <a:pt x="234" y="268"/>
                    <a:pt x="268" y="201"/>
                  </a:cubicBezTo>
                  <a:lnTo>
                    <a:pt x="268" y="134"/>
                  </a:lnTo>
                  <a:cubicBezTo>
                    <a:pt x="234"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5982273" y="3847158"/>
              <a:ext cx="5652" cy="6562"/>
            </a:xfrm>
            <a:custGeom>
              <a:avLst/>
              <a:gdLst/>
              <a:ahLst/>
              <a:cxnLst/>
              <a:rect l="l" t="t" r="r" b="b"/>
              <a:pathLst>
                <a:path w="267" h="310" extrusionOk="0">
                  <a:moveTo>
                    <a:pt x="97" y="0"/>
                  </a:moveTo>
                  <a:cubicBezTo>
                    <a:pt x="45" y="0"/>
                    <a:pt x="0" y="55"/>
                    <a:pt x="0" y="109"/>
                  </a:cubicBezTo>
                  <a:lnTo>
                    <a:pt x="0" y="176"/>
                  </a:lnTo>
                  <a:cubicBezTo>
                    <a:pt x="0" y="243"/>
                    <a:pt x="67" y="309"/>
                    <a:pt x="134" y="309"/>
                  </a:cubicBezTo>
                  <a:cubicBezTo>
                    <a:pt x="200" y="309"/>
                    <a:pt x="267" y="243"/>
                    <a:pt x="267" y="176"/>
                  </a:cubicBezTo>
                  <a:lnTo>
                    <a:pt x="267" y="109"/>
                  </a:lnTo>
                  <a:cubicBezTo>
                    <a:pt x="267" y="42"/>
                    <a:pt x="200" y="9"/>
                    <a:pt x="134"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5983671" y="3794387"/>
              <a:ext cx="5673" cy="6371"/>
            </a:xfrm>
            <a:custGeom>
              <a:avLst/>
              <a:gdLst/>
              <a:ahLst/>
              <a:cxnLst/>
              <a:rect l="l" t="t" r="r" b="b"/>
              <a:pathLst>
                <a:path w="268" h="301" extrusionOk="0">
                  <a:moveTo>
                    <a:pt x="168" y="0"/>
                  </a:moveTo>
                  <a:cubicBezTo>
                    <a:pt x="68" y="0"/>
                    <a:pt x="34" y="67"/>
                    <a:pt x="1" y="134"/>
                  </a:cubicBezTo>
                  <a:lnTo>
                    <a:pt x="1" y="167"/>
                  </a:lnTo>
                  <a:cubicBezTo>
                    <a:pt x="1" y="234"/>
                    <a:pt x="68" y="300"/>
                    <a:pt x="134" y="300"/>
                  </a:cubicBezTo>
                  <a:cubicBezTo>
                    <a:pt x="201" y="300"/>
                    <a:pt x="268" y="267"/>
                    <a:pt x="268" y="200"/>
                  </a:cubicBezTo>
                  <a:lnTo>
                    <a:pt x="268" y="134"/>
                  </a:lnTo>
                  <a:cubicBezTo>
                    <a:pt x="268" y="67"/>
                    <a:pt x="234" y="0"/>
                    <a:pt x="16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5975902" y="4057563"/>
              <a:ext cx="6393" cy="6562"/>
            </a:xfrm>
            <a:custGeom>
              <a:avLst/>
              <a:gdLst/>
              <a:ahLst/>
              <a:cxnLst/>
              <a:rect l="l" t="t" r="r" b="b"/>
              <a:pathLst>
                <a:path w="302" h="310" extrusionOk="0">
                  <a:moveTo>
                    <a:pt x="119" y="1"/>
                  </a:moveTo>
                  <a:cubicBezTo>
                    <a:pt x="55" y="1"/>
                    <a:pt x="28" y="55"/>
                    <a:pt x="1" y="110"/>
                  </a:cubicBezTo>
                  <a:lnTo>
                    <a:pt x="1" y="176"/>
                  </a:lnTo>
                  <a:cubicBezTo>
                    <a:pt x="1" y="243"/>
                    <a:pt x="68" y="310"/>
                    <a:pt x="134" y="310"/>
                  </a:cubicBezTo>
                  <a:cubicBezTo>
                    <a:pt x="234" y="310"/>
                    <a:pt x="268" y="243"/>
                    <a:pt x="301" y="176"/>
                  </a:cubicBezTo>
                  <a:lnTo>
                    <a:pt x="301" y="143"/>
                  </a:lnTo>
                  <a:cubicBezTo>
                    <a:pt x="301" y="43"/>
                    <a:pt x="234" y="10"/>
                    <a:pt x="168" y="10"/>
                  </a:cubicBezTo>
                  <a:cubicBezTo>
                    <a:pt x="149" y="3"/>
                    <a:pt x="133" y="1"/>
                    <a:pt x="119"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5985787" y="3741934"/>
              <a:ext cx="5673" cy="6583"/>
            </a:xfrm>
            <a:custGeom>
              <a:avLst/>
              <a:gdLst/>
              <a:ahLst/>
              <a:cxnLst/>
              <a:rect l="l" t="t" r="r" b="b"/>
              <a:pathLst>
                <a:path w="268" h="311" extrusionOk="0">
                  <a:moveTo>
                    <a:pt x="98" y="1"/>
                  </a:moveTo>
                  <a:cubicBezTo>
                    <a:pt x="45" y="1"/>
                    <a:pt x="1" y="55"/>
                    <a:pt x="1" y="110"/>
                  </a:cubicBezTo>
                  <a:lnTo>
                    <a:pt x="1" y="177"/>
                  </a:lnTo>
                  <a:cubicBezTo>
                    <a:pt x="1" y="243"/>
                    <a:pt x="34" y="310"/>
                    <a:pt x="134" y="310"/>
                  </a:cubicBezTo>
                  <a:cubicBezTo>
                    <a:pt x="201" y="310"/>
                    <a:pt x="234" y="243"/>
                    <a:pt x="268" y="177"/>
                  </a:cubicBezTo>
                  <a:lnTo>
                    <a:pt x="268" y="110"/>
                  </a:lnTo>
                  <a:cubicBezTo>
                    <a:pt x="268" y="43"/>
                    <a:pt x="201" y="10"/>
                    <a:pt x="134" y="10"/>
                  </a:cubicBezTo>
                  <a:cubicBezTo>
                    <a:pt x="122" y="4"/>
                    <a:pt x="110"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5979437" y="3952276"/>
              <a:ext cx="5673" cy="6647"/>
            </a:xfrm>
            <a:custGeom>
              <a:avLst/>
              <a:gdLst/>
              <a:ahLst/>
              <a:cxnLst/>
              <a:rect l="l" t="t" r="r" b="b"/>
              <a:pathLst>
                <a:path w="268" h="314" extrusionOk="0">
                  <a:moveTo>
                    <a:pt x="186" y="0"/>
                  </a:moveTo>
                  <a:cubicBezTo>
                    <a:pt x="170" y="0"/>
                    <a:pt x="152" y="4"/>
                    <a:pt x="134" y="13"/>
                  </a:cubicBezTo>
                  <a:cubicBezTo>
                    <a:pt x="67" y="13"/>
                    <a:pt x="34" y="13"/>
                    <a:pt x="1" y="80"/>
                  </a:cubicBezTo>
                  <a:cubicBezTo>
                    <a:pt x="1" y="80"/>
                    <a:pt x="1" y="113"/>
                    <a:pt x="1" y="113"/>
                  </a:cubicBezTo>
                  <a:lnTo>
                    <a:pt x="1" y="180"/>
                  </a:lnTo>
                  <a:cubicBezTo>
                    <a:pt x="1" y="247"/>
                    <a:pt x="67" y="314"/>
                    <a:pt x="134" y="314"/>
                  </a:cubicBezTo>
                  <a:cubicBezTo>
                    <a:pt x="201" y="314"/>
                    <a:pt x="268" y="247"/>
                    <a:pt x="268" y="180"/>
                  </a:cubicBezTo>
                  <a:lnTo>
                    <a:pt x="268" y="113"/>
                  </a:lnTo>
                  <a:cubicBezTo>
                    <a:pt x="268" y="113"/>
                    <a:pt x="268" y="80"/>
                    <a:pt x="268" y="80"/>
                  </a:cubicBezTo>
                  <a:cubicBezTo>
                    <a:pt x="268" y="31"/>
                    <a:pt x="232" y="0"/>
                    <a:pt x="186"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6040865" y="3796313"/>
              <a:ext cx="5673" cy="6562"/>
            </a:xfrm>
            <a:custGeom>
              <a:avLst/>
              <a:gdLst/>
              <a:ahLst/>
              <a:cxnLst/>
              <a:rect l="l" t="t" r="r" b="b"/>
              <a:pathLst>
                <a:path w="268" h="310" extrusionOk="0">
                  <a:moveTo>
                    <a:pt x="98" y="0"/>
                  </a:moveTo>
                  <a:cubicBezTo>
                    <a:pt x="45" y="0"/>
                    <a:pt x="1" y="55"/>
                    <a:pt x="1" y="109"/>
                  </a:cubicBezTo>
                  <a:lnTo>
                    <a:pt x="1" y="176"/>
                  </a:lnTo>
                  <a:cubicBezTo>
                    <a:pt x="1" y="243"/>
                    <a:pt x="67" y="310"/>
                    <a:pt x="134" y="310"/>
                  </a:cubicBezTo>
                  <a:cubicBezTo>
                    <a:pt x="201" y="310"/>
                    <a:pt x="268" y="243"/>
                    <a:pt x="268" y="176"/>
                  </a:cubicBezTo>
                  <a:lnTo>
                    <a:pt x="268" y="143"/>
                  </a:lnTo>
                  <a:cubicBezTo>
                    <a:pt x="268" y="60"/>
                    <a:pt x="222" y="1"/>
                    <a:pt x="169" y="1"/>
                  </a:cubicBezTo>
                  <a:cubicBezTo>
                    <a:pt x="158" y="1"/>
                    <a:pt x="146" y="3"/>
                    <a:pt x="134" y="9"/>
                  </a:cubicBezTo>
                  <a:cubicBezTo>
                    <a:pt x="122" y="3"/>
                    <a:pt x="110" y="0"/>
                    <a:pt x="9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6042283" y="3743543"/>
              <a:ext cx="5673" cy="6371"/>
            </a:xfrm>
            <a:custGeom>
              <a:avLst/>
              <a:gdLst/>
              <a:ahLst/>
              <a:cxnLst/>
              <a:rect l="l" t="t" r="r" b="b"/>
              <a:pathLst>
                <a:path w="268" h="301" extrusionOk="0">
                  <a:moveTo>
                    <a:pt x="134" y="1"/>
                  </a:moveTo>
                  <a:cubicBezTo>
                    <a:pt x="67" y="1"/>
                    <a:pt x="0" y="34"/>
                    <a:pt x="0" y="134"/>
                  </a:cubicBezTo>
                  <a:lnTo>
                    <a:pt x="0" y="167"/>
                  </a:lnTo>
                  <a:cubicBezTo>
                    <a:pt x="0" y="234"/>
                    <a:pt x="67" y="301"/>
                    <a:pt x="134" y="301"/>
                  </a:cubicBezTo>
                  <a:cubicBezTo>
                    <a:pt x="201" y="301"/>
                    <a:pt x="267" y="234"/>
                    <a:pt x="267" y="167"/>
                  </a:cubicBezTo>
                  <a:lnTo>
                    <a:pt x="267" y="134"/>
                  </a:lnTo>
                  <a:cubicBezTo>
                    <a:pt x="267"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6039468" y="3848745"/>
              <a:ext cx="5652" cy="6371"/>
            </a:xfrm>
            <a:custGeom>
              <a:avLst/>
              <a:gdLst/>
              <a:ahLst/>
              <a:cxnLst/>
              <a:rect l="l" t="t" r="r" b="b"/>
              <a:pathLst>
                <a:path w="267" h="301" extrusionOk="0">
                  <a:moveTo>
                    <a:pt x="133" y="1"/>
                  </a:moveTo>
                  <a:cubicBezTo>
                    <a:pt x="67" y="1"/>
                    <a:pt x="0" y="34"/>
                    <a:pt x="0" y="101"/>
                  </a:cubicBezTo>
                  <a:lnTo>
                    <a:pt x="0" y="168"/>
                  </a:lnTo>
                  <a:cubicBezTo>
                    <a:pt x="0" y="234"/>
                    <a:pt x="33" y="301"/>
                    <a:pt x="100" y="301"/>
                  </a:cubicBezTo>
                  <a:cubicBezTo>
                    <a:pt x="200" y="301"/>
                    <a:pt x="267" y="268"/>
                    <a:pt x="267" y="201"/>
                  </a:cubicBezTo>
                  <a:lnTo>
                    <a:pt x="267" y="134"/>
                  </a:lnTo>
                  <a:cubicBezTo>
                    <a:pt x="267" y="67"/>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6043702" y="3691111"/>
              <a:ext cx="5673" cy="6033"/>
            </a:xfrm>
            <a:custGeom>
              <a:avLst/>
              <a:gdLst/>
              <a:ahLst/>
              <a:cxnLst/>
              <a:rect l="l" t="t" r="r" b="b"/>
              <a:pathLst>
                <a:path w="268" h="285" extrusionOk="0">
                  <a:moveTo>
                    <a:pt x="97" y="0"/>
                  </a:moveTo>
                  <a:cubicBezTo>
                    <a:pt x="45" y="0"/>
                    <a:pt x="0" y="55"/>
                    <a:pt x="0" y="109"/>
                  </a:cubicBezTo>
                  <a:lnTo>
                    <a:pt x="0" y="176"/>
                  </a:lnTo>
                  <a:cubicBezTo>
                    <a:pt x="0" y="230"/>
                    <a:pt x="45" y="285"/>
                    <a:pt x="97" y="285"/>
                  </a:cubicBezTo>
                  <a:cubicBezTo>
                    <a:pt x="109" y="285"/>
                    <a:pt x="121" y="282"/>
                    <a:pt x="134" y="276"/>
                  </a:cubicBezTo>
                  <a:cubicBezTo>
                    <a:pt x="146" y="282"/>
                    <a:pt x="158" y="285"/>
                    <a:pt x="170" y="285"/>
                  </a:cubicBezTo>
                  <a:cubicBezTo>
                    <a:pt x="223" y="285"/>
                    <a:pt x="267" y="230"/>
                    <a:pt x="267" y="176"/>
                  </a:cubicBezTo>
                  <a:lnTo>
                    <a:pt x="267" y="109"/>
                  </a:lnTo>
                  <a:cubicBezTo>
                    <a:pt x="267" y="55"/>
                    <a:pt x="223" y="0"/>
                    <a:pt x="170" y="0"/>
                  </a:cubicBezTo>
                  <a:cubicBezTo>
                    <a:pt x="158" y="0"/>
                    <a:pt x="146" y="3"/>
                    <a:pt x="134"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6033097" y="4059171"/>
              <a:ext cx="5673" cy="6371"/>
            </a:xfrm>
            <a:custGeom>
              <a:avLst/>
              <a:gdLst/>
              <a:ahLst/>
              <a:cxnLst/>
              <a:rect l="l" t="t" r="r" b="b"/>
              <a:pathLst>
                <a:path w="268" h="301" extrusionOk="0">
                  <a:moveTo>
                    <a:pt x="168" y="0"/>
                  </a:moveTo>
                  <a:cubicBezTo>
                    <a:pt x="68" y="0"/>
                    <a:pt x="1" y="34"/>
                    <a:pt x="1" y="134"/>
                  </a:cubicBezTo>
                  <a:lnTo>
                    <a:pt x="1" y="167"/>
                  </a:lnTo>
                  <a:cubicBezTo>
                    <a:pt x="1" y="234"/>
                    <a:pt x="68" y="300"/>
                    <a:pt x="134" y="300"/>
                  </a:cubicBezTo>
                  <a:cubicBezTo>
                    <a:pt x="201" y="300"/>
                    <a:pt x="268" y="267"/>
                    <a:pt x="268" y="200"/>
                  </a:cubicBezTo>
                  <a:lnTo>
                    <a:pt x="268" y="134"/>
                  </a:lnTo>
                  <a:cubicBezTo>
                    <a:pt x="268" y="67"/>
                    <a:pt x="234" y="0"/>
                    <a:pt x="16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6045099" y="3638340"/>
              <a:ext cx="5673" cy="6371"/>
            </a:xfrm>
            <a:custGeom>
              <a:avLst/>
              <a:gdLst/>
              <a:ahLst/>
              <a:cxnLst/>
              <a:rect l="l" t="t" r="r" b="b"/>
              <a:pathLst>
                <a:path w="268" h="301" extrusionOk="0">
                  <a:moveTo>
                    <a:pt x="168" y="0"/>
                  </a:moveTo>
                  <a:cubicBezTo>
                    <a:pt x="68" y="0"/>
                    <a:pt x="34" y="34"/>
                    <a:pt x="1" y="134"/>
                  </a:cubicBezTo>
                  <a:lnTo>
                    <a:pt x="1" y="167"/>
                  </a:lnTo>
                  <a:cubicBezTo>
                    <a:pt x="34" y="234"/>
                    <a:pt x="68" y="301"/>
                    <a:pt x="134" y="301"/>
                  </a:cubicBezTo>
                  <a:cubicBezTo>
                    <a:pt x="201" y="301"/>
                    <a:pt x="268" y="267"/>
                    <a:pt x="268" y="200"/>
                  </a:cubicBezTo>
                  <a:lnTo>
                    <a:pt x="268" y="134"/>
                  </a:lnTo>
                  <a:cubicBezTo>
                    <a:pt x="268" y="67"/>
                    <a:pt x="234" y="0"/>
                    <a:pt x="168"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6036632" y="3953969"/>
              <a:ext cx="5673" cy="6371"/>
            </a:xfrm>
            <a:custGeom>
              <a:avLst/>
              <a:gdLst/>
              <a:ahLst/>
              <a:cxnLst/>
              <a:rect l="l" t="t" r="r" b="b"/>
              <a:pathLst>
                <a:path w="268" h="301" extrusionOk="0">
                  <a:moveTo>
                    <a:pt x="134" y="0"/>
                  </a:moveTo>
                  <a:cubicBezTo>
                    <a:pt x="67" y="0"/>
                    <a:pt x="1" y="33"/>
                    <a:pt x="1" y="67"/>
                  </a:cubicBezTo>
                  <a:lnTo>
                    <a:pt x="1" y="133"/>
                  </a:lnTo>
                  <a:lnTo>
                    <a:pt x="1" y="167"/>
                  </a:lnTo>
                  <a:cubicBezTo>
                    <a:pt x="1" y="234"/>
                    <a:pt x="34" y="300"/>
                    <a:pt x="134" y="300"/>
                  </a:cubicBezTo>
                  <a:cubicBezTo>
                    <a:pt x="201" y="300"/>
                    <a:pt x="234" y="267"/>
                    <a:pt x="267" y="200"/>
                  </a:cubicBezTo>
                  <a:lnTo>
                    <a:pt x="267" y="133"/>
                  </a:lnTo>
                  <a:cubicBezTo>
                    <a:pt x="267" y="100"/>
                    <a:pt x="267" y="100"/>
                    <a:pt x="267" y="67"/>
                  </a:cubicBezTo>
                  <a:cubicBezTo>
                    <a:pt x="234" y="33"/>
                    <a:pt x="167"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6034515" y="4006718"/>
              <a:ext cx="5673" cy="6054"/>
            </a:xfrm>
            <a:custGeom>
              <a:avLst/>
              <a:gdLst/>
              <a:ahLst/>
              <a:cxnLst/>
              <a:rect l="l" t="t" r="r" b="b"/>
              <a:pathLst>
                <a:path w="268" h="286" extrusionOk="0">
                  <a:moveTo>
                    <a:pt x="98" y="1"/>
                  </a:moveTo>
                  <a:cubicBezTo>
                    <a:pt x="45" y="1"/>
                    <a:pt x="1" y="55"/>
                    <a:pt x="1" y="110"/>
                  </a:cubicBezTo>
                  <a:lnTo>
                    <a:pt x="1" y="177"/>
                  </a:lnTo>
                  <a:cubicBezTo>
                    <a:pt x="1" y="231"/>
                    <a:pt x="45" y="286"/>
                    <a:pt x="98" y="286"/>
                  </a:cubicBezTo>
                  <a:cubicBezTo>
                    <a:pt x="109" y="286"/>
                    <a:pt x="122" y="283"/>
                    <a:pt x="134" y="277"/>
                  </a:cubicBezTo>
                  <a:cubicBezTo>
                    <a:pt x="146" y="283"/>
                    <a:pt x="158" y="286"/>
                    <a:pt x="170" y="286"/>
                  </a:cubicBezTo>
                  <a:cubicBezTo>
                    <a:pt x="223" y="286"/>
                    <a:pt x="267" y="231"/>
                    <a:pt x="267" y="177"/>
                  </a:cubicBezTo>
                  <a:lnTo>
                    <a:pt x="267" y="110"/>
                  </a:lnTo>
                  <a:cubicBezTo>
                    <a:pt x="267" y="55"/>
                    <a:pt x="223" y="1"/>
                    <a:pt x="170" y="1"/>
                  </a:cubicBezTo>
                  <a:cubicBezTo>
                    <a:pt x="158" y="1"/>
                    <a:pt x="146" y="4"/>
                    <a:pt x="134" y="10"/>
                  </a:cubicBezTo>
                  <a:cubicBezTo>
                    <a:pt x="122" y="4"/>
                    <a:pt x="109"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988624" y="3636732"/>
              <a:ext cx="5673" cy="6562"/>
            </a:xfrm>
            <a:custGeom>
              <a:avLst/>
              <a:gdLst/>
              <a:ahLst/>
              <a:cxnLst/>
              <a:rect l="l" t="t" r="r" b="b"/>
              <a:pathLst>
                <a:path w="268" h="310" extrusionOk="0">
                  <a:moveTo>
                    <a:pt x="97" y="1"/>
                  </a:moveTo>
                  <a:cubicBezTo>
                    <a:pt x="45" y="1"/>
                    <a:pt x="0" y="55"/>
                    <a:pt x="0" y="110"/>
                  </a:cubicBezTo>
                  <a:lnTo>
                    <a:pt x="0" y="176"/>
                  </a:lnTo>
                  <a:cubicBezTo>
                    <a:pt x="0" y="243"/>
                    <a:pt x="67" y="310"/>
                    <a:pt x="134" y="310"/>
                  </a:cubicBezTo>
                  <a:cubicBezTo>
                    <a:pt x="200" y="310"/>
                    <a:pt x="267" y="243"/>
                    <a:pt x="267" y="176"/>
                  </a:cubicBezTo>
                  <a:lnTo>
                    <a:pt x="267" y="110"/>
                  </a:lnTo>
                  <a:cubicBezTo>
                    <a:pt x="267" y="43"/>
                    <a:pt x="200" y="10"/>
                    <a:pt x="134" y="10"/>
                  </a:cubicBezTo>
                  <a:cubicBezTo>
                    <a:pt x="121" y="3"/>
                    <a:pt x="109" y="1"/>
                    <a:pt x="97"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761264" y="3629873"/>
              <a:ext cx="5673" cy="6181"/>
            </a:xfrm>
            <a:custGeom>
              <a:avLst/>
              <a:gdLst/>
              <a:ahLst/>
              <a:cxnLst/>
              <a:rect l="l" t="t" r="r" b="b"/>
              <a:pathLst>
                <a:path w="268" h="292" extrusionOk="0">
                  <a:moveTo>
                    <a:pt x="134" y="0"/>
                  </a:moveTo>
                  <a:cubicBezTo>
                    <a:pt x="67" y="0"/>
                    <a:pt x="0" y="67"/>
                    <a:pt x="0" y="133"/>
                  </a:cubicBezTo>
                  <a:lnTo>
                    <a:pt x="0" y="167"/>
                  </a:lnTo>
                  <a:cubicBezTo>
                    <a:pt x="17" y="250"/>
                    <a:pt x="84" y="292"/>
                    <a:pt x="146" y="292"/>
                  </a:cubicBezTo>
                  <a:cubicBezTo>
                    <a:pt x="209" y="292"/>
                    <a:pt x="267" y="250"/>
                    <a:pt x="267" y="167"/>
                  </a:cubicBezTo>
                  <a:lnTo>
                    <a:pt x="267" y="133"/>
                  </a:lnTo>
                  <a:cubicBezTo>
                    <a:pt x="267" y="67"/>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932128" y="3634805"/>
              <a:ext cx="5313" cy="6901"/>
            </a:xfrm>
            <a:custGeom>
              <a:avLst/>
              <a:gdLst/>
              <a:ahLst/>
              <a:cxnLst/>
              <a:rect l="l" t="t" r="r" b="b"/>
              <a:pathLst>
                <a:path w="251" h="326" extrusionOk="0">
                  <a:moveTo>
                    <a:pt x="134" y="1"/>
                  </a:moveTo>
                  <a:cubicBezTo>
                    <a:pt x="67" y="1"/>
                    <a:pt x="1" y="67"/>
                    <a:pt x="1" y="134"/>
                  </a:cubicBezTo>
                  <a:lnTo>
                    <a:pt x="1" y="201"/>
                  </a:lnTo>
                  <a:cubicBezTo>
                    <a:pt x="1" y="284"/>
                    <a:pt x="67" y="326"/>
                    <a:pt x="130" y="326"/>
                  </a:cubicBezTo>
                  <a:cubicBezTo>
                    <a:pt x="193" y="326"/>
                    <a:pt x="251" y="284"/>
                    <a:pt x="234" y="201"/>
                  </a:cubicBezTo>
                  <a:lnTo>
                    <a:pt x="234" y="134"/>
                  </a:lnTo>
                  <a:cubicBezTo>
                    <a:pt x="234" y="67"/>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5874933" y="3633387"/>
              <a:ext cx="5673" cy="6202"/>
            </a:xfrm>
            <a:custGeom>
              <a:avLst/>
              <a:gdLst/>
              <a:ahLst/>
              <a:cxnLst/>
              <a:rect l="l" t="t" r="r" b="b"/>
              <a:pathLst>
                <a:path w="268" h="293" extrusionOk="0">
                  <a:moveTo>
                    <a:pt x="134" y="1"/>
                  </a:moveTo>
                  <a:cubicBezTo>
                    <a:pt x="68" y="1"/>
                    <a:pt x="1" y="34"/>
                    <a:pt x="1" y="101"/>
                  </a:cubicBezTo>
                  <a:lnTo>
                    <a:pt x="1" y="168"/>
                  </a:lnTo>
                  <a:cubicBezTo>
                    <a:pt x="17" y="251"/>
                    <a:pt x="76" y="293"/>
                    <a:pt x="134" y="293"/>
                  </a:cubicBezTo>
                  <a:cubicBezTo>
                    <a:pt x="193" y="293"/>
                    <a:pt x="251" y="251"/>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5704768" y="3628455"/>
              <a:ext cx="5673" cy="6901"/>
            </a:xfrm>
            <a:custGeom>
              <a:avLst/>
              <a:gdLst/>
              <a:ahLst/>
              <a:cxnLst/>
              <a:rect l="l" t="t" r="r" b="b"/>
              <a:pathLst>
                <a:path w="268" h="326" extrusionOk="0">
                  <a:moveTo>
                    <a:pt x="134" y="0"/>
                  </a:moveTo>
                  <a:cubicBezTo>
                    <a:pt x="67" y="0"/>
                    <a:pt x="1" y="34"/>
                    <a:pt x="1" y="100"/>
                  </a:cubicBezTo>
                  <a:lnTo>
                    <a:pt x="1" y="200"/>
                  </a:lnTo>
                  <a:cubicBezTo>
                    <a:pt x="1" y="284"/>
                    <a:pt x="67" y="326"/>
                    <a:pt x="134" y="326"/>
                  </a:cubicBezTo>
                  <a:cubicBezTo>
                    <a:pt x="201" y="326"/>
                    <a:pt x="268" y="284"/>
                    <a:pt x="268" y="200"/>
                  </a:cubicBezTo>
                  <a:lnTo>
                    <a:pt x="268" y="134"/>
                  </a:lnTo>
                  <a:cubicBezTo>
                    <a:pt x="268"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5818458" y="3631800"/>
              <a:ext cx="5673" cy="6371"/>
            </a:xfrm>
            <a:custGeom>
              <a:avLst/>
              <a:gdLst/>
              <a:ahLst/>
              <a:cxnLst/>
              <a:rect l="l" t="t" r="r" b="b"/>
              <a:pathLst>
                <a:path w="268" h="301" extrusionOk="0">
                  <a:moveTo>
                    <a:pt x="97" y="0"/>
                  </a:moveTo>
                  <a:cubicBezTo>
                    <a:pt x="45" y="0"/>
                    <a:pt x="0" y="55"/>
                    <a:pt x="0" y="109"/>
                  </a:cubicBezTo>
                  <a:lnTo>
                    <a:pt x="0" y="176"/>
                  </a:lnTo>
                  <a:cubicBezTo>
                    <a:pt x="0" y="259"/>
                    <a:pt x="67" y="301"/>
                    <a:pt x="134" y="301"/>
                  </a:cubicBezTo>
                  <a:cubicBezTo>
                    <a:pt x="200" y="301"/>
                    <a:pt x="267" y="259"/>
                    <a:pt x="267" y="176"/>
                  </a:cubicBezTo>
                  <a:lnTo>
                    <a:pt x="267" y="109"/>
                  </a:lnTo>
                  <a:cubicBezTo>
                    <a:pt x="240" y="55"/>
                    <a:pt x="213" y="0"/>
                    <a:pt x="167" y="0"/>
                  </a:cubicBezTo>
                  <a:cubicBezTo>
                    <a:pt x="157" y="0"/>
                    <a:pt x="146" y="3"/>
                    <a:pt x="134" y="9"/>
                  </a:cubicBezTo>
                  <a:cubicBezTo>
                    <a:pt x="121" y="3"/>
                    <a:pt x="109" y="0"/>
                    <a:pt x="9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5703370" y="3680697"/>
              <a:ext cx="5652" cy="6202"/>
            </a:xfrm>
            <a:custGeom>
              <a:avLst/>
              <a:gdLst/>
              <a:ahLst/>
              <a:cxnLst/>
              <a:rect l="l" t="t" r="r" b="b"/>
              <a:pathLst>
                <a:path w="267" h="293" extrusionOk="0">
                  <a:moveTo>
                    <a:pt x="133" y="1"/>
                  </a:moveTo>
                  <a:cubicBezTo>
                    <a:pt x="67" y="1"/>
                    <a:pt x="0" y="67"/>
                    <a:pt x="0" y="134"/>
                  </a:cubicBezTo>
                  <a:lnTo>
                    <a:pt x="0" y="168"/>
                  </a:lnTo>
                  <a:cubicBezTo>
                    <a:pt x="0" y="251"/>
                    <a:pt x="58" y="293"/>
                    <a:pt x="121" y="293"/>
                  </a:cubicBezTo>
                  <a:cubicBezTo>
                    <a:pt x="183" y="293"/>
                    <a:pt x="250" y="251"/>
                    <a:pt x="267" y="168"/>
                  </a:cubicBezTo>
                  <a:lnTo>
                    <a:pt x="267" y="134"/>
                  </a:lnTo>
                  <a:cubicBezTo>
                    <a:pt x="234" y="67"/>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5759845" y="3682623"/>
              <a:ext cx="5673" cy="6393"/>
            </a:xfrm>
            <a:custGeom>
              <a:avLst/>
              <a:gdLst/>
              <a:ahLst/>
              <a:cxnLst/>
              <a:rect l="l" t="t" r="r" b="b"/>
              <a:pathLst>
                <a:path w="268" h="302" extrusionOk="0">
                  <a:moveTo>
                    <a:pt x="98" y="1"/>
                  </a:moveTo>
                  <a:cubicBezTo>
                    <a:pt x="45" y="1"/>
                    <a:pt x="1" y="55"/>
                    <a:pt x="1" y="110"/>
                  </a:cubicBezTo>
                  <a:lnTo>
                    <a:pt x="1" y="177"/>
                  </a:lnTo>
                  <a:cubicBezTo>
                    <a:pt x="1" y="260"/>
                    <a:pt x="67" y="302"/>
                    <a:pt x="134" y="302"/>
                  </a:cubicBezTo>
                  <a:cubicBezTo>
                    <a:pt x="201" y="302"/>
                    <a:pt x="267" y="260"/>
                    <a:pt x="267" y="177"/>
                  </a:cubicBezTo>
                  <a:lnTo>
                    <a:pt x="267" y="143"/>
                  </a:lnTo>
                  <a:cubicBezTo>
                    <a:pt x="267" y="43"/>
                    <a:pt x="201" y="10"/>
                    <a:pt x="134" y="10"/>
                  </a:cubicBezTo>
                  <a:cubicBezTo>
                    <a:pt x="122" y="4"/>
                    <a:pt x="110" y="1"/>
                    <a:pt x="98"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5817040" y="3684232"/>
              <a:ext cx="5673" cy="6202"/>
            </a:xfrm>
            <a:custGeom>
              <a:avLst/>
              <a:gdLst/>
              <a:ahLst/>
              <a:cxnLst/>
              <a:rect l="l" t="t" r="r" b="b"/>
              <a:pathLst>
                <a:path w="268" h="293" extrusionOk="0">
                  <a:moveTo>
                    <a:pt x="134" y="1"/>
                  </a:moveTo>
                  <a:cubicBezTo>
                    <a:pt x="67" y="1"/>
                    <a:pt x="1" y="34"/>
                    <a:pt x="1" y="134"/>
                  </a:cubicBezTo>
                  <a:lnTo>
                    <a:pt x="1" y="167"/>
                  </a:lnTo>
                  <a:cubicBezTo>
                    <a:pt x="1" y="251"/>
                    <a:pt x="59" y="292"/>
                    <a:pt x="121" y="292"/>
                  </a:cubicBezTo>
                  <a:cubicBezTo>
                    <a:pt x="184" y="292"/>
                    <a:pt x="251" y="251"/>
                    <a:pt x="267" y="167"/>
                  </a:cubicBezTo>
                  <a:lnTo>
                    <a:pt x="267" y="134"/>
                  </a:lnTo>
                  <a:cubicBezTo>
                    <a:pt x="234"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5873536" y="3685650"/>
              <a:ext cx="5652" cy="6901"/>
            </a:xfrm>
            <a:custGeom>
              <a:avLst/>
              <a:gdLst/>
              <a:ahLst/>
              <a:cxnLst/>
              <a:rect l="l" t="t" r="r" b="b"/>
              <a:pathLst>
                <a:path w="267" h="326" extrusionOk="0">
                  <a:moveTo>
                    <a:pt x="134" y="0"/>
                  </a:moveTo>
                  <a:cubicBezTo>
                    <a:pt x="67" y="0"/>
                    <a:pt x="0" y="67"/>
                    <a:pt x="0" y="134"/>
                  </a:cubicBezTo>
                  <a:lnTo>
                    <a:pt x="0" y="200"/>
                  </a:lnTo>
                  <a:cubicBezTo>
                    <a:pt x="0" y="284"/>
                    <a:pt x="67" y="325"/>
                    <a:pt x="134" y="325"/>
                  </a:cubicBezTo>
                  <a:cubicBezTo>
                    <a:pt x="200" y="325"/>
                    <a:pt x="267" y="284"/>
                    <a:pt x="267" y="200"/>
                  </a:cubicBezTo>
                  <a:lnTo>
                    <a:pt x="267" y="134"/>
                  </a:lnTo>
                  <a:cubicBezTo>
                    <a:pt x="267" y="67"/>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5930011" y="3687766"/>
              <a:ext cx="5673" cy="6202"/>
            </a:xfrm>
            <a:custGeom>
              <a:avLst/>
              <a:gdLst/>
              <a:ahLst/>
              <a:cxnLst/>
              <a:rect l="l" t="t" r="r" b="b"/>
              <a:pathLst>
                <a:path w="268" h="293" extrusionOk="0">
                  <a:moveTo>
                    <a:pt x="167" y="0"/>
                  </a:moveTo>
                  <a:cubicBezTo>
                    <a:pt x="67" y="0"/>
                    <a:pt x="34" y="34"/>
                    <a:pt x="1" y="100"/>
                  </a:cubicBezTo>
                  <a:lnTo>
                    <a:pt x="1" y="167"/>
                  </a:lnTo>
                  <a:cubicBezTo>
                    <a:pt x="17" y="251"/>
                    <a:pt x="84" y="292"/>
                    <a:pt x="147" y="292"/>
                  </a:cubicBezTo>
                  <a:cubicBezTo>
                    <a:pt x="209" y="292"/>
                    <a:pt x="268" y="251"/>
                    <a:pt x="268" y="167"/>
                  </a:cubicBezTo>
                  <a:lnTo>
                    <a:pt x="268" y="100"/>
                  </a:lnTo>
                  <a:cubicBezTo>
                    <a:pt x="268" y="34"/>
                    <a:pt x="234" y="0"/>
                    <a:pt x="167"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5987205" y="3689185"/>
              <a:ext cx="5673" cy="6371"/>
            </a:xfrm>
            <a:custGeom>
              <a:avLst/>
              <a:gdLst/>
              <a:ahLst/>
              <a:cxnLst/>
              <a:rect l="l" t="t" r="r" b="b"/>
              <a:pathLst>
                <a:path w="268" h="301" extrusionOk="0">
                  <a:moveTo>
                    <a:pt x="134" y="0"/>
                  </a:moveTo>
                  <a:cubicBezTo>
                    <a:pt x="67" y="0"/>
                    <a:pt x="1" y="67"/>
                    <a:pt x="1" y="133"/>
                  </a:cubicBezTo>
                  <a:lnTo>
                    <a:pt x="1" y="167"/>
                  </a:lnTo>
                  <a:cubicBezTo>
                    <a:pt x="1" y="234"/>
                    <a:pt x="67" y="300"/>
                    <a:pt x="134" y="300"/>
                  </a:cubicBezTo>
                  <a:cubicBezTo>
                    <a:pt x="201" y="300"/>
                    <a:pt x="267" y="267"/>
                    <a:pt x="267" y="200"/>
                  </a:cubicBezTo>
                  <a:lnTo>
                    <a:pt x="267" y="133"/>
                  </a:lnTo>
                  <a:cubicBezTo>
                    <a:pt x="267" y="67"/>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5290308" y="3566964"/>
              <a:ext cx="795771" cy="794480"/>
            </a:xfrm>
            <a:custGeom>
              <a:avLst/>
              <a:gdLst/>
              <a:ahLst/>
              <a:cxnLst/>
              <a:rect l="l" t="t" r="r" b="b"/>
              <a:pathLst>
                <a:path w="37594" h="37533" extrusionOk="0">
                  <a:moveTo>
                    <a:pt x="1712" y="1"/>
                  </a:moveTo>
                  <a:cubicBezTo>
                    <a:pt x="1368" y="1"/>
                    <a:pt x="1068" y="290"/>
                    <a:pt x="1068" y="670"/>
                  </a:cubicBezTo>
                  <a:lnTo>
                    <a:pt x="33" y="35796"/>
                  </a:lnTo>
                  <a:cubicBezTo>
                    <a:pt x="0" y="36162"/>
                    <a:pt x="334" y="36496"/>
                    <a:pt x="701" y="36496"/>
                  </a:cubicBezTo>
                  <a:lnTo>
                    <a:pt x="35826" y="37530"/>
                  </a:lnTo>
                  <a:cubicBezTo>
                    <a:pt x="35846" y="37532"/>
                    <a:pt x="35866" y="37533"/>
                    <a:pt x="35886" y="37533"/>
                  </a:cubicBezTo>
                  <a:cubicBezTo>
                    <a:pt x="36256" y="37533"/>
                    <a:pt x="36528" y="37243"/>
                    <a:pt x="36560" y="36863"/>
                  </a:cubicBezTo>
                  <a:lnTo>
                    <a:pt x="37560" y="1738"/>
                  </a:lnTo>
                  <a:cubicBezTo>
                    <a:pt x="37594" y="1371"/>
                    <a:pt x="37293" y="1037"/>
                    <a:pt x="36893" y="1037"/>
                  </a:cubicBezTo>
                  <a:lnTo>
                    <a:pt x="1768" y="3"/>
                  </a:lnTo>
                  <a:cubicBezTo>
                    <a:pt x="1749" y="2"/>
                    <a:pt x="1731" y="1"/>
                    <a:pt x="1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5736540" y="4146720"/>
              <a:ext cx="5673" cy="6901"/>
            </a:xfrm>
            <a:custGeom>
              <a:avLst/>
              <a:gdLst/>
              <a:ahLst/>
              <a:cxnLst/>
              <a:rect l="l" t="t" r="r" b="b"/>
              <a:pathLst>
                <a:path w="268" h="326" extrusionOk="0">
                  <a:moveTo>
                    <a:pt x="134" y="1"/>
                  </a:moveTo>
                  <a:cubicBezTo>
                    <a:pt x="68" y="1"/>
                    <a:pt x="1" y="67"/>
                    <a:pt x="1" y="134"/>
                  </a:cubicBezTo>
                  <a:lnTo>
                    <a:pt x="1" y="201"/>
                  </a:lnTo>
                  <a:cubicBezTo>
                    <a:pt x="1" y="284"/>
                    <a:pt x="68" y="326"/>
                    <a:pt x="134" y="326"/>
                  </a:cubicBezTo>
                  <a:cubicBezTo>
                    <a:pt x="201" y="326"/>
                    <a:pt x="268" y="284"/>
                    <a:pt x="268" y="201"/>
                  </a:cubicBezTo>
                  <a:lnTo>
                    <a:pt x="268" y="134"/>
                  </a:lnTo>
                  <a:cubicBezTo>
                    <a:pt x="268"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5738657" y="4094479"/>
              <a:ext cx="5673" cy="6181"/>
            </a:xfrm>
            <a:custGeom>
              <a:avLst/>
              <a:gdLst/>
              <a:ahLst/>
              <a:cxnLst/>
              <a:rect l="l" t="t" r="r" b="b"/>
              <a:pathLst>
                <a:path w="268" h="292" extrusionOk="0">
                  <a:moveTo>
                    <a:pt x="134" y="0"/>
                  </a:moveTo>
                  <a:cubicBezTo>
                    <a:pt x="68" y="0"/>
                    <a:pt x="1" y="33"/>
                    <a:pt x="1" y="100"/>
                  </a:cubicBezTo>
                  <a:lnTo>
                    <a:pt x="1" y="167"/>
                  </a:lnTo>
                  <a:cubicBezTo>
                    <a:pt x="1" y="250"/>
                    <a:pt x="59" y="292"/>
                    <a:pt x="122" y="292"/>
                  </a:cubicBezTo>
                  <a:cubicBezTo>
                    <a:pt x="184" y="292"/>
                    <a:pt x="251" y="250"/>
                    <a:pt x="268" y="167"/>
                  </a:cubicBezTo>
                  <a:lnTo>
                    <a:pt x="268" y="100"/>
                  </a:lnTo>
                  <a:cubicBezTo>
                    <a:pt x="234"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5735143" y="4199681"/>
              <a:ext cx="5652" cy="6371"/>
            </a:xfrm>
            <a:custGeom>
              <a:avLst/>
              <a:gdLst/>
              <a:ahLst/>
              <a:cxnLst/>
              <a:rect l="l" t="t" r="r" b="b"/>
              <a:pathLst>
                <a:path w="267" h="301" extrusionOk="0">
                  <a:moveTo>
                    <a:pt x="134" y="0"/>
                  </a:moveTo>
                  <a:cubicBezTo>
                    <a:pt x="67" y="0"/>
                    <a:pt x="0" y="34"/>
                    <a:pt x="0" y="100"/>
                  </a:cubicBezTo>
                  <a:lnTo>
                    <a:pt x="0" y="167"/>
                  </a:lnTo>
                  <a:cubicBezTo>
                    <a:pt x="0" y="234"/>
                    <a:pt x="67" y="301"/>
                    <a:pt x="134" y="301"/>
                  </a:cubicBezTo>
                  <a:cubicBezTo>
                    <a:pt x="200" y="301"/>
                    <a:pt x="267" y="234"/>
                    <a:pt x="267" y="167"/>
                  </a:cubicBezTo>
                  <a:lnTo>
                    <a:pt x="267" y="134"/>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5732306" y="4304884"/>
              <a:ext cx="5673" cy="6202"/>
            </a:xfrm>
            <a:custGeom>
              <a:avLst/>
              <a:gdLst/>
              <a:ahLst/>
              <a:cxnLst/>
              <a:rect l="l" t="t" r="r" b="b"/>
              <a:pathLst>
                <a:path w="268" h="293" extrusionOk="0">
                  <a:moveTo>
                    <a:pt x="134" y="1"/>
                  </a:moveTo>
                  <a:cubicBezTo>
                    <a:pt x="67" y="1"/>
                    <a:pt x="1" y="34"/>
                    <a:pt x="1" y="101"/>
                  </a:cubicBezTo>
                  <a:lnTo>
                    <a:pt x="1" y="167"/>
                  </a:lnTo>
                  <a:cubicBezTo>
                    <a:pt x="17" y="251"/>
                    <a:pt x="76" y="292"/>
                    <a:pt x="134" y="292"/>
                  </a:cubicBezTo>
                  <a:cubicBezTo>
                    <a:pt x="192" y="292"/>
                    <a:pt x="251" y="251"/>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5733026" y="4251923"/>
              <a:ext cx="5652" cy="6901"/>
            </a:xfrm>
            <a:custGeom>
              <a:avLst/>
              <a:gdLst/>
              <a:ahLst/>
              <a:cxnLst/>
              <a:rect l="l" t="t" r="r" b="b"/>
              <a:pathLst>
                <a:path w="267" h="326" extrusionOk="0">
                  <a:moveTo>
                    <a:pt x="167" y="1"/>
                  </a:moveTo>
                  <a:cubicBezTo>
                    <a:pt x="67" y="1"/>
                    <a:pt x="33" y="67"/>
                    <a:pt x="0" y="134"/>
                  </a:cubicBezTo>
                  <a:lnTo>
                    <a:pt x="0" y="201"/>
                  </a:lnTo>
                  <a:cubicBezTo>
                    <a:pt x="0" y="284"/>
                    <a:pt x="67" y="326"/>
                    <a:pt x="133" y="326"/>
                  </a:cubicBezTo>
                  <a:cubicBezTo>
                    <a:pt x="200" y="326"/>
                    <a:pt x="267" y="284"/>
                    <a:pt x="267" y="201"/>
                  </a:cubicBezTo>
                  <a:lnTo>
                    <a:pt x="267" y="134"/>
                  </a:lnTo>
                  <a:cubicBezTo>
                    <a:pt x="267" y="67"/>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5795153" y="4095876"/>
              <a:ext cx="5673" cy="7091"/>
            </a:xfrm>
            <a:custGeom>
              <a:avLst/>
              <a:gdLst/>
              <a:ahLst/>
              <a:cxnLst/>
              <a:rect l="l" t="t" r="r" b="b"/>
              <a:pathLst>
                <a:path w="268" h="335" extrusionOk="0">
                  <a:moveTo>
                    <a:pt x="134" y="1"/>
                  </a:moveTo>
                  <a:cubicBezTo>
                    <a:pt x="67" y="1"/>
                    <a:pt x="0" y="68"/>
                    <a:pt x="0" y="134"/>
                  </a:cubicBezTo>
                  <a:lnTo>
                    <a:pt x="0" y="201"/>
                  </a:lnTo>
                  <a:cubicBezTo>
                    <a:pt x="0" y="268"/>
                    <a:pt x="67" y="334"/>
                    <a:pt x="134" y="334"/>
                  </a:cubicBezTo>
                  <a:cubicBezTo>
                    <a:pt x="201" y="334"/>
                    <a:pt x="267" y="268"/>
                    <a:pt x="267" y="201"/>
                  </a:cubicBezTo>
                  <a:lnTo>
                    <a:pt x="267" y="168"/>
                  </a:lnTo>
                  <a:cubicBezTo>
                    <a:pt x="267" y="68"/>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5793735" y="4148646"/>
              <a:ext cx="5673" cy="6562"/>
            </a:xfrm>
            <a:custGeom>
              <a:avLst/>
              <a:gdLst/>
              <a:ahLst/>
              <a:cxnLst/>
              <a:rect l="l" t="t" r="r" b="b"/>
              <a:pathLst>
                <a:path w="268" h="310" extrusionOk="0">
                  <a:moveTo>
                    <a:pt x="98" y="1"/>
                  </a:moveTo>
                  <a:cubicBezTo>
                    <a:pt x="45" y="1"/>
                    <a:pt x="1" y="55"/>
                    <a:pt x="1" y="110"/>
                  </a:cubicBezTo>
                  <a:lnTo>
                    <a:pt x="1" y="176"/>
                  </a:lnTo>
                  <a:cubicBezTo>
                    <a:pt x="1" y="243"/>
                    <a:pt x="67" y="310"/>
                    <a:pt x="134" y="310"/>
                  </a:cubicBezTo>
                  <a:cubicBezTo>
                    <a:pt x="201" y="310"/>
                    <a:pt x="268" y="243"/>
                    <a:pt x="268" y="176"/>
                  </a:cubicBezTo>
                  <a:lnTo>
                    <a:pt x="268" y="110"/>
                  </a:lnTo>
                  <a:cubicBezTo>
                    <a:pt x="268" y="55"/>
                    <a:pt x="223" y="1"/>
                    <a:pt x="170" y="1"/>
                  </a:cubicBezTo>
                  <a:cubicBezTo>
                    <a:pt x="159" y="1"/>
                    <a:pt x="146" y="3"/>
                    <a:pt x="134" y="10"/>
                  </a:cubicBezTo>
                  <a:cubicBezTo>
                    <a:pt x="122" y="3"/>
                    <a:pt x="110"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5788803" y="4306302"/>
              <a:ext cx="5673" cy="6371"/>
            </a:xfrm>
            <a:custGeom>
              <a:avLst/>
              <a:gdLst/>
              <a:ahLst/>
              <a:cxnLst/>
              <a:rect l="l" t="t" r="r" b="b"/>
              <a:pathLst>
                <a:path w="268" h="301" extrusionOk="0">
                  <a:moveTo>
                    <a:pt x="134" y="0"/>
                  </a:moveTo>
                  <a:cubicBezTo>
                    <a:pt x="67" y="0"/>
                    <a:pt x="0" y="67"/>
                    <a:pt x="0" y="134"/>
                  </a:cubicBezTo>
                  <a:lnTo>
                    <a:pt x="0" y="167"/>
                  </a:lnTo>
                  <a:cubicBezTo>
                    <a:pt x="0" y="234"/>
                    <a:pt x="67" y="300"/>
                    <a:pt x="134" y="300"/>
                  </a:cubicBezTo>
                  <a:cubicBezTo>
                    <a:pt x="200" y="300"/>
                    <a:pt x="267" y="267"/>
                    <a:pt x="267" y="200"/>
                  </a:cubicBezTo>
                  <a:lnTo>
                    <a:pt x="267" y="134"/>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5790200" y="4253849"/>
              <a:ext cx="6393" cy="6583"/>
            </a:xfrm>
            <a:custGeom>
              <a:avLst/>
              <a:gdLst/>
              <a:ahLst/>
              <a:cxnLst/>
              <a:rect l="l" t="t" r="r" b="b"/>
              <a:pathLst>
                <a:path w="302" h="311" extrusionOk="0">
                  <a:moveTo>
                    <a:pt x="119" y="1"/>
                  </a:moveTo>
                  <a:cubicBezTo>
                    <a:pt x="55" y="1"/>
                    <a:pt x="28" y="55"/>
                    <a:pt x="1" y="110"/>
                  </a:cubicBezTo>
                  <a:lnTo>
                    <a:pt x="1" y="177"/>
                  </a:lnTo>
                  <a:cubicBezTo>
                    <a:pt x="34" y="243"/>
                    <a:pt x="68" y="310"/>
                    <a:pt x="134" y="310"/>
                  </a:cubicBezTo>
                  <a:cubicBezTo>
                    <a:pt x="201" y="310"/>
                    <a:pt x="268" y="243"/>
                    <a:pt x="301" y="177"/>
                  </a:cubicBezTo>
                  <a:lnTo>
                    <a:pt x="301" y="110"/>
                  </a:lnTo>
                  <a:cubicBezTo>
                    <a:pt x="301" y="55"/>
                    <a:pt x="257" y="1"/>
                    <a:pt x="204" y="1"/>
                  </a:cubicBezTo>
                  <a:cubicBezTo>
                    <a:pt x="192" y="1"/>
                    <a:pt x="180" y="4"/>
                    <a:pt x="168" y="10"/>
                  </a:cubicBezTo>
                  <a:cubicBezTo>
                    <a:pt x="149" y="4"/>
                    <a:pt x="133" y="1"/>
                    <a:pt x="119"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5792337" y="4201100"/>
              <a:ext cx="5652" cy="6371"/>
            </a:xfrm>
            <a:custGeom>
              <a:avLst/>
              <a:gdLst/>
              <a:ahLst/>
              <a:cxnLst/>
              <a:rect l="l" t="t" r="r" b="b"/>
              <a:pathLst>
                <a:path w="267" h="301" extrusionOk="0">
                  <a:moveTo>
                    <a:pt x="133" y="0"/>
                  </a:moveTo>
                  <a:cubicBezTo>
                    <a:pt x="67" y="0"/>
                    <a:pt x="0" y="67"/>
                    <a:pt x="0" y="133"/>
                  </a:cubicBezTo>
                  <a:lnTo>
                    <a:pt x="0" y="167"/>
                  </a:lnTo>
                  <a:cubicBezTo>
                    <a:pt x="0" y="234"/>
                    <a:pt x="33" y="300"/>
                    <a:pt x="100" y="300"/>
                  </a:cubicBezTo>
                  <a:cubicBezTo>
                    <a:pt x="167" y="300"/>
                    <a:pt x="234" y="267"/>
                    <a:pt x="267" y="200"/>
                  </a:cubicBezTo>
                  <a:lnTo>
                    <a:pt x="267" y="133"/>
                  </a:lnTo>
                  <a:cubicBezTo>
                    <a:pt x="234" y="67"/>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5851649" y="4097294"/>
              <a:ext cx="6371" cy="6371"/>
            </a:xfrm>
            <a:custGeom>
              <a:avLst/>
              <a:gdLst/>
              <a:ahLst/>
              <a:cxnLst/>
              <a:rect l="l" t="t" r="r" b="b"/>
              <a:pathLst>
                <a:path w="301" h="301" extrusionOk="0">
                  <a:moveTo>
                    <a:pt x="167" y="1"/>
                  </a:moveTo>
                  <a:cubicBezTo>
                    <a:pt x="67" y="1"/>
                    <a:pt x="33" y="67"/>
                    <a:pt x="0" y="134"/>
                  </a:cubicBezTo>
                  <a:lnTo>
                    <a:pt x="0" y="201"/>
                  </a:lnTo>
                  <a:cubicBezTo>
                    <a:pt x="17" y="267"/>
                    <a:pt x="83" y="301"/>
                    <a:pt x="150" y="301"/>
                  </a:cubicBezTo>
                  <a:cubicBezTo>
                    <a:pt x="217" y="301"/>
                    <a:pt x="284" y="267"/>
                    <a:pt x="300" y="201"/>
                  </a:cubicBezTo>
                  <a:lnTo>
                    <a:pt x="300" y="134"/>
                  </a:lnTo>
                  <a:cubicBezTo>
                    <a:pt x="267" y="67"/>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5850231" y="4150255"/>
              <a:ext cx="5673" cy="6371"/>
            </a:xfrm>
            <a:custGeom>
              <a:avLst/>
              <a:gdLst/>
              <a:ahLst/>
              <a:cxnLst/>
              <a:rect l="l" t="t" r="r" b="b"/>
              <a:pathLst>
                <a:path w="268" h="301" extrusionOk="0">
                  <a:moveTo>
                    <a:pt x="134" y="0"/>
                  </a:moveTo>
                  <a:cubicBezTo>
                    <a:pt x="67" y="0"/>
                    <a:pt x="0" y="34"/>
                    <a:pt x="0" y="134"/>
                  </a:cubicBezTo>
                  <a:lnTo>
                    <a:pt x="0" y="167"/>
                  </a:lnTo>
                  <a:cubicBezTo>
                    <a:pt x="0" y="234"/>
                    <a:pt x="67" y="301"/>
                    <a:pt x="134" y="301"/>
                  </a:cubicBezTo>
                  <a:cubicBezTo>
                    <a:pt x="200" y="301"/>
                    <a:pt x="267" y="267"/>
                    <a:pt x="267" y="167"/>
                  </a:cubicBezTo>
                  <a:lnTo>
                    <a:pt x="267" y="134"/>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5848812" y="4203026"/>
              <a:ext cx="5673" cy="6033"/>
            </a:xfrm>
            <a:custGeom>
              <a:avLst/>
              <a:gdLst/>
              <a:ahLst/>
              <a:cxnLst/>
              <a:rect l="l" t="t" r="r" b="b"/>
              <a:pathLst>
                <a:path w="268" h="285" extrusionOk="0">
                  <a:moveTo>
                    <a:pt x="98" y="0"/>
                  </a:moveTo>
                  <a:cubicBezTo>
                    <a:pt x="45" y="0"/>
                    <a:pt x="1" y="55"/>
                    <a:pt x="1" y="109"/>
                  </a:cubicBezTo>
                  <a:lnTo>
                    <a:pt x="1" y="176"/>
                  </a:lnTo>
                  <a:cubicBezTo>
                    <a:pt x="1" y="230"/>
                    <a:pt x="45" y="285"/>
                    <a:pt x="98" y="285"/>
                  </a:cubicBezTo>
                  <a:cubicBezTo>
                    <a:pt x="110" y="285"/>
                    <a:pt x="122" y="282"/>
                    <a:pt x="134" y="276"/>
                  </a:cubicBezTo>
                  <a:cubicBezTo>
                    <a:pt x="146" y="282"/>
                    <a:pt x="159" y="285"/>
                    <a:pt x="170" y="285"/>
                  </a:cubicBezTo>
                  <a:cubicBezTo>
                    <a:pt x="223" y="285"/>
                    <a:pt x="267" y="230"/>
                    <a:pt x="267" y="176"/>
                  </a:cubicBezTo>
                  <a:lnTo>
                    <a:pt x="267" y="109"/>
                  </a:lnTo>
                  <a:cubicBezTo>
                    <a:pt x="267" y="55"/>
                    <a:pt x="223" y="0"/>
                    <a:pt x="170" y="0"/>
                  </a:cubicBezTo>
                  <a:cubicBezTo>
                    <a:pt x="159" y="0"/>
                    <a:pt x="146" y="3"/>
                    <a:pt x="134" y="9"/>
                  </a:cubicBezTo>
                  <a:cubicBezTo>
                    <a:pt x="122" y="3"/>
                    <a:pt x="110" y="0"/>
                    <a:pt x="9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5847394" y="4255458"/>
              <a:ext cx="5673" cy="6371"/>
            </a:xfrm>
            <a:custGeom>
              <a:avLst/>
              <a:gdLst/>
              <a:ahLst/>
              <a:cxnLst/>
              <a:rect l="l" t="t" r="r" b="b"/>
              <a:pathLst>
                <a:path w="268" h="301" extrusionOk="0">
                  <a:moveTo>
                    <a:pt x="134" y="1"/>
                  </a:moveTo>
                  <a:cubicBezTo>
                    <a:pt x="68" y="1"/>
                    <a:pt x="1" y="34"/>
                    <a:pt x="1" y="134"/>
                  </a:cubicBezTo>
                  <a:lnTo>
                    <a:pt x="1" y="167"/>
                  </a:lnTo>
                  <a:cubicBezTo>
                    <a:pt x="1" y="234"/>
                    <a:pt x="68" y="301"/>
                    <a:pt x="134" y="301"/>
                  </a:cubicBezTo>
                  <a:cubicBezTo>
                    <a:pt x="201" y="301"/>
                    <a:pt x="268" y="234"/>
                    <a:pt x="268" y="167"/>
                  </a:cubicBezTo>
                  <a:lnTo>
                    <a:pt x="268" y="134"/>
                  </a:lnTo>
                  <a:cubicBezTo>
                    <a:pt x="268"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5845997" y="4308228"/>
              <a:ext cx="5673" cy="6562"/>
            </a:xfrm>
            <a:custGeom>
              <a:avLst/>
              <a:gdLst/>
              <a:ahLst/>
              <a:cxnLst/>
              <a:rect l="l" t="t" r="r" b="b"/>
              <a:pathLst>
                <a:path w="268" h="310" extrusionOk="0">
                  <a:moveTo>
                    <a:pt x="97" y="0"/>
                  </a:moveTo>
                  <a:cubicBezTo>
                    <a:pt x="45" y="0"/>
                    <a:pt x="0" y="55"/>
                    <a:pt x="0" y="109"/>
                  </a:cubicBezTo>
                  <a:lnTo>
                    <a:pt x="0" y="176"/>
                  </a:lnTo>
                  <a:cubicBezTo>
                    <a:pt x="0" y="243"/>
                    <a:pt x="67" y="310"/>
                    <a:pt x="134" y="310"/>
                  </a:cubicBezTo>
                  <a:cubicBezTo>
                    <a:pt x="200" y="310"/>
                    <a:pt x="267" y="243"/>
                    <a:pt x="267" y="176"/>
                  </a:cubicBezTo>
                  <a:lnTo>
                    <a:pt x="267" y="143"/>
                  </a:lnTo>
                  <a:cubicBezTo>
                    <a:pt x="267" y="60"/>
                    <a:pt x="222" y="1"/>
                    <a:pt x="169" y="1"/>
                  </a:cubicBezTo>
                  <a:cubicBezTo>
                    <a:pt x="157" y="1"/>
                    <a:pt x="145" y="3"/>
                    <a:pt x="134" y="9"/>
                  </a:cubicBezTo>
                  <a:cubicBezTo>
                    <a:pt x="121" y="3"/>
                    <a:pt x="109" y="0"/>
                    <a:pt x="9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5905308" y="4204613"/>
              <a:ext cx="5673" cy="6393"/>
            </a:xfrm>
            <a:custGeom>
              <a:avLst/>
              <a:gdLst/>
              <a:ahLst/>
              <a:cxnLst/>
              <a:rect l="l" t="t" r="r" b="b"/>
              <a:pathLst>
                <a:path w="268" h="302" extrusionOk="0">
                  <a:moveTo>
                    <a:pt x="167" y="1"/>
                  </a:moveTo>
                  <a:cubicBezTo>
                    <a:pt x="67" y="1"/>
                    <a:pt x="34" y="34"/>
                    <a:pt x="0" y="101"/>
                  </a:cubicBezTo>
                  <a:lnTo>
                    <a:pt x="0" y="168"/>
                  </a:lnTo>
                  <a:cubicBezTo>
                    <a:pt x="34" y="234"/>
                    <a:pt x="67" y="301"/>
                    <a:pt x="134" y="301"/>
                  </a:cubicBezTo>
                  <a:cubicBezTo>
                    <a:pt x="200" y="301"/>
                    <a:pt x="267" y="234"/>
                    <a:pt x="267" y="168"/>
                  </a:cubicBezTo>
                  <a:lnTo>
                    <a:pt x="267" y="134"/>
                  </a:lnTo>
                  <a:cubicBezTo>
                    <a:pt x="267" y="68"/>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5907425" y="4151673"/>
              <a:ext cx="5673" cy="6371"/>
            </a:xfrm>
            <a:custGeom>
              <a:avLst/>
              <a:gdLst/>
              <a:ahLst/>
              <a:cxnLst/>
              <a:rect l="l" t="t" r="r" b="b"/>
              <a:pathLst>
                <a:path w="268" h="301" extrusionOk="0">
                  <a:moveTo>
                    <a:pt x="134" y="0"/>
                  </a:moveTo>
                  <a:cubicBezTo>
                    <a:pt x="67" y="0"/>
                    <a:pt x="0" y="67"/>
                    <a:pt x="0" y="133"/>
                  </a:cubicBezTo>
                  <a:lnTo>
                    <a:pt x="0" y="200"/>
                  </a:lnTo>
                  <a:cubicBezTo>
                    <a:pt x="0" y="267"/>
                    <a:pt x="34" y="300"/>
                    <a:pt x="100" y="300"/>
                  </a:cubicBezTo>
                  <a:cubicBezTo>
                    <a:pt x="200" y="300"/>
                    <a:pt x="234" y="267"/>
                    <a:pt x="267" y="200"/>
                  </a:cubicBezTo>
                  <a:lnTo>
                    <a:pt x="267" y="133"/>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5902472" y="4309837"/>
              <a:ext cx="5673" cy="6371"/>
            </a:xfrm>
            <a:custGeom>
              <a:avLst/>
              <a:gdLst/>
              <a:ahLst/>
              <a:cxnLst/>
              <a:rect l="l" t="t" r="r" b="b"/>
              <a:pathLst>
                <a:path w="268" h="301" extrusionOk="0">
                  <a:moveTo>
                    <a:pt x="134" y="0"/>
                  </a:moveTo>
                  <a:cubicBezTo>
                    <a:pt x="67" y="0"/>
                    <a:pt x="1" y="33"/>
                    <a:pt x="1" y="100"/>
                  </a:cubicBezTo>
                  <a:lnTo>
                    <a:pt x="1" y="167"/>
                  </a:lnTo>
                  <a:cubicBezTo>
                    <a:pt x="1" y="234"/>
                    <a:pt x="67" y="300"/>
                    <a:pt x="134" y="300"/>
                  </a:cubicBezTo>
                  <a:cubicBezTo>
                    <a:pt x="201" y="300"/>
                    <a:pt x="268" y="234"/>
                    <a:pt x="268" y="167"/>
                  </a:cubicBezTo>
                  <a:lnTo>
                    <a:pt x="268" y="133"/>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5903890" y="4256876"/>
              <a:ext cx="5673" cy="6562"/>
            </a:xfrm>
            <a:custGeom>
              <a:avLst/>
              <a:gdLst/>
              <a:ahLst/>
              <a:cxnLst/>
              <a:rect l="l" t="t" r="r" b="b"/>
              <a:pathLst>
                <a:path w="268" h="310" extrusionOk="0">
                  <a:moveTo>
                    <a:pt x="134" y="0"/>
                  </a:moveTo>
                  <a:cubicBezTo>
                    <a:pt x="67" y="0"/>
                    <a:pt x="0" y="67"/>
                    <a:pt x="0" y="134"/>
                  </a:cubicBezTo>
                  <a:lnTo>
                    <a:pt x="0" y="200"/>
                  </a:lnTo>
                  <a:cubicBezTo>
                    <a:pt x="0" y="267"/>
                    <a:pt x="67" y="300"/>
                    <a:pt x="134" y="300"/>
                  </a:cubicBezTo>
                  <a:cubicBezTo>
                    <a:pt x="146" y="307"/>
                    <a:pt x="158" y="309"/>
                    <a:pt x="170" y="309"/>
                  </a:cubicBezTo>
                  <a:cubicBezTo>
                    <a:pt x="223" y="309"/>
                    <a:pt x="267" y="255"/>
                    <a:pt x="267" y="200"/>
                  </a:cubicBezTo>
                  <a:lnTo>
                    <a:pt x="267" y="134"/>
                  </a:lnTo>
                  <a:cubicBezTo>
                    <a:pt x="267"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5908822" y="4099411"/>
              <a:ext cx="5673" cy="6371"/>
            </a:xfrm>
            <a:custGeom>
              <a:avLst/>
              <a:gdLst/>
              <a:ahLst/>
              <a:cxnLst/>
              <a:rect l="l" t="t" r="r" b="b"/>
              <a:pathLst>
                <a:path w="268" h="301" extrusionOk="0">
                  <a:moveTo>
                    <a:pt x="134" y="1"/>
                  </a:moveTo>
                  <a:cubicBezTo>
                    <a:pt x="68" y="1"/>
                    <a:pt x="1" y="34"/>
                    <a:pt x="1" y="101"/>
                  </a:cubicBezTo>
                  <a:lnTo>
                    <a:pt x="1" y="167"/>
                  </a:lnTo>
                  <a:cubicBezTo>
                    <a:pt x="1" y="234"/>
                    <a:pt x="68" y="301"/>
                    <a:pt x="134" y="301"/>
                  </a:cubicBezTo>
                  <a:cubicBezTo>
                    <a:pt x="201" y="301"/>
                    <a:pt x="268" y="234"/>
                    <a:pt x="268" y="167"/>
                  </a:cubicBezTo>
                  <a:lnTo>
                    <a:pt x="268" y="134"/>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5961085" y="4258993"/>
              <a:ext cx="5673" cy="6371"/>
            </a:xfrm>
            <a:custGeom>
              <a:avLst/>
              <a:gdLst/>
              <a:ahLst/>
              <a:cxnLst/>
              <a:rect l="l" t="t" r="r" b="b"/>
              <a:pathLst>
                <a:path w="268" h="301" extrusionOk="0">
                  <a:moveTo>
                    <a:pt x="134" y="0"/>
                  </a:moveTo>
                  <a:cubicBezTo>
                    <a:pt x="67" y="0"/>
                    <a:pt x="0" y="34"/>
                    <a:pt x="0" y="134"/>
                  </a:cubicBezTo>
                  <a:lnTo>
                    <a:pt x="0" y="167"/>
                  </a:lnTo>
                  <a:cubicBezTo>
                    <a:pt x="0" y="234"/>
                    <a:pt x="67" y="301"/>
                    <a:pt x="134" y="301"/>
                  </a:cubicBezTo>
                  <a:cubicBezTo>
                    <a:pt x="201" y="301"/>
                    <a:pt x="267" y="267"/>
                    <a:pt x="267" y="200"/>
                  </a:cubicBezTo>
                  <a:lnTo>
                    <a:pt x="267" y="134"/>
                  </a:lnTo>
                  <a:cubicBezTo>
                    <a:pt x="267"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5963900" y="4153600"/>
              <a:ext cx="5673" cy="6562"/>
            </a:xfrm>
            <a:custGeom>
              <a:avLst/>
              <a:gdLst/>
              <a:ahLst/>
              <a:cxnLst/>
              <a:rect l="l" t="t" r="r" b="b"/>
              <a:pathLst>
                <a:path w="268" h="310" extrusionOk="0">
                  <a:moveTo>
                    <a:pt x="98" y="0"/>
                  </a:moveTo>
                  <a:cubicBezTo>
                    <a:pt x="45" y="0"/>
                    <a:pt x="1" y="55"/>
                    <a:pt x="1" y="109"/>
                  </a:cubicBezTo>
                  <a:lnTo>
                    <a:pt x="1" y="176"/>
                  </a:lnTo>
                  <a:cubicBezTo>
                    <a:pt x="1" y="243"/>
                    <a:pt x="68" y="309"/>
                    <a:pt x="134" y="309"/>
                  </a:cubicBezTo>
                  <a:cubicBezTo>
                    <a:pt x="201" y="309"/>
                    <a:pt x="268" y="243"/>
                    <a:pt x="268" y="176"/>
                  </a:cubicBezTo>
                  <a:lnTo>
                    <a:pt x="268" y="109"/>
                  </a:lnTo>
                  <a:cubicBezTo>
                    <a:pt x="268" y="42"/>
                    <a:pt x="201" y="9"/>
                    <a:pt x="134" y="9"/>
                  </a:cubicBezTo>
                  <a:cubicBezTo>
                    <a:pt x="122" y="3"/>
                    <a:pt x="110" y="0"/>
                    <a:pt x="9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5965318" y="4100829"/>
              <a:ext cx="5673" cy="6731"/>
            </a:xfrm>
            <a:custGeom>
              <a:avLst/>
              <a:gdLst/>
              <a:ahLst/>
              <a:cxnLst/>
              <a:rect l="l" t="t" r="r" b="b"/>
              <a:pathLst>
                <a:path w="268" h="318" extrusionOk="0">
                  <a:moveTo>
                    <a:pt x="134" y="0"/>
                  </a:moveTo>
                  <a:cubicBezTo>
                    <a:pt x="67" y="0"/>
                    <a:pt x="1" y="67"/>
                    <a:pt x="1" y="134"/>
                  </a:cubicBezTo>
                  <a:lnTo>
                    <a:pt x="1" y="167"/>
                  </a:lnTo>
                  <a:cubicBezTo>
                    <a:pt x="1" y="267"/>
                    <a:pt x="67" y="317"/>
                    <a:pt x="134" y="317"/>
                  </a:cubicBezTo>
                  <a:cubicBezTo>
                    <a:pt x="201" y="317"/>
                    <a:pt x="267" y="267"/>
                    <a:pt x="267" y="167"/>
                  </a:cubicBezTo>
                  <a:lnTo>
                    <a:pt x="267" y="134"/>
                  </a:lnTo>
                  <a:cubicBezTo>
                    <a:pt x="267"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5959667" y="4311234"/>
              <a:ext cx="5313" cy="6731"/>
            </a:xfrm>
            <a:custGeom>
              <a:avLst/>
              <a:gdLst/>
              <a:ahLst/>
              <a:cxnLst/>
              <a:rect l="l" t="t" r="r" b="b"/>
              <a:pathLst>
                <a:path w="251" h="318" extrusionOk="0">
                  <a:moveTo>
                    <a:pt x="134" y="1"/>
                  </a:moveTo>
                  <a:cubicBezTo>
                    <a:pt x="67" y="1"/>
                    <a:pt x="1" y="67"/>
                    <a:pt x="1" y="134"/>
                  </a:cubicBezTo>
                  <a:lnTo>
                    <a:pt x="1" y="168"/>
                  </a:lnTo>
                  <a:cubicBezTo>
                    <a:pt x="1" y="268"/>
                    <a:pt x="67" y="318"/>
                    <a:pt x="130" y="318"/>
                  </a:cubicBezTo>
                  <a:cubicBezTo>
                    <a:pt x="192" y="318"/>
                    <a:pt x="251" y="268"/>
                    <a:pt x="234" y="168"/>
                  </a:cubicBezTo>
                  <a:lnTo>
                    <a:pt x="234" y="134"/>
                  </a:lnTo>
                  <a:cubicBezTo>
                    <a:pt x="234"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5962503" y="4206032"/>
              <a:ext cx="5652" cy="6371"/>
            </a:xfrm>
            <a:custGeom>
              <a:avLst/>
              <a:gdLst/>
              <a:ahLst/>
              <a:cxnLst/>
              <a:rect l="l" t="t" r="r" b="b"/>
              <a:pathLst>
                <a:path w="267" h="301" extrusionOk="0">
                  <a:moveTo>
                    <a:pt x="167" y="1"/>
                  </a:moveTo>
                  <a:cubicBezTo>
                    <a:pt x="67" y="1"/>
                    <a:pt x="33" y="34"/>
                    <a:pt x="0" y="134"/>
                  </a:cubicBezTo>
                  <a:lnTo>
                    <a:pt x="0" y="167"/>
                  </a:lnTo>
                  <a:cubicBezTo>
                    <a:pt x="0" y="234"/>
                    <a:pt x="67" y="301"/>
                    <a:pt x="134" y="301"/>
                  </a:cubicBezTo>
                  <a:cubicBezTo>
                    <a:pt x="200" y="301"/>
                    <a:pt x="267" y="267"/>
                    <a:pt x="267" y="201"/>
                  </a:cubicBezTo>
                  <a:lnTo>
                    <a:pt x="267" y="134"/>
                  </a:lnTo>
                  <a:cubicBezTo>
                    <a:pt x="267" y="67"/>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6022513" y="4102755"/>
              <a:ext cx="5673" cy="5863"/>
            </a:xfrm>
            <a:custGeom>
              <a:avLst/>
              <a:gdLst/>
              <a:ahLst/>
              <a:cxnLst/>
              <a:rect l="l" t="t" r="r" b="b"/>
              <a:pathLst>
                <a:path w="268" h="277" extrusionOk="0">
                  <a:moveTo>
                    <a:pt x="98" y="1"/>
                  </a:moveTo>
                  <a:cubicBezTo>
                    <a:pt x="45" y="1"/>
                    <a:pt x="0" y="55"/>
                    <a:pt x="0" y="109"/>
                  </a:cubicBezTo>
                  <a:lnTo>
                    <a:pt x="0" y="176"/>
                  </a:lnTo>
                  <a:cubicBezTo>
                    <a:pt x="17" y="243"/>
                    <a:pt x="76" y="276"/>
                    <a:pt x="134" y="276"/>
                  </a:cubicBezTo>
                  <a:cubicBezTo>
                    <a:pt x="192" y="276"/>
                    <a:pt x="251" y="243"/>
                    <a:pt x="267" y="176"/>
                  </a:cubicBezTo>
                  <a:lnTo>
                    <a:pt x="267" y="109"/>
                  </a:lnTo>
                  <a:cubicBezTo>
                    <a:pt x="267" y="55"/>
                    <a:pt x="223" y="1"/>
                    <a:pt x="170" y="1"/>
                  </a:cubicBezTo>
                  <a:cubicBezTo>
                    <a:pt x="158" y="1"/>
                    <a:pt x="146" y="3"/>
                    <a:pt x="134" y="9"/>
                  </a:cubicBezTo>
                  <a:cubicBezTo>
                    <a:pt x="122" y="3"/>
                    <a:pt x="109"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6016163" y="4313160"/>
              <a:ext cx="5673" cy="5863"/>
            </a:xfrm>
            <a:custGeom>
              <a:avLst/>
              <a:gdLst/>
              <a:ahLst/>
              <a:cxnLst/>
              <a:rect l="l" t="t" r="r" b="b"/>
              <a:pathLst>
                <a:path w="268" h="277" extrusionOk="0">
                  <a:moveTo>
                    <a:pt x="97" y="1"/>
                  </a:moveTo>
                  <a:cubicBezTo>
                    <a:pt x="45" y="1"/>
                    <a:pt x="0" y="55"/>
                    <a:pt x="0" y="110"/>
                  </a:cubicBezTo>
                  <a:lnTo>
                    <a:pt x="0" y="177"/>
                  </a:lnTo>
                  <a:cubicBezTo>
                    <a:pt x="17" y="243"/>
                    <a:pt x="75" y="277"/>
                    <a:pt x="134" y="277"/>
                  </a:cubicBezTo>
                  <a:cubicBezTo>
                    <a:pt x="192" y="277"/>
                    <a:pt x="250" y="243"/>
                    <a:pt x="267" y="177"/>
                  </a:cubicBezTo>
                  <a:lnTo>
                    <a:pt x="267" y="110"/>
                  </a:lnTo>
                  <a:cubicBezTo>
                    <a:pt x="267" y="55"/>
                    <a:pt x="223" y="1"/>
                    <a:pt x="170" y="1"/>
                  </a:cubicBezTo>
                  <a:cubicBezTo>
                    <a:pt x="158" y="1"/>
                    <a:pt x="146" y="4"/>
                    <a:pt x="134" y="10"/>
                  </a:cubicBezTo>
                  <a:cubicBezTo>
                    <a:pt x="121" y="4"/>
                    <a:pt x="109" y="1"/>
                    <a:pt x="9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6028165" y="3892350"/>
              <a:ext cx="6371" cy="6562"/>
            </a:xfrm>
            <a:custGeom>
              <a:avLst/>
              <a:gdLst/>
              <a:ahLst/>
              <a:cxnLst/>
              <a:rect l="l" t="t" r="r" b="b"/>
              <a:pathLst>
                <a:path w="301" h="310" extrusionOk="0">
                  <a:moveTo>
                    <a:pt x="131" y="0"/>
                  </a:moveTo>
                  <a:cubicBezTo>
                    <a:pt x="77" y="0"/>
                    <a:pt x="28" y="55"/>
                    <a:pt x="0" y="109"/>
                  </a:cubicBezTo>
                  <a:lnTo>
                    <a:pt x="0" y="176"/>
                  </a:lnTo>
                  <a:cubicBezTo>
                    <a:pt x="34" y="242"/>
                    <a:pt x="67" y="276"/>
                    <a:pt x="134" y="309"/>
                  </a:cubicBezTo>
                  <a:cubicBezTo>
                    <a:pt x="200" y="309"/>
                    <a:pt x="267" y="242"/>
                    <a:pt x="301" y="176"/>
                  </a:cubicBezTo>
                  <a:lnTo>
                    <a:pt x="301" y="109"/>
                  </a:lnTo>
                  <a:cubicBezTo>
                    <a:pt x="301" y="55"/>
                    <a:pt x="256" y="0"/>
                    <a:pt x="203" y="0"/>
                  </a:cubicBezTo>
                  <a:cubicBezTo>
                    <a:pt x="192" y="0"/>
                    <a:pt x="179" y="3"/>
                    <a:pt x="167" y="9"/>
                  </a:cubicBezTo>
                  <a:cubicBezTo>
                    <a:pt x="155" y="3"/>
                    <a:pt x="143" y="0"/>
                    <a:pt x="131"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6018978" y="4207958"/>
              <a:ext cx="6371" cy="5863"/>
            </a:xfrm>
            <a:custGeom>
              <a:avLst/>
              <a:gdLst/>
              <a:ahLst/>
              <a:cxnLst/>
              <a:rect l="l" t="t" r="r" b="b"/>
              <a:pathLst>
                <a:path w="301" h="277" extrusionOk="0">
                  <a:moveTo>
                    <a:pt x="119" y="1"/>
                  </a:moveTo>
                  <a:cubicBezTo>
                    <a:pt x="55" y="1"/>
                    <a:pt x="28" y="55"/>
                    <a:pt x="1" y="110"/>
                  </a:cubicBezTo>
                  <a:lnTo>
                    <a:pt x="1" y="176"/>
                  </a:lnTo>
                  <a:cubicBezTo>
                    <a:pt x="17" y="243"/>
                    <a:pt x="84" y="276"/>
                    <a:pt x="151" y="276"/>
                  </a:cubicBezTo>
                  <a:cubicBezTo>
                    <a:pt x="217" y="276"/>
                    <a:pt x="284" y="243"/>
                    <a:pt x="301" y="176"/>
                  </a:cubicBezTo>
                  <a:lnTo>
                    <a:pt x="301" y="110"/>
                  </a:lnTo>
                  <a:cubicBezTo>
                    <a:pt x="274" y="55"/>
                    <a:pt x="246" y="1"/>
                    <a:pt x="201" y="1"/>
                  </a:cubicBezTo>
                  <a:cubicBezTo>
                    <a:pt x="191" y="1"/>
                    <a:pt x="180" y="3"/>
                    <a:pt x="167" y="10"/>
                  </a:cubicBezTo>
                  <a:cubicBezTo>
                    <a:pt x="149" y="3"/>
                    <a:pt x="133" y="1"/>
                    <a:pt x="119"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6017560" y="4260411"/>
              <a:ext cx="5673" cy="6371"/>
            </a:xfrm>
            <a:custGeom>
              <a:avLst/>
              <a:gdLst/>
              <a:ahLst/>
              <a:cxnLst/>
              <a:rect l="l" t="t" r="r" b="b"/>
              <a:pathLst>
                <a:path w="268" h="301" extrusionOk="0">
                  <a:moveTo>
                    <a:pt x="134" y="0"/>
                  </a:moveTo>
                  <a:cubicBezTo>
                    <a:pt x="68" y="0"/>
                    <a:pt x="1" y="33"/>
                    <a:pt x="1" y="133"/>
                  </a:cubicBezTo>
                  <a:lnTo>
                    <a:pt x="1" y="167"/>
                  </a:lnTo>
                  <a:cubicBezTo>
                    <a:pt x="1" y="234"/>
                    <a:pt x="68" y="300"/>
                    <a:pt x="134" y="300"/>
                  </a:cubicBezTo>
                  <a:cubicBezTo>
                    <a:pt x="201" y="300"/>
                    <a:pt x="268" y="267"/>
                    <a:pt x="268" y="200"/>
                  </a:cubicBezTo>
                  <a:lnTo>
                    <a:pt x="268" y="133"/>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6020396" y="4155187"/>
              <a:ext cx="6012" cy="6731"/>
            </a:xfrm>
            <a:custGeom>
              <a:avLst/>
              <a:gdLst/>
              <a:ahLst/>
              <a:cxnLst/>
              <a:rect l="l" t="t" r="r" b="b"/>
              <a:pathLst>
                <a:path w="284" h="318" extrusionOk="0">
                  <a:moveTo>
                    <a:pt x="167" y="1"/>
                  </a:moveTo>
                  <a:cubicBezTo>
                    <a:pt x="100" y="1"/>
                    <a:pt x="34" y="34"/>
                    <a:pt x="0" y="134"/>
                  </a:cubicBezTo>
                  <a:lnTo>
                    <a:pt x="0" y="168"/>
                  </a:lnTo>
                  <a:cubicBezTo>
                    <a:pt x="17" y="268"/>
                    <a:pt x="92" y="318"/>
                    <a:pt x="159" y="318"/>
                  </a:cubicBezTo>
                  <a:cubicBezTo>
                    <a:pt x="226" y="318"/>
                    <a:pt x="284" y="268"/>
                    <a:pt x="267" y="168"/>
                  </a:cubicBezTo>
                  <a:lnTo>
                    <a:pt x="267" y="134"/>
                  </a:lnTo>
                  <a:cubicBezTo>
                    <a:pt x="267" y="34"/>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5971669" y="3890403"/>
              <a:ext cx="5673" cy="6731"/>
            </a:xfrm>
            <a:custGeom>
              <a:avLst/>
              <a:gdLst/>
              <a:ahLst/>
              <a:cxnLst/>
              <a:rect l="l" t="t" r="r" b="b"/>
              <a:pathLst>
                <a:path w="268" h="318" extrusionOk="0">
                  <a:moveTo>
                    <a:pt x="134" y="1"/>
                  </a:moveTo>
                  <a:cubicBezTo>
                    <a:pt x="67" y="1"/>
                    <a:pt x="1" y="34"/>
                    <a:pt x="1" y="134"/>
                  </a:cubicBezTo>
                  <a:lnTo>
                    <a:pt x="1" y="168"/>
                  </a:lnTo>
                  <a:cubicBezTo>
                    <a:pt x="1" y="268"/>
                    <a:pt x="67" y="318"/>
                    <a:pt x="134" y="318"/>
                  </a:cubicBezTo>
                  <a:cubicBezTo>
                    <a:pt x="201" y="318"/>
                    <a:pt x="268" y="268"/>
                    <a:pt x="268" y="168"/>
                  </a:cubicBezTo>
                  <a:lnTo>
                    <a:pt x="268" y="134"/>
                  </a:lnTo>
                  <a:cubicBezTo>
                    <a:pt x="268" y="68"/>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5744308" y="3883862"/>
              <a:ext cx="5673" cy="5863"/>
            </a:xfrm>
            <a:custGeom>
              <a:avLst/>
              <a:gdLst/>
              <a:ahLst/>
              <a:cxnLst/>
              <a:rect l="l" t="t" r="r" b="b"/>
              <a:pathLst>
                <a:path w="268" h="277" extrusionOk="0">
                  <a:moveTo>
                    <a:pt x="98" y="1"/>
                  </a:moveTo>
                  <a:cubicBezTo>
                    <a:pt x="45" y="1"/>
                    <a:pt x="1" y="55"/>
                    <a:pt x="1" y="110"/>
                  </a:cubicBezTo>
                  <a:lnTo>
                    <a:pt x="1" y="176"/>
                  </a:lnTo>
                  <a:cubicBezTo>
                    <a:pt x="17" y="243"/>
                    <a:pt x="84" y="276"/>
                    <a:pt x="147" y="276"/>
                  </a:cubicBezTo>
                  <a:cubicBezTo>
                    <a:pt x="209" y="276"/>
                    <a:pt x="268" y="243"/>
                    <a:pt x="268" y="176"/>
                  </a:cubicBezTo>
                  <a:lnTo>
                    <a:pt x="268" y="110"/>
                  </a:lnTo>
                  <a:cubicBezTo>
                    <a:pt x="268" y="55"/>
                    <a:pt x="223" y="1"/>
                    <a:pt x="170" y="1"/>
                  </a:cubicBezTo>
                  <a:cubicBezTo>
                    <a:pt x="159" y="1"/>
                    <a:pt x="146" y="4"/>
                    <a:pt x="134" y="10"/>
                  </a:cubicBezTo>
                  <a:cubicBezTo>
                    <a:pt x="122" y="4"/>
                    <a:pt x="110"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5914474" y="3889006"/>
              <a:ext cx="6393" cy="6371"/>
            </a:xfrm>
            <a:custGeom>
              <a:avLst/>
              <a:gdLst/>
              <a:ahLst/>
              <a:cxnLst/>
              <a:rect l="l" t="t" r="r" b="b"/>
              <a:pathLst>
                <a:path w="302" h="301" extrusionOk="0">
                  <a:moveTo>
                    <a:pt x="168" y="0"/>
                  </a:moveTo>
                  <a:cubicBezTo>
                    <a:pt x="101" y="0"/>
                    <a:pt x="34" y="33"/>
                    <a:pt x="1" y="100"/>
                  </a:cubicBezTo>
                  <a:lnTo>
                    <a:pt x="1" y="167"/>
                  </a:lnTo>
                  <a:cubicBezTo>
                    <a:pt x="34" y="234"/>
                    <a:pt x="68" y="300"/>
                    <a:pt x="134" y="300"/>
                  </a:cubicBezTo>
                  <a:cubicBezTo>
                    <a:pt x="201" y="300"/>
                    <a:pt x="268" y="234"/>
                    <a:pt x="301" y="167"/>
                  </a:cubicBezTo>
                  <a:lnTo>
                    <a:pt x="301" y="134"/>
                  </a:lnTo>
                  <a:cubicBezTo>
                    <a:pt x="268" y="33"/>
                    <a:pt x="234" y="0"/>
                    <a:pt x="16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5857999" y="3886889"/>
              <a:ext cx="5673" cy="6562"/>
            </a:xfrm>
            <a:custGeom>
              <a:avLst/>
              <a:gdLst/>
              <a:ahLst/>
              <a:cxnLst/>
              <a:rect l="l" t="t" r="r" b="b"/>
              <a:pathLst>
                <a:path w="268" h="310" extrusionOk="0">
                  <a:moveTo>
                    <a:pt x="134" y="0"/>
                  </a:moveTo>
                  <a:cubicBezTo>
                    <a:pt x="67" y="0"/>
                    <a:pt x="0" y="67"/>
                    <a:pt x="0" y="133"/>
                  </a:cubicBezTo>
                  <a:lnTo>
                    <a:pt x="0" y="200"/>
                  </a:lnTo>
                  <a:cubicBezTo>
                    <a:pt x="0" y="267"/>
                    <a:pt x="67" y="300"/>
                    <a:pt x="134" y="300"/>
                  </a:cubicBezTo>
                  <a:cubicBezTo>
                    <a:pt x="146" y="306"/>
                    <a:pt x="158" y="309"/>
                    <a:pt x="170" y="309"/>
                  </a:cubicBezTo>
                  <a:cubicBezTo>
                    <a:pt x="223" y="309"/>
                    <a:pt x="267" y="255"/>
                    <a:pt x="267" y="200"/>
                  </a:cubicBezTo>
                  <a:lnTo>
                    <a:pt x="267" y="133"/>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5801503" y="3885471"/>
              <a:ext cx="5673" cy="6371"/>
            </a:xfrm>
            <a:custGeom>
              <a:avLst/>
              <a:gdLst/>
              <a:ahLst/>
              <a:cxnLst/>
              <a:rect l="l" t="t" r="r" b="b"/>
              <a:pathLst>
                <a:path w="268" h="301" extrusionOk="0">
                  <a:moveTo>
                    <a:pt x="134" y="0"/>
                  </a:moveTo>
                  <a:cubicBezTo>
                    <a:pt x="67" y="0"/>
                    <a:pt x="1" y="34"/>
                    <a:pt x="1" y="134"/>
                  </a:cubicBezTo>
                  <a:lnTo>
                    <a:pt x="1" y="167"/>
                  </a:lnTo>
                  <a:cubicBezTo>
                    <a:pt x="1" y="234"/>
                    <a:pt x="34" y="301"/>
                    <a:pt x="134" y="301"/>
                  </a:cubicBezTo>
                  <a:cubicBezTo>
                    <a:pt x="201" y="301"/>
                    <a:pt x="234" y="267"/>
                    <a:pt x="268" y="200"/>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5747843" y="3778660"/>
              <a:ext cx="5673" cy="6393"/>
            </a:xfrm>
            <a:custGeom>
              <a:avLst/>
              <a:gdLst/>
              <a:ahLst/>
              <a:cxnLst/>
              <a:rect l="l" t="t" r="r" b="b"/>
              <a:pathLst>
                <a:path w="268" h="302" extrusionOk="0">
                  <a:moveTo>
                    <a:pt x="98" y="1"/>
                  </a:moveTo>
                  <a:cubicBezTo>
                    <a:pt x="45" y="1"/>
                    <a:pt x="1" y="55"/>
                    <a:pt x="1" y="109"/>
                  </a:cubicBezTo>
                  <a:lnTo>
                    <a:pt x="1" y="176"/>
                  </a:lnTo>
                  <a:cubicBezTo>
                    <a:pt x="1" y="260"/>
                    <a:pt x="59" y="301"/>
                    <a:pt x="121" y="301"/>
                  </a:cubicBezTo>
                  <a:cubicBezTo>
                    <a:pt x="184" y="301"/>
                    <a:pt x="251" y="260"/>
                    <a:pt x="267" y="176"/>
                  </a:cubicBezTo>
                  <a:lnTo>
                    <a:pt x="267" y="109"/>
                  </a:lnTo>
                  <a:cubicBezTo>
                    <a:pt x="267" y="55"/>
                    <a:pt x="223" y="1"/>
                    <a:pt x="170" y="1"/>
                  </a:cubicBezTo>
                  <a:cubicBezTo>
                    <a:pt x="158" y="1"/>
                    <a:pt x="146" y="3"/>
                    <a:pt x="134" y="9"/>
                  </a:cubicBezTo>
                  <a:cubicBezTo>
                    <a:pt x="122" y="3"/>
                    <a:pt x="109"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5749262" y="3725889"/>
              <a:ext cx="5673" cy="6202"/>
            </a:xfrm>
            <a:custGeom>
              <a:avLst/>
              <a:gdLst/>
              <a:ahLst/>
              <a:cxnLst/>
              <a:rect l="l" t="t" r="r" b="b"/>
              <a:pathLst>
                <a:path w="268" h="293" extrusionOk="0">
                  <a:moveTo>
                    <a:pt x="134" y="1"/>
                  </a:moveTo>
                  <a:cubicBezTo>
                    <a:pt x="67" y="1"/>
                    <a:pt x="0" y="67"/>
                    <a:pt x="0" y="134"/>
                  </a:cubicBezTo>
                  <a:lnTo>
                    <a:pt x="0" y="167"/>
                  </a:lnTo>
                  <a:cubicBezTo>
                    <a:pt x="0" y="251"/>
                    <a:pt x="67" y="293"/>
                    <a:pt x="134" y="293"/>
                  </a:cubicBezTo>
                  <a:cubicBezTo>
                    <a:pt x="200" y="293"/>
                    <a:pt x="267" y="251"/>
                    <a:pt x="267" y="167"/>
                  </a:cubicBezTo>
                  <a:lnTo>
                    <a:pt x="267" y="101"/>
                  </a:lnTo>
                  <a:cubicBezTo>
                    <a:pt x="234"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5745727" y="3831092"/>
              <a:ext cx="5673" cy="6922"/>
            </a:xfrm>
            <a:custGeom>
              <a:avLst/>
              <a:gdLst/>
              <a:ahLst/>
              <a:cxnLst/>
              <a:rect l="l" t="t" r="r" b="b"/>
              <a:pathLst>
                <a:path w="268" h="327" extrusionOk="0">
                  <a:moveTo>
                    <a:pt x="167" y="1"/>
                  </a:moveTo>
                  <a:cubicBezTo>
                    <a:pt x="67" y="1"/>
                    <a:pt x="34" y="68"/>
                    <a:pt x="0" y="134"/>
                  </a:cubicBezTo>
                  <a:lnTo>
                    <a:pt x="0" y="201"/>
                  </a:lnTo>
                  <a:cubicBezTo>
                    <a:pt x="0" y="284"/>
                    <a:pt x="67" y="326"/>
                    <a:pt x="134" y="326"/>
                  </a:cubicBezTo>
                  <a:cubicBezTo>
                    <a:pt x="201" y="326"/>
                    <a:pt x="267" y="284"/>
                    <a:pt x="267" y="201"/>
                  </a:cubicBezTo>
                  <a:lnTo>
                    <a:pt x="267" y="134"/>
                  </a:lnTo>
                  <a:cubicBezTo>
                    <a:pt x="267" y="68"/>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5742911" y="3936315"/>
              <a:ext cx="6371" cy="6710"/>
            </a:xfrm>
            <a:custGeom>
              <a:avLst/>
              <a:gdLst/>
              <a:ahLst/>
              <a:cxnLst/>
              <a:rect l="l" t="t" r="r" b="b"/>
              <a:pathLst>
                <a:path w="301" h="317" extrusionOk="0">
                  <a:moveTo>
                    <a:pt x="133" y="0"/>
                  </a:moveTo>
                  <a:cubicBezTo>
                    <a:pt x="100" y="0"/>
                    <a:pt x="33" y="33"/>
                    <a:pt x="0" y="67"/>
                  </a:cubicBezTo>
                  <a:cubicBezTo>
                    <a:pt x="0" y="100"/>
                    <a:pt x="0" y="100"/>
                    <a:pt x="0" y="134"/>
                  </a:cubicBezTo>
                  <a:lnTo>
                    <a:pt x="0" y="167"/>
                  </a:lnTo>
                  <a:cubicBezTo>
                    <a:pt x="0" y="267"/>
                    <a:pt x="67" y="317"/>
                    <a:pt x="133" y="317"/>
                  </a:cubicBezTo>
                  <a:cubicBezTo>
                    <a:pt x="200" y="317"/>
                    <a:pt x="267" y="267"/>
                    <a:pt x="267" y="167"/>
                  </a:cubicBezTo>
                  <a:lnTo>
                    <a:pt x="267" y="134"/>
                  </a:lnTo>
                  <a:cubicBezTo>
                    <a:pt x="300" y="100"/>
                    <a:pt x="300" y="100"/>
                    <a:pt x="267" y="67"/>
                  </a:cubicBezTo>
                  <a:cubicBezTo>
                    <a:pt x="267" y="33"/>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5740075" y="4041518"/>
              <a:ext cx="5673" cy="6901"/>
            </a:xfrm>
            <a:custGeom>
              <a:avLst/>
              <a:gdLst/>
              <a:ahLst/>
              <a:cxnLst/>
              <a:rect l="l" t="t" r="r" b="b"/>
              <a:pathLst>
                <a:path w="268" h="326" extrusionOk="0">
                  <a:moveTo>
                    <a:pt x="134" y="0"/>
                  </a:moveTo>
                  <a:cubicBezTo>
                    <a:pt x="67" y="0"/>
                    <a:pt x="1" y="67"/>
                    <a:pt x="1" y="134"/>
                  </a:cubicBezTo>
                  <a:lnTo>
                    <a:pt x="1" y="200"/>
                  </a:lnTo>
                  <a:cubicBezTo>
                    <a:pt x="1" y="284"/>
                    <a:pt x="67" y="326"/>
                    <a:pt x="134" y="326"/>
                  </a:cubicBezTo>
                  <a:cubicBezTo>
                    <a:pt x="201" y="326"/>
                    <a:pt x="267" y="284"/>
                    <a:pt x="267" y="200"/>
                  </a:cubicBezTo>
                  <a:lnTo>
                    <a:pt x="267" y="134"/>
                  </a:lnTo>
                  <a:cubicBezTo>
                    <a:pt x="234"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5741493" y="3989065"/>
              <a:ext cx="5673" cy="6583"/>
            </a:xfrm>
            <a:custGeom>
              <a:avLst/>
              <a:gdLst/>
              <a:ahLst/>
              <a:cxnLst/>
              <a:rect l="l" t="t" r="r" b="b"/>
              <a:pathLst>
                <a:path w="268" h="311" extrusionOk="0">
                  <a:moveTo>
                    <a:pt x="97" y="1"/>
                  </a:moveTo>
                  <a:cubicBezTo>
                    <a:pt x="45" y="1"/>
                    <a:pt x="0" y="55"/>
                    <a:pt x="0" y="110"/>
                  </a:cubicBezTo>
                  <a:lnTo>
                    <a:pt x="0" y="177"/>
                  </a:lnTo>
                  <a:cubicBezTo>
                    <a:pt x="0" y="243"/>
                    <a:pt x="67" y="310"/>
                    <a:pt x="134" y="310"/>
                  </a:cubicBezTo>
                  <a:cubicBezTo>
                    <a:pt x="200" y="310"/>
                    <a:pt x="267" y="243"/>
                    <a:pt x="267" y="177"/>
                  </a:cubicBezTo>
                  <a:lnTo>
                    <a:pt x="267" y="110"/>
                  </a:lnTo>
                  <a:cubicBezTo>
                    <a:pt x="267" y="55"/>
                    <a:pt x="223" y="1"/>
                    <a:pt x="170" y="1"/>
                  </a:cubicBezTo>
                  <a:cubicBezTo>
                    <a:pt x="158" y="1"/>
                    <a:pt x="146" y="4"/>
                    <a:pt x="134" y="10"/>
                  </a:cubicBezTo>
                  <a:cubicBezTo>
                    <a:pt x="121" y="4"/>
                    <a:pt x="109" y="1"/>
                    <a:pt x="9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5802921" y="3833039"/>
              <a:ext cx="5673" cy="6562"/>
            </a:xfrm>
            <a:custGeom>
              <a:avLst/>
              <a:gdLst/>
              <a:ahLst/>
              <a:cxnLst/>
              <a:rect l="l" t="t" r="r" b="b"/>
              <a:pathLst>
                <a:path w="268" h="310" extrusionOk="0">
                  <a:moveTo>
                    <a:pt x="97" y="0"/>
                  </a:moveTo>
                  <a:cubicBezTo>
                    <a:pt x="45" y="0"/>
                    <a:pt x="0" y="55"/>
                    <a:pt x="0" y="109"/>
                  </a:cubicBezTo>
                  <a:lnTo>
                    <a:pt x="0" y="176"/>
                  </a:lnTo>
                  <a:cubicBezTo>
                    <a:pt x="0" y="242"/>
                    <a:pt x="67" y="309"/>
                    <a:pt x="134" y="309"/>
                  </a:cubicBezTo>
                  <a:cubicBezTo>
                    <a:pt x="201" y="309"/>
                    <a:pt x="267" y="242"/>
                    <a:pt x="267" y="176"/>
                  </a:cubicBezTo>
                  <a:lnTo>
                    <a:pt x="267" y="109"/>
                  </a:lnTo>
                  <a:cubicBezTo>
                    <a:pt x="267" y="55"/>
                    <a:pt x="223" y="0"/>
                    <a:pt x="170" y="0"/>
                  </a:cubicBezTo>
                  <a:cubicBezTo>
                    <a:pt x="158" y="0"/>
                    <a:pt x="146" y="3"/>
                    <a:pt x="134" y="9"/>
                  </a:cubicBezTo>
                  <a:cubicBezTo>
                    <a:pt x="122" y="3"/>
                    <a:pt x="109" y="0"/>
                    <a:pt x="9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5804339" y="3780268"/>
              <a:ext cx="5652" cy="6731"/>
            </a:xfrm>
            <a:custGeom>
              <a:avLst/>
              <a:gdLst/>
              <a:ahLst/>
              <a:cxnLst/>
              <a:rect l="l" t="t" r="r" b="b"/>
              <a:pathLst>
                <a:path w="267" h="318" extrusionOk="0">
                  <a:moveTo>
                    <a:pt x="134" y="0"/>
                  </a:moveTo>
                  <a:cubicBezTo>
                    <a:pt x="67" y="0"/>
                    <a:pt x="0" y="33"/>
                    <a:pt x="0" y="134"/>
                  </a:cubicBezTo>
                  <a:lnTo>
                    <a:pt x="0" y="167"/>
                  </a:lnTo>
                  <a:cubicBezTo>
                    <a:pt x="0" y="267"/>
                    <a:pt x="67" y="317"/>
                    <a:pt x="134" y="317"/>
                  </a:cubicBezTo>
                  <a:cubicBezTo>
                    <a:pt x="200" y="317"/>
                    <a:pt x="267" y="267"/>
                    <a:pt x="267" y="167"/>
                  </a:cubicBezTo>
                  <a:lnTo>
                    <a:pt x="267" y="134"/>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5796571" y="4043444"/>
              <a:ext cx="5673" cy="6393"/>
            </a:xfrm>
            <a:custGeom>
              <a:avLst/>
              <a:gdLst/>
              <a:ahLst/>
              <a:cxnLst/>
              <a:rect l="l" t="t" r="r" b="b"/>
              <a:pathLst>
                <a:path w="268" h="302" extrusionOk="0">
                  <a:moveTo>
                    <a:pt x="97" y="0"/>
                  </a:moveTo>
                  <a:cubicBezTo>
                    <a:pt x="45" y="0"/>
                    <a:pt x="0" y="55"/>
                    <a:pt x="0" y="109"/>
                  </a:cubicBezTo>
                  <a:lnTo>
                    <a:pt x="0" y="176"/>
                  </a:lnTo>
                  <a:cubicBezTo>
                    <a:pt x="17" y="260"/>
                    <a:pt x="75" y="301"/>
                    <a:pt x="134" y="301"/>
                  </a:cubicBezTo>
                  <a:cubicBezTo>
                    <a:pt x="192" y="301"/>
                    <a:pt x="250" y="260"/>
                    <a:pt x="267" y="176"/>
                  </a:cubicBezTo>
                  <a:lnTo>
                    <a:pt x="267" y="109"/>
                  </a:lnTo>
                  <a:cubicBezTo>
                    <a:pt x="267" y="55"/>
                    <a:pt x="223" y="0"/>
                    <a:pt x="170" y="0"/>
                  </a:cubicBezTo>
                  <a:cubicBezTo>
                    <a:pt x="158" y="0"/>
                    <a:pt x="146" y="3"/>
                    <a:pt x="134" y="9"/>
                  </a:cubicBezTo>
                  <a:cubicBezTo>
                    <a:pt x="121" y="3"/>
                    <a:pt x="109" y="0"/>
                    <a:pt x="9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5805737" y="3727815"/>
              <a:ext cx="5673" cy="6562"/>
            </a:xfrm>
            <a:custGeom>
              <a:avLst/>
              <a:gdLst/>
              <a:ahLst/>
              <a:cxnLst/>
              <a:rect l="l" t="t" r="r" b="b"/>
              <a:pathLst>
                <a:path w="268" h="310" extrusionOk="0">
                  <a:moveTo>
                    <a:pt x="98" y="1"/>
                  </a:moveTo>
                  <a:cubicBezTo>
                    <a:pt x="45" y="1"/>
                    <a:pt x="1" y="55"/>
                    <a:pt x="1" y="110"/>
                  </a:cubicBezTo>
                  <a:lnTo>
                    <a:pt x="1" y="176"/>
                  </a:lnTo>
                  <a:cubicBezTo>
                    <a:pt x="1" y="243"/>
                    <a:pt x="68" y="310"/>
                    <a:pt x="134" y="310"/>
                  </a:cubicBezTo>
                  <a:cubicBezTo>
                    <a:pt x="201" y="310"/>
                    <a:pt x="268" y="243"/>
                    <a:pt x="268" y="176"/>
                  </a:cubicBezTo>
                  <a:lnTo>
                    <a:pt x="268" y="110"/>
                  </a:lnTo>
                  <a:cubicBezTo>
                    <a:pt x="268" y="55"/>
                    <a:pt x="245" y="1"/>
                    <a:pt x="183" y="1"/>
                  </a:cubicBezTo>
                  <a:cubicBezTo>
                    <a:pt x="169" y="1"/>
                    <a:pt x="153" y="4"/>
                    <a:pt x="134" y="10"/>
                  </a:cubicBezTo>
                  <a:cubicBezTo>
                    <a:pt x="122" y="4"/>
                    <a:pt x="110"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5797968" y="3990673"/>
              <a:ext cx="5673" cy="6371"/>
            </a:xfrm>
            <a:custGeom>
              <a:avLst/>
              <a:gdLst/>
              <a:ahLst/>
              <a:cxnLst/>
              <a:rect l="l" t="t" r="r" b="b"/>
              <a:pathLst>
                <a:path w="268" h="301" extrusionOk="0">
                  <a:moveTo>
                    <a:pt x="134" y="1"/>
                  </a:moveTo>
                  <a:cubicBezTo>
                    <a:pt x="68" y="1"/>
                    <a:pt x="34" y="34"/>
                    <a:pt x="1" y="134"/>
                  </a:cubicBezTo>
                  <a:lnTo>
                    <a:pt x="1" y="167"/>
                  </a:lnTo>
                  <a:cubicBezTo>
                    <a:pt x="1" y="234"/>
                    <a:pt x="68" y="301"/>
                    <a:pt x="134" y="301"/>
                  </a:cubicBezTo>
                  <a:cubicBezTo>
                    <a:pt x="201" y="301"/>
                    <a:pt x="268" y="234"/>
                    <a:pt x="268" y="167"/>
                  </a:cubicBezTo>
                  <a:lnTo>
                    <a:pt x="268" y="134"/>
                  </a:lnTo>
                  <a:cubicBezTo>
                    <a:pt x="268"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5800085" y="3938157"/>
              <a:ext cx="5673" cy="6647"/>
            </a:xfrm>
            <a:custGeom>
              <a:avLst/>
              <a:gdLst/>
              <a:ahLst/>
              <a:cxnLst/>
              <a:rect l="l" t="t" r="r" b="b"/>
              <a:pathLst>
                <a:path w="268" h="314" extrusionOk="0">
                  <a:moveTo>
                    <a:pt x="87" y="0"/>
                  </a:moveTo>
                  <a:cubicBezTo>
                    <a:pt x="50" y="0"/>
                    <a:pt x="25" y="31"/>
                    <a:pt x="1" y="80"/>
                  </a:cubicBezTo>
                  <a:cubicBezTo>
                    <a:pt x="1" y="80"/>
                    <a:pt x="1" y="113"/>
                    <a:pt x="1" y="113"/>
                  </a:cubicBezTo>
                  <a:lnTo>
                    <a:pt x="1" y="180"/>
                  </a:lnTo>
                  <a:cubicBezTo>
                    <a:pt x="1" y="247"/>
                    <a:pt x="68" y="313"/>
                    <a:pt x="134" y="313"/>
                  </a:cubicBezTo>
                  <a:cubicBezTo>
                    <a:pt x="201" y="313"/>
                    <a:pt x="268" y="247"/>
                    <a:pt x="268" y="180"/>
                  </a:cubicBezTo>
                  <a:lnTo>
                    <a:pt x="268" y="113"/>
                  </a:lnTo>
                  <a:cubicBezTo>
                    <a:pt x="268" y="113"/>
                    <a:pt x="268" y="80"/>
                    <a:pt x="268" y="80"/>
                  </a:cubicBezTo>
                  <a:cubicBezTo>
                    <a:pt x="243" y="31"/>
                    <a:pt x="201" y="0"/>
                    <a:pt x="167" y="0"/>
                  </a:cubicBezTo>
                  <a:cubicBezTo>
                    <a:pt x="155" y="0"/>
                    <a:pt x="143" y="4"/>
                    <a:pt x="134" y="13"/>
                  </a:cubicBezTo>
                  <a:cubicBezTo>
                    <a:pt x="117" y="4"/>
                    <a:pt x="101" y="0"/>
                    <a:pt x="8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5862931" y="3729424"/>
              <a:ext cx="5673" cy="6371"/>
            </a:xfrm>
            <a:custGeom>
              <a:avLst/>
              <a:gdLst/>
              <a:ahLst/>
              <a:cxnLst/>
              <a:rect l="l" t="t" r="r" b="b"/>
              <a:pathLst>
                <a:path w="268" h="301" extrusionOk="0">
                  <a:moveTo>
                    <a:pt x="134" y="0"/>
                  </a:moveTo>
                  <a:cubicBezTo>
                    <a:pt x="67" y="0"/>
                    <a:pt x="1" y="34"/>
                    <a:pt x="1" y="134"/>
                  </a:cubicBezTo>
                  <a:lnTo>
                    <a:pt x="1" y="167"/>
                  </a:lnTo>
                  <a:cubicBezTo>
                    <a:pt x="1" y="234"/>
                    <a:pt x="34" y="301"/>
                    <a:pt x="134" y="301"/>
                  </a:cubicBezTo>
                  <a:cubicBezTo>
                    <a:pt x="201" y="301"/>
                    <a:pt x="234" y="267"/>
                    <a:pt x="268" y="201"/>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5859396" y="3834627"/>
              <a:ext cx="5673" cy="6371"/>
            </a:xfrm>
            <a:custGeom>
              <a:avLst/>
              <a:gdLst/>
              <a:ahLst/>
              <a:cxnLst/>
              <a:rect l="l" t="t" r="r" b="b"/>
              <a:pathLst>
                <a:path w="268" h="301" extrusionOk="0">
                  <a:moveTo>
                    <a:pt x="134" y="1"/>
                  </a:moveTo>
                  <a:cubicBezTo>
                    <a:pt x="68" y="1"/>
                    <a:pt x="1" y="34"/>
                    <a:pt x="1" y="101"/>
                  </a:cubicBezTo>
                  <a:lnTo>
                    <a:pt x="1" y="167"/>
                  </a:lnTo>
                  <a:cubicBezTo>
                    <a:pt x="1" y="234"/>
                    <a:pt x="68" y="301"/>
                    <a:pt x="134" y="301"/>
                  </a:cubicBezTo>
                  <a:cubicBezTo>
                    <a:pt x="201" y="301"/>
                    <a:pt x="268" y="267"/>
                    <a:pt x="268" y="167"/>
                  </a:cubicBezTo>
                  <a:lnTo>
                    <a:pt x="268" y="134"/>
                  </a:lnTo>
                  <a:cubicBezTo>
                    <a:pt x="268"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5861534" y="3782385"/>
              <a:ext cx="5652" cy="6371"/>
            </a:xfrm>
            <a:custGeom>
              <a:avLst/>
              <a:gdLst/>
              <a:ahLst/>
              <a:cxnLst/>
              <a:rect l="l" t="t" r="r" b="b"/>
              <a:pathLst>
                <a:path w="267" h="301" extrusionOk="0">
                  <a:moveTo>
                    <a:pt x="133" y="0"/>
                  </a:moveTo>
                  <a:cubicBezTo>
                    <a:pt x="67" y="0"/>
                    <a:pt x="0" y="34"/>
                    <a:pt x="0" y="134"/>
                  </a:cubicBezTo>
                  <a:lnTo>
                    <a:pt x="0" y="167"/>
                  </a:lnTo>
                  <a:cubicBezTo>
                    <a:pt x="0" y="234"/>
                    <a:pt x="33" y="300"/>
                    <a:pt x="100" y="300"/>
                  </a:cubicBezTo>
                  <a:cubicBezTo>
                    <a:pt x="200" y="300"/>
                    <a:pt x="234" y="267"/>
                    <a:pt x="267" y="200"/>
                  </a:cubicBezTo>
                  <a:lnTo>
                    <a:pt x="267" y="134"/>
                  </a:lnTo>
                  <a:cubicBezTo>
                    <a:pt x="267" y="67"/>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5857279" y="3939829"/>
              <a:ext cx="5673" cy="6393"/>
            </a:xfrm>
            <a:custGeom>
              <a:avLst/>
              <a:gdLst/>
              <a:ahLst/>
              <a:cxnLst/>
              <a:rect l="l" t="t" r="r" b="b"/>
              <a:pathLst>
                <a:path w="268" h="302" extrusionOk="0">
                  <a:moveTo>
                    <a:pt x="134" y="1"/>
                  </a:moveTo>
                  <a:cubicBezTo>
                    <a:pt x="68" y="1"/>
                    <a:pt x="34" y="34"/>
                    <a:pt x="1" y="68"/>
                  </a:cubicBezTo>
                  <a:cubicBezTo>
                    <a:pt x="1" y="68"/>
                    <a:pt x="1" y="101"/>
                    <a:pt x="1" y="101"/>
                  </a:cubicBezTo>
                  <a:lnTo>
                    <a:pt x="1" y="168"/>
                  </a:lnTo>
                  <a:cubicBezTo>
                    <a:pt x="1" y="234"/>
                    <a:pt x="68" y="301"/>
                    <a:pt x="134" y="301"/>
                  </a:cubicBezTo>
                  <a:cubicBezTo>
                    <a:pt x="201" y="301"/>
                    <a:pt x="268" y="268"/>
                    <a:pt x="268" y="168"/>
                  </a:cubicBezTo>
                  <a:lnTo>
                    <a:pt x="268" y="134"/>
                  </a:lnTo>
                  <a:cubicBezTo>
                    <a:pt x="268" y="101"/>
                    <a:pt x="268" y="101"/>
                    <a:pt x="268" y="68"/>
                  </a:cubicBezTo>
                  <a:cubicBezTo>
                    <a:pt x="234" y="34"/>
                    <a:pt x="168"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5855163" y="3992092"/>
              <a:ext cx="5673" cy="6562"/>
            </a:xfrm>
            <a:custGeom>
              <a:avLst/>
              <a:gdLst/>
              <a:ahLst/>
              <a:cxnLst/>
              <a:rect l="l" t="t" r="r" b="b"/>
              <a:pathLst>
                <a:path w="268" h="310" extrusionOk="0">
                  <a:moveTo>
                    <a:pt x="134" y="0"/>
                  </a:moveTo>
                  <a:cubicBezTo>
                    <a:pt x="68" y="0"/>
                    <a:pt x="1" y="67"/>
                    <a:pt x="1" y="134"/>
                  </a:cubicBezTo>
                  <a:lnTo>
                    <a:pt x="1" y="200"/>
                  </a:lnTo>
                  <a:cubicBezTo>
                    <a:pt x="1" y="267"/>
                    <a:pt x="68" y="301"/>
                    <a:pt x="134" y="301"/>
                  </a:cubicBezTo>
                  <a:cubicBezTo>
                    <a:pt x="146" y="307"/>
                    <a:pt x="159" y="309"/>
                    <a:pt x="171" y="309"/>
                  </a:cubicBezTo>
                  <a:cubicBezTo>
                    <a:pt x="223" y="309"/>
                    <a:pt x="268" y="255"/>
                    <a:pt x="268" y="200"/>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5853766" y="4045053"/>
              <a:ext cx="5652" cy="6371"/>
            </a:xfrm>
            <a:custGeom>
              <a:avLst/>
              <a:gdLst/>
              <a:ahLst/>
              <a:cxnLst/>
              <a:rect l="l" t="t" r="r" b="b"/>
              <a:pathLst>
                <a:path w="267" h="301" extrusionOk="0">
                  <a:moveTo>
                    <a:pt x="134" y="0"/>
                  </a:moveTo>
                  <a:cubicBezTo>
                    <a:pt x="67" y="0"/>
                    <a:pt x="0" y="33"/>
                    <a:pt x="0" y="100"/>
                  </a:cubicBezTo>
                  <a:lnTo>
                    <a:pt x="0" y="167"/>
                  </a:lnTo>
                  <a:cubicBezTo>
                    <a:pt x="0" y="234"/>
                    <a:pt x="33" y="300"/>
                    <a:pt x="100" y="300"/>
                  </a:cubicBezTo>
                  <a:cubicBezTo>
                    <a:pt x="167" y="300"/>
                    <a:pt x="234" y="267"/>
                    <a:pt x="267" y="167"/>
                  </a:cubicBezTo>
                  <a:lnTo>
                    <a:pt x="267" y="134"/>
                  </a:lnTo>
                  <a:cubicBezTo>
                    <a:pt x="234"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5913775" y="3941247"/>
              <a:ext cx="5673" cy="6371"/>
            </a:xfrm>
            <a:custGeom>
              <a:avLst/>
              <a:gdLst/>
              <a:ahLst/>
              <a:cxnLst/>
              <a:rect l="l" t="t" r="r" b="b"/>
              <a:pathLst>
                <a:path w="268" h="301" extrusionOk="0">
                  <a:moveTo>
                    <a:pt x="134" y="1"/>
                  </a:moveTo>
                  <a:cubicBezTo>
                    <a:pt x="67" y="1"/>
                    <a:pt x="34" y="34"/>
                    <a:pt x="0" y="67"/>
                  </a:cubicBezTo>
                  <a:cubicBezTo>
                    <a:pt x="0" y="101"/>
                    <a:pt x="0" y="101"/>
                    <a:pt x="0" y="134"/>
                  </a:cubicBezTo>
                  <a:lnTo>
                    <a:pt x="0" y="167"/>
                  </a:lnTo>
                  <a:cubicBezTo>
                    <a:pt x="0" y="234"/>
                    <a:pt x="67" y="301"/>
                    <a:pt x="134" y="301"/>
                  </a:cubicBezTo>
                  <a:cubicBezTo>
                    <a:pt x="201" y="301"/>
                    <a:pt x="267" y="267"/>
                    <a:pt x="267" y="201"/>
                  </a:cubicBezTo>
                  <a:lnTo>
                    <a:pt x="267" y="134"/>
                  </a:lnTo>
                  <a:cubicBezTo>
                    <a:pt x="267" y="101"/>
                    <a:pt x="267" y="101"/>
                    <a:pt x="267" y="67"/>
                  </a:cubicBezTo>
                  <a:cubicBezTo>
                    <a:pt x="234" y="34"/>
                    <a:pt x="167"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5919427" y="3730842"/>
              <a:ext cx="5673" cy="6371"/>
            </a:xfrm>
            <a:custGeom>
              <a:avLst/>
              <a:gdLst/>
              <a:ahLst/>
              <a:cxnLst/>
              <a:rect l="l" t="t" r="r" b="b"/>
              <a:pathLst>
                <a:path w="268" h="301" extrusionOk="0">
                  <a:moveTo>
                    <a:pt x="134" y="0"/>
                  </a:moveTo>
                  <a:cubicBezTo>
                    <a:pt x="67" y="0"/>
                    <a:pt x="0" y="67"/>
                    <a:pt x="0" y="134"/>
                  </a:cubicBezTo>
                  <a:lnTo>
                    <a:pt x="0" y="200"/>
                  </a:lnTo>
                  <a:cubicBezTo>
                    <a:pt x="0" y="267"/>
                    <a:pt x="67" y="300"/>
                    <a:pt x="134" y="300"/>
                  </a:cubicBezTo>
                  <a:cubicBezTo>
                    <a:pt x="200" y="300"/>
                    <a:pt x="267" y="267"/>
                    <a:pt x="267" y="200"/>
                  </a:cubicBezTo>
                  <a:lnTo>
                    <a:pt x="267" y="134"/>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5918009" y="3783782"/>
              <a:ext cx="5673" cy="6393"/>
            </a:xfrm>
            <a:custGeom>
              <a:avLst/>
              <a:gdLst/>
              <a:ahLst/>
              <a:cxnLst/>
              <a:rect l="l" t="t" r="r" b="b"/>
              <a:pathLst>
                <a:path w="268" h="302" extrusionOk="0">
                  <a:moveTo>
                    <a:pt x="134" y="1"/>
                  </a:moveTo>
                  <a:cubicBezTo>
                    <a:pt x="67" y="1"/>
                    <a:pt x="1" y="34"/>
                    <a:pt x="1" y="101"/>
                  </a:cubicBezTo>
                  <a:lnTo>
                    <a:pt x="1" y="168"/>
                  </a:lnTo>
                  <a:cubicBezTo>
                    <a:pt x="1" y="234"/>
                    <a:pt x="67" y="301"/>
                    <a:pt x="134" y="301"/>
                  </a:cubicBezTo>
                  <a:cubicBezTo>
                    <a:pt x="201" y="301"/>
                    <a:pt x="267" y="234"/>
                    <a:pt x="267" y="168"/>
                  </a:cubicBezTo>
                  <a:lnTo>
                    <a:pt x="267" y="134"/>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5910240" y="4046450"/>
              <a:ext cx="5673" cy="6371"/>
            </a:xfrm>
            <a:custGeom>
              <a:avLst/>
              <a:gdLst/>
              <a:ahLst/>
              <a:cxnLst/>
              <a:rect l="l" t="t" r="r" b="b"/>
              <a:pathLst>
                <a:path w="268" h="301" extrusionOk="0">
                  <a:moveTo>
                    <a:pt x="134" y="1"/>
                  </a:moveTo>
                  <a:cubicBezTo>
                    <a:pt x="67" y="1"/>
                    <a:pt x="1" y="68"/>
                    <a:pt x="1" y="134"/>
                  </a:cubicBezTo>
                  <a:lnTo>
                    <a:pt x="1" y="168"/>
                  </a:lnTo>
                  <a:cubicBezTo>
                    <a:pt x="1" y="268"/>
                    <a:pt x="67" y="301"/>
                    <a:pt x="134" y="301"/>
                  </a:cubicBezTo>
                  <a:cubicBezTo>
                    <a:pt x="201" y="301"/>
                    <a:pt x="268" y="268"/>
                    <a:pt x="268" y="201"/>
                  </a:cubicBezTo>
                  <a:lnTo>
                    <a:pt x="268" y="134"/>
                  </a:lnTo>
                  <a:cubicBezTo>
                    <a:pt x="268" y="68"/>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5911659" y="3994208"/>
              <a:ext cx="5673" cy="6371"/>
            </a:xfrm>
            <a:custGeom>
              <a:avLst/>
              <a:gdLst/>
              <a:ahLst/>
              <a:cxnLst/>
              <a:rect l="l" t="t" r="r" b="b"/>
              <a:pathLst>
                <a:path w="268" h="301" extrusionOk="0">
                  <a:moveTo>
                    <a:pt x="134" y="0"/>
                  </a:moveTo>
                  <a:cubicBezTo>
                    <a:pt x="67" y="0"/>
                    <a:pt x="0" y="34"/>
                    <a:pt x="0" y="134"/>
                  </a:cubicBezTo>
                  <a:lnTo>
                    <a:pt x="0" y="167"/>
                  </a:lnTo>
                  <a:cubicBezTo>
                    <a:pt x="0" y="234"/>
                    <a:pt x="67" y="301"/>
                    <a:pt x="134" y="301"/>
                  </a:cubicBezTo>
                  <a:cubicBezTo>
                    <a:pt x="201" y="301"/>
                    <a:pt x="267" y="267"/>
                    <a:pt x="267" y="201"/>
                  </a:cubicBezTo>
                  <a:lnTo>
                    <a:pt x="267" y="134"/>
                  </a:lnTo>
                  <a:cubicBezTo>
                    <a:pt x="267"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5916591" y="3836045"/>
              <a:ext cx="5673" cy="6371"/>
            </a:xfrm>
            <a:custGeom>
              <a:avLst/>
              <a:gdLst/>
              <a:ahLst/>
              <a:cxnLst/>
              <a:rect l="l" t="t" r="r" b="b"/>
              <a:pathLst>
                <a:path w="268" h="301" extrusionOk="0">
                  <a:moveTo>
                    <a:pt x="134" y="0"/>
                  </a:moveTo>
                  <a:cubicBezTo>
                    <a:pt x="68" y="0"/>
                    <a:pt x="1" y="67"/>
                    <a:pt x="1" y="134"/>
                  </a:cubicBezTo>
                  <a:lnTo>
                    <a:pt x="1" y="200"/>
                  </a:lnTo>
                  <a:cubicBezTo>
                    <a:pt x="1" y="267"/>
                    <a:pt x="68" y="301"/>
                    <a:pt x="134" y="301"/>
                  </a:cubicBezTo>
                  <a:cubicBezTo>
                    <a:pt x="201" y="301"/>
                    <a:pt x="268" y="267"/>
                    <a:pt x="268" y="200"/>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5968853" y="3995627"/>
              <a:ext cx="5673" cy="6710"/>
            </a:xfrm>
            <a:custGeom>
              <a:avLst/>
              <a:gdLst/>
              <a:ahLst/>
              <a:cxnLst/>
              <a:rect l="l" t="t" r="r" b="b"/>
              <a:pathLst>
                <a:path w="268" h="317" extrusionOk="0">
                  <a:moveTo>
                    <a:pt x="134" y="0"/>
                  </a:moveTo>
                  <a:cubicBezTo>
                    <a:pt x="67" y="0"/>
                    <a:pt x="0" y="67"/>
                    <a:pt x="0" y="134"/>
                  </a:cubicBezTo>
                  <a:lnTo>
                    <a:pt x="0" y="167"/>
                  </a:lnTo>
                  <a:cubicBezTo>
                    <a:pt x="0" y="267"/>
                    <a:pt x="67" y="317"/>
                    <a:pt x="134" y="317"/>
                  </a:cubicBezTo>
                  <a:cubicBezTo>
                    <a:pt x="200" y="317"/>
                    <a:pt x="267" y="267"/>
                    <a:pt x="267" y="167"/>
                  </a:cubicBezTo>
                  <a:lnTo>
                    <a:pt x="267" y="134"/>
                  </a:lnTo>
                  <a:cubicBezTo>
                    <a:pt x="234"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5973087" y="3837971"/>
              <a:ext cx="5673" cy="6562"/>
            </a:xfrm>
            <a:custGeom>
              <a:avLst/>
              <a:gdLst/>
              <a:ahLst/>
              <a:cxnLst/>
              <a:rect l="l" t="t" r="r" b="b"/>
              <a:pathLst>
                <a:path w="268" h="310" extrusionOk="0">
                  <a:moveTo>
                    <a:pt x="98" y="1"/>
                  </a:moveTo>
                  <a:cubicBezTo>
                    <a:pt x="45" y="1"/>
                    <a:pt x="0" y="55"/>
                    <a:pt x="0" y="109"/>
                  </a:cubicBezTo>
                  <a:lnTo>
                    <a:pt x="0" y="176"/>
                  </a:lnTo>
                  <a:cubicBezTo>
                    <a:pt x="0" y="243"/>
                    <a:pt x="67" y="310"/>
                    <a:pt x="134" y="310"/>
                  </a:cubicBezTo>
                  <a:cubicBezTo>
                    <a:pt x="201" y="310"/>
                    <a:pt x="267" y="243"/>
                    <a:pt x="267" y="176"/>
                  </a:cubicBezTo>
                  <a:lnTo>
                    <a:pt x="267" y="109"/>
                  </a:lnTo>
                  <a:cubicBezTo>
                    <a:pt x="267" y="43"/>
                    <a:pt x="201" y="9"/>
                    <a:pt x="134" y="9"/>
                  </a:cubicBezTo>
                  <a:cubicBezTo>
                    <a:pt x="122" y="3"/>
                    <a:pt x="109"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5974505" y="3785200"/>
              <a:ext cx="5673" cy="6731"/>
            </a:xfrm>
            <a:custGeom>
              <a:avLst/>
              <a:gdLst/>
              <a:ahLst/>
              <a:cxnLst/>
              <a:rect l="l" t="t" r="r" b="b"/>
              <a:pathLst>
                <a:path w="268" h="318" extrusionOk="0">
                  <a:moveTo>
                    <a:pt x="167" y="1"/>
                  </a:moveTo>
                  <a:cubicBezTo>
                    <a:pt x="67" y="1"/>
                    <a:pt x="34" y="34"/>
                    <a:pt x="0" y="134"/>
                  </a:cubicBezTo>
                  <a:lnTo>
                    <a:pt x="0" y="167"/>
                  </a:lnTo>
                  <a:cubicBezTo>
                    <a:pt x="0" y="267"/>
                    <a:pt x="67" y="318"/>
                    <a:pt x="134" y="318"/>
                  </a:cubicBezTo>
                  <a:cubicBezTo>
                    <a:pt x="200" y="318"/>
                    <a:pt x="267" y="267"/>
                    <a:pt x="267" y="167"/>
                  </a:cubicBezTo>
                  <a:lnTo>
                    <a:pt x="267" y="134"/>
                  </a:lnTo>
                  <a:cubicBezTo>
                    <a:pt x="267" y="67"/>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5967435" y="4048376"/>
              <a:ext cx="5673" cy="6583"/>
            </a:xfrm>
            <a:custGeom>
              <a:avLst/>
              <a:gdLst/>
              <a:ahLst/>
              <a:cxnLst/>
              <a:rect l="l" t="t" r="r" b="b"/>
              <a:pathLst>
                <a:path w="268" h="311" extrusionOk="0">
                  <a:moveTo>
                    <a:pt x="98" y="1"/>
                  </a:moveTo>
                  <a:cubicBezTo>
                    <a:pt x="45" y="1"/>
                    <a:pt x="1" y="55"/>
                    <a:pt x="1" y="110"/>
                  </a:cubicBezTo>
                  <a:lnTo>
                    <a:pt x="1" y="177"/>
                  </a:lnTo>
                  <a:cubicBezTo>
                    <a:pt x="1" y="243"/>
                    <a:pt x="34" y="310"/>
                    <a:pt x="101" y="310"/>
                  </a:cubicBezTo>
                  <a:cubicBezTo>
                    <a:pt x="201" y="310"/>
                    <a:pt x="234" y="243"/>
                    <a:pt x="267" y="177"/>
                  </a:cubicBezTo>
                  <a:lnTo>
                    <a:pt x="267" y="110"/>
                  </a:lnTo>
                  <a:cubicBezTo>
                    <a:pt x="234" y="43"/>
                    <a:pt x="201" y="10"/>
                    <a:pt x="134" y="10"/>
                  </a:cubicBezTo>
                  <a:cubicBezTo>
                    <a:pt x="122" y="4"/>
                    <a:pt x="110"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5976622" y="3732769"/>
              <a:ext cx="5673" cy="6562"/>
            </a:xfrm>
            <a:custGeom>
              <a:avLst/>
              <a:gdLst/>
              <a:ahLst/>
              <a:cxnLst/>
              <a:rect l="l" t="t" r="r" b="b"/>
              <a:pathLst>
                <a:path w="268" h="310" extrusionOk="0">
                  <a:moveTo>
                    <a:pt x="97" y="0"/>
                  </a:moveTo>
                  <a:cubicBezTo>
                    <a:pt x="45" y="0"/>
                    <a:pt x="0" y="55"/>
                    <a:pt x="0" y="109"/>
                  </a:cubicBezTo>
                  <a:lnTo>
                    <a:pt x="0" y="176"/>
                  </a:lnTo>
                  <a:cubicBezTo>
                    <a:pt x="0" y="243"/>
                    <a:pt x="34" y="309"/>
                    <a:pt x="100" y="309"/>
                  </a:cubicBezTo>
                  <a:cubicBezTo>
                    <a:pt x="200" y="309"/>
                    <a:pt x="234" y="243"/>
                    <a:pt x="267" y="176"/>
                  </a:cubicBezTo>
                  <a:lnTo>
                    <a:pt x="267" y="109"/>
                  </a:lnTo>
                  <a:cubicBezTo>
                    <a:pt x="234" y="43"/>
                    <a:pt x="200" y="9"/>
                    <a:pt x="134" y="9"/>
                  </a:cubicBezTo>
                  <a:cubicBezTo>
                    <a:pt x="121" y="3"/>
                    <a:pt x="109" y="0"/>
                    <a:pt x="97"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5970271" y="3943089"/>
              <a:ext cx="5652" cy="6647"/>
            </a:xfrm>
            <a:custGeom>
              <a:avLst/>
              <a:gdLst/>
              <a:ahLst/>
              <a:cxnLst/>
              <a:rect l="l" t="t" r="r" b="b"/>
              <a:pathLst>
                <a:path w="267" h="314" extrusionOk="0">
                  <a:moveTo>
                    <a:pt x="86" y="1"/>
                  </a:moveTo>
                  <a:cubicBezTo>
                    <a:pt x="49" y="1"/>
                    <a:pt x="24" y="32"/>
                    <a:pt x="0" y="80"/>
                  </a:cubicBezTo>
                  <a:cubicBezTo>
                    <a:pt x="0" y="80"/>
                    <a:pt x="0" y="114"/>
                    <a:pt x="0" y="114"/>
                  </a:cubicBezTo>
                  <a:lnTo>
                    <a:pt x="0" y="180"/>
                  </a:lnTo>
                  <a:cubicBezTo>
                    <a:pt x="0" y="247"/>
                    <a:pt x="67" y="314"/>
                    <a:pt x="133" y="314"/>
                  </a:cubicBezTo>
                  <a:cubicBezTo>
                    <a:pt x="200" y="314"/>
                    <a:pt x="267" y="247"/>
                    <a:pt x="267" y="180"/>
                  </a:cubicBezTo>
                  <a:lnTo>
                    <a:pt x="267" y="114"/>
                  </a:lnTo>
                  <a:cubicBezTo>
                    <a:pt x="267" y="114"/>
                    <a:pt x="267" y="80"/>
                    <a:pt x="267" y="80"/>
                  </a:cubicBezTo>
                  <a:cubicBezTo>
                    <a:pt x="242" y="32"/>
                    <a:pt x="218" y="1"/>
                    <a:pt x="181" y="1"/>
                  </a:cubicBezTo>
                  <a:cubicBezTo>
                    <a:pt x="167" y="1"/>
                    <a:pt x="151" y="5"/>
                    <a:pt x="133" y="14"/>
                  </a:cubicBezTo>
                  <a:cubicBezTo>
                    <a:pt x="116" y="5"/>
                    <a:pt x="100" y="1"/>
                    <a:pt x="86"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6031700" y="3786619"/>
              <a:ext cx="5652" cy="7070"/>
            </a:xfrm>
            <a:custGeom>
              <a:avLst/>
              <a:gdLst/>
              <a:ahLst/>
              <a:cxnLst/>
              <a:rect l="l" t="t" r="r" b="b"/>
              <a:pathLst>
                <a:path w="267" h="334" extrusionOk="0">
                  <a:moveTo>
                    <a:pt x="134" y="0"/>
                  </a:moveTo>
                  <a:cubicBezTo>
                    <a:pt x="67" y="0"/>
                    <a:pt x="0" y="67"/>
                    <a:pt x="0" y="134"/>
                  </a:cubicBezTo>
                  <a:lnTo>
                    <a:pt x="0" y="200"/>
                  </a:lnTo>
                  <a:cubicBezTo>
                    <a:pt x="0" y="267"/>
                    <a:pt x="67" y="301"/>
                    <a:pt x="134" y="334"/>
                  </a:cubicBezTo>
                  <a:cubicBezTo>
                    <a:pt x="200" y="334"/>
                    <a:pt x="267" y="267"/>
                    <a:pt x="267" y="200"/>
                  </a:cubicBezTo>
                  <a:lnTo>
                    <a:pt x="267" y="134"/>
                  </a:lnTo>
                  <a:cubicBezTo>
                    <a:pt x="267" y="67"/>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6033097" y="3734356"/>
              <a:ext cx="6393" cy="6562"/>
            </a:xfrm>
            <a:custGeom>
              <a:avLst/>
              <a:gdLst/>
              <a:ahLst/>
              <a:cxnLst/>
              <a:rect l="l" t="t" r="r" b="b"/>
              <a:pathLst>
                <a:path w="302" h="310" extrusionOk="0">
                  <a:moveTo>
                    <a:pt x="168" y="1"/>
                  </a:moveTo>
                  <a:cubicBezTo>
                    <a:pt x="68" y="1"/>
                    <a:pt x="34" y="34"/>
                    <a:pt x="1" y="101"/>
                  </a:cubicBezTo>
                  <a:lnTo>
                    <a:pt x="1" y="201"/>
                  </a:lnTo>
                  <a:cubicBezTo>
                    <a:pt x="1" y="268"/>
                    <a:pt x="68" y="301"/>
                    <a:pt x="134" y="301"/>
                  </a:cubicBezTo>
                  <a:cubicBezTo>
                    <a:pt x="146" y="307"/>
                    <a:pt x="159" y="310"/>
                    <a:pt x="171" y="310"/>
                  </a:cubicBezTo>
                  <a:cubicBezTo>
                    <a:pt x="223" y="310"/>
                    <a:pt x="268" y="256"/>
                    <a:pt x="268" y="201"/>
                  </a:cubicBezTo>
                  <a:lnTo>
                    <a:pt x="268" y="134"/>
                  </a:lnTo>
                  <a:cubicBezTo>
                    <a:pt x="301" y="68"/>
                    <a:pt x="234" y="1"/>
                    <a:pt x="16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6030281" y="3839580"/>
              <a:ext cx="5673" cy="6731"/>
            </a:xfrm>
            <a:custGeom>
              <a:avLst/>
              <a:gdLst/>
              <a:ahLst/>
              <a:cxnLst/>
              <a:rect l="l" t="t" r="r" b="b"/>
              <a:pathLst>
                <a:path w="268" h="318" extrusionOk="0">
                  <a:moveTo>
                    <a:pt x="134" y="0"/>
                  </a:moveTo>
                  <a:cubicBezTo>
                    <a:pt x="67" y="0"/>
                    <a:pt x="0" y="33"/>
                    <a:pt x="0" y="134"/>
                  </a:cubicBezTo>
                  <a:lnTo>
                    <a:pt x="0" y="167"/>
                  </a:lnTo>
                  <a:cubicBezTo>
                    <a:pt x="0" y="267"/>
                    <a:pt x="67" y="317"/>
                    <a:pt x="134" y="317"/>
                  </a:cubicBezTo>
                  <a:cubicBezTo>
                    <a:pt x="201" y="317"/>
                    <a:pt x="267" y="267"/>
                    <a:pt x="267" y="167"/>
                  </a:cubicBezTo>
                  <a:lnTo>
                    <a:pt x="267" y="134"/>
                  </a:lnTo>
                  <a:cubicBezTo>
                    <a:pt x="234"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6034515" y="3681416"/>
              <a:ext cx="5673" cy="6371"/>
            </a:xfrm>
            <a:custGeom>
              <a:avLst/>
              <a:gdLst/>
              <a:ahLst/>
              <a:cxnLst/>
              <a:rect l="l" t="t" r="r" b="b"/>
              <a:pathLst>
                <a:path w="268" h="301" extrusionOk="0">
                  <a:moveTo>
                    <a:pt x="134" y="0"/>
                  </a:moveTo>
                  <a:cubicBezTo>
                    <a:pt x="67" y="0"/>
                    <a:pt x="1" y="67"/>
                    <a:pt x="1" y="134"/>
                  </a:cubicBezTo>
                  <a:lnTo>
                    <a:pt x="1" y="200"/>
                  </a:lnTo>
                  <a:cubicBezTo>
                    <a:pt x="1" y="267"/>
                    <a:pt x="67" y="300"/>
                    <a:pt x="134" y="300"/>
                  </a:cubicBezTo>
                  <a:cubicBezTo>
                    <a:pt x="201" y="300"/>
                    <a:pt x="267" y="267"/>
                    <a:pt x="267" y="200"/>
                  </a:cubicBezTo>
                  <a:lnTo>
                    <a:pt x="267" y="134"/>
                  </a:lnTo>
                  <a:cubicBezTo>
                    <a:pt x="267"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6023931" y="4049985"/>
              <a:ext cx="5673" cy="6731"/>
            </a:xfrm>
            <a:custGeom>
              <a:avLst/>
              <a:gdLst/>
              <a:ahLst/>
              <a:cxnLst/>
              <a:rect l="l" t="t" r="r" b="b"/>
              <a:pathLst>
                <a:path w="268" h="318" extrusionOk="0">
                  <a:moveTo>
                    <a:pt x="134" y="1"/>
                  </a:moveTo>
                  <a:cubicBezTo>
                    <a:pt x="67" y="1"/>
                    <a:pt x="0" y="34"/>
                    <a:pt x="0" y="134"/>
                  </a:cubicBezTo>
                  <a:lnTo>
                    <a:pt x="0" y="167"/>
                  </a:lnTo>
                  <a:cubicBezTo>
                    <a:pt x="0" y="267"/>
                    <a:pt x="67" y="317"/>
                    <a:pt x="134" y="317"/>
                  </a:cubicBezTo>
                  <a:cubicBezTo>
                    <a:pt x="200" y="317"/>
                    <a:pt x="267" y="267"/>
                    <a:pt x="267" y="167"/>
                  </a:cubicBezTo>
                  <a:lnTo>
                    <a:pt x="267" y="134"/>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6035933" y="3629154"/>
              <a:ext cx="5673" cy="6202"/>
            </a:xfrm>
            <a:custGeom>
              <a:avLst/>
              <a:gdLst/>
              <a:ahLst/>
              <a:cxnLst/>
              <a:rect l="l" t="t" r="r" b="b"/>
              <a:pathLst>
                <a:path w="268" h="293" extrusionOk="0">
                  <a:moveTo>
                    <a:pt x="167" y="1"/>
                  </a:moveTo>
                  <a:cubicBezTo>
                    <a:pt x="67" y="1"/>
                    <a:pt x="34" y="34"/>
                    <a:pt x="0" y="101"/>
                  </a:cubicBezTo>
                  <a:lnTo>
                    <a:pt x="0" y="167"/>
                  </a:lnTo>
                  <a:cubicBezTo>
                    <a:pt x="0" y="251"/>
                    <a:pt x="67" y="293"/>
                    <a:pt x="134" y="293"/>
                  </a:cubicBezTo>
                  <a:cubicBezTo>
                    <a:pt x="200" y="293"/>
                    <a:pt x="267" y="251"/>
                    <a:pt x="267" y="167"/>
                  </a:cubicBezTo>
                  <a:lnTo>
                    <a:pt x="267" y="101"/>
                  </a:lnTo>
                  <a:cubicBezTo>
                    <a:pt x="267" y="34"/>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6026746" y="3944782"/>
              <a:ext cx="6371" cy="6731"/>
            </a:xfrm>
            <a:custGeom>
              <a:avLst/>
              <a:gdLst/>
              <a:ahLst/>
              <a:cxnLst/>
              <a:rect l="l" t="t" r="r" b="b"/>
              <a:pathLst>
                <a:path w="301" h="318" extrusionOk="0">
                  <a:moveTo>
                    <a:pt x="134" y="0"/>
                  </a:moveTo>
                  <a:cubicBezTo>
                    <a:pt x="101" y="0"/>
                    <a:pt x="34" y="34"/>
                    <a:pt x="34" y="67"/>
                  </a:cubicBezTo>
                  <a:cubicBezTo>
                    <a:pt x="1" y="100"/>
                    <a:pt x="1" y="100"/>
                    <a:pt x="34" y="134"/>
                  </a:cubicBezTo>
                  <a:lnTo>
                    <a:pt x="34" y="167"/>
                  </a:lnTo>
                  <a:cubicBezTo>
                    <a:pt x="34" y="267"/>
                    <a:pt x="101" y="317"/>
                    <a:pt x="167" y="317"/>
                  </a:cubicBezTo>
                  <a:cubicBezTo>
                    <a:pt x="234" y="317"/>
                    <a:pt x="301" y="267"/>
                    <a:pt x="301" y="167"/>
                  </a:cubicBezTo>
                  <a:lnTo>
                    <a:pt x="301" y="134"/>
                  </a:lnTo>
                  <a:cubicBezTo>
                    <a:pt x="301" y="100"/>
                    <a:pt x="301" y="67"/>
                    <a:pt x="301" y="67"/>
                  </a:cubicBezTo>
                  <a:cubicBezTo>
                    <a:pt x="267" y="0"/>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6025328" y="3997553"/>
              <a:ext cx="5673" cy="6562"/>
            </a:xfrm>
            <a:custGeom>
              <a:avLst/>
              <a:gdLst/>
              <a:ahLst/>
              <a:cxnLst/>
              <a:rect l="l" t="t" r="r" b="b"/>
              <a:pathLst>
                <a:path w="268" h="310" extrusionOk="0">
                  <a:moveTo>
                    <a:pt x="98" y="0"/>
                  </a:moveTo>
                  <a:cubicBezTo>
                    <a:pt x="45" y="0"/>
                    <a:pt x="1" y="55"/>
                    <a:pt x="1" y="109"/>
                  </a:cubicBezTo>
                  <a:lnTo>
                    <a:pt x="1" y="176"/>
                  </a:lnTo>
                  <a:cubicBezTo>
                    <a:pt x="1" y="243"/>
                    <a:pt x="68" y="309"/>
                    <a:pt x="134" y="309"/>
                  </a:cubicBezTo>
                  <a:cubicBezTo>
                    <a:pt x="201" y="309"/>
                    <a:pt x="268" y="243"/>
                    <a:pt x="268" y="176"/>
                  </a:cubicBezTo>
                  <a:lnTo>
                    <a:pt x="268" y="109"/>
                  </a:lnTo>
                  <a:cubicBezTo>
                    <a:pt x="268" y="55"/>
                    <a:pt x="223" y="0"/>
                    <a:pt x="171" y="0"/>
                  </a:cubicBezTo>
                  <a:cubicBezTo>
                    <a:pt x="159" y="0"/>
                    <a:pt x="147" y="3"/>
                    <a:pt x="134" y="9"/>
                  </a:cubicBezTo>
                  <a:cubicBezTo>
                    <a:pt x="122" y="3"/>
                    <a:pt x="110" y="0"/>
                    <a:pt x="9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5979437" y="3627566"/>
              <a:ext cx="5673" cy="6562"/>
            </a:xfrm>
            <a:custGeom>
              <a:avLst/>
              <a:gdLst/>
              <a:ahLst/>
              <a:cxnLst/>
              <a:rect l="l" t="t" r="r" b="b"/>
              <a:pathLst>
                <a:path w="268" h="310" extrusionOk="0">
                  <a:moveTo>
                    <a:pt x="98" y="0"/>
                  </a:moveTo>
                  <a:cubicBezTo>
                    <a:pt x="45" y="0"/>
                    <a:pt x="1" y="55"/>
                    <a:pt x="1" y="109"/>
                  </a:cubicBezTo>
                  <a:lnTo>
                    <a:pt x="1" y="176"/>
                  </a:lnTo>
                  <a:cubicBezTo>
                    <a:pt x="1" y="242"/>
                    <a:pt x="67" y="309"/>
                    <a:pt x="134" y="309"/>
                  </a:cubicBezTo>
                  <a:cubicBezTo>
                    <a:pt x="201" y="309"/>
                    <a:pt x="268" y="242"/>
                    <a:pt x="268" y="176"/>
                  </a:cubicBezTo>
                  <a:lnTo>
                    <a:pt x="268" y="109"/>
                  </a:lnTo>
                  <a:cubicBezTo>
                    <a:pt x="268" y="42"/>
                    <a:pt x="201" y="9"/>
                    <a:pt x="134" y="9"/>
                  </a:cubicBezTo>
                  <a:cubicBezTo>
                    <a:pt x="122" y="3"/>
                    <a:pt x="110" y="0"/>
                    <a:pt x="98"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5752077" y="3620687"/>
              <a:ext cx="5673" cy="6731"/>
            </a:xfrm>
            <a:custGeom>
              <a:avLst/>
              <a:gdLst/>
              <a:ahLst/>
              <a:cxnLst/>
              <a:rect l="l" t="t" r="r" b="b"/>
              <a:pathLst>
                <a:path w="268" h="318" extrusionOk="0">
                  <a:moveTo>
                    <a:pt x="134" y="0"/>
                  </a:moveTo>
                  <a:cubicBezTo>
                    <a:pt x="67" y="0"/>
                    <a:pt x="1" y="67"/>
                    <a:pt x="1" y="134"/>
                  </a:cubicBezTo>
                  <a:lnTo>
                    <a:pt x="1" y="167"/>
                  </a:lnTo>
                  <a:cubicBezTo>
                    <a:pt x="1" y="267"/>
                    <a:pt x="67" y="317"/>
                    <a:pt x="134" y="317"/>
                  </a:cubicBezTo>
                  <a:cubicBezTo>
                    <a:pt x="201" y="317"/>
                    <a:pt x="268" y="267"/>
                    <a:pt x="268" y="167"/>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5922242" y="3625619"/>
              <a:ext cx="6371" cy="6202"/>
            </a:xfrm>
            <a:custGeom>
              <a:avLst/>
              <a:gdLst/>
              <a:ahLst/>
              <a:cxnLst/>
              <a:rect l="l" t="t" r="r" b="b"/>
              <a:pathLst>
                <a:path w="301" h="293" extrusionOk="0">
                  <a:moveTo>
                    <a:pt x="168" y="1"/>
                  </a:moveTo>
                  <a:cubicBezTo>
                    <a:pt x="101" y="1"/>
                    <a:pt x="34" y="68"/>
                    <a:pt x="1" y="134"/>
                  </a:cubicBezTo>
                  <a:lnTo>
                    <a:pt x="1" y="168"/>
                  </a:lnTo>
                  <a:cubicBezTo>
                    <a:pt x="17" y="251"/>
                    <a:pt x="84" y="293"/>
                    <a:pt x="151" y="293"/>
                  </a:cubicBezTo>
                  <a:cubicBezTo>
                    <a:pt x="218" y="293"/>
                    <a:pt x="284" y="251"/>
                    <a:pt x="301" y="168"/>
                  </a:cubicBezTo>
                  <a:lnTo>
                    <a:pt x="301" y="134"/>
                  </a:lnTo>
                  <a:cubicBezTo>
                    <a:pt x="268" y="68"/>
                    <a:pt x="234" y="1"/>
                    <a:pt x="16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5865768" y="3624222"/>
              <a:ext cx="5673" cy="6202"/>
            </a:xfrm>
            <a:custGeom>
              <a:avLst/>
              <a:gdLst/>
              <a:ahLst/>
              <a:cxnLst/>
              <a:rect l="l" t="t" r="r" b="b"/>
              <a:pathLst>
                <a:path w="268" h="293" extrusionOk="0">
                  <a:moveTo>
                    <a:pt x="134" y="0"/>
                  </a:moveTo>
                  <a:cubicBezTo>
                    <a:pt x="67" y="0"/>
                    <a:pt x="0" y="34"/>
                    <a:pt x="0" y="100"/>
                  </a:cubicBezTo>
                  <a:lnTo>
                    <a:pt x="0" y="167"/>
                  </a:lnTo>
                  <a:cubicBezTo>
                    <a:pt x="0" y="250"/>
                    <a:pt x="67" y="292"/>
                    <a:pt x="134" y="292"/>
                  </a:cubicBezTo>
                  <a:cubicBezTo>
                    <a:pt x="200" y="292"/>
                    <a:pt x="267" y="250"/>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5695602" y="3619268"/>
              <a:ext cx="5652" cy="6202"/>
            </a:xfrm>
            <a:custGeom>
              <a:avLst/>
              <a:gdLst/>
              <a:ahLst/>
              <a:cxnLst/>
              <a:rect l="l" t="t" r="r" b="b"/>
              <a:pathLst>
                <a:path w="267" h="293" extrusionOk="0">
                  <a:moveTo>
                    <a:pt x="134" y="1"/>
                  </a:moveTo>
                  <a:cubicBezTo>
                    <a:pt x="67" y="1"/>
                    <a:pt x="0" y="34"/>
                    <a:pt x="0" y="101"/>
                  </a:cubicBezTo>
                  <a:lnTo>
                    <a:pt x="0" y="167"/>
                  </a:lnTo>
                  <a:cubicBezTo>
                    <a:pt x="17" y="251"/>
                    <a:pt x="75" y="293"/>
                    <a:pt x="134" y="293"/>
                  </a:cubicBezTo>
                  <a:cubicBezTo>
                    <a:pt x="192" y="293"/>
                    <a:pt x="250" y="251"/>
                    <a:pt x="267" y="167"/>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5809271" y="3622613"/>
              <a:ext cx="5673" cy="5863"/>
            </a:xfrm>
            <a:custGeom>
              <a:avLst/>
              <a:gdLst/>
              <a:ahLst/>
              <a:cxnLst/>
              <a:rect l="l" t="t" r="r" b="b"/>
              <a:pathLst>
                <a:path w="268" h="277" extrusionOk="0">
                  <a:moveTo>
                    <a:pt x="98" y="1"/>
                  </a:moveTo>
                  <a:cubicBezTo>
                    <a:pt x="45" y="1"/>
                    <a:pt x="1" y="55"/>
                    <a:pt x="1" y="110"/>
                  </a:cubicBezTo>
                  <a:lnTo>
                    <a:pt x="1" y="176"/>
                  </a:lnTo>
                  <a:cubicBezTo>
                    <a:pt x="1" y="243"/>
                    <a:pt x="59" y="276"/>
                    <a:pt x="122" y="276"/>
                  </a:cubicBezTo>
                  <a:cubicBezTo>
                    <a:pt x="184" y="276"/>
                    <a:pt x="251" y="243"/>
                    <a:pt x="267" y="176"/>
                  </a:cubicBezTo>
                  <a:lnTo>
                    <a:pt x="267" y="110"/>
                  </a:lnTo>
                  <a:cubicBezTo>
                    <a:pt x="267" y="55"/>
                    <a:pt x="223" y="1"/>
                    <a:pt x="170" y="1"/>
                  </a:cubicBezTo>
                  <a:cubicBezTo>
                    <a:pt x="159" y="1"/>
                    <a:pt x="146" y="3"/>
                    <a:pt x="134" y="9"/>
                  </a:cubicBezTo>
                  <a:cubicBezTo>
                    <a:pt x="122" y="3"/>
                    <a:pt x="110" y="1"/>
                    <a:pt x="98"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5750659" y="3673457"/>
              <a:ext cx="6393" cy="5863"/>
            </a:xfrm>
            <a:custGeom>
              <a:avLst/>
              <a:gdLst/>
              <a:ahLst/>
              <a:cxnLst/>
              <a:rect l="l" t="t" r="r" b="b"/>
              <a:pathLst>
                <a:path w="302" h="277" extrusionOk="0">
                  <a:moveTo>
                    <a:pt x="119" y="0"/>
                  </a:moveTo>
                  <a:cubicBezTo>
                    <a:pt x="55" y="0"/>
                    <a:pt x="28" y="55"/>
                    <a:pt x="1" y="109"/>
                  </a:cubicBezTo>
                  <a:lnTo>
                    <a:pt x="1" y="176"/>
                  </a:lnTo>
                  <a:cubicBezTo>
                    <a:pt x="18" y="243"/>
                    <a:pt x="84" y="276"/>
                    <a:pt x="151" y="276"/>
                  </a:cubicBezTo>
                  <a:cubicBezTo>
                    <a:pt x="218" y="276"/>
                    <a:pt x="284" y="243"/>
                    <a:pt x="301" y="176"/>
                  </a:cubicBezTo>
                  <a:lnTo>
                    <a:pt x="301" y="143"/>
                  </a:lnTo>
                  <a:cubicBezTo>
                    <a:pt x="301" y="85"/>
                    <a:pt x="251" y="3"/>
                    <a:pt x="195" y="3"/>
                  </a:cubicBezTo>
                  <a:cubicBezTo>
                    <a:pt x="186" y="3"/>
                    <a:pt x="177" y="5"/>
                    <a:pt x="168" y="9"/>
                  </a:cubicBezTo>
                  <a:cubicBezTo>
                    <a:pt x="149" y="3"/>
                    <a:pt x="133" y="0"/>
                    <a:pt x="119"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5807155" y="3675045"/>
              <a:ext cx="5673" cy="6731"/>
            </a:xfrm>
            <a:custGeom>
              <a:avLst/>
              <a:gdLst/>
              <a:ahLst/>
              <a:cxnLst/>
              <a:rect l="l" t="t" r="r" b="b"/>
              <a:pathLst>
                <a:path w="268" h="318" extrusionOk="0">
                  <a:moveTo>
                    <a:pt x="167" y="1"/>
                  </a:moveTo>
                  <a:cubicBezTo>
                    <a:pt x="67" y="1"/>
                    <a:pt x="34" y="34"/>
                    <a:pt x="1" y="101"/>
                  </a:cubicBezTo>
                  <a:lnTo>
                    <a:pt x="1" y="168"/>
                  </a:lnTo>
                  <a:cubicBezTo>
                    <a:pt x="1" y="268"/>
                    <a:pt x="67" y="318"/>
                    <a:pt x="134" y="318"/>
                  </a:cubicBezTo>
                  <a:cubicBezTo>
                    <a:pt x="201" y="318"/>
                    <a:pt x="267" y="268"/>
                    <a:pt x="267" y="168"/>
                  </a:cubicBezTo>
                  <a:lnTo>
                    <a:pt x="267" y="101"/>
                  </a:lnTo>
                  <a:cubicBezTo>
                    <a:pt x="267" y="68"/>
                    <a:pt x="234" y="1"/>
                    <a:pt x="167"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5864349" y="3676463"/>
              <a:ext cx="5673" cy="6371"/>
            </a:xfrm>
            <a:custGeom>
              <a:avLst/>
              <a:gdLst/>
              <a:ahLst/>
              <a:cxnLst/>
              <a:rect l="l" t="t" r="r" b="b"/>
              <a:pathLst>
                <a:path w="268" h="301" extrusionOk="0">
                  <a:moveTo>
                    <a:pt x="134" y="1"/>
                  </a:moveTo>
                  <a:cubicBezTo>
                    <a:pt x="67" y="1"/>
                    <a:pt x="0" y="34"/>
                    <a:pt x="0" y="134"/>
                  </a:cubicBezTo>
                  <a:lnTo>
                    <a:pt x="0" y="167"/>
                  </a:lnTo>
                  <a:cubicBezTo>
                    <a:pt x="0" y="234"/>
                    <a:pt x="67" y="301"/>
                    <a:pt x="134" y="301"/>
                  </a:cubicBezTo>
                  <a:cubicBezTo>
                    <a:pt x="201" y="301"/>
                    <a:pt x="267" y="267"/>
                    <a:pt x="267" y="201"/>
                  </a:cubicBezTo>
                  <a:lnTo>
                    <a:pt x="267" y="134"/>
                  </a:lnTo>
                  <a:cubicBezTo>
                    <a:pt x="267" y="67"/>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5920845" y="3678580"/>
              <a:ext cx="5652" cy="6371"/>
            </a:xfrm>
            <a:custGeom>
              <a:avLst/>
              <a:gdLst/>
              <a:ahLst/>
              <a:cxnLst/>
              <a:rect l="l" t="t" r="r" b="b"/>
              <a:pathLst>
                <a:path w="267" h="301" extrusionOk="0">
                  <a:moveTo>
                    <a:pt x="133" y="1"/>
                  </a:moveTo>
                  <a:cubicBezTo>
                    <a:pt x="67" y="1"/>
                    <a:pt x="33" y="34"/>
                    <a:pt x="0" y="101"/>
                  </a:cubicBezTo>
                  <a:lnTo>
                    <a:pt x="0" y="167"/>
                  </a:lnTo>
                  <a:cubicBezTo>
                    <a:pt x="0" y="234"/>
                    <a:pt x="67" y="301"/>
                    <a:pt x="133" y="301"/>
                  </a:cubicBezTo>
                  <a:cubicBezTo>
                    <a:pt x="200" y="301"/>
                    <a:pt x="267" y="234"/>
                    <a:pt x="267" y="167"/>
                  </a:cubicBezTo>
                  <a:lnTo>
                    <a:pt x="267" y="101"/>
                  </a:lnTo>
                  <a:cubicBezTo>
                    <a:pt x="267" y="34"/>
                    <a:pt x="200" y="1"/>
                    <a:pt x="133" y="1"/>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5978019" y="3679998"/>
              <a:ext cx="5673" cy="6371"/>
            </a:xfrm>
            <a:custGeom>
              <a:avLst/>
              <a:gdLst/>
              <a:ahLst/>
              <a:cxnLst/>
              <a:rect l="l" t="t" r="r" b="b"/>
              <a:pathLst>
                <a:path w="268" h="301" extrusionOk="0">
                  <a:moveTo>
                    <a:pt x="134" y="0"/>
                  </a:moveTo>
                  <a:cubicBezTo>
                    <a:pt x="68" y="0"/>
                    <a:pt x="1" y="34"/>
                    <a:pt x="1" y="100"/>
                  </a:cubicBezTo>
                  <a:lnTo>
                    <a:pt x="1" y="167"/>
                  </a:lnTo>
                  <a:cubicBezTo>
                    <a:pt x="1" y="234"/>
                    <a:pt x="34" y="301"/>
                    <a:pt x="134" y="301"/>
                  </a:cubicBezTo>
                  <a:cubicBezTo>
                    <a:pt x="201" y="301"/>
                    <a:pt x="268" y="267"/>
                    <a:pt x="268" y="167"/>
                  </a:cubicBezTo>
                  <a:lnTo>
                    <a:pt x="268" y="134"/>
                  </a:lnTo>
                  <a:cubicBezTo>
                    <a:pt x="268" y="67"/>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5896820" y="3500646"/>
              <a:ext cx="269039" cy="269759"/>
            </a:xfrm>
            <a:custGeom>
              <a:avLst/>
              <a:gdLst/>
              <a:ahLst/>
              <a:cxnLst/>
              <a:rect l="l" t="t" r="r" b="b"/>
              <a:pathLst>
                <a:path w="12710" h="12744" extrusionOk="0">
                  <a:moveTo>
                    <a:pt x="6372" y="1"/>
                  </a:moveTo>
                  <a:cubicBezTo>
                    <a:pt x="2836" y="1"/>
                    <a:pt x="1" y="2869"/>
                    <a:pt x="1" y="6372"/>
                  </a:cubicBezTo>
                  <a:cubicBezTo>
                    <a:pt x="1" y="9874"/>
                    <a:pt x="2836" y="12743"/>
                    <a:pt x="6372" y="12743"/>
                  </a:cubicBezTo>
                  <a:cubicBezTo>
                    <a:pt x="9875" y="12743"/>
                    <a:pt x="12710" y="9874"/>
                    <a:pt x="12710" y="6372"/>
                  </a:cubicBezTo>
                  <a:cubicBezTo>
                    <a:pt x="12710" y="2869"/>
                    <a:pt x="9875" y="1"/>
                    <a:pt x="63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33"/>
          <p:cNvSpPr/>
          <p:nvPr/>
        </p:nvSpPr>
        <p:spPr>
          <a:xfrm rot="-4609478">
            <a:off x="794687" y="448639"/>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rot="-4609478">
            <a:off x="947087" y="601039"/>
            <a:ext cx="835106"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4F15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30"/>
          <p:cNvGrpSpPr/>
          <p:nvPr/>
        </p:nvGrpSpPr>
        <p:grpSpPr>
          <a:xfrm>
            <a:off x="2320501" y="413734"/>
            <a:ext cx="4869068" cy="4316022"/>
            <a:chOff x="683398" y="2777187"/>
            <a:chExt cx="876552" cy="777046"/>
          </a:xfrm>
        </p:grpSpPr>
        <p:sp>
          <p:nvSpPr>
            <p:cNvPr id="294" name="Google Shape;294;p30"/>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D4D89">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30"/>
          <p:cNvSpPr txBox="1">
            <a:spLocks noGrp="1"/>
          </p:cNvSpPr>
          <p:nvPr>
            <p:ph type="title" idx="2"/>
          </p:nvPr>
        </p:nvSpPr>
        <p:spPr>
          <a:xfrm rot="-690391">
            <a:off x="2964356" y="1261820"/>
            <a:ext cx="2551941" cy="8740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speaking</a:t>
            </a:r>
            <a:endParaRPr dirty="0"/>
          </a:p>
        </p:txBody>
      </p:sp>
      <p:sp>
        <p:nvSpPr>
          <p:cNvPr id="299" name="Google Shape;299;p30"/>
          <p:cNvSpPr txBox="1">
            <a:spLocks noGrp="1"/>
          </p:cNvSpPr>
          <p:nvPr>
            <p:ph type="subTitle" idx="1"/>
          </p:nvPr>
        </p:nvSpPr>
        <p:spPr>
          <a:xfrm rot="-690278">
            <a:off x="3122635" y="2303113"/>
            <a:ext cx="3289593" cy="17094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-How do you greet people in your country? -What do you say when you greet people in English?</a:t>
            </a:r>
            <a:endParaRPr dirty="0"/>
          </a:p>
        </p:txBody>
      </p:sp>
      <p:grpSp>
        <p:nvGrpSpPr>
          <p:cNvPr id="300" name="Google Shape;300;p30"/>
          <p:cNvGrpSpPr/>
          <p:nvPr/>
        </p:nvGrpSpPr>
        <p:grpSpPr>
          <a:xfrm>
            <a:off x="7562137" y="571484"/>
            <a:ext cx="330360" cy="489821"/>
            <a:chOff x="4508863" y="1528200"/>
            <a:chExt cx="318850" cy="472800"/>
          </a:xfrm>
        </p:grpSpPr>
        <p:sp>
          <p:nvSpPr>
            <p:cNvPr id="301" name="Google Shape;30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0"/>
          <p:cNvGrpSpPr/>
          <p:nvPr/>
        </p:nvGrpSpPr>
        <p:grpSpPr>
          <a:xfrm>
            <a:off x="8033609" y="621883"/>
            <a:ext cx="330360" cy="489821"/>
            <a:chOff x="4508863" y="1528200"/>
            <a:chExt cx="318850" cy="472800"/>
          </a:xfrm>
        </p:grpSpPr>
        <p:sp>
          <p:nvSpPr>
            <p:cNvPr id="306" name="Google Shape;306;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0"/>
          <p:cNvGrpSpPr/>
          <p:nvPr/>
        </p:nvGrpSpPr>
        <p:grpSpPr>
          <a:xfrm>
            <a:off x="4138906" y="628887"/>
            <a:ext cx="364318" cy="540221"/>
            <a:chOff x="4508863" y="1528200"/>
            <a:chExt cx="318850" cy="472800"/>
          </a:xfrm>
        </p:grpSpPr>
        <p:sp>
          <p:nvSpPr>
            <p:cNvPr id="311" name="Google Shape;31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0"/>
          <p:cNvGrpSpPr/>
          <p:nvPr/>
        </p:nvGrpSpPr>
        <p:grpSpPr>
          <a:xfrm>
            <a:off x="1179360" y="3410221"/>
            <a:ext cx="1086896" cy="1083623"/>
            <a:chOff x="7043510" y="2506013"/>
            <a:chExt cx="941933" cy="939096"/>
          </a:xfrm>
        </p:grpSpPr>
        <p:sp>
          <p:nvSpPr>
            <p:cNvPr id="316" name="Google Shape;316;p30"/>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30"/>
          <p:cNvGrpSpPr/>
          <p:nvPr/>
        </p:nvGrpSpPr>
        <p:grpSpPr>
          <a:xfrm>
            <a:off x="552521" y="3271998"/>
            <a:ext cx="994419" cy="987553"/>
            <a:chOff x="6500275" y="2386225"/>
            <a:chExt cx="861790" cy="855840"/>
          </a:xfrm>
        </p:grpSpPr>
        <p:sp>
          <p:nvSpPr>
            <p:cNvPr id="329" name="Google Shape;329;p30"/>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30"/>
          <p:cNvSpPr/>
          <p:nvPr/>
        </p:nvSpPr>
        <p:spPr>
          <a:xfrm>
            <a:off x="1952271" y="3239690"/>
            <a:ext cx="320212" cy="292514"/>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30"/>
          <p:cNvGrpSpPr/>
          <p:nvPr/>
        </p:nvGrpSpPr>
        <p:grpSpPr>
          <a:xfrm>
            <a:off x="596206" y="768097"/>
            <a:ext cx="1261363" cy="628990"/>
            <a:chOff x="3491529" y="3490033"/>
            <a:chExt cx="713441" cy="365585"/>
          </a:xfrm>
        </p:grpSpPr>
        <p:sp>
          <p:nvSpPr>
            <p:cNvPr id="333" name="Google Shape;333;p30"/>
            <p:cNvSpPr/>
            <p:nvPr/>
          </p:nvSpPr>
          <p:spPr>
            <a:xfrm>
              <a:off x="3540426" y="3536751"/>
              <a:ext cx="664544" cy="318867"/>
            </a:xfrm>
            <a:custGeom>
              <a:avLst/>
              <a:gdLst/>
              <a:ahLst/>
              <a:cxnLst/>
              <a:rect l="l" t="t" r="r" b="b"/>
              <a:pathLst>
                <a:path w="51237" h="24585" extrusionOk="0">
                  <a:moveTo>
                    <a:pt x="48168" y="1"/>
                  </a:moveTo>
                  <a:lnTo>
                    <a:pt x="0" y="10508"/>
                  </a:lnTo>
                  <a:lnTo>
                    <a:pt x="3103" y="24585"/>
                  </a:lnTo>
                  <a:lnTo>
                    <a:pt x="51237" y="14077"/>
                  </a:lnTo>
                  <a:lnTo>
                    <a:pt x="48168"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3491529" y="3490033"/>
              <a:ext cx="713441" cy="310722"/>
            </a:xfrm>
            <a:custGeom>
              <a:avLst/>
              <a:gdLst/>
              <a:ahLst/>
              <a:cxnLst/>
              <a:rect l="l" t="t" r="r" b="b"/>
              <a:pathLst>
                <a:path w="55007" h="23957" extrusionOk="0">
                  <a:moveTo>
                    <a:pt x="51171" y="0"/>
                  </a:moveTo>
                  <a:cubicBezTo>
                    <a:pt x="51171" y="0"/>
                    <a:pt x="25819" y="6157"/>
                    <a:pt x="10213" y="6157"/>
                  </a:cubicBezTo>
                  <a:cubicBezTo>
                    <a:pt x="5724" y="6157"/>
                    <a:pt x="2042" y="5648"/>
                    <a:pt x="1" y="4337"/>
                  </a:cubicBezTo>
                  <a:lnTo>
                    <a:pt x="1" y="4337"/>
                  </a:lnTo>
                  <a:lnTo>
                    <a:pt x="3837" y="21983"/>
                  </a:lnTo>
                  <a:cubicBezTo>
                    <a:pt x="6053" y="23407"/>
                    <a:pt x="9925" y="23956"/>
                    <a:pt x="14581" y="23956"/>
                  </a:cubicBezTo>
                  <a:cubicBezTo>
                    <a:pt x="30317" y="23956"/>
                    <a:pt x="55007" y="17679"/>
                    <a:pt x="55007" y="17679"/>
                  </a:cubicBezTo>
                  <a:lnTo>
                    <a:pt x="51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4042287" y="3490033"/>
              <a:ext cx="162683" cy="253966"/>
            </a:xfrm>
            <a:custGeom>
              <a:avLst/>
              <a:gdLst/>
              <a:ahLst/>
              <a:cxnLst/>
              <a:rect l="l" t="t" r="r" b="b"/>
              <a:pathLst>
                <a:path w="12543" h="19581" extrusionOk="0">
                  <a:moveTo>
                    <a:pt x="8673" y="0"/>
                  </a:moveTo>
                  <a:lnTo>
                    <a:pt x="1" y="1902"/>
                  </a:lnTo>
                  <a:lnTo>
                    <a:pt x="3870" y="19581"/>
                  </a:lnTo>
                  <a:lnTo>
                    <a:pt x="12543" y="17679"/>
                  </a:lnTo>
                  <a:lnTo>
                    <a:pt x="8673" y="0"/>
                  </a:lnTo>
                  <a:close/>
                </a:path>
              </a:pathLst>
            </a:custGeom>
            <a:solidFill>
              <a:srgbClr val="A8D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0"/>
          <p:cNvSpPr/>
          <p:nvPr/>
        </p:nvSpPr>
        <p:spPr>
          <a:xfrm rot="1701045">
            <a:off x="7460094" y="3473052"/>
            <a:ext cx="1086839" cy="1098921"/>
          </a:xfrm>
          <a:custGeom>
            <a:avLst/>
            <a:gdLst/>
            <a:ahLst/>
            <a:cxnLst/>
            <a:rect l="l" t="t" r="r" b="b"/>
            <a:pathLst>
              <a:path w="38103" h="38522" extrusionOk="0">
                <a:moveTo>
                  <a:pt x="38103" y="15233"/>
                </a:moveTo>
                <a:cubicBezTo>
                  <a:pt x="38103" y="20987"/>
                  <a:pt x="36492" y="26406"/>
                  <a:pt x="32349" y="30570"/>
                </a:cubicBezTo>
                <a:cubicBezTo>
                  <a:pt x="27390" y="35550"/>
                  <a:pt x="23393" y="38521"/>
                  <a:pt x="16133" y="37433"/>
                </a:cubicBezTo>
                <a:cubicBezTo>
                  <a:pt x="8621" y="36282"/>
                  <a:pt x="4269" y="31846"/>
                  <a:pt x="1675" y="24879"/>
                </a:cubicBezTo>
                <a:cubicBezTo>
                  <a:pt x="587" y="21929"/>
                  <a:pt x="1" y="18079"/>
                  <a:pt x="1" y="14919"/>
                </a:cubicBezTo>
                <a:cubicBezTo>
                  <a:pt x="1" y="13915"/>
                  <a:pt x="231" y="11571"/>
                  <a:pt x="1675" y="11592"/>
                </a:cubicBezTo>
                <a:cubicBezTo>
                  <a:pt x="3118" y="11613"/>
                  <a:pt x="3453" y="14103"/>
                  <a:pt x="3621" y="15128"/>
                </a:cubicBezTo>
                <a:cubicBezTo>
                  <a:pt x="4688" y="21740"/>
                  <a:pt x="6236" y="27411"/>
                  <a:pt x="13204" y="29796"/>
                </a:cubicBezTo>
                <a:cubicBezTo>
                  <a:pt x="16133" y="30800"/>
                  <a:pt x="19251" y="31093"/>
                  <a:pt x="22305" y="30675"/>
                </a:cubicBezTo>
                <a:cubicBezTo>
                  <a:pt x="25611" y="30214"/>
                  <a:pt x="28582" y="26762"/>
                  <a:pt x="30759" y="24481"/>
                </a:cubicBezTo>
                <a:cubicBezTo>
                  <a:pt x="35592" y="19418"/>
                  <a:pt x="35969" y="12115"/>
                  <a:pt x="28666" y="9123"/>
                </a:cubicBezTo>
                <a:cubicBezTo>
                  <a:pt x="26365" y="8161"/>
                  <a:pt x="22619" y="7659"/>
                  <a:pt x="20108" y="8056"/>
                </a:cubicBezTo>
                <a:cubicBezTo>
                  <a:pt x="17681" y="8433"/>
                  <a:pt x="14354" y="11048"/>
                  <a:pt x="14878" y="13936"/>
                </a:cubicBezTo>
                <a:cubicBezTo>
                  <a:pt x="14898" y="14040"/>
                  <a:pt x="19732" y="10462"/>
                  <a:pt x="20276" y="10044"/>
                </a:cubicBezTo>
                <a:cubicBezTo>
                  <a:pt x="22096" y="8621"/>
                  <a:pt x="23268" y="12597"/>
                  <a:pt x="22849" y="13789"/>
                </a:cubicBezTo>
                <a:cubicBezTo>
                  <a:pt x="22556" y="16091"/>
                  <a:pt x="20862" y="17033"/>
                  <a:pt x="19167" y="18330"/>
                </a:cubicBezTo>
                <a:cubicBezTo>
                  <a:pt x="17598" y="19543"/>
                  <a:pt x="15212" y="22326"/>
                  <a:pt x="12973" y="21803"/>
                </a:cubicBezTo>
                <a:cubicBezTo>
                  <a:pt x="14919" y="20401"/>
                  <a:pt x="14459" y="18476"/>
                  <a:pt x="14501" y="16405"/>
                </a:cubicBezTo>
                <a:cubicBezTo>
                  <a:pt x="14522" y="15463"/>
                  <a:pt x="12890" y="13413"/>
                  <a:pt x="11885" y="13392"/>
                </a:cubicBezTo>
                <a:cubicBezTo>
                  <a:pt x="10149" y="14543"/>
                  <a:pt x="12973" y="19397"/>
                  <a:pt x="11760" y="20631"/>
                </a:cubicBezTo>
                <a:cubicBezTo>
                  <a:pt x="10065" y="18623"/>
                  <a:pt x="7324" y="16802"/>
                  <a:pt x="6048" y="14480"/>
                </a:cubicBezTo>
                <a:cubicBezTo>
                  <a:pt x="5399" y="13287"/>
                  <a:pt x="4897" y="9019"/>
                  <a:pt x="6864" y="8579"/>
                </a:cubicBezTo>
                <a:cubicBezTo>
                  <a:pt x="7847" y="8370"/>
                  <a:pt x="11509" y="12408"/>
                  <a:pt x="11572" y="11885"/>
                </a:cubicBezTo>
                <a:cubicBezTo>
                  <a:pt x="11906" y="9040"/>
                  <a:pt x="12639" y="6613"/>
                  <a:pt x="14459" y="4332"/>
                </a:cubicBezTo>
                <a:cubicBezTo>
                  <a:pt x="17932" y="1"/>
                  <a:pt x="24209" y="587"/>
                  <a:pt x="28980" y="2302"/>
                </a:cubicBezTo>
                <a:cubicBezTo>
                  <a:pt x="31658" y="3286"/>
                  <a:pt x="33939" y="5085"/>
                  <a:pt x="35508" y="7449"/>
                </a:cubicBezTo>
                <a:cubicBezTo>
                  <a:pt x="36261" y="8558"/>
                  <a:pt x="36847" y="9751"/>
                  <a:pt x="37266" y="11027"/>
                </a:cubicBezTo>
                <a:cubicBezTo>
                  <a:pt x="37642" y="12220"/>
                  <a:pt x="37475" y="14208"/>
                  <a:pt x="38082" y="15233"/>
                </a:cubicBezTo>
                <a:cubicBezTo>
                  <a:pt x="38103" y="15672"/>
                  <a:pt x="37873" y="14856"/>
                  <a:pt x="38103" y="15233"/>
                </a:cubicBezTo>
                <a:close/>
              </a:path>
            </a:pathLst>
          </a:custGeom>
          <a:solidFill>
            <a:srgbClr val="E488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114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grpSp>
        <p:nvGrpSpPr>
          <p:cNvPr id="680" name="Google Shape;680;p34"/>
          <p:cNvGrpSpPr/>
          <p:nvPr/>
        </p:nvGrpSpPr>
        <p:grpSpPr>
          <a:xfrm>
            <a:off x="3816479" y="1008600"/>
            <a:ext cx="4838379" cy="3439275"/>
            <a:chOff x="4837200" y="1008600"/>
            <a:chExt cx="3127800" cy="3439275"/>
          </a:xfrm>
        </p:grpSpPr>
        <p:sp>
          <p:nvSpPr>
            <p:cNvPr id="681" name="Google Shape;681;p34"/>
            <p:cNvSpPr/>
            <p:nvPr/>
          </p:nvSpPr>
          <p:spPr>
            <a:xfrm>
              <a:off x="4837200" y="1392675"/>
              <a:ext cx="3127800" cy="3055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4837200" y="1008600"/>
              <a:ext cx="3127800" cy="440400"/>
            </a:xfrm>
            <a:prstGeom prst="rect">
              <a:avLst/>
            </a:prstGeom>
            <a:solidFill>
              <a:srgbClr val="00C3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all         is        meet         name’s         Nice</a:t>
              </a:r>
            </a:p>
            <a:p>
              <a:pPr marL="0" lvl="0" indent="0" algn="ctr" rtl="0">
                <a:spcBef>
                  <a:spcPts val="0"/>
                </a:spcBef>
                <a:spcAft>
                  <a:spcPts val="0"/>
                </a:spcAft>
                <a:buNone/>
              </a:pPr>
              <a:r>
                <a:rPr lang="en-US" b="1" dirty="0"/>
                <a:t>this     too       you      Welcome      What’s</a:t>
              </a:r>
              <a:endParaRPr b="1" dirty="0"/>
            </a:p>
          </p:txBody>
        </p:sp>
      </p:grpSp>
      <p:grpSp>
        <p:nvGrpSpPr>
          <p:cNvPr id="683" name="Google Shape;683;p34"/>
          <p:cNvGrpSpPr/>
          <p:nvPr/>
        </p:nvGrpSpPr>
        <p:grpSpPr>
          <a:xfrm>
            <a:off x="382681" y="469959"/>
            <a:ext cx="3424063" cy="585711"/>
            <a:chOff x="611550" y="2773950"/>
            <a:chExt cx="2698875" cy="344475"/>
          </a:xfrm>
        </p:grpSpPr>
        <p:sp>
          <p:nvSpPr>
            <p:cNvPr id="684" name="Google Shape;684;p34"/>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34"/>
          <p:cNvSpPr txBox="1">
            <a:spLocks noGrp="1"/>
          </p:cNvSpPr>
          <p:nvPr>
            <p:ph type="body" idx="1"/>
          </p:nvPr>
        </p:nvSpPr>
        <p:spPr>
          <a:xfrm>
            <a:off x="3929879" y="1458100"/>
            <a:ext cx="4592887" cy="2890500"/>
          </a:xfrm>
          <a:prstGeom prst="rect">
            <a:avLst/>
          </a:prstGeom>
        </p:spPr>
        <p:txBody>
          <a:bodyPr spcFirstLastPara="1" wrap="square" lIns="91425" tIns="91425" rIns="91425" bIns="91425" anchor="ctr" anchorCtr="0">
            <a:noAutofit/>
          </a:bodyPr>
          <a:lstStyle/>
          <a:p>
            <a:pPr marL="342900" indent="-342900">
              <a:buClr>
                <a:schemeClr val="dk1"/>
              </a:buClr>
              <a:buSzPts val="1100"/>
              <a:buFont typeface="Montserrat"/>
              <a:buAutoNum type="arabicPeriod"/>
            </a:pPr>
            <a:r>
              <a:rPr lang="pl-PL" sz="1200" b="1" dirty="0"/>
              <a:t>Natasha:</a:t>
            </a:r>
            <a:r>
              <a:rPr lang="pl-PL" sz="1200" dirty="0"/>
              <a:t> Hi, my </a:t>
            </a:r>
            <a:r>
              <a:rPr lang="en-US" sz="1200" dirty="0"/>
              <a:t>____________ Natasha.</a:t>
            </a:r>
          </a:p>
          <a:p>
            <a:pPr marL="0" indent="0">
              <a:buClr>
                <a:schemeClr val="dk1"/>
              </a:buClr>
              <a:buSzPts val="1100"/>
              <a:buNone/>
            </a:pPr>
            <a:r>
              <a:rPr lang="en-US" sz="1200" b="1" dirty="0"/>
              <a:t>        Khalid: </a:t>
            </a:r>
            <a:r>
              <a:rPr lang="en-US" sz="1200" dirty="0"/>
              <a:t>Pleased to ____________ you. I’m Khalid Ali.</a:t>
            </a:r>
          </a:p>
          <a:p>
            <a:pPr marL="0" indent="0">
              <a:buClr>
                <a:schemeClr val="dk1"/>
              </a:buClr>
              <a:buSzPts val="1100"/>
              <a:buNone/>
            </a:pPr>
            <a:r>
              <a:rPr lang="en-US" sz="1200" b="1" dirty="0"/>
              <a:t>        Natasha:</a:t>
            </a:r>
            <a:r>
              <a:rPr lang="en-US" sz="1200" dirty="0"/>
              <a:t> Pleased t o meet you, ____________ .</a:t>
            </a:r>
          </a:p>
          <a:p>
            <a:pPr marL="0" indent="0">
              <a:buClr>
                <a:schemeClr val="dk1"/>
              </a:buClr>
              <a:buSzPts val="1100"/>
              <a:buNone/>
            </a:pPr>
            <a:endParaRPr lang="en-US" sz="1200" dirty="0"/>
          </a:p>
          <a:p>
            <a:pPr marL="342900" indent="-342900">
              <a:buClr>
                <a:schemeClr val="dk1"/>
              </a:buClr>
              <a:buSzPts val="1100"/>
              <a:buFont typeface="+mj-lt"/>
              <a:buAutoNum type="arabicPeriod" startAt="2"/>
            </a:pPr>
            <a:r>
              <a:rPr lang="en-US" sz="1200" b="1" dirty="0"/>
              <a:t>Philip: </a:t>
            </a:r>
            <a:r>
              <a:rPr lang="en-US" sz="1200" dirty="0"/>
              <a:t>Good morning. ____________ your name?</a:t>
            </a:r>
          </a:p>
          <a:p>
            <a:pPr marL="0" indent="0">
              <a:buClr>
                <a:schemeClr val="dk1"/>
              </a:buClr>
              <a:buSzPts val="1100"/>
              <a:buNone/>
            </a:pPr>
            <a:r>
              <a:rPr lang="en-US" sz="1200" dirty="0"/>
              <a:t>         </a:t>
            </a:r>
            <a:r>
              <a:rPr lang="en-US" sz="1200" b="1" dirty="0"/>
              <a:t>Ahmed:</a:t>
            </a:r>
            <a:r>
              <a:rPr lang="en-US" sz="1200" dirty="0"/>
              <a:t> I'm Ahmed. And ____________ are?</a:t>
            </a:r>
          </a:p>
          <a:p>
            <a:pPr marL="0" indent="0">
              <a:buClr>
                <a:schemeClr val="dk1"/>
              </a:buClr>
              <a:buSzPts val="1100"/>
              <a:buNone/>
            </a:pPr>
            <a:r>
              <a:rPr lang="en-US" sz="1200" dirty="0"/>
              <a:t>         </a:t>
            </a:r>
            <a:r>
              <a:rPr lang="en-US" sz="1200" b="1" dirty="0"/>
              <a:t>Philip:</a:t>
            </a:r>
            <a:r>
              <a:rPr lang="en-US" sz="1200" dirty="0"/>
              <a:t> My name's Philip. ____________ to meet you.</a:t>
            </a:r>
          </a:p>
          <a:p>
            <a:pPr marL="0" indent="0">
              <a:buClr>
                <a:schemeClr val="dk1"/>
              </a:buClr>
              <a:buSzPts val="1100"/>
              <a:buNone/>
            </a:pPr>
            <a:endParaRPr lang="en-US" sz="1200" dirty="0"/>
          </a:p>
          <a:p>
            <a:pPr marL="342900" indent="-342900">
              <a:buClr>
                <a:schemeClr val="dk1"/>
              </a:buClr>
              <a:buSzPts val="1100"/>
              <a:buFont typeface="+mj-lt"/>
              <a:buAutoNum type="arabicPeriod" startAt="3"/>
            </a:pPr>
            <a:r>
              <a:rPr lang="en-US" sz="1200" b="1" dirty="0"/>
              <a:t>Tim:</a:t>
            </a:r>
            <a:r>
              <a:rPr lang="en-US" sz="1200" dirty="0"/>
              <a:t> Hi everybody, ____________ is Ingrid.</a:t>
            </a:r>
          </a:p>
          <a:p>
            <a:pPr marL="0" indent="0">
              <a:buClr>
                <a:schemeClr val="dk1"/>
              </a:buClr>
              <a:buSzPts val="1100"/>
              <a:buNone/>
            </a:pPr>
            <a:r>
              <a:rPr lang="en-US" sz="1200" b="1" dirty="0"/>
              <a:t>        All: </a:t>
            </a:r>
            <a:r>
              <a:rPr lang="en-US" sz="1200" dirty="0"/>
              <a:t>Hi!</a:t>
            </a:r>
          </a:p>
          <a:p>
            <a:pPr marL="0" indent="0">
              <a:buClr>
                <a:schemeClr val="dk1"/>
              </a:buClr>
              <a:buSzPts val="1100"/>
              <a:buNone/>
            </a:pPr>
            <a:r>
              <a:rPr lang="en-US" sz="1200" dirty="0"/>
              <a:t>         </a:t>
            </a:r>
            <a:r>
              <a:rPr lang="en-US" sz="1200" b="1" dirty="0"/>
              <a:t>Tim:</a:t>
            </a:r>
            <a:r>
              <a:rPr lang="en-US" sz="1200" dirty="0"/>
              <a:t> Ingrid, this ____________ Ahmed, Linda, Mohammed</a:t>
            </a:r>
          </a:p>
          <a:p>
            <a:pPr marL="0" indent="0">
              <a:buClr>
                <a:schemeClr val="dk1"/>
              </a:buClr>
              <a:buSzPts val="1100"/>
              <a:buNone/>
            </a:pPr>
            <a:r>
              <a:rPr lang="en-US" sz="1200" dirty="0"/>
              <a:t>                 and Mansoor.</a:t>
            </a:r>
          </a:p>
          <a:p>
            <a:pPr marL="0" indent="0">
              <a:buClr>
                <a:schemeClr val="dk1"/>
              </a:buClr>
              <a:buSzPts val="1100"/>
              <a:buNone/>
            </a:pPr>
            <a:r>
              <a:rPr lang="en-US" sz="1200" dirty="0"/>
              <a:t>         </a:t>
            </a:r>
            <a:r>
              <a:rPr lang="en-US" sz="1200" b="1" dirty="0"/>
              <a:t>Ingrid:</a:t>
            </a:r>
            <a:r>
              <a:rPr lang="en-US" sz="1200" dirty="0"/>
              <a:t> Nice meeting you ____________.</a:t>
            </a:r>
          </a:p>
          <a:p>
            <a:pPr marL="0" indent="0">
              <a:buClr>
                <a:schemeClr val="dk1"/>
              </a:buClr>
              <a:buSzPts val="1100"/>
              <a:buNone/>
            </a:pPr>
            <a:r>
              <a:rPr lang="en-US" sz="1200" dirty="0"/>
              <a:t>         </a:t>
            </a:r>
            <a:r>
              <a:rPr lang="en-US" sz="1200" b="1" dirty="0"/>
              <a:t>Linda:</a:t>
            </a:r>
            <a:r>
              <a:rPr lang="en-US" sz="1200" dirty="0"/>
              <a:t> Likewise.</a:t>
            </a:r>
          </a:p>
          <a:p>
            <a:pPr marL="0" indent="0">
              <a:buClr>
                <a:schemeClr val="dk1"/>
              </a:buClr>
              <a:buSzPts val="1100"/>
              <a:buNone/>
            </a:pPr>
            <a:r>
              <a:rPr lang="en-US" sz="1200" dirty="0"/>
              <a:t>         </a:t>
            </a:r>
            <a:r>
              <a:rPr lang="en-US" sz="1200" b="1" dirty="0"/>
              <a:t>Tim:</a:t>
            </a:r>
            <a:r>
              <a:rPr lang="en-US" sz="1200" dirty="0"/>
              <a:t> ____________ to the team and good luck.</a:t>
            </a:r>
            <a:endParaRPr sz="1200" dirty="0"/>
          </a:p>
        </p:txBody>
      </p:sp>
      <p:sp>
        <p:nvSpPr>
          <p:cNvPr id="687" name="Google Shape;687;p34"/>
          <p:cNvSpPr txBox="1">
            <a:spLocks noGrp="1"/>
          </p:cNvSpPr>
          <p:nvPr>
            <p:ph type="title"/>
          </p:nvPr>
        </p:nvSpPr>
        <p:spPr>
          <a:xfrm>
            <a:off x="488442" y="444836"/>
            <a:ext cx="3114179" cy="44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Reading</a:t>
            </a:r>
            <a:endParaRPr dirty="0"/>
          </a:p>
        </p:txBody>
      </p:sp>
      <p:sp>
        <p:nvSpPr>
          <p:cNvPr id="688" name="Google Shape;688;p34"/>
          <p:cNvSpPr/>
          <p:nvPr/>
        </p:nvSpPr>
        <p:spPr>
          <a:xfrm rot="-4609478">
            <a:off x="8139514" y="4152377"/>
            <a:ext cx="658698" cy="609193"/>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rot="16200000">
            <a:off x="3549678" y="679355"/>
            <a:ext cx="523963" cy="68285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34"/>
          <p:cNvGrpSpPr/>
          <p:nvPr/>
        </p:nvGrpSpPr>
        <p:grpSpPr>
          <a:xfrm>
            <a:off x="7965003" y="475486"/>
            <a:ext cx="297009" cy="440413"/>
            <a:chOff x="4508863" y="1528200"/>
            <a:chExt cx="318850" cy="472800"/>
          </a:xfrm>
        </p:grpSpPr>
        <p:sp>
          <p:nvSpPr>
            <p:cNvPr id="692" name="Google Shape;692;p3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34"/>
          <p:cNvGrpSpPr/>
          <p:nvPr/>
        </p:nvGrpSpPr>
        <p:grpSpPr>
          <a:xfrm>
            <a:off x="8358549" y="475488"/>
            <a:ext cx="297009" cy="440413"/>
            <a:chOff x="4508863" y="1528200"/>
            <a:chExt cx="318850" cy="472800"/>
          </a:xfrm>
        </p:grpSpPr>
        <p:sp>
          <p:nvSpPr>
            <p:cNvPr id="702" name="Google Shape;702;p3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a:extLst>
              <a:ext uri="{FF2B5EF4-FFF2-40B4-BE49-F238E27FC236}">
                <a16:creationId xmlns:a16="http://schemas.microsoft.com/office/drawing/2014/main" xmlns="" id="{A9ACB931-D8C0-4CA3-B46C-20452F7AD18B}"/>
              </a:ext>
            </a:extLst>
          </p:cNvPr>
          <p:cNvGrpSpPr/>
          <p:nvPr/>
        </p:nvGrpSpPr>
        <p:grpSpPr>
          <a:xfrm>
            <a:off x="870668" y="1008600"/>
            <a:ext cx="2448088" cy="2793211"/>
            <a:chOff x="821487" y="1503243"/>
            <a:chExt cx="2448088" cy="2793211"/>
          </a:xfrm>
        </p:grpSpPr>
        <p:pic>
          <p:nvPicPr>
            <p:cNvPr id="4" name="Picture 3">
              <a:extLst>
                <a:ext uri="{FF2B5EF4-FFF2-40B4-BE49-F238E27FC236}">
                  <a16:creationId xmlns:a16="http://schemas.microsoft.com/office/drawing/2014/main" xmlns="" id="{9F366D89-1E7F-4C95-8BB9-7B4C3FA89CE5}"/>
                </a:ext>
              </a:extLst>
            </p:cNvPr>
            <p:cNvPicPr>
              <a:picLocks noChangeAspect="1"/>
            </p:cNvPicPr>
            <p:nvPr/>
          </p:nvPicPr>
          <p:blipFill>
            <a:blip r:embed="rId3">
              <a:alphaModFix/>
            </a:blip>
            <a:stretch>
              <a:fillRect/>
            </a:stretch>
          </p:blipFill>
          <p:spPr>
            <a:xfrm rot="21194095">
              <a:off x="821487" y="1867904"/>
              <a:ext cx="2448088" cy="2000735"/>
            </a:xfrm>
            <a:prstGeom prst="roundRect">
              <a:avLst>
                <a:gd name="adj" fmla="val 16667"/>
              </a:avLst>
            </a:prstGeom>
            <a:blipFill>
              <a:blip r:embed="rId3"/>
              <a:stretch>
                <a:fillRect/>
              </a:stretch>
            </a:blipFill>
            <a:ln w="114300" cap="flat" cmpd="sng">
              <a:solidFill>
                <a:schemeClr val="lt1"/>
              </a:solidFill>
              <a:prstDash val="solid"/>
              <a:round/>
              <a:headEnd type="none" w="sm" len="sm"/>
              <a:tailEnd type="none" w="sm" len="sm"/>
            </a:ln>
          </p:spPr>
        </p:pic>
        <p:grpSp>
          <p:nvGrpSpPr>
            <p:cNvPr id="696" name="Google Shape;696;p34"/>
            <p:cNvGrpSpPr/>
            <p:nvPr/>
          </p:nvGrpSpPr>
          <p:grpSpPr>
            <a:xfrm>
              <a:off x="1952668" y="1503243"/>
              <a:ext cx="220057" cy="397932"/>
              <a:chOff x="4508863" y="1528200"/>
              <a:chExt cx="318850" cy="472800"/>
            </a:xfrm>
          </p:grpSpPr>
          <p:sp>
            <p:nvSpPr>
              <p:cNvPr id="697" name="Google Shape;697;p3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34"/>
            <p:cNvGrpSpPr/>
            <p:nvPr/>
          </p:nvGrpSpPr>
          <p:grpSpPr>
            <a:xfrm rot="20826749">
              <a:off x="1691552" y="3707705"/>
              <a:ext cx="1033473" cy="588749"/>
              <a:chOff x="2358590" y="2770261"/>
              <a:chExt cx="701327" cy="327531"/>
            </a:xfrm>
          </p:grpSpPr>
          <p:sp>
            <p:nvSpPr>
              <p:cNvPr id="707" name="Google Shape;707;p34"/>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488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1038;p39">
            <a:extLst>
              <a:ext uri="{FF2B5EF4-FFF2-40B4-BE49-F238E27FC236}">
                <a16:creationId xmlns:a16="http://schemas.microsoft.com/office/drawing/2014/main" xmlns="" id="{0B03A811-1698-4EEB-9509-F1C7261DFC50}"/>
              </a:ext>
            </a:extLst>
          </p:cNvPr>
          <p:cNvSpPr txBox="1">
            <a:spLocks/>
          </p:cNvSpPr>
          <p:nvPr/>
        </p:nvSpPr>
        <p:spPr>
          <a:xfrm>
            <a:off x="862190" y="3925793"/>
            <a:ext cx="2465043" cy="6646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ctr">
              <a:buFont typeface="Nunito"/>
              <a:buNone/>
            </a:pPr>
            <a:r>
              <a:rPr lang="en-US" b="1" dirty="0"/>
              <a:t>-Complete these dialogues with the words in the box:</a:t>
            </a:r>
          </a:p>
        </p:txBody>
      </p:sp>
    </p:spTree>
    <p:extLst>
      <p:ext uri="{BB962C8B-B14F-4D97-AF65-F5344CB8AC3E}">
        <p14:creationId xmlns:p14="http://schemas.microsoft.com/office/powerpoint/2010/main" val="2323388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grpSp>
        <p:nvGrpSpPr>
          <p:cNvPr id="1008" name="Google Shape;1008;p39"/>
          <p:cNvGrpSpPr/>
          <p:nvPr/>
        </p:nvGrpSpPr>
        <p:grpSpPr>
          <a:xfrm>
            <a:off x="3264668" y="889036"/>
            <a:ext cx="2614663" cy="479501"/>
            <a:chOff x="603225" y="2182575"/>
            <a:chExt cx="2577800" cy="424450"/>
          </a:xfrm>
        </p:grpSpPr>
        <p:sp>
          <p:nvSpPr>
            <p:cNvPr id="1009" name="Google Shape;1009;p39"/>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FFD3D3">
                <a:alpha val="65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39"/>
          <p:cNvSpPr txBox="1">
            <a:spLocks noGrp="1"/>
          </p:cNvSpPr>
          <p:nvPr>
            <p:ph type="title"/>
          </p:nvPr>
        </p:nvSpPr>
        <p:spPr>
          <a:xfrm>
            <a:off x="3264668" y="879801"/>
            <a:ext cx="2614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Listening</a:t>
            </a:r>
            <a:endParaRPr dirty="0"/>
          </a:p>
        </p:txBody>
      </p:sp>
      <p:sp>
        <p:nvSpPr>
          <p:cNvPr id="1038" name="Google Shape;1038;p39"/>
          <p:cNvSpPr txBox="1">
            <a:spLocks noGrp="1"/>
          </p:cNvSpPr>
          <p:nvPr>
            <p:ph type="subTitle" idx="4294967295"/>
          </p:nvPr>
        </p:nvSpPr>
        <p:spPr>
          <a:xfrm>
            <a:off x="2589027" y="3538509"/>
            <a:ext cx="3965944" cy="4578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-Listen and check your answers.</a:t>
            </a:r>
            <a:endParaRPr sz="2000" dirty="0"/>
          </a:p>
        </p:txBody>
      </p:sp>
      <p:sp>
        <p:nvSpPr>
          <p:cNvPr id="1042" name="Google Shape;1042;p39"/>
          <p:cNvSpPr/>
          <p:nvPr/>
        </p:nvSpPr>
        <p:spPr>
          <a:xfrm>
            <a:off x="4108824" y="2119187"/>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1"/>
            </a:solidFill>
            <a:prstDash val="solid"/>
            <a:round/>
            <a:headEnd type="none" w="med" len="med"/>
            <a:tailEnd type="none" w="med" len="med"/>
          </a:ln>
        </p:spPr>
      </p:sp>
      <p:sp>
        <p:nvSpPr>
          <p:cNvPr id="1055" name="Google Shape;1055;p39"/>
          <p:cNvSpPr/>
          <p:nvPr/>
        </p:nvSpPr>
        <p:spPr>
          <a:xfrm rot="-4609596">
            <a:off x="7470489" y="3616335"/>
            <a:ext cx="886636" cy="115337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rot="-4609596">
            <a:off x="7632282" y="3778133"/>
            <a:ext cx="886636" cy="115337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E638">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39"/>
          <p:cNvGrpSpPr/>
          <p:nvPr/>
        </p:nvGrpSpPr>
        <p:grpSpPr>
          <a:xfrm>
            <a:off x="654260" y="4141059"/>
            <a:ext cx="264677" cy="392424"/>
            <a:chOff x="4508863" y="1528200"/>
            <a:chExt cx="318850" cy="472800"/>
          </a:xfrm>
        </p:grpSpPr>
        <p:sp>
          <p:nvSpPr>
            <p:cNvPr id="1058" name="Google Shape;1058;p3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9"/>
          <p:cNvGrpSpPr/>
          <p:nvPr/>
        </p:nvGrpSpPr>
        <p:grpSpPr>
          <a:xfrm>
            <a:off x="654268" y="3652280"/>
            <a:ext cx="264677" cy="392424"/>
            <a:chOff x="4508863" y="1528200"/>
            <a:chExt cx="318850" cy="472800"/>
          </a:xfrm>
        </p:grpSpPr>
        <p:sp>
          <p:nvSpPr>
            <p:cNvPr id="1063" name="Google Shape;1063;p3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9"/>
          <p:cNvGrpSpPr/>
          <p:nvPr/>
        </p:nvGrpSpPr>
        <p:grpSpPr>
          <a:xfrm>
            <a:off x="654265" y="3163499"/>
            <a:ext cx="264677" cy="392424"/>
            <a:chOff x="4508863" y="1528200"/>
            <a:chExt cx="318850" cy="472800"/>
          </a:xfrm>
        </p:grpSpPr>
        <p:sp>
          <p:nvSpPr>
            <p:cNvPr id="1068" name="Google Shape;1068;p3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sound 2">
            <a:hlinkClick r:id="" action="ppaction://media"/>
            <a:extLst>
              <a:ext uri="{FF2B5EF4-FFF2-40B4-BE49-F238E27FC236}">
                <a16:creationId xmlns:a16="http://schemas.microsoft.com/office/drawing/2014/main" xmlns="" id="{D652061C-5E5B-41B1-82A6-6E1EF89357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199" y="2266949"/>
            <a:ext cx="609600" cy="609600"/>
          </a:xfrm>
          <a:prstGeom prst="rect">
            <a:avLst/>
          </a:prstGeom>
        </p:spPr>
      </p:pic>
      <p:sp>
        <p:nvSpPr>
          <p:cNvPr id="2" name="مربع نص 1"/>
          <p:cNvSpPr txBox="1"/>
          <p:nvPr/>
        </p:nvSpPr>
        <p:spPr>
          <a:xfrm>
            <a:off x="5052009" y="2241811"/>
            <a:ext cx="593432" cy="307777"/>
          </a:xfrm>
          <a:prstGeom prst="rect">
            <a:avLst/>
          </a:prstGeom>
          <a:noFill/>
        </p:spPr>
        <p:txBody>
          <a:bodyPr wrap="none" rtlCol="0">
            <a:spAutoFit/>
          </a:bodyPr>
          <a:lstStyle/>
          <a:p>
            <a:r>
              <a:rPr lang="en-US" dirty="0" smtClean="0"/>
              <a:t>CD 2</a:t>
            </a:r>
            <a:endParaRPr lang="en-US" dirty="0"/>
          </a:p>
        </p:txBody>
      </p:sp>
    </p:spTree>
    <p:extLst>
      <p:ext uri="{BB962C8B-B14F-4D97-AF65-F5344CB8AC3E}">
        <p14:creationId xmlns:p14="http://schemas.microsoft.com/office/powerpoint/2010/main" val="507028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72" fill="hold"/>
                                        <p:tgtEl>
                                          <p:spTgt spid="3"/>
                                        </p:tgtEl>
                                      </p:cBhvr>
                                    </p:cmd>
                                  </p:childTnLst>
                                </p:cTn>
                              </p:par>
                            </p:childTnLst>
                          </p:cTn>
                        </p:par>
                      </p:childTnLst>
                    </p:cTn>
                  </p:par>
                </p:childTnLst>
              </p:cTn>
              <p:nextCondLst>
                <p:cond evt="onClick" delay="0">
                  <p:tgtEl>
                    <p:spTgt spid="3"/>
                  </p:tgtEl>
                </p:cond>
              </p:nextCondLst>
            </p:seq>
            <p:audio>
              <p:cMediaNode vol="8000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30"/>
          <p:cNvGrpSpPr/>
          <p:nvPr/>
        </p:nvGrpSpPr>
        <p:grpSpPr>
          <a:xfrm>
            <a:off x="2320501" y="413734"/>
            <a:ext cx="4869068" cy="4316022"/>
            <a:chOff x="683398" y="2777187"/>
            <a:chExt cx="876552" cy="777046"/>
          </a:xfrm>
        </p:grpSpPr>
        <p:sp>
          <p:nvSpPr>
            <p:cNvPr id="294" name="Google Shape;294;p30"/>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D4D89">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30"/>
          <p:cNvSpPr txBox="1">
            <a:spLocks noGrp="1"/>
          </p:cNvSpPr>
          <p:nvPr>
            <p:ph type="title" idx="2"/>
          </p:nvPr>
        </p:nvSpPr>
        <p:spPr>
          <a:xfrm rot="-690391">
            <a:off x="2964356" y="1261820"/>
            <a:ext cx="2551941" cy="8740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speaking</a:t>
            </a:r>
            <a:endParaRPr dirty="0"/>
          </a:p>
        </p:txBody>
      </p:sp>
      <p:sp>
        <p:nvSpPr>
          <p:cNvPr id="299" name="Google Shape;299;p30"/>
          <p:cNvSpPr txBox="1">
            <a:spLocks noGrp="1"/>
          </p:cNvSpPr>
          <p:nvPr>
            <p:ph type="subTitle" idx="1"/>
          </p:nvPr>
        </p:nvSpPr>
        <p:spPr>
          <a:xfrm rot="20804410">
            <a:off x="2847868" y="2230375"/>
            <a:ext cx="3659202" cy="112569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-Work in small groups. Practice introductions. Follow the instructions below:</a:t>
            </a:r>
            <a:endParaRPr dirty="0"/>
          </a:p>
        </p:txBody>
      </p:sp>
      <p:grpSp>
        <p:nvGrpSpPr>
          <p:cNvPr id="300" name="Google Shape;300;p30"/>
          <p:cNvGrpSpPr/>
          <p:nvPr/>
        </p:nvGrpSpPr>
        <p:grpSpPr>
          <a:xfrm>
            <a:off x="7562137" y="571484"/>
            <a:ext cx="330360" cy="489821"/>
            <a:chOff x="4508863" y="1528200"/>
            <a:chExt cx="318850" cy="472800"/>
          </a:xfrm>
        </p:grpSpPr>
        <p:sp>
          <p:nvSpPr>
            <p:cNvPr id="301" name="Google Shape;30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0"/>
          <p:cNvGrpSpPr/>
          <p:nvPr/>
        </p:nvGrpSpPr>
        <p:grpSpPr>
          <a:xfrm>
            <a:off x="8033609" y="621883"/>
            <a:ext cx="330360" cy="489821"/>
            <a:chOff x="4508863" y="1528200"/>
            <a:chExt cx="318850" cy="472800"/>
          </a:xfrm>
        </p:grpSpPr>
        <p:sp>
          <p:nvSpPr>
            <p:cNvPr id="306" name="Google Shape;306;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0"/>
          <p:cNvGrpSpPr/>
          <p:nvPr/>
        </p:nvGrpSpPr>
        <p:grpSpPr>
          <a:xfrm>
            <a:off x="4138906" y="628887"/>
            <a:ext cx="364318" cy="540221"/>
            <a:chOff x="4508863" y="1528200"/>
            <a:chExt cx="318850" cy="472800"/>
          </a:xfrm>
        </p:grpSpPr>
        <p:sp>
          <p:nvSpPr>
            <p:cNvPr id="311" name="Google Shape;311;p3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0"/>
          <p:cNvGrpSpPr/>
          <p:nvPr/>
        </p:nvGrpSpPr>
        <p:grpSpPr>
          <a:xfrm>
            <a:off x="1179360" y="3410221"/>
            <a:ext cx="1086896" cy="1083623"/>
            <a:chOff x="7043510" y="2506013"/>
            <a:chExt cx="941933" cy="939096"/>
          </a:xfrm>
        </p:grpSpPr>
        <p:sp>
          <p:nvSpPr>
            <p:cNvPr id="316" name="Google Shape;316;p30"/>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30"/>
          <p:cNvGrpSpPr/>
          <p:nvPr/>
        </p:nvGrpSpPr>
        <p:grpSpPr>
          <a:xfrm>
            <a:off x="552521" y="3271998"/>
            <a:ext cx="994419" cy="987553"/>
            <a:chOff x="6500275" y="2386225"/>
            <a:chExt cx="861790" cy="855840"/>
          </a:xfrm>
        </p:grpSpPr>
        <p:sp>
          <p:nvSpPr>
            <p:cNvPr id="329" name="Google Shape;329;p30"/>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30"/>
          <p:cNvSpPr/>
          <p:nvPr/>
        </p:nvSpPr>
        <p:spPr>
          <a:xfrm>
            <a:off x="1952271" y="3239690"/>
            <a:ext cx="320212" cy="292514"/>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30"/>
          <p:cNvGrpSpPr/>
          <p:nvPr/>
        </p:nvGrpSpPr>
        <p:grpSpPr>
          <a:xfrm>
            <a:off x="596206" y="768097"/>
            <a:ext cx="1261363" cy="628990"/>
            <a:chOff x="3491529" y="3490033"/>
            <a:chExt cx="713441" cy="365585"/>
          </a:xfrm>
        </p:grpSpPr>
        <p:sp>
          <p:nvSpPr>
            <p:cNvPr id="333" name="Google Shape;333;p30"/>
            <p:cNvSpPr/>
            <p:nvPr/>
          </p:nvSpPr>
          <p:spPr>
            <a:xfrm>
              <a:off x="3540426" y="3536751"/>
              <a:ext cx="664544" cy="318867"/>
            </a:xfrm>
            <a:custGeom>
              <a:avLst/>
              <a:gdLst/>
              <a:ahLst/>
              <a:cxnLst/>
              <a:rect l="l" t="t" r="r" b="b"/>
              <a:pathLst>
                <a:path w="51237" h="24585" extrusionOk="0">
                  <a:moveTo>
                    <a:pt x="48168" y="1"/>
                  </a:moveTo>
                  <a:lnTo>
                    <a:pt x="0" y="10508"/>
                  </a:lnTo>
                  <a:lnTo>
                    <a:pt x="3103" y="24585"/>
                  </a:lnTo>
                  <a:lnTo>
                    <a:pt x="51237" y="14077"/>
                  </a:lnTo>
                  <a:lnTo>
                    <a:pt x="48168" y="1"/>
                  </a:lnTo>
                  <a:close/>
                </a:path>
              </a:pathLst>
            </a:custGeom>
            <a:solidFill>
              <a:srgbClr val="D9D9D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3491529" y="3490033"/>
              <a:ext cx="713441" cy="310722"/>
            </a:xfrm>
            <a:custGeom>
              <a:avLst/>
              <a:gdLst/>
              <a:ahLst/>
              <a:cxnLst/>
              <a:rect l="l" t="t" r="r" b="b"/>
              <a:pathLst>
                <a:path w="55007" h="23957" extrusionOk="0">
                  <a:moveTo>
                    <a:pt x="51171" y="0"/>
                  </a:moveTo>
                  <a:cubicBezTo>
                    <a:pt x="51171" y="0"/>
                    <a:pt x="25819" y="6157"/>
                    <a:pt x="10213" y="6157"/>
                  </a:cubicBezTo>
                  <a:cubicBezTo>
                    <a:pt x="5724" y="6157"/>
                    <a:pt x="2042" y="5648"/>
                    <a:pt x="1" y="4337"/>
                  </a:cubicBezTo>
                  <a:lnTo>
                    <a:pt x="1" y="4337"/>
                  </a:lnTo>
                  <a:lnTo>
                    <a:pt x="3837" y="21983"/>
                  </a:lnTo>
                  <a:cubicBezTo>
                    <a:pt x="6053" y="23407"/>
                    <a:pt x="9925" y="23956"/>
                    <a:pt x="14581" y="23956"/>
                  </a:cubicBezTo>
                  <a:cubicBezTo>
                    <a:pt x="30317" y="23956"/>
                    <a:pt x="55007" y="17679"/>
                    <a:pt x="55007" y="17679"/>
                  </a:cubicBezTo>
                  <a:lnTo>
                    <a:pt x="511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4042287" y="3490033"/>
              <a:ext cx="162683" cy="253966"/>
            </a:xfrm>
            <a:custGeom>
              <a:avLst/>
              <a:gdLst/>
              <a:ahLst/>
              <a:cxnLst/>
              <a:rect l="l" t="t" r="r" b="b"/>
              <a:pathLst>
                <a:path w="12543" h="19581" extrusionOk="0">
                  <a:moveTo>
                    <a:pt x="8673" y="0"/>
                  </a:moveTo>
                  <a:lnTo>
                    <a:pt x="1" y="1902"/>
                  </a:lnTo>
                  <a:lnTo>
                    <a:pt x="3870" y="19581"/>
                  </a:lnTo>
                  <a:lnTo>
                    <a:pt x="12543" y="17679"/>
                  </a:lnTo>
                  <a:lnTo>
                    <a:pt x="8673" y="0"/>
                  </a:lnTo>
                  <a:close/>
                </a:path>
              </a:pathLst>
            </a:custGeom>
            <a:solidFill>
              <a:srgbClr val="A8D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0"/>
          <p:cNvSpPr/>
          <p:nvPr/>
        </p:nvSpPr>
        <p:spPr>
          <a:xfrm rot="1701045">
            <a:off x="7460094" y="3473052"/>
            <a:ext cx="1086839" cy="1098921"/>
          </a:xfrm>
          <a:custGeom>
            <a:avLst/>
            <a:gdLst/>
            <a:ahLst/>
            <a:cxnLst/>
            <a:rect l="l" t="t" r="r" b="b"/>
            <a:pathLst>
              <a:path w="38103" h="38522" extrusionOk="0">
                <a:moveTo>
                  <a:pt x="38103" y="15233"/>
                </a:moveTo>
                <a:cubicBezTo>
                  <a:pt x="38103" y="20987"/>
                  <a:pt x="36492" y="26406"/>
                  <a:pt x="32349" y="30570"/>
                </a:cubicBezTo>
                <a:cubicBezTo>
                  <a:pt x="27390" y="35550"/>
                  <a:pt x="23393" y="38521"/>
                  <a:pt x="16133" y="37433"/>
                </a:cubicBezTo>
                <a:cubicBezTo>
                  <a:pt x="8621" y="36282"/>
                  <a:pt x="4269" y="31846"/>
                  <a:pt x="1675" y="24879"/>
                </a:cubicBezTo>
                <a:cubicBezTo>
                  <a:pt x="587" y="21929"/>
                  <a:pt x="1" y="18079"/>
                  <a:pt x="1" y="14919"/>
                </a:cubicBezTo>
                <a:cubicBezTo>
                  <a:pt x="1" y="13915"/>
                  <a:pt x="231" y="11571"/>
                  <a:pt x="1675" y="11592"/>
                </a:cubicBezTo>
                <a:cubicBezTo>
                  <a:pt x="3118" y="11613"/>
                  <a:pt x="3453" y="14103"/>
                  <a:pt x="3621" y="15128"/>
                </a:cubicBezTo>
                <a:cubicBezTo>
                  <a:pt x="4688" y="21740"/>
                  <a:pt x="6236" y="27411"/>
                  <a:pt x="13204" y="29796"/>
                </a:cubicBezTo>
                <a:cubicBezTo>
                  <a:pt x="16133" y="30800"/>
                  <a:pt x="19251" y="31093"/>
                  <a:pt x="22305" y="30675"/>
                </a:cubicBezTo>
                <a:cubicBezTo>
                  <a:pt x="25611" y="30214"/>
                  <a:pt x="28582" y="26762"/>
                  <a:pt x="30759" y="24481"/>
                </a:cubicBezTo>
                <a:cubicBezTo>
                  <a:pt x="35592" y="19418"/>
                  <a:pt x="35969" y="12115"/>
                  <a:pt x="28666" y="9123"/>
                </a:cubicBezTo>
                <a:cubicBezTo>
                  <a:pt x="26365" y="8161"/>
                  <a:pt x="22619" y="7659"/>
                  <a:pt x="20108" y="8056"/>
                </a:cubicBezTo>
                <a:cubicBezTo>
                  <a:pt x="17681" y="8433"/>
                  <a:pt x="14354" y="11048"/>
                  <a:pt x="14878" y="13936"/>
                </a:cubicBezTo>
                <a:cubicBezTo>
                  <a:pt x="14898" y="14040"/>
                  <a:pt x="19732" y="10462"/>
                  <a:pt x="20276" y="10044"/>
                </a:cubicBezTo>
                <a:cubicBezTo>
                  <a:pt x="22096" y="8621"/>
                  <a:pt x="23268" y="12597"/>
                  <a:pt x="22849" y="13789"/>
                </a:cubicBezTo>
                <a:cubicBezTo>
                  <a:pt x="22556" y="16091"/>
                  <a:pt x="20862" y="17033"/>
                  <a:pt x="19167" y="18330"/>
                </a:cubicBezTo>
                <a:cubicBezTo>
                  <a:pt x="17598" y="19543"/>
                  <a:pt x="15212" y="22326"/>
                  <a:pt x="12973" y="21803"/>
                </a:cubicBezTo>
                <a:cubicBezTo>
                  <a:pt x="14919" y="20401"/>
                  <a:pt x="14459" y="18476"/>
                  <a:pt x="14501" y="16405"/>
                </a:cubicBezTo>
                <a:cubicBezTo>
                  <a:pt x="14522" y="15463"/>
                  <a:pt x="12890" y="13413"/>
                  <a:pt x="11885" y="13392"/>
                </a:cubicBezTo>
                <a:cubicBezTo>
                  <a:pt x="10149" y="14543"/>
                  <a:pt x="12973" y="19397"/>
                  <a:pt x="11760" y="20631"/>
                </a:cubicBezTo>
                <a:cubicBezTo>
                  <a:pt x="10065" y="18623"/>
                  <a:pt x="7324" y="16802"/>
                  <a:pt x="6048" y="14480"/>
                </a:cubicBezTo>
                <a:cubicBezTo>
                  <a:pt x="5399" y="13287"/>
                  <a:pt x="4897" y="9019"/>
                  <a:pt x="6864" y="8579"/>
                </a:cubicBezTo>
                <a:cubicBezTo>
                  <a:pt x="7847" y="8370"/>
                  <a:pt x="11509" y="12408"/>
                  <a:pt x="11572" y="11885"/>
                </a:cubicBezTo>
                <a:cubicBezTo>
                  <a:pt x="11906" y="9040"/>
                  <a:pt x="12639" y="6613"/>
                  <a:pt x="14459" y="4332"/>
                </a:cubicBezTo>
                <a:cubicBezTo>
                  <a:pt x="17932" y="1"/>
                  <a:pt x="24209" y="587"/>
                  <a:pt x="28980" y="2302"/>
                </a:cubicBezTo>
                <a:cubicBezTo>
                  <a:pt x="31658" y="3286"/>
                  <a:pt x="33939" y="5085"/>
                  <a:pt x="35508" y="7449"/>
                </a:cubicBezTo>
                <a:cubicBezTo>
                  <a:pt x="36261" y="8558"/>
                  <a:pt x="36847" y="9751"/>
                  <a:pt x="37266" y="11027"/>
                </a:cubicBezTo>
                <a:cubicBezTo>
                  <a:pt x="37642" y="12220"/>
                  <a:pt x="37475" y="14208"/>
                  <a:pt x="38082" y="15233"/>
                </a:cubicBezTo>
                <a:cubicBezTo>
                  <a:pt x="38103" y="15672"/>
                  <a:pt x="37873" y="14856"/>
                  <a:pt x="38103" y="15233"/>
                </a:cubicBezTo>
                <a:close/>
              </a:path>
            </a:pathLst>
          </a:custGeom>
          <a:solidFill>
            <a:srgbClr val="E488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7;p30">
            <a:extLst>
              <a:ext uri="{FF2B5EF4-FFF2-40B4-BE49-F238E27FC236}">
                <a16:creationId xmlns:a16="http://schemas.microsoft.com/office/drawing/2014/main" xmlns="" id="{45F27344-3418-4CF6-8137-53AE66099052}"/>
              </a:ext>
            </a:extLst>
          </p:cNvPr>
          <p:cNvSpPr txBox="1">
            <a:spLocks noGrp="1"/>
          </p:cNvSpPr>
          <p:nvPr>
            <p:ph type="title"/>
          </p:nvPr>
        </p:nvSpPr>
        <p:spPr>
          <a:xfrm rot="20702092">
            <a:off x="4013221" y="3098955"/>
            <a:ext cx="2467047" cy="8740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 Introduce yourself.</a:t>
            </a:r>
            <a:br>
              <a:rPr lang="en" sz="2400" dirty="0"/>
            </a:br>
            <a:r>
              <a:rPr lang="en" sz="2400" dirty="0"/>
              <a:t>- Interduce a new team member.</a:t>
            </a:r>
            <a:endParaRPr sz="2400" dirty="0"/>
          </a:p>
        </p:txBody>
      </p:sp>
    </p:spTree>
    <p:extLst>
      <p:ext uri="{BB962C8B-B14F-4D97-AF65-F5344CB8AC3E}">
        <p14:creationId xmlns:p14="http://schemas.microsoft.com/office/powerpoint/2010/main" val="1907632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grpSp>
        <p:nvGrpSpPr>
          <p:cNvPr id="1734" name="Google Shape;1734;p49"/>
          <p:cNvGrpSpPr/>
          <p:nvPr/>
        </p:nvGrpSpPr>
        <p:grpSpPr>
          <a:xfrm>
            <a:off x="414726" y="598361"/>
            <a:ext cx="2465043" cy="585711"/>
            <a:chOff x="611550" y="2773950"/>
            <a:chExt cx="2698875" cy="344475"/>
          </a:xfrm>
        </p:grpSpPr>
        <p:sp>
          <p:nvSpPr>
            <p:cNvPr id="1735" name="Google Shape;1735;p49"/>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7" name="Google Shape;1737;p49"/>
          <p:cNvSpPr/>
          <p:nvPr/>
        </p:nvSpPr>
        <p:spPr>
          <a:xfrm>
            <a:off x="2716329" y="846915"/>
            <a:ext cx="6050714" cy="3762972"/>
          </a:xfrm>
          <a:custGeom>
            <a:avLst/>
            <a:gdLst/>
            <a:ahLst/>
            <a:cxnLst/>
            <a:rect l="l" t="t" r="r" b="b"/>
            <a:pathLst>
              <a:path w="143548" h="124201" extrusionOk="0">
                <a:moveTo>
                  <a:pt x="9404" y="0"/>
                </a:moveTo>
                <a:lnTo>
                  <a:pt x="0" y="124201"/>
                </a:lnTo>
                <a:lnTo>
                  <a:pt x="127638" y="124201"/>
                </a:lnTo>
                <a:lnTo>
                  <a:pt x="143548" y="540"/>
                </a:lnTo>
                <a:close/>
              </a:path>
            </a:pathLst>
          </a:custGeom>
          <a:solidFill>
            <a:srgbClr val="A5B7C6">
              <a:alpha val="23560"/>
            </a:srgbClr>
          </a:solidFill>
          <a:ln>
            <a:noFill/>
          </a:ln>
        </p:spPr>
      </p:sp>
      <p:sp>
        <p:nvSpPr>
          <p:cNvPr id="1738" name="Google Shape;1738;p49"/>
          <p:cNvSpPr/>
          <p:nvPr/>
        </p:nvSpPr>
        <p:spPr>
          <a:xfrm>
            <a:off x="3057749" y="1105786"/>
            <a:ext cx="5725646" cy="357530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a:off x="3057739" y="846264"/>
            <a:ext cx="5725646" cy="311703"/>
          </a:xfrm>
          <a:prstGeom prst="rect">
            <a:avLst/>
          </a:prstGeom>
          <a:solidFill>
            <a:srgbClr val="EDD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txBox="1">
            <a:spLocks noGrp="1"/>
          </p:cNvSpPr>
          <p:nvPr>
            <p:ph type="title"/>
          </p:nvPr>
        </p:nvSpPr>
        <p:spPr>
          <a:xfrm flipH="1">
            <a:off x="444825" y="576800"/>
            <a:ext cx="2444808" cy="44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Listening</a:t>
            </a:r>
            <a:endParaRPr dirty="0"/>
          </a:p>
        </p:txBody>
      </p:sp>
      <p:sp>
        <p:nvSpPr>
          <p:cNvPr id="1741" name="Google Shape;1741;p49"/>
          <p:cNvSpPr txBox="1">
            <a:spLocks noGrp="1"/>
          </p:cNvSpPr>
          <p:nvPr>
            <p:ph type="body" idx="1"/>
          </p:nvPr>
        </p:nvSpPr>
        <p:spPr>
          <a:xfrm flipH="1">
            <a:off x="3093691" y="1169567"/>
            <a:ext cx="5689693" cy="3511528"/>
          </a:xfrm>
          <a:prstGeom prst="rect">
            <a:avLst/>
          </a:prstGeom>
        </p:spPr>
        <p:txBody>
          <a:bodyPr spcFirstLastPara="1" wrap="square" lIns="91425" tIns="91425" rIns="91425" bIns="91425" anchor="ctr" anchorCtr="0">
            <a:noAutofit/>
          </a:bodyPr>
          <a:lstStyle/>
          <a:p>
            <a:pPr marL="0" indent="0">
              <a:buClr>
                <a:schemeClr val="dk1"/>
              </a:buClr>
              <a:buSzPts val="1100"/>
              <a:buNone/>
            </a:pPr>
            <a:r>
              <a:rPr lang="en-US" b="1" dirty="0"/>
              <a:t>Kathryn: </a:t>
            </a:r>
            <a:r>
              <a:rPr lang="pl-PL" dirty="0"/>
              <a:t>Karim, what do you do?</a:t>
            </a:r>
            <a:endParaRPr lang="en-US" dirty="0"/>
          </a:p>
          <a:p>
            <a:pPr marL="0" indent="0">
              <a:buClr>
                <a:schemeClr val="dk1"/>
              </a:buClr>
              <a:buSzPts val="1100"/>
              <a:buNone/>
            </a:pPr>
            <a:r>
              <a:rPr lang="en-US" b="1" dirty="0"/>
              <a:t>Karim:</a:t>
            </a:r>
            <a:r>
              <a:rPr lang="en-US" dirty="0"/>
              <a:t> I’m a </a:t>
            </a:r>
            <a:r>
              <a:rPr lang="en-US" b="1" i="1" dirty="0"/>
              <a:t>website developer/network administrator</a:t>
            </a:r>
            <a:r>
              <a:rPr lang="en-US" dirty="0"/>
              <a:t>.</a:t>
            </a:r>
          </a:p>
          <a:p>
            <a:pPr marL="0" indent="0">
              <a:buClr>
                <a:schemeClr val="dk1"/>
              </a:buClr>
              <a:buSzPts val="1100"/>
              <a:buNone/>
            </a:pPr>
            <a:r>
              <a:rPr lang="en-US" dirty="0"/>
              <a:t>             Who do you work for?</a:t>
            </a:r>
          </a:p>
          <a:p>
            <a:pPr marL="0" indent="0">
              <a:buClr>
                <a:schemeClr val="dk1"/>
              </a:buClr>
              <a:buSzPts val="1100"/>
              <a:buNone/>
            </a:pPr>
            <a:r>
              <a:rPr lang="en-US" b="1" dirty="0"/>
              <a:t>Kathryn: </a:t>
            </a:r>
            <a:r>
              <a:rPr lang="en-US" dirty="0"/>
              <a:t>I work for CISCO. I’m a </a:t>
            </a:r>
            <a:r>
              <a:rPr lang="en-US" b="1" i="1" dirty="0"/>
              <a:t>system analyst/website analyst</a:t>
            </a:r>
          </a:p>
          <a:p>
            <a:pPr marL="0" indent="0">
              <a:buClr>
                <a:schemeClr val="dk1"/>
              </a:buClr>
              <a:buSzPts val="1100"/>
              <a:buNone/>
            </a:pPr>
            <a:r>
              <a:rPr lang="en-US" i="1" dirty="0"/>
              <a:t>                </a:t>
            </a:r>
            <a:r>
              <a:rPr lang="en-US" dirty="0"/>
              <a:t>there. Where are you from, Karim?</a:t>
            </a:r>
          </a:p>
          <a:p>
            <a:pPr marL="0" indent="0">
              <a:buClr>
                <a:schemeClr val="dk1"/>
              </a:buClr>
              <a:buSzPts val="1100"/>
              <a:buNone/>
            </a:pPr>
            <a:r>
              <a:rPr lang="en-US" b="1" dirty="0"/>
              <a:t>Karim: </a:t>
            </a:r>
            <a:r>
              <a:rPr lang="en-US" dirty="0"/>
              <a:t>I'm from Kuwait. I work for Microsoft there. And where are you</a:t>
            </a:r>
          </a:p>
          <a:p>
            <a:pPr marL="0" indent="0">
              <a:buClr>
                <a:schemeClr val="dk1"/>
              </a:buClr>
              <a:buSzPts val="1100"/>
              <a:buNone/>
            </a:pPr>
            <a:r>
              <a:rPr lang="en-US" dirty="0"/>
              <a:t>             from, Kathryn?</a:t>
            </a:r>
          </a:p>
          <a:p>
            <a:pPr marL="0" indent="0">
              <a:buClr>
                <a:schemeClr val="dk1"/>
              </a:buClr>
              <a:buSzPts val="1100"/>
              <a:buNone/>
            </a:pPr>
            <a:r>
              <a:rPr lang="en-US" b="1" dirty="0"/>
              <a:t>Kathryn: </a:t>
            </a:r>
            <a:r>
              <a:rPr lang="en-US" dirty="0"/>
              <a:t>I'm from the </a:t>
            </a:r>
            <a:r>
              <a:rPr lang="en-US" b="1" i="1" dirty="0"/>
              <a:t>UK/US </a:t>
            </a:r>
            <a:r>
              <a:rPr lang="en-US" dirty="0"/>
              <a:t>but now I live in Qatar. Do you know</a:t>
            </a:r>
          </a:p>
          <a:p>
            <a:pPr marL="0" indent="0">
              <a:buClr>
                <a:schemeClr val="dk1"/>
              </a:buClr>
              <a:buSzPts val="1100"/>
              <a:buNone/>
            </a:pPr>
            <a:r>
              <a:rPr lang="en-US" dirty="0"/>
              <a:t>                 where Glenda's from?</a:t>
            </a:r>
          </a:p>
          <a:p>
            <a:pPr marL="0" indent="0">
              <a:buClr>
                <a:schemeClr val="dk1"/>
              </a:buClr>
              <a:buSzPts val="1100"/>
              <a:buNone/>
            </a:pPr>
            <a:r>
              <a:rPr lang="en-US" b="1" dirty="0"/>
              <a:t>Karim: </a:t>
            </a:r>
            <a:r>
              <a:rPr lang="en-US" dirty="0"/>
              <a:t>She's from the US.</a:t>
            </a:r>
          </a:p>
          <a:p>
            <a:pPr marL="0" indent="0">
              <a:buClr>
                <a:schemeClr val="dk1"/>
              </a:buClr>
              <a:buSzPts val="1100"/>
              <a:buNone/>
            </a:pPr>
            <a:r>
              <a:rPr lang="en-US" b="1" dirty="0"/>
              <a:t>Kathryn: </a:t>
            </a:r>
            <a:r>
              <a:rPr lang="en-US" dirty="0"/>
              <a:t>And what's her job?</a:t>
            </a:r>
          </a:p>
          <a:p>
            <a:pPr marL="0" indent="0">
              <a:buClr>
                <a:schemeClr val="dk1"/>
              </a:buClr>
              <a:buSzPts val="1100"/>
              <a:buNone/>
            </a:pPr>
            <a:r>
              <a:rPr lang="en-US" b="1" dirty="0"/>
              <a:t>Karim: </a:t>
            </a:r>
            <a:r>
              <a:rPr lang="en-US" dirty="0"/>
              <a:t>She works for </a:t>
            </a:r>
            <a:r>
              <a:rPr lang="en-US" b="1" i="1" dirty="0"/>
              <a:t>IBM/Dell</a:t>
            </a:r>
            <a:r>
              <a:rPr lang="en-US" dirty="0"/>
              <a:t>. Her job is t o set up new systems.</a:t>
            </a:r>
          </a:p>
          <a:p>
            <a:pPr marL="152400" indent="0" algn="l">
              <a:buNone/>
            </a:pPr>
            <a:endParaRPr lang="en-US" sz="900" b="0" i="0" u="none" strike="noStrike" baseline="0" dirty="0">
              <a:latin typeface="Bookman Old Style" panose="02050604050505020204" pitchFamily="18" charset="0"/>
            </a:endParaRPr>
          </a:p>
        </p:txBody>
      </p:sp>
      <p:sp>
        <p:nvSpPr>
          <p:cNvPr id="1754" name="Google Shape;1754;p49"/>
          <p:cNvSpPr/>
          <p:nvPr/>
        </p:nvSpPr>
        <p:spPr>
          <a:xfrm rot="-5577675">
            <a:off x="5604804" y="231811"/>
            <a:ext cx="886649" cy="115338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4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5" name="Google Shape;1755;p49"/>
          <p:cNvGrpSpPr/>
          <p:nvPr/>
        </p:nvGrpSpPr>
        <p:grpSpPr>
          <a:xfrm>
            <a:off x="1490243" y="4187055"/>
            <a:ext cx="264677" cy="392424"/>
            <a:chOff x="4508863" y="1528200"/>
            <a:chExt cx="318850" cy="472800"/>
          </a:xfrm>
        </p:grpSpPr>
        <p:sp>
          <p:nvSpPr>
            <p:cNvPr id="1756" name="Google Shape;1756;p4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49"/>
          <p:cNvGrpSpPr/>
          <p:nvPr/>
        </p:nvGrpSpPr>
        <p:grpSpPr>
          <a:xfrm>
            <a:off x="644340" y="4187049"/>
            <a:ext cx="264677" cy="392424"/>
            <a:chOff x="4508863" y="1528200"/>
            <a:chExt cx="318850" cy="472800"/>
          </a:xfrm>
        </p:grpSpPr>
        <p:sp>
          <p:nvSpPr>
            <p:cNvPr id="1761" name="Google Shape;1761;p49"/>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9"/>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9"/>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1042;p39">
            <a:extLst>
              <a:ext uri="{FF2B5EF4-FFF2-40B4-BE49-F238E27FC236}">
                <a16:creationId xmlns:a16="http://schemas.microsoft.com/office/drawing/2014/main" xmlns="" id="{9FDF237B-1103-4472-9911-5AA3E222DBEF}"/>
              </a:ext>
            </a:extLst>
          </p:cNvPr>
          <p:cNvSpPr/>
          <p:nvPr/>
        </p:nvSpPr>
        <p:spPr>
          <a:xfrm>
            <a:off x="1088620" y="1773892"/>
            <a:ext cx="926350" cy="905125"/>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1"/>
            </a:solidFill>
            <a:prstDash val="solid"/>
            <a:round/>
            <a:headEnd type="none" w="med" len="med"/>
            <a:tailEnd type="none" w="med" len="med"/>
          </a:ln>
        </p:spPr>
      </p:sp>
      <p:sp>
        <p:nvSpPr>
          <p:cNvPr id="34" name="Google Shape;1038;p39">
            <a:extLst>
              <a:ext uri="{FF2B5EF4-FFF2-40B4-BE49-F238E27FC236}">
                <a16:creationId xmlns:a16="http://schemas.microsoft.com/office/drawing/2014/main" xmlns="" id="{8B709770-7165-49B7-A095-92F73548C67D}"/>
              </a:ext>
            </a:extLst>
          </p:cNvPr>
          <p:cNvSpPr txBox="1">
            <a:spLocks/>
          </p:cNvSpPr>
          <p:nvPr/>
        </p:nvSpPr>
        <p:spPr>
          <a:xfrm>
            <a:off x="404082" y="3016075"/>
            <a:ext cx="2465043" cy="905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ctr">
              <a:buFont typeface="Nunito"/>
              <a:buNone/>
            </a:pPr>
            <a:r>
              <a:rPr lang="en-US" b="1" dirty="0"/>
              <a:t>-Listen to this dialogue and choose the correct answers:</a:t>
            </a:r>
          </a:p>
        </p:txBody>
      </p:sp>
      <p:pic>
        <p:nvPicPr>
          <p:cNvPr id="2" name="sound 3">
            <a:hlinkClick r:id="" action="ppaction://media"/>
            <a:extLst>
              <a:ext uri="{FF2B5EF4-FFF2-40B4-BE49-F238E27FC236}">
                <a16:creationId xmlns:a16="http://schemas.microsoft.com/office/drawing/2014/main" xmlns="" id="{64A3A757-E08A-4B1F-BA25-B7C8C274B3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59124" y="1921884"/>
            <a:ext cx="609600" cy="609600"/>
          </a:xfrm>
          <a:prstGeom prst="rect">
            <a:avLst/>
          </a:prstGeom>
        </p:spPr>
      </p:pic>
      <p:sp>
        <p:nvSpPr>
          <p:cNvPr id="3" name="مربع نص 2"/>
          <p:cNvSpPr txBox="1"/>
          <p:nvPr/>
        </p:nvSpPr>
        <p:spPr>
          <a:xfrm>
            <a:off x="2090057" y="2388637"/>
            <a:ext cx="626272" cy="307777"/>
          </a:xfrm>
          <a:prstGeom prst="rect">
            <a:avLst/>
          </a:prstGeom>
          <a:noFill/>
        </p:spPr>
        <p:txBody>
          <a:bodyPr wrap="square" rtlCol="0">
            <a:spAutoFit/>
          </a:bodyPr>
          <a:lstStyle/>
          <a:p>
            <a:r>
              <a:rPr lang="en-US" dirty="0" smtClean="0"/>
              <a:t>CD 3</a:t>
            </a:r>
            <a:endParaRPr lang="en-US" dirty="0"/>
          </a:p>
        </p:txBody>
      </p:sp>
    </p:spTree>
    <p:extLst>
      <p:ext uri="{BB962C8B-B14F-4D97-AF65-F5344CB8AC3E}">
        <p14:creationId xmlns:p14="http://schemas.microsoft.com/office/powerpoint/2010/main" val="5044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42"/>
          <p:cNvSpPr/>
          <p:nvPr/>
        </p:nvSpPr>
        <p:spPr>
          <a:xfrm>
            <a:off x="376141" y="582999"/>
            <a:ext cx="2441487" cy="365257"/>
          </a:xfrm>
          <a:custGeom>
            <a:avLst/>
            <a:gdLst/>
            <a:ahLst/>
            <a:cxnLst/>
            <a:rect l="l" t="t" r="r" b="b"/>
            <a:pathLst>
              <a:path w="67176" h="7495" extrusionOk="0">
                <a:moveTo>
                  <a:pt x="55745" y="0"/>
                </a:moveTo>
                <a:cubicBezTo>
                  <a:pt x="55693" y="0"/>
                  <a:pt x="55633" y="12"/>
                  <a:pt x="55567" y="39"/>
                </a:cubicBezTo>
                <a:cubicBezTo>
                  <a:pt x="54964" y="313"/>
                  <a:pt x="50924" y="465"/>
                  <a:pt x="48334" y="465"/>
                </a:cubicBezTo>
                <a:cubicBezTo>
                  <a:pt x="47431" y="465"/>
                  <a:pt x="46705" y="447"/>
                  <a:pt x="46361" y="408"/>
                </a:cubicBezTo>
                <a:cubicBezTo>
                  <a:pt x="45885" y="320"/>
                  <a:pt x="45409" y="274"/>
                  <a:pt x="44936" y="274"/>
                </a:cubicBezTo>
                <a:cubicBezTo>
                  <a:pt x="44419" y="274"/>
                  <a:pt x="43906" y="329"/>
                  <a:pt x="43404" y="445"/>
                </a:cubicBezTo>
                <a:cubicBezTo>
                  <a:pt x="41703" y="741"/>
                  <a:pt x="36823" y="482"/>
                  <a:pt x="34605" y="741"/>
                </a:cubicBezTo>
                <a:cubicBezTo>
                  <a:pt x="34434" y="759"/>
                  <a:pt x="34308" y="766"/>
                  <a:pt x="34213" y="766"/>
                </a:cubicBezTo>
                <a:cubicBezTo>
                  <a:pt x="33751" y="766"/>
                  <a:pt x="34044" y="590"/>
                  <a:pt x="33490" y="590"/>
                </a:cubicBezTo>
                <a:cubicBezTo>
                  <a:pt x="33448" y="590"/>
                  <a:pt x="33400" y="591"/>
                  <a:pt x="33348" y="593"/>
                </a:cubicBezTo>
                <a:cubicBezTo>
                  <a:pt x="32608" y="593"/>
                  <a:pt x="27950" y="778"/>
                  <a:pt x="23403" y="889"/>
                </a:cubicBezTo>
                <a:cubicBezTo>
                  <a:pt x="20877" y="951"/>
                  <a:pt x="18376" y="1002"/>
                  <a:pt x="16649" y="1002"/>
                </a:cubicBezTo>
                <a:cubicBezTo>
                  <a:pt x="15292" y="1002"/>
                  <a:pt x="14414" y="970"/>
                  <a:pt x="14382" y="889"/>
                </a:cubicBezTo>
                <a:cubicBezTo>
                  <a:pt x="14370" y="860"/>
                  <a:pt x="14351" y="849"/>
                  <a:pt x="14326" y="849"/>
                </a:cubicBezTo>
                <a:cubicBezTo>
                  <a:pt x="14209" y="849"/>
                  <a:pt x="13968" y="1101"/>
                  <a:pt x="13821" y="1101"/>
                </a:cubicBezTo>
                <a:cubicBezTo>
                  <a:pt x="13795" y="1101"/>
                  <a:pt x="13772" y="1093"/>
                  <a:pt x="13753" y="1074"/>
                </a:cubicBezTo>
                <a:cubicBezTo>
                  <a:pt x="12213" y="1138"/>
                  <a:pt x="5269" y="1509"/>
                  <a:pt x="2979" y="1509"/>
                </a:cubicBezTo>
                <a:cubicBezTo>
                  <a:pt x="2630" y="1509"/>
                  <a:pt x="2390" y="1500"/>
                  <a:pt x="2292" y="1481"/>
                </a:cubicBezTo>
                <a:cubicBezTo>
                  <a:pt x="2115" y="1430"/>
                  <a:pt x="1972" y="1405"/>
                  <a:pt x="1853" y="1405"/>
                </a:cubicBezTo>
                <a:cubicBezTo>
                  <a:pt x="1627" y="1405"/>
                  <a:pt x="1489" y="1495"/>
                  <a:pt x="1368" y="1665"/>
                </a:cubicBezTo>
                <a:cubicBezTo>
                  <a:pt x="813" y="2368"/>
                  <a:pt x="0" y="7211"/>
                  <a:pt x="629" y="7470"/>
                </a:cubicBezTo>
                <a:cubicBezTo>
                  <a:pt x="698" y="7487"/>
                  <a:pt x="850" y="7495"/>
                  <a:pt x="1070" y="7495"/>
                </a:cubicBezTo>
                <a:cubicBezTo>
                  <a:pt x="2549" y="7495"/>
                  <a:pt x="7088" y="7151"/>
                  <a:pt x="10107" y="7151"/>
                </a:cubicBezTo>
                <a:cubicBezTo>
                  <a:pt x="11404" y="7151"/>
                  <a:pt x="12420" y="7215"/>
                  <a:pt x="12792" y="7396"/>
                </a:cubicBezTo>
                <a:cubicBezTo>
                  <a:pt x="14254" y="7255"/>
                  <a:pt x="19434" y="6730"/>
                  <a:pt x="22727" y="6730"/>
                </a:cubicBezTo>
                <a:cubicBezTo>
                  <a:pt x="23765" y="6730"/>
                  <a:pt x="24616" y="6782"/>
                  <a:pt x="25103" y="6915"/>
                </a:cubicBezTo>
                <a:cubicBezTo>
                  <a:pt x="25652" y="6596"/>
                  <a:pt x="28520" y="6541"/>
                  <a:pt x="31411" y="6541"/>
                </a:cubicBezTo>
                <a:cubicBezTo>
                  <a:pt x="32961" y="6541"/>
                  <a:pt x="34519" y="6557"/>
                  <a:pt x="35728" y="6557"/>
                </a:cubicBezTo>
                <a:cubicBezTo>
                  <a:pt x="36968" y="6557"/>
                  <a:pt x="37842" y="6540"/>
                  <a:pt x="37969" y="6472"/>
                </a:cubicBezTo>
                <a:cubicBezTo>
                  <a:pt x="38189" y="6370"/>
                  <a:pt x="38768" y="6323"/>
                  <a:pt x="39361" y="6323"/>
                </a:cubicBezTo>
                <a:cubicBezTo>
                  <a:pt x="40062" y="6323"/>
                  <a:pt x="40783" y="6388"/>
                  <a:pt x="40964" y="6509"/>
                </a:cubicBezTo>
                <a:cubicBezTo>
                  <a:pt x="41169" y="6663"/>
                  <a:pt x="41412" y="6714"/>
                  <a:pt x="41662" y="6714"/>
                </a:cubicBezTo>
                <a:cubicBezTo>
                  <a:pt x="42157" y="6714"/>
                  <a:pt x="42680" y="6513"/>
                  <a:pt x="42994" y="6513"/>
                </a:cubicBezTo>
                <a:cubicBezTo>
                  <a:pt x="43091" y="6513"/>
                  <a:pt x="43168" y="6532"/>
                  <a:pt x="43219" y="6582"/>
                </a:cubicBezTo>
                <a:cubicBezTo>
                  <a:pt x="45634" y="6287"/>
                  <a:pt x="45191" y="6237"/>
                  <a:pt x="49041" y="6237"/>
                </a:cubicBezTo>
                <a:cubicBezTo>
                  <a:pt x="50966" y="6237"/>
                  <a:pt x="53965" y="6250"/>
                  <a:pt x="58931" y="6250"/>
                </a:cubicBezTo>
                <a:cubicBezTo>
                  <a:pt x="59589" y="6111"/>
                  <a:pt x="60283" y="6066"/>
                  <a:pt x="60968" y="6066"/>
                </a:cubicBezTo>
                <a:cubicBezTo>
                  <a:pt x="62264" y="6066"/>
                  <a:pt x="63528" y="6228"/>
                  <a:pt x="64451" y="6228"/>
                </a:cubicBezTo>
                <a:cubicBezTo>
                  <a:pt x="65124" y="6228"/>
                  <a:pt x="65617" y="6142"/>
                  <a:pt x="65808" y="5843"/>
                </a:cubicBezTo>
                <a:cubicBezTo>
                  <a:pt x="66436" y="4919"/>
                  <a:pt x="67176" y="1148"/>
                  <a:pt x="66917" y="260"/>
                </a:cubicBezTo>
                <a:cubicBezTo>
                  <a:pt x="66884" y="162"/>
                  <a:pt x="66393" y="125"/>
                  <a:pt x="65714" y="125"/>
                </a:cubicBezTo>
                <a:cubicBezTo>
                  <a:pt x="64107" y="125"/>
                  <a:pt x="61442" y="330"/>
                  <a:pt x="61261" y="408"/>
                </a:cubicBezTo>
                <a:cubicBezTo>
                  <a:pt x="61221" y="435"/>
                  <a:pt x="61173" y="447"/>
                  <a:pt x="61125" y="447"/>
                </a:cubicBezTo>
                <a:cubicBezTo>
                  <a:pt x="61037" y="447"/>
                  <a:pt x="60952" y="406"/>
                  <a:pt x="60928" y="334"/>
                </a:cubicBezTo>
                <a:cubicBezTo>
                  <a:pt x="60891" y="260"/>
                  <a:pt x="55974" y="113"/>
                  <a:pt x="55900" y="113"/>
                </a:cubicBezTo>
                <a:cubicBezTo>
                  <a:pt x="55900" y="41"/>
                  <a:pt x="55838" y="0"/>
                  <a:pt x="55745" y="0"/>
                </a:cubicBezTo>
                <a:close/>
              </a:path>
            </a:pathLst>
          </a:custGeom>
          <a:solidFill>
            <a:srgbClr val="FFE638">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roup 19">
            <a:extLst>
              <a:ext uri="{FF2B5EF4-FFF2-40B4-BE49-F238E27FC236}">
                <a16:creationId xmlns:a16="http://schemas.microsoft.com/office/drawing/2014/main" xmlns="" id="{6D4FB50A-AF9E-4082-B14D-E6C636B6858E}"/>
              </a:ext>
            </a:extLst>
          </p:cNvPr>
          <p:cNvGrpSpPr/>
          <p:nvPr/>
        </p:nvGrpSpPr>
        <p:grpSpPr>
          <a:xfrm rot="231646">
            <a:off x="586436" y="3262982"/>
            <a:ext cx="7971125" cy="1523986"/>
            <a:chOff x="3425972" y="1271069"/>
            <a:chExt cx="1877158" cy="1523986"/>
          </a:xfrm>
        </p:grpSpPr>
        <p:sp>
          <p:nvSpPr>
            <p:cNvPr id="1177" name="Google Shape;1177;p42"/>
            <p:cNvSpPr/>
            <p:nvPr/>
          </p:nvSpPr>
          <p:spPr>
            <a:xfrm rot="21376104">
              <a:off x="3438449" y="1445736"/>
              <a:ext cx="1864681" cy="134931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2"/>
            <p:cNvSpPr/>
            <p:nvPr/>
          </p:nvSpPr>
          <p:spPr>
            <a:xfrm rot="21376104">
              <a:off x="3425972" y="1271069"/>
              <a:ext cx="1865817" cy="263184"/>
            </a:xfrm>
            <a:prstGeom prst="rect">
              <a:avLst/>
            </a:prstGeom>
            <a:solidFill>
              <a:srgbClr val="B7E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xmlns="" id="{B8D7FAA7-E362-41E7-AE75-22FF11477C27}"/>
              </a:ext>
            </a:extLst>
          </p:cNvPr>
          <p:cNvGrpSpPr/>
          <p:nvPr/>
        </p:nvGrpSpPr>
        <p:grpSpPr>
          <a:xfrm rot="322941">
            <a:off x="575117" y="1596451"/>
            <a:ext cx="7993762" cy="1521450"/>
            <a:chOff x="1187000" y="1347485"/>
            <a:chExt cx="1915404" cy="1521450"/>
          </a:xfrm>
        </p:grpSpPr>
        <p:sp>
          <p:nvSpPr>
            <p:cNvPr id="1180" name="Google Shape;1180;p42"/>
            <p:cNvSpPr/>
            <p:nvPr/>
          </p:nvSpPr>
          <p:spPr>
            <a:xfrm rot="21279564">
              <a:off x="1203446" y="1520099"/>
              <a:ext cx="1898958" cy="1348836"/>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rot="21279564">
              <a:off x="1187000" y="1347485"/>
              <a:ext cx="1897968" cy="235018"/>
            </a:xfrm>
            <a:prstGeom prst="rect">
              <a:avLst/>
            </a:prstGeom>
            <a:solidFill>
              <a:srgbClr val="F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42"/>
          <p:cNvSpPr/>
          <p:nvPr/>
        </p:nvSpPr>
        <p:spPr>
          <a:xfrm rot="-4925388">
            <a:off x="4388658" y="1346829"/>
            <a:ext cx="366681" cy="477032"/>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89E1D0">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2"/>
          <p:cNvSpPr txBox="1">
            <a:spLocks noGrp="1"/>
          </p:cNvSpPr>
          <p:nvPr>
            <p:ph type="title"/>
          </p:nvPr>
        </p:nvSpPr>
        <p:spPr>
          <a:xfrm>
            <a:off x="479017" y="420157"/>
            <a:ext cx="2338612" cy="44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Language</a:t>
            </a:r>
            <a:endParaRPr dirty="0"/>
          </a:p>
        </p:txBody>
      </p:sp>
      <p:sp>
        <p:nvSpPr>
          <p:cNvPr id="1219" name="Google Shape;1219;p42"/>
          <p:cNvSpPr/>
          <p:nvPr/>
        </p:nvSpPr>
        <p:spPr>
          <a:xfrm rot="-3941960">
            <a:off x="4407083" y="3020694"/>
            <a:ext cx="366672" cy="47702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5EA5F2">
              <a:alpha val="64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1525;p45">
            <a:extLst>
              <a:ext uri="{FF2B5EF4-FFF2-40B4-BE49-F238E27FC236}">
                <a16:creationId xmlns:a16="http://schemas.microsoft.com/office/drawing/2014/main" xmlns="" id="{8B73E157-19DD-4ACC-A358-FF13B0D57BBF}"/>
              </a:ext>
            </a:extLst>
          </p:cNvPr>
          <p:cNvGrpSpPr/>
          <p:nvPr/>
        </p:nvGrpSpPr>
        <p:grpSpPr>
          <a:xfrm>
            <a:off x="3001521" y="849431"/>
            <a:ext cx="3140954" cy="581003"/>
            <a:chOff x="4465454" y="3403048"/>
            <a:chExt cx="3912955" cy="1096879"/>
          </a:xfrm>
        </p:grpSpPr>
        <p:sp>
          <p:nvSpPr>
            <p:cNvPr id="87" name="Google Shape;1526;p45">
              <a:extLst>
                <a:ext uri="{FF2B5EF4-FFF2-40B4-BE49-F238E27FC236}">
                  <a16:creationId xmlns:a16="http://schemas.microsoft.com/office/drawing/2014/main" xmlns="" id="{77143096-0BBE-40FE-810B-F75F3A2C556B}"/>
                </a:ext>
              </a:extLst>
            </p:cNvPr>
            <p:cNvSpPr/>
            <p:nvPr/>
          </p:nvSpPr>
          <p:spPr>
            <a:xfrm>
              <a:off x="4483104" y="3403052"/>
              <a:ext cx="3860790" cy="1096875"/>
            </a:xfrm>
            <a:custGeom>
              <a:avLst/>
              <a:gdLst/>
              <a:ahLst/>
              <a:cxnLst/>
              <a:rect l="l" t="t" r="r" b="b"/>
              <a:pathLst>
                <a:path w="160883" h="43875" extrusionOk="0">
                  <a:moveTo>
                    <a:pt x="0" y="0"/>
                  </a:moveTo>
                  <a:lnTo>
                    <a:pt x="341" y="39782"/>
                  </a:lnTo>
                  <a:lnTo>
                    <a:pt x="160883" y="43875"/>
                  </a:lnTo>
                  <a:lnTo>
                    <a:pt x="160883" y="1513"/>
                  </a:lnTo>
                  <a:close/>
                </a:path>
              </a:pathLst>
            </a:custGeom>
            <a:solidFill>
              <a:srgbClr val="A5B7C6">
                <a:alpha val="23560"/>
              </a:srgbClr>
            </a:solidFill>
            <a:ln>
              <a:noFill/>
            </a:ln>
          </p:spPr>
        </p:sp>
        <p:grpSp>
          <p:nvGrpSpPr>
            <p:cNvPr id="88" name="Google Shape;1527;p45">
              <a:extLst>
                <a:ext uri="{FF2B5EF4-FFF2-40B4-BE49-F238E27FC236}">
                  <a16:creationId xmlns:a16="http://schemas.microsoft.com/office/drawing/2014/main" xmlns="" id="{D05AB34A-D225-46FE-BB08-4065AD0CC895}"/>
                </a:ext>
              </a:extLst>
            </p:cNvPr>
            <p:cNvGrpSpPr/>
            <p:nvPr/>
          </p:nvGrpSpPr>
          <p:grpSpPr>
            <a:xfrm>
              <a:off x="4465454" y="3403048"/>
              <a:ext cx="3912955" cy="992933"/>
              <a:chOff x="5758371" y="2649126"/>
              <a:chExt cx="2217600" cy="479400"/>
            </a:xfrm>
          </p:grpSpPr>
          <p:sp>
            <p:nvSpPr>
              <p:cNvPr id="89" name="Google Shape;1528;p45">
                <a:extLst>
                  <a:ext uri="{FF2B5EF4-FFF2-40B4-BE49-F238E27FC236}">
                    <a16:creationId xmlns:a16="http://schemas.microsoft.com/office/drawing/2014/main" xmlns="" id="{E4B77048-AA6C-43D6-A005-98744E4CDE56}"/>
                  </a:ext>
                </a:extLst>
              </p:cNvPr>
              <p:cNvSpPr/>
              <p:nvPr/>
            </p:nvSpPr>
            <p:spPr>
              <a:xfrm>
                <a:off x="5758371" y="2649126"/>
                <a:ext cx="2217600" cy="47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29;p45">
                <a:extLst>
                  <a:ext uri="{FF2B5EF4-FFF2-40B4-BE49-F238E27FC236}">
                    <a16:creationId xmlns:a16="http://schemas.microsoft.com/office/drawing/2014/main" xmlns="" id="{DC6CF395-568F-40EB-9518-1B89F18ECA61}"/>
                  </a:ext>
                </a:extLst>
              </p:cNvPr>
              <p:cNvSpPr/>
              <p:nvPr/>
            </p:nvSpPr>
            <p:spPr>
              <a:xfrm>
                <a:off x="5758372" y="2649126"/>
                <a:ext cx="221100" cy="479400"/>
              </a:xfrm>
              <a:prstGeom prst="rect">
                <a:avLst/>
              </a:pr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 name="Google Shape;1530;p45">
            <a:extLst>
              <a:ext uri="{FF2B5EF4-FFF2-40B4-BE49-F238E27FC236}">
                <a16:creationId xmlns:a16="http://schemas.microsoft.com/office/drawing/2014/main" xmlns="" id="{3D9A7A8B-6E29-4ED9-A228-7A8CA618B1EB}"/>
              </a:ext>
            </a:extLst>
          </p:cNvPr>
          <p:cNvSpPr txBox="1">
            <a:spLocks/>
          </p:cNvSpPr>
          <p:nvPr/>
        </p:nvSpPr>
        <p:spPr>
          <a:xfrm>
            <a:off x="3015687" y="908760"/>
            <a:ext cx="3126787"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600"/>
              <a:buFont typeface="Just Another Hand"/>
              <a:buNone/>
              <a:defRPr sz="3600" b="0" i="0" u="none" strike="noStrike" cap="none">
                <a:solidFill>
                  <a:schemeClr val="dk1"/>
                </a:solidFill>
                <a:latin typeface="Just Another Hand"/>
                <a:ea typeface="Just Another Hand"/>
                <a:cs typeface="Just Another Hand"/>
                <a:sym typeface="Just Another Hand"/>
              </a:defRPr>
            </a:lvl1pPr>
            <a:lvl2pPr marR="0" lvl="1" algn="ctr" rtl="0">
              <a:lnSpc>
                <a:spcPct val="80000"/>
              </a:lnSpc>
              <a:spcBef>
                <a:spcPts val="0"/>
              </a:spcBef>
              <a:spcAft>
                <a:spcPts val="0"/>
              </a:spcAft>
              <a:buClr>
                <a:schemeClr val="dk1"/>
              </a:buClr>
              <a:buSzPts val="2800"/>
              <a:buFont typeface="Just Another Hand"/>
              <a:buNone/>
              <a:defRPr sz="2800" b="0" i="0" u="none" strike="noStrike" cap="none">
                <a:solidFill>
                  <a:schemeClr val="dk1"/>
                </a:solidFill>
                <a:latin typeface="Just Another Hand"/>
                <a:ea typeface="Just Another Hand"/>
                <a:cs typeface="Just Another Hand"/>
                <a:sym typeface="Just Another Hand"/>
              </a:defRPr>
            </a:lvl2pPr>
            <a:lvl3pPr marR="0" lvl="2" algn="ctr" rtl="0">
              <a:lnSpc>
                <a:spcPct val="80000"/>
              </a:lnSpc>
              <a:spcBef>
                <a:spcPts val="0"/>
              </a:spcBef>
              <a:spcAft>
                <a:spcPts val="0"/>
              </a:spcAft>
              <a:buClr>
                <a:schemeClr val="dk1"/>
              </a:buClr>
              <a:buSzPts val="2800"/>
              <a:buFont typeface="Just Another Hand"/>
              <a:buNone/>
              <a:defRPr sz="2800" b="0" i="0" u="none" strike="noStrike" cap="none">
                <a:solidFill>
                  <a:schemeClr val="dk1"/>
                </a:solidFill>
                <a:latin typeface="Just Another Hand"/>
                <a:ea typeface="Just Another Hand"/>
                <a:cs typeface="Just Another Hand"/>
                <a:sym typeface="Just Another Hand"/>
              </a:defRPr>
            </a:lvl3pPr>
            <a:lvl4pPr marR="0" lvl="3" algn="ctr" rtl="0">
              <a:lnSpc>
                <a:spcPct val="80000"/>
              </a:lnSpc>
              <a:spcBef>
                <a:spcPts val="0"/>
              </a:spcBef>
              <a:spcAft>
                <a:spcPts val="0"/>
              </a:spcAft>
              <a:buClr>
                <a:schemeClr val="dk1"/>
              </a:buClr>
              <a:buSzPts val="2800"/>
              <a:buFont typeface="Just Another Hand"/>
              <a:buNone/>
              <a:defRPr sz="2800" b="0" i="0" u="none" strike="noStrike" cap="none">
                <a:solidFill>
                  <a:schemeClr val="dk1"/>
                </a:solidFill>
                <a:latin typeface="Just Another Hand"/>
                <a:ea typeface="Just Another Hand"/>
                <a:cs typeface="Just Another Hand"/>
                <a:sym typeface="Just Another Hand"/>
              </a:defRPr>
            </a:lvl4pPr>
            <a:lvl5pPr marR="0" lvl="4" algn="ctr" rtl="0">
              <a:lnSpc>
                <a:spcPct val="80000"/>
              </a:lnSpc>
              <a:spcBef>
                <a:spcPts val="0"/>
              </a:spcBef>
              <a:spcAft>
                <a:spcPts val="0"/>
              </a:spcAft>
              <a:buClr>
                <a:schemeClr val="dk1"/>
              </a:buClr>
              <a:buSzPts val="2800"/>
              <a:buFont typeface="Just Another Hand"/>
              <a:buNone/>
              <a:defRPr sz="2800" b="0" i="0" u="none" strike="noStrike" cap="none">
                <a:solidFill>
                  <a:schemeClr val="dk1"/>
                </a:solidFill>
                <a:latin typeface="Just Another Hand"/>
                <a:ea typeface="Just Another Hand"/>
                <a:cs typeface="Just Another Hand"/>
                <a:sym typeface="Just Another Hand"/>
              </a:defRPr>
            </a:lvl5pPr>
            <a:lvl6pPr marR="0" lvl="5" algn="ctr" rtl="0">
              <a:lnSpc>
                <a:spcPct val="80000"/>
              </a:lnSpc>
              <a:spcBef>
                <a:spcPts val="0"/>
              </a:spcBef>
              <a:spcAft>
                <a:spcPts val="0"/>
              </a:spcAft>
              <a:buClr>
                <a:schemeClr val="dk1"/>
              </a:buClr>
              <a:buSzPts val="2800"/>
              <a:buFont typeface="Just Another Hand"/>
              <a:buNone/>
              <a:defRPr sz="2800" b="0" i="0" u="none" strike="noStrike" cap="none">
                <a:solidFill>
                  <a:schemeClr val="dk1"/>
                </a:solidFill>
                <a:latin typeface="Just Another Hand"/>
                <a:ea typeface="Just Another Hand"/>
                <a:cs typeface="Just Another Hand"/>
                <a:sym typeface="Just Another Hand"/>
              </a:defRPr>
            </a:lvl6pPr>
            <a:lvl7pPr marR="0" lvl="6" algn="ctr" rtl="0">
              <a:lnSpc>
                <a:spcPct val="80000"/>
              </a:lnSpc>
              <a:spcBef>
                <a:spcPts val="0"/>
              </a:spcBef>
              <a:spcAft>
                <a:spcPts val="0"/>
              </a:spcAft>
              <a:buClr>
                <a:schemeClr val="dk1"/>
              </a:buClr>
              <a:buSzPts val="2800"/>
              <a:buFont typeface="Just Another Hand"/>
              <a:buNone/>
              <a:defRPr sz="2800" b="0" i="0" u="none" strike="noStrike" cap="none">
                <a:solidFill>
                  <a:schemeClr val="dk1"/>
                </a:solidFill>
                <a:latin typeface="Just Another Hand"/>
                <a:ea typeface="Just Another Hand"/>
                <a:cs typeface="Just Another Hand"/>
                <a:sym typeface="Just Another Hand"/>
              </a:defRPr>
            </a:lvl7pPr>
            <a:lvl8pPr marR="0" lvl="7" algn="ctr" rtl="0">
              <a:lnSpc>
                <a:spcPct val="80000"/>
              </a:lnSpc>
              <a:spcBef>
                <a:spcPts val="0"/>
              </a:spcBef>
              <a:spcAft>
                <a:spcPts val="0"/>
              </a:spcAft>
              <a:buClr>
                <a:schemeClr val="dk1"/>
              </a:buClr>
              <a:buSzPts val="2800"/>
              <a:buFont typeface="Just Another Hand"/>
              <a:buNone/>
              <a:defRPr sz="2800" b="0" i="0" u="none" strike="noStrike" cap="none">
                <a:solidFill>
                  <a:schemeClr val="dk1"/>
                </a:solidFill>
                <a:latin typeface="Just Another Hand"/>
                <a:ea typeface="Just Another Hand"/>
                <a:cs typeface="Just Another Hand"/>
                <a:sym typeface="Just Another Hand"/>
              </a:defRPr>
            </a:lvl8pPr>
            <a:lvl9pPr marR="0" lvl="8" algn="ctr" rtl="0">
              <a:lnSpc>
                <a:spcPct val="80000"/>
              </a:lnSpc>
              <a:spcBef>
                <a:spcPts val="0"/>
              </a:spcBef>
              <a:spcAft>
                <a:spcPts val="0"/>
              </a:spcAft>
              <a:buClr>
                <a:schemeClr val="dk1"/>
              </a:buClr>
              <a:buSzPts val="2800"/>
              <a:buFont typeface="Just Another Hand"/>
              <a:buNone/>
              <a:defRPr sz="2800" b="0" i="0" u="none" strike="noStrike" cap="none">
                <a:solidFill>
                  <a:schemeClr val="dk1"/>
                </a:solidFill>
                <a:latin typeface="Just Another Hand"/>
                <a:ea typeface="Just Another Hand"/>
                <a:cs typeface="Just Another Hand"/>
                <a:sym typeface="Just Another Hand"/>
              </a:defRPr>
            </a:lvl9pPr>
          </a:lstStyle>
          <a:p>
            <a:pPr algn="ctr"/>
            <a:r>
              <a:rPr lang="en-US" dirty="0"/>
              <a:t>Present tense of </a:t>
            </a:r>
            <a:r>
              <a:rPr lang="en-US" dirty="0" smtClean="0">
                <a:solidFill>
                  <a:schemeClr val="accent6"/>
                </a:solidFill>
              </a:rPr>
              <a:t>be</a:t>
            </a:r>
            <a:endParaRPr lang="en-US" dirty="0">
              <a:solidFill>
                <a:schemeClr val="accent6"/>
              </a:solidFill>
            </a:endParaRPr>
          </a:p>
        </p:txBody>
      </p:sp>
      <p:graphicFrame>
        <p:nvGraphicFramePr>
          <p:cNvPr id="29" name="Table 29">
            <a:extLst>
              <a:ext uri="{FF2B5EF4-FFF2-40B4-BE49-F238E27FC236}">
                <a16:creationId xmlns:a16="http://schemas.microsoft.com/office/drawing/2014/main" xmlns="" id="{A665C973-2D3B-4AF9-81C5-CBA6756B224B}"/>
              </a:ext>
            </a:extLst>
          </p:cNvPr>
          <p:cNvGraphicFramePr>
            <a:graphicFrameLocks noGrp="1"/>
          </p:cNvGraphicFramePr>
          <p:nvPr>
            <p:extLst>
              <p:ext uri="{D42A27DB-BD31-4B8C-83A1-F6EECF244321}">
                <p14:modId xmlns:p14="http://schemas.microsoft.com/office/powerpoint/2010/main" val="800961621"/>
              </p:ext>
            </p:extLst>
          </p:nvPr>
        </p:nvGraphicFramePr>
        <p:xfrm>
          <a:off x="680482" y="1842954"/>
          <a:ext cx="7839810" cy="1244220"/>
        </p:xfrm>
        <a:graphic>
          <a:graphicData uri="http://schemas.openxmlformats.org/drawingml/2006/table">
            <a:tbl>
              <a:tblPr firstRow="1" bandRow="1">
                <a:tableStyleId>{3436F1DB-8D9F-4AC9-A0C9-950330965C1E}</a:tableStyleId>
              </a:tblPr>
              <a:tblGrid>
                <a:gridCol w="2613270">
                  <a:extLst>
                    <a:ext uri="{9D8B030D-6E8A-4147-A177-3AD203B41FA5}">
                      <a16:colId xmlns:a16="http://schemas.microsoft.com/office/drawing/2014/main" xmlns="" val="2245894625"/>
                    </a:ext>
                  </a:extLst>
                </a:gridCol>
                <a:gridCol w="2613270">
                  <a:extLst>
                    <a:ext uri="{9D8B030D-6E8A-4147-A177-3AD203B41FA5}">
                      <a16:colId xmlns:a16="http://schemas.microsoft.com/office/drawing/2014/main" xmlns="" val="3298256048"/>
                    </a:ext>
                  </a:extLst>
                </a:gridCol>
                <a:gridCol w="2613270">
                  <a:extLst>
                    <a:ext uri="{9D8B030D-6E8A-4147-A177-3AD203B41FA5}">
                      <a16:colId xmlns:a16="http://schemas.microsoft.com/office/drawing/2014/main" xmlns="" val="861207886"/>
                    </a:ext>
                  </a:extLst>
                </a:gridCol>
              </a:tblGrid>
              <a:tr h="311055">
                <a:tc rowSpan="4">
                  <a:txBody>
                    <a:bodyPr/>
                    <a:lstStyle/>
                    <a:p>
                      <a:r>
                        <a:rPr lang="en-US" sz="1200" dirty="0">
                          <a:latin typeface="Nunito" panose="020B0604020202020204" charset="0"/>
                          <a:ea typeface="NSimSun" panose="02010609030101010101" pitchFamily="49" charset="-122"/>
                        </a:rPr>
                        <a:t>We use </a:t>
                      </a:r>
                      <a:r>
                        <a:rPr lang="en-US" sz="1200" b="1" i="1" dirty="0">
                          <a:latin typeface="Nunito" panose="020B0604020202020204" charset="0"/>
                          <a:ea typeface="NSimSun" panose="02010609030101010101" pitchFamily="49" charset="-122"/>
                        </a:rPr>
                        <a:t>be</a:t>
                      </a:r>
                      <a:r>
                        <a:rPr lang="en-US" sz="1200" dirty="0">
                          <a:latin typeface="Nunito" panose="020B0604020202020204" charset="0"/>
                          <a:ea typeface="NSimSun" panose="02010609030101010101" pitchFamily="49" charset="-122"/>
                        </a:rPr>
                        <a:t> to say who somebody is OR what something is?</a:t>
                      </a:r>
                    </a:p>
                  </a:txBody>
                  <a:tcPr anchor="ctr"/>
                </a:tc>
                <a:tc>
                  <a:txBody>
                    <a:bodyPr/>
                    <a:lstStyle/>
                    <a:p>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I’</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m</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Sam.</a:t>
                      </a:r>
                    </a:p>
                  </a:txBody>
                  <a:tcPr anchor="ctr"/>
                </a:tc>
                <a:tc>
                  <a:txBody>
                    <a:bodyPr/>
                    <a:lstStyle/>
                    <a:p>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I </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am</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Sam.</a:t>
                      </a:r>
                    </a:p>
                  </a:txBody>
                  <a:tcPr anchor="ctr"/>
                </a:tc>
                <a:extLst>
                  <a:ext uri="{0D108BD9-81ED-4DB2-BD59-A6C34878D82A}">
                    <a16:rowId xmlns:a16="http://schemas.microsoft.com/office/drawing/2014/main" xmlns="" val="753080096"/>
                  </a:ext>
                </a:extLst>
              </a:tr>
              <a:tr h="311055">
                <a:tc vMerge="1">
                  <a:txBody>
                    <a:bodyPr/>
                    <a:lstStyle/>
                    <a:p>
                      <a:endParaRPr lang="en-US" dirty="0"/>
                    </a:p>
                  </a:txBody>
                  <a:tcPr/>
                </a:tc>
                <a:tc>
                  <a:txBody>
                    <a:bodyPr/>
                    <a:lstStyle/>
                    <a:p>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You’</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re</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/We’</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re</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/They’</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re</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from the UK.</a:t>
                      </a:r>
                    </a:p>
                  </a:txBody>
                  <a:tcPr anchor="ctr"/>
                </a:tc>
                <a:tc>
                  <a:txBody>
                    <a:bodyPr/>
                    <a:lstStyle/>
                    <a:p>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You/We/They </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are </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from the UK.</a:t>
                      </a:r>
                      <a:endParaRPr lang="en-US" sz="1200" b="1" i="1" u="none" strike="noStrike" cap="none" dirty="0">
                        <a:solidFill>
                          <a:srgbClr val="000000"/>
                        </a:solidFill>
                        <a:latin typeface="Nunito" panose="020B0604020202020204" charset="0"/>
                        <a:ea typeface="NSimSun" panose="02010609030101010101" pitchFamily="49" charset="-122"/>
                        <a:cs typeface="Arial"/>
                        <a:sym typeface="Arial"/>
                      </a:endParaRPr>
                    </a:p>
                  </a:txBody>
                  <a:tcPr anchor="ctr"/>
                </a:tc>
                <a:extLst>
                  <a:ext uri="{0D108BD9-81ED-4DB2-BD59-A6C34878D82A}">
                    <a16:rowId xmlns:a16="http://schemas.microsoft.com/office/drawing/2014/main" xmlns="" val="4076536231"/>
                  </a:ext>
                </a:extLst>
              </a:tr>
              <a:tr h="311055">
                <a:tc vMerge="1">
                  <a:txBody>
                    <a:bodyPr/>
                    <a:lstStyle/>
                    <a:p>
                      <a:endParaRPr lang="en-US" dirty="0"/>
                    </a:p>
                  </a:txBody>
                  <a:tcPr/>
                </a:tc>
                <a:tc>
                  <a:txBody>
                    <a:bodyPr/>
                    <a:lstStyle/>
                    <a:p>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He’</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s</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/She’</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s</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a website developer.</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err="1">
                          <a:solidFill>
                            <a:srgbClr val="000000"/>
                          </a:solidFill>
                          <a:latin typeface="Nunito" panose="020B0604020202020204" charset="0"/>
                          <a:ea typeface="NSimSun" panose="02010609030101010101" pitchFamily="49" charset="-122"/>
                          <a:cs typeface="Arial"/>
                          <a:sym typeface="Arial"/>
                        </a:rPr>
                        <a:t>He/She</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is</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a website developer.</a:t>
                      </a:r>
                    </a:p>
                  </a:txBody>
                  <a:tcPr anchor="ctr"/>
                </a:tc>
                <a:extLst>
                  <a:ext uri="{0D108BD9-81ED-4DB2-BD59-A6C34878D82A}">
                    <a16:rowId xmlns:a16="http://schemas.microsoft.com/office/drawing/2014/main" xmlns="" val="1822127856"/>
                  </a:ext>
                </a:extLst>
              </a:tr>
              <a:tr h="311055">
                <a:tc vMerge="1">
                  <a:txBody>
                    <a:bodyPr/>
                    <a:lstStyle/>
                    <a:p>
                      <a:endParaRPr lang="en-US" dirty="0"/>
                    </a:p>
                  </a:txBody>
                  <a:tcPr/>
                </a:tc>
                <a:tc>
                  <a:txBody>
                    <a:bodyPr/>
                    <a:lstStyle/>
                    <a:p>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It’</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s</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in the US.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It </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is</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in the US.</a:t>
                      </a:r>
                    </a:p>
                  </a:txBody>
                  <a:tcPr anchor="ctr"/>
                </a:tc>
                <a:extLst>
                  <a:ext uri="{0D108BD9-81ED-4DB2-BD59-A6C34878D82A}">
                    <a16:rowId xmlns:a16="http://schemas.microsoft.com/office/drawing/2014/main" xmlns="" val="2706383432"/>
                  </a:ext>
                </a:extLst>
              </a:tr>
            </a:tbl>
          </a:graphicData>
        </a:graphic>
      </p:graphicFrame>
      <p:graphicFrame>
        <p:nvGraphicFramePr>
          <p:cNvPr id="93" name="Table 29">
            <a:extLst>
              <a:ext uri="{FF2B5EF4-FFF2-40B4-BE49-F238E27FC236}">
                <a16:creationId xmlns:a16="http://schemas.microsoft.com/office/drawing/2014/main" xmlns="" id="{848BEC66-2B17-4377-B3AE-5A37733A0AC5}"/>
              </a:ext>
            </a:extLst>
          </p:cNvPr>
          <p:cNvGraphicFramePr>
            <a:graphicFrameLocks noGrp="1"/>
          </p:cNvGraphicFramePr>
          <p:nvPr>
            <p:extLst>
              <p:ext uri="{D42A27DB-BD31-4B8C-83A1-F6EECF244321}">
                <p14:modId xmlns:p14="http://schemas.microsoft.com/office/powerpoint/2010/main" val="1286981279"/>
              </p:ext>
            </p:extLst>
          </p:nvPr>
        </p:nvGraphicFramePr>
        <p:xfrm>
          <a:off x="670514" y="3518805"/>
          <a:ext cx="7839810" cy="1244220"/>
        </p:xfrm>
        <a:graphic>
          <a:graphicData uri="http://schemas.openxmlformats.org/drawingml/2006/table">
            <a:tbl>
              <a:tblPr firstRow="1" bandRow="1">
                <a:tableStyleId>{3436F1DB-8D9F-4AC9-A0C9-950330965C1E}</a:tableStyleId>
              </a:tblPr>
              <a:tblGrid>
                <a:gridCol w="2613270">
                  <a:extLst>
                    <a:ext uri="{9D8B030D-6E8A-4147-A177-3AD203B41FA5}">
                      <a16:colId xmlns:a16="http://schemas.microsoft.com/office/drawing/2014/main" xmlns="" val="2245894625"/>
                    </a:ext>
                  </a:extLst>
                </a:gridCol>
                <a:gridCol w="2613270">
                  <a:extLst>
                    <a:ext uri="{9D8B030D-6E8A-4147-A177-3AD203B41FA5}">
                      <a16:colId xmlns:a16="http://schemas.microsoft.com/office/drawing/2014/main" xmlns="" val="3298256048"/>
                    </a:ext>
                  </a:extLst>
                </a:gridCol>
                <a:gridCol w="2613270">
                  <a:extLst>
                    <a:ext uri="{9D8B030D-6E8A-4147-A177-3AD203B41FA5}">
                      <a16:colId xmlns:a16="http://schemas.microsoft.com/office/drawing/2014/main" xmlns="" val="861207886"/>
                    </a:ext>
                  </a:extLst>
                </a:gridCol>
              </a:tblGrid>
              <a:tr h="622110">
                <a:tc rowSpan="2">
                  <a:txBody>
                    <a:bodyPr/>
                    <a:lstStyle/>
                    <a:p>
                      <a:r>
                        <a:rPr lang="en-US" sz="1200" dirty="0">
                          <a:latin typeface="Nunito" panose="020B0604020202020204" charset="0"/>
                          <a:ea typeface="NSimSun" panose="02010609030101010101" pitchFamily="49" charset="-122"/>
                        </a:rPr>
                        <a:t>We use </a:t>
                      </a:r>
                      <a:r>
                        <a:rPr lang="en-US" sz="1200" b="1" i="1" dirty="0">
                          <a:latin typeface="Nunito" panose="020B0604020202020204" charset="0"/>
                          <a:ea typeface="NSimSun" panose="02010609030101010101" pitchFamily="49" charset="-122"/>
                        </a:rPr>
                        <a:t>be</a:t>
                      </a:r>
                      <a:r>
                        <a:rPr lang="en-US" sz="1200" dirty="0">
                          <a:latin typeface="Nunito" panose="020B0604020202020204" charset="0"/>
                          <a:ea typeface="NSimSun" panose="02010609030101010101" pitchFamily="49" charset="-122"/>
                        </a:rPr>
                        <a:t> to ask personal questions.</a:t>
                      </a:r>
                    </a:p>
                  </a:txBody>
                  <a:tcPr anchor="ctr"/>
                </a:tc>
                <a:tc>
                  <a:txBody>
                    <a:bodyPr/>
                    <a:lstStyle/>
                    <a:p>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Where </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are</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you from?</a:t>
                      </a:r>
                    </a:p>
                  </a:txBody>
                  <a:tcPr anchor="ctr"/>
                </a:tc>
                <a:tc>
                  <a:txBody>
                    <a:bodyPr/>
                    <a:lstStyle/>
                    <a:p>
                      <a:endParaRPr lang="en-US" sz="1200" b="0" i="0" u="none" strike="noStrike" cap="none" dirty="0">
                        <a:solidFill>
                          <a:srgbClr val="000000"/>
                        </a:solidFill>
                        <a:latin typeface="Nunito" panose="020B0604020202020204" charset="0"/>
                        <a:ea typeface="NSimSun" panose="02010609030101010101" pitchFamily="49" charset="-122"/>
                        <a:cs typeface="Arial"/>
                        <a:sym typeface="Arial"/>
                      </a:endParaRPr>
                    </a:p>
                  </a:txBody>
                  <a:tcPr anchor="ctr"/>
                </a:tc>
                <a:extLst>
                  <a:ext uri="{0D108BD9-81ED-4DB2-BD59-A6C34878D82A}">
                    <a16:rowId xmlns:a16="http://schemas.microsoft.com/office/drawing/2014/main" xmlns="" val="753080096"/>
                  </a:ext>
                </a:extLst>
              </a:tr>
              <a:tr h="622110">
                <a:tc vMerge="1">
                  <a:txBody>
                    <a:bodyPr/>
                    <a:lstStyle/>
                    <a:p>
                      <a:endParaRPr lang="en-US" dirty="0"/>
                    </a:p>
                  </a:txBody>
                  <a:tcPr/>
                </a:tc>
                <a:tc>
                  <a:txBody>
                    <a:bodyPr/>
                    <a:lstStyle/>
                    <a:p>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What’</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s</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his name/job?</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What </a:t>
                      </a:r>
                      <a:r>
                        <a:rPr lang="en-US" sz="1200" b="1" i="1" u="none" strike="noStrike" cap="none" dirty="0">
                          <a:solidFill>
                            <a:srgbClr val="000000"/>
                          </a:solidFill>
                          <a:latin typeface="Nunito" panose="020B0604020202020204" charset="0"/>
                          <a:ea typeface="NSimSun" panose="02010609030101010101" pitchFamily="49" charset="-122"/>
                          <a:cs typeface="Arial"/>
                          <a:sym typeface="Arial"/>
                        </a:rPr>
                        <a:t>is</a:t>
                      </a:r>
                      <a:r>
                        <a:rPr lang="en-US" sz="1200" b="0" i="0" u="none" strike="noStrike" cap="none" dirty="0">
                          <a:solidFill>
                            <a:srgbClr val="000000"/>
                          </a:solidFill>
                          <a:latin typeface="Nunito" panose="020B0604020202020204" charset="0"/>
                          <a:ea typeface="NSimSun" panose="02010609030101010101" pitchFamily="49" charset="-122"/>
                          <a:cs typeface="Arial"/>
                          <a:sym typeface="Arial"/>
                        </a:rPr>
                        <a:t> his name/job?</a:t>
                      </a:r>
                    </a:p>
                  </a:txBody>
                  <a:tcPr anchor="ctr"/>
                </a:tc>
                <a:extLst>
                  <a:ext uri="{0D108BD9-81ED-4DB2-BD59-A6C34878D82A}">
                    <a16:rowId xmlns:a16="http://schemas.microsoft.com/office/drawing/2014/main" xmlns="" val="1822127856"/>
                  </a:ext>
                </a:extLst>
              </a:tr>
            </a:tbl>
          </a:graphicData>
        </a:graphic>
      </p:graphicFrame>
      <p:sp>
        <p:nvSpPr>
          <p:cNvPr id="3" name="مربع نص 2"/>
          <p:cNvSpPr txBox="1"/>
          <p:nvPr/>
        </p:nvSpPr>
        <p:spPr>
          <a:xfrm>
            <a:off x="858416" y="1112403"/>
            <a:ext cx="1576874" cy="400110"/>
          </a:xfrm>
          <a:prstGeom prst="rect">
            <a:avLst/>
          </a:prstGeom>
          <a:noFill/>
        </p:spPr>
        <p:txBody>
          <a:bodyPr wrap="square" rtlCol="0">
            <a:spAutoFit/>
          </a:bodyPr>
          <a:lstStyle/>
          <a:p>
            <a:r>
              <a:rPr lang="ar-IQ" sz="2000" b="1" dirty="0" smtClean="0"/>
              <a:t>الزمن الحاضر </a:t>
            </a:r>
            <a:endParaRPr lang="en-US" sz="2000" b="1" dirty="0"/>
          </a:p>
        </p:txBody>
      </p:sp>
    </p:spTree>
    <p:extLst>
      <p:ext uri="{BB962C8B-B14F-4D97-AF65-F5344CB8AC3E}">
        <p14:creationId xmlns:p14="http://schemas.microsoft.com/office/powerpoint/2010/main" val="3543283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Volicy Bulletin Board Thesis by Slidesgo">
  <a:themeElements>
    <a:clrScheme name="Simple Light">
      <a:dk1>
        <a:srgbClr val="000000"/>
      </a:dk1>
      <a:lt1>
        <a:srgbClr val="FFFFFF"/>
      </a:lt1>
      <a:dk2>
        <a:srgbClr val="595959"/>
      </a:dk2>
      <a:lt2>
        <a:srgbClr val="FDA421"/>
      </a:lt2>
      <a:accent1>
        <a:srgbClr val="C4F150"/>
      </a:accent1>
      <a:accent2>
        <a:srgbClr val="FFE638"/>
      </a:accent2>
      <a:accent3>
        <a:srgbClr val="5EA5F2"/>
      </a:accent3>
      <a:accent4>
        <a:srgbClr val="89E1D0"/>
      </a:accent4>
      <a:accent5>
        <a:srgbClr val="FFD1D1"/>
      </a:accent5>
      <a:accent6>
        <a:srgbClr val="FD4D8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3262</TotalTime>
  <Words>740</Words>
  <Application>Microsoft Office PowerPoint</Application>
  <PresentationFormat>عرض على الشاشة (9:16)‏</PresentationFormat>
  <Paragraphs>108</Paragraphs>
  <Slides>14</Slides>
  <Notes>13</Notes>
  <HiddenSlides>0</HiddenSlides>
  <MMClips>3</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14</vt:i4>
      </vt:variant>
    </vt:vector>
  </HeadingPairs>
  <TitlesOfParts>
    <vt:vector size="24" baseType="lpstr">
      <vt:lpstr>Arial</vt:lpstr>
      <vt:lpstr>Just Another Hand</vt:lpstr>
      <vt:lpstr>Courier New</vt:lpstr>
      <vt:lpstr>Montserrat</vt:lpstr>
      <vt:lpstr>Nunito</vt:lpstr>
      <vt:lpstr>NSimSun</vt:lpstr>
      <vt:lpstr>Roboto Condensed Light</vt:lpstr>
      <vt:lpstr>Livvic</vt:lpstr>
      <vt:lpstr>Bookman Old Style</vt:lpstr>
      <vt:lpstr>Volicy Bulletin Board Thesis by Slidesgo</vt:lpstr>
      <vt:lpstr>Lesson 1 : Working in the IT industry</vt:lpstr>
      <vt:lpstr>Table of contents</vt:lpstr>
      <vt:lpstr>Meeting people</vt:lpstr>
      <vt:lpstr>speaking</vt:lpstr>
      <vt:lpstr>Reading</vt:lpstr>
      <vt:lpstr>Listening</vt:lpstr>
      <vt:lpstr>speaking</vt:lpstr>
      <vt:lpstr>Listening</vt:lpstr>
      <vt:lpstr>Language</vt:lpstr>
      <vt:lpstr>Listening</vt:lpstr>
      <vt:lpstr>-Complete this email with:</vt:lpstr>
      <vt:lpstr>Writing</vt:lpstr>
      <vt:lpstr>speaking</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 English</dc:title>
  <cp:lastModifiedBy>furat abayaje</cp:lastModifiedBy>
  <cp:revision>123</cp:revision>
  <dcterms:modified xsi:type="dcterms:W3CDTF">2023-04-10T18:59:05Z</dcterms:modified>
</cp:coreProperties>
</file>