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5" r:id="rId1"/>
  </p:sldMasterIdLst>
  <p:sldIdLst>
    <p:sldId id="256" r:id="rId2"/>
    <p:sldId id="257" r:id="rId3"/>
    <p:sldId id="260" r:id="rId4"/>
    <p:sldId id="261" r:id="rId5"/>
    <p:sldId id="262" r:id="rId6"/>
    <p:sldId id="263" r:id="rId7"/>
    <p:sldId id="264" r:id="rId8"/>
    <p:sldId id="265" r:id="rId9"/>
    <p:sldId id="271" r:id="rId10"/>
    <p:sldId id="272" r:id="rId11"/>
    <p:sldId id="273" r:id="rId12"/>
    <p:sldId id="274" r:id="rId13"/>
    <p:sldId id="275" r:id="rId14"/>
    <p:sldId id="276" r:id="rId15"/>
    <p:sldId id="277" r:id="rId16"/>
    <p:sldId id="269" r:id="rId1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D844A056-F665-408A-8138-A630AB2CD093}">
          <p14:sldIdLst>
            <p14:sldId id="256"/>
            <p14:sldId id="257"/>
            <p14:sldId id="260"/>
            <p14:sldId id="261"/>
            <p14:sldId id="262"/>
            <p14:sldId id="263"/>
            <p14:sldId id="264"/>
            <p14:sldId id="265"/>
            <p14:sldId id="271"/>
            <p14:sldId id="272"/>
            <p14:sldId id="273"/>
            <p14:sldId id="274"/>
            <p14:sldId id="275"/>
            <p14:sldId id="276"/>
            <p14:sldId id="277"/>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نمط متوسط 3 - تميي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454" autoAdjust="0"/>
  </p:normalViewPr>
  <p:slideViewPr>
    <p:cSldViewPr snapToGrid="0">
      <p:cViewPr varScale="1">
        <p:scale>
          <a:sx n="70" d="100"/>
          <a:sy n="70" d="100"/>
        </p:scale>
        <p:origin x="738"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938113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0259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3641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528604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8210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359601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689381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296351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88058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162735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316492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88FEAE3-310C-4322-BC0F-1F18B46F24AC}" type="datetimeFigureOut">
              <a:rPr lang="ar-IQ" smtClean="0"/>
              <a:t>01/05/1445</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1863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88FEAE3-310C-4322-BC0F-1F18B46F24AC}" type="datetimeFigureOut">
              <a:rPr lang="ar-IQ" smtClean="0"/>
              <a:t>01/05/1445</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470048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FEAE3-310C-4322-BC0F-1F18B46F24AC}" type="datetimeFigureOut">
              <a:rPr lang="ar-IQ" smtClean="0"/>
              <a:t>01/05/1445</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787458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642125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4163065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8FEAE3-310C-4322-BC0F-1F18B46F24AC}" type="datetimeFigureOut">
              <a:rPr lang="ar-IQ" smtClean="0"/>
              <a:t>01/05/1445</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0AC08D-CD1C-4E42-91CF-3446861B57DF}" type="slidenum">
              <a:rPr lang="ar-IQ" smtClean="0"/>
              <a:t>‹#›</a:t>
            </a:fld>
            <a:endParaRPr lang="ar-IQ"/>
          </a:p>
        </p:txBody>
      </p:sp>
    </p:spTree>
    <p:extLst>
      <p:ext uri="{BB962C8B-B14F-4D97-AF65-F5344CB8AC3E}">
        <p14:creationId xmlns:p14="http://schemas.microsoft.com/office/powerpoint/2010/main" val="1392436305"/>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Lst>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75314" y="373375"/>
            <a:ext cx="8911687" cy="168255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lvl="0" algn="r" defTabSz="914400" eaLnBrk="0" fontAlgn="base" hangingPunct="0">
              <a:spcAft>
                <a:spcPct val="0"/>
              </a:spcAft>
            </a:pPr>
            <a:r>
              <a:rPr lang="en-US" dirty="0" smtClean="0"/>
              <a:t/>
            </a:r>
            <a:br>
              <a:rPr lang="en-US" dirty="0" smtClean="0"/>
            </a:br>
            <a:r>
              <a:rPr lang="ar-IQ" sz="22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جامعة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الموصل</a:t>
            </a:r>
            <a:r>
              <a:rPr lang="en-US" sz="2700" dirty="0" smtClean="0">
                <a:solidFill>
                  <a:schemeClr val="tx1"/>
                </a:solidFill>
              </a:rPr>
              <a:t/>
            </a:r>
            <a:br>
              <a:rPr lang="en-US" sz="2700" dirty="0" smtClean="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كلية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التربية للعلوم الإنسانية</a:t>
            </a:r>
            <a:r>
              <a:rPr lang="en-US" sz="2700" dirty="0">
                <a:solidFill>
                  <a:schemeClr val="tx1"/>
                </a:solidFill>
              </a:rPr>
              <a:t/>
            </a:r>
            <a:br>
              <a:rPr lang="en-US" sz="2700" dirty="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قسم علوم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القرآن والتربية الاسلامية</a:t>
            </a:r>
            <a:endParaRPr lang="ar-IQ" sz="2700" dirty="0">
              <a:solidFill>
                <a:schemeClr val="tx1"/>
              </a:solidFill>
            </a:endParaRPr>
          </a:p>
        </p:txBody>
      </p:sp>
      <p:sp>
        <p:nvSpPr>
          <p:cNvPr id="8" name="عنوان فرعي 2"/>
          <p:cNvSpPr txBox="1">
            <a:spLocks/>
          </p:cNvSpPr>
          <p:nvPr/>
        </p:nvSpPr>
        <p:spPr>
          <a:xfrm>
            <a:off x="2271602" y="2337179"/>
            <a:ext cx="8915399" cy="277116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t">
            <a:norm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ar-IQ" sz="2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9"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1" name="Rectangle 4"/>
          <p:cNvSpPr>
            <a:spLocks noChangeArrowheads="1"/>
          </p:cNvSpPr>
          <p:nvPr/>
        </p:nvSpPr>
        <p:spPr bwMode="auto">
          <a:xfrm>
            <a:off x="1160878" y="902898"/>
            <a:ext cx="10925908" cy="6801862"/>
          </a:xfrm>
          <a:prstGeom prst="rect">
            <a:avLst/>
          </a:prstGeom>
          <a:noFill/>
          <a:ln>
            <a:noFill/>
          </a:ln>
          <a:effectLst>
            <a:outerShdw blurRad="190500" dist="228600" dir="2700000" algn="ctr">
              <a:srgbClr val="000000">
                <a:alpha val="30000"/>
              </a:srgbClr>
            </a:outerShdw>
            <a:reflection blurRad="6350" stA="50000" endA="300" endPos="55000" dir="5400000" sy="-100000" algn="bl" rotWithShape="0"/>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    مادة أسس التربية</a:t>
            </a:r>
            <a:endParaRPr lang="ar-IQ" sz="2000" b="1" dirty="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IQ" b="1" dirty="0" smtClean="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المحاضرة العاشرة</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بسم الله والحمد لله والصلاة والسلام على رسول </a:t>
            </a:r>
            <a:r>
              <a:rPr lang="ar-IQ" sz="2400" b="1" dirty="0" smtClean="0">
                <a:ln/>
                <a:solidFill>
                  <a:schemeClr val="accent3"/>
                </a:solidFill>
                <a:latin typeface="Arial" panose="020B0604020202020204" pitchFamily="34" charset="0"/>
              </a:rPr>
              <a:t>الله</a:t>
            </a:r>
          </a:p>
          <a:p>
            <a:pPr marL="0" marR="0" lvl="0" indent="0" defTabSz="914400" rtl="0" eaLnBrk="0" fontAlgn="base" latinLnBrk="0" hangingPunct="0">
              <a:lnSpc>
                <a:spcPct val="100000"/>
              </a:lnSpc>
              <a:spcBef>
                <a:spcPct val="0"/>
              </a:spcBef>
              <a:spcAft>
                <a:spcPct val="0"/>
              </a:spcAft>
              <a:buClrTx/>
              <a:buSzTx/>
              <a:buFontTx/>
              <a:buNone/>
              <a:tabLst/>
            </a:pPr>
            <a:endParaRPr lang="ar-IQ" b="1" dirty="0">
              <a:ln/>
              <a:solidFill>
                <a:schemeClr val="accent3"/>
              </a:solidFill>
              <a:latin typeface="Arial" panose="020B0604020202020204" pitchFamily="34" charset="0"/>
            </a:endParaRPr>
          </a:p>
          <a:p>
            <a:pPr algn="ctr"/>
            <a:r>
              <a:rPr lang="ar-IQ"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التربية في </a:t>
            </a:r>
            <a:r>
              <a:rPr lang="ar-IQ" sz="24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ﺍﻟﻌﺼﺮ</a:t>
            </a:r>
            <a:r>
              <a:rPr lang="ar-IQ"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 الحديث</a:t>
            </a:r>
            <a:endParaRPr lang="en-US"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endParaRPr>
          </a:p>
          <a:p>
            <a:pPr rtl="0" eaLnBrk="0" fontAlgn="base" hangingPunct="0">
              <a:spcBef>
                <a:spcPct val="0"/>
              </a:spcBef>
              <a:spcAft>
                <a:spcPct val="0"/>
              </a:spcAft>
            </a:pPr>
            <a:r>
              <a:rPr lang="ar-IQ" b="1" dirty="0" smtClean="0"/>
              <a:t> </a:t>
            </a:r>
            <a:endParaRPr lang="en-US" dirty="0"/>
          </a:p>
          <a:p>
            <a:r>
              <a:rPr lang="ar-IQ" dirty="0" smtClean="0"/>
              <a:t>   </a:t>
            </a:r>
            <a:r>
              <a:rPr lang="ar-IQ" sz="2000" dirty="0" err="1"/>
              <a:t>ﺗﺒﺪأ</a:t>
            </a:r>
            <a:r>
              <a:rPr lang="ar-IQ" sz="2000" dirty="0"/>
              <a:t> </a:t>
            </a:r>
            <a:r>
              <a:rPr lang="ar-IQ" sz="2000" dirty="0" err="1"/>
              <a:t>ﻣﻦ</a:t>
            </a:r>
            <a:r>
              <a:rPr lang="ar-IQ" sz="2000" dirty="0"/>
              <a:t> </a:t>
            </a:r>
            <a:r>
              <a:rPr lang="ar-IQ" sz="2000" dirty="0" err="1"/>
              <a:t>اﻟﻘﺮن</a:t>
            </a:r>
            <a:r>
              <a:rPr lang="ar-IQ" sz="2000" dirty="0"/>
              <a:t> </a:t>
            </a:r>
            <a:r>
              <a:rPr lang="ar-IQ" sz="2000" dirty="0" err="1"/>
              <a:t>اﻟﺘﺎﺳﻊ</a:t>
            </a:r>
            <a:r>
              <a:rPr lang="ar-IQ" sz="2000" dirty="0"/>
              <a:t> </a:t>
            </a:r>
            <a:r>
              <a:rPr lang="ar-IQ" sz="2000" dirty="0" err="1"/>
              <a:t>ﻋﺸﺮ</a:t>
            </a:r>
            <a:r>
              <a:rPr lang="ar-IQ" sz="2000" dirty="0"/>
              <a:t> </a:t>
            </a:r>
            <a:r>
              <a:rPr lang="ar-IQ" sz="2000" dirty="0" err="1"/>
              <a:t>ﺣﺘﻰ</a:t>
            </a:r>
            <a:r>
              <a:rPr lang="ar-IQ" sz="2000" dirty="0"/>
              <a:t> </a:t>
            </a:r>
            <a:r>
              <a:rPr lang="ar-IQ" sz="2000" dirty="0" err="1"/>
              <a:t>اﻟﻔﺘﺮة</a:t>
            </a:r>
            <a:r>
              <a:rPr lang="ar-IQ" sz="2000" dirty="0"/>
              <a:t> </a:t>
            </a:r>
            <a:r>
              <a:rPr lang="ar-IQ" sz="2000" dirty="0" err="1"/>
              <a:t>اﻟﻤﻌﺎﺻﺮة</a:t>
            </a:r>
            <a:r>
              <a:rPr lang="ar-IQ" sz="2000" dirty="0"/>
              <a:t> ، </a:t>
            </a:r>
            <a:r>
              <a:rPr lang="ar-IQ" sz="2000" dirty="0" err="1"/>
              <a:t>وﺗﺘﻤﯿﺰ</a:t>
            </a:r>
            <a:r>
              <a:rPr lang="ar-IQ" sz="2000" dirty="0"/>
              <a:t> </a:t>
            </a:r>
            <a:r>
              <a:rPr lang="ar-IQ" sz="2000" dirty="0" err="1"/>
              <a:t>ھﺬه</a:t>
            </a:r>
            <a:r>
              <a:rPr lang="ar-IQ" sz="2000" dirty="0"/>
              <a:t> </a:t>
            </a:r>
            <a:r>
              <a:rPr lang="ar-IQ" sz="2000" dirty="0" err="1"/>
              <a:t>اﻟﻔﺘﺮة</a:t>
            </a:r>
            <a:r>
              <a:rPr lang="ar-IQ" sz="2000" dirty="0"/>
              <a:t> </a:t>
            </a:r>
            <a:r>
              <a:rPr lang="ar-IQ" sz="2000" dirty="0" err="1"/>
              <a:t>ﺑﺄن</a:t>
            </a:r>
            <a:r>
              <a:rPr lang="ar-IQ" sz="2000" dirty="0"/>
              <a:t> </a:t>
            </a:r>
            <a:r>
              <a:rPr lang="ar-IQ" sz="2000" dirty="0" err="1"/>
              <a:t>اﻟﺘﻄﺒﯿﻖ</a:t>
            </a:r>
            <a:r>
              <a:rPr lang="ar-IQ" sz="2000" dirty="0"/>
              <a:t> </a:t>
            </a:r>
            <a:r>
              <a:rPr lang="ar-IQ" sz="2000" dirty="0" err="1"/>
              <a:t>اﻟﻌﻠﻤﻲ</a:t>
            </a:r>
            <a:r>
              <a:rPr lang="ar-IQ" sz="2000" dirty="0"/>
              <a:t> </a:t>
            </a:r>
            <a:r>
              <a:rPr lang="ar-IQ" sz="2000" dirty="0" err="1"/>
              <a:t>واﻟﺘﻘﻨﻲ</a:t>
            </a:r>
            <a:r>
              <a:rPr lang="ar-IQ" sz="2000" dirty="0"/>
              <a:t> </a:t>
            </a:r>
            <a:r>
              <a:rPr lang="ar-IQ" sz="2000" dirty="0" err="1"/>
              <a:t>ھﻤﺎ</a:t>
            </a:r>
            <a:r>
              <a:rPr lang="ar-IQ" sz="2000" dirty="0"/>
              <a:t> </a:t>
            </a:r>
            <a:r>
              <a:rPr lang="ar-IQ" sz="2000" dirty="0" err="1"/>
              <a:t>أﺑﺮز</a:t>
            </a:r>
            <a:r>
              <a:rPr lang="ar-IQ" sz="2000" dirty="0"/>
              <a:t> </a:t>
            </a:r>
            <a:r>
              <a:rPr lang="ar-IQ" sz="2000" dirty="0" err="1"/>
              <a:t>اﻟﻘﻮى</a:t>
            </a:r>
            <a:r>
              <a:rPr lang="ar-IQ" sz="2000" dirty="0"/>
              <a:t> </a:t>
            </a:r>
            <a:r>
              <a:rPr lang="ar-IQ" sz="2000" dirty="0" err="1"/>
              <a:t>اﻟﻤﻮﺟﮭﺔ</a:t>
            </a:r>
            <a:r>
              <a:rPr lang="ar-IQ" sz="2000" dirty="0"/>
              <a:t> </a:t>
            </a:r>
            <a:r>
              <a:rPr lang="ar-IQ" sz="2000" dirty="0" err="1"/>
              <a:t>ﻟﻠﺘﺮﺑﯿﺔ</a:t>
            </a:r>
            <a:r>
              <a:rPr lang="ar-IQ" sz="2000" dirty="0"/>
              <a:t>  .</a:t>
            </a:r>
            <a:endParaRPr lang="en-US" sz="2000" dirty="0"/>
          </a:p>
          <a:p>
            <a:r>
              <a:rPr lang="ar-IQ" sz="2000" dirty="0"/>
              <a:t>   </a:t>
            </a:r>
            <a:r>
              <a:rPr lang="ar-IQ" sz="2000" dirty="0" err="1"/>
              <a:t>وﻣﻦ</a:t>
            </a:r>
            <a:r>
              <a:rPr lang="ar-IQ" sz="2000" dirty="0"/>
              <a:t> </a:t>
            </a:r>
            <a:r>
              <a:rPr lang="ar-IQ" sz="2000" dirty="0" err="1"/>
              <a:t>أھﻢ</a:t>
            </a:r>
            <a:r>
              <a:rPr lang="ar-IQ" sz="2000" dirty="0"/>
              <a:t> </a:t>
            </a:r>
            <a:r>
              <a:rPr lang="ar-IQ" sz="2000" dirty="0" err="1"/>
              <a:t>ﺳﻤﺎت</a:t>
            </a:r>
            <a:r>
              <a:rPr lang="ar-IQ" sz="2000" dirty="0"/>
              <a:t> </a:t>
            </a:r>
            <a:r>
              <a:rPr lang="ar-IQ" sz="2000" dirty="0" err="1"/>
              <a:t>اﻟﺘﺮﺑﯿﺔ</a:t>
            </a:r>
            <a:r>
              <a:rPr lang="ar-IQ" sz="2000" dirty="0"/>
              <a:t> </a:t>
            </a:r>
            <a:r>
              <a:rPr lang="ar-IQ" sz="2000" dirty="0" err="1"/>
              <a:t>ﻓﻲ</a:t>
            </a:r>
            <a:r>
              <a:rPr lang="ar-IQ" sz="2000" dirty="0"/>
              <a:t> </a:t>
            </a:r>
            <a:r>
              <a:rPr lang="ar-IQ" sz="2000" dirty="0" err="1"/>
              <a:t>اﻟﻌﺼﺮ</a:t>
            </a:r>
            <a:r>
              <a:rPr lang="ar-IQ" sz="2000" dirty="0"/>
              <a:t> </a:t>
            </a:r>
            <a:r>
              <a:rPr lang="ar-IQ" sz="2000" dirty="0" err="1"/>
              <a:t>اﻟﺤﺪﯾﺚ</a:t>
            </a:r>
            <a:r>
              <a:rPr lang="ar-IQ" sz="2000" dirty="0"/>
              <a:t> </a:t>
            </a:r>
            <a:r>
              <a:rPr lang="ar-IQ" sz="2000" dirty="0" err="1"/>
              <a:t>ﻣﺎ</a:t>
            </a:r>
            <a:r>
              <a:rPr lang="ar-IQ" sz="2000" dirty="0"/>
              <a:t> </a:t>
            </a:r>
            <a:r>
              <a:rPr lang="ar-IQ" sz="2000" dirty="0" err="1"/>
              <a:t>ﯾﻠﻲ</a:t>
            </a:r>
            <a:r>
              <a:rPr lang="ar-IQ" sz="2000" dirty="0"/>
              <a:t> : </a:t>
            </a:r>
            <a:endParaRPr lang="en-US" sz="2000" dirty="0"/>
          </a:p>
          <a:p>
            <a:pPr lvl="0"/>
            <a:r>
              <a:rPr lang="ar-IQ" sz="2000" dirty="0" smtClean="0"/>
              <a:t>1- </a:t>
            </a:r>
            <a:r>
              <a:rPr lang="ar-IQ" sz="2000" dirty="0" err="1" smtClean="0"/>
              <a:t>اﻟﺘﺮﺑﯿﺔ</a:t>
            </a:r>
            <a:r>
              <a:rPr lang="ar-IQ" sz="2000" dirty="0" smtClean="0"/>
              <a:t> </a:t>
            </a:r>
            <a:r>
              <a:rPr lang="ar-IQ" sz="2000" dirty="0" err="1"/>
              <a:t>ھﻲ</a:t>
            </a:r>
            <a:r>
              <a:rPr lang="ar-IQ" sz="2000" dirty="0"/>
              <a:t> </a:t>
            </a:r>
            <a:r>
              <a:rPr lang="ar-IQ" sz="2000" dirty="0" err="1"/>
              <a:t>اﻟﻌﻤﻠﯿﺔ</a:t>
            </a:r>
            <a:r>
              <a:rPr lang="ar-IQ" sz="2000" dirty="0"/>
              <a:t> </a:t>
            </a:r>
            <a:r>
              <a:rPr lang="ar-IQ" sz="2000" dirty="0" err="1"/>
              <a:t>اﻟﻤﻮﺟﮭﺔ</a:t>
            </a:r>
            <a:r>
              <a:rPr lang="ar-IQ" sz="2000" dirty="0"/>
              <a:t> </a:t>
            </a:r>
            <a:r>
              <a:rPr lang="ar-IQ" sz="2000" dirty="0" err="1"/>
              <a:t>ﻧﺤﻮ</a:t>
            </a:r>
            <a:r>
              <a:rPr lang="ar-IQ" sz="2000" dirty="0"/>
              <a:t> </a:t>
            </a:r>
            <a:r>
              <a:rPr lang="ar-IQ" sz="2000" dirty="0" err="1"/>
              <a:t>ﺗﻔﺠﯿﺮ</a:t>
            </a:r>
            <a:r>
              <a:rPr lang="ar-IQ" sz="2000" dirty="0"/>
              <a:t> </a:t>
            </a:r>
            <a:r>
              <a:rPr lang="ar-IQ" sz="2000" dirty="0" err="1"/>
              <a:t>ﻗﺪرات</a:t>
            </a:r>
            <a:r>
              <a:rPr lang="ar-IQ" sz="2000" dirty="0"/>
              <a:t> </a:t>
            </a:r>
            <a:r>
              <a:rPr lang="ar-IQ" sz="2000" dirty="0" err="1"/>
              <a:t>اﻟﻔﺮد</a:t>
            </a:r>
            <a:r>
              <a:rPr lang="ar-IQ" sz="2000" dirty="0"/>
              <a:t> </a:t>
            </a:r>
            <a:r>
              <a:rPr lang="ar-IQ" sz="2000" dirty="0" err="1"/>
              <a:t>وطﺎﻗﺎﺗﮫ</a:t>
            </a:r>
            <a:endParaRPr lang="en-US" sz="2000" dirty="0"/>
          </a:p>
          <a:p>
            <a:pPr lvl="0"/>
            <a:r>
              <a:rPr lang="ar-IQ" sz="2000" dirty="0" smtClean="0"/>
              <a:t>2- </a:t>
            </a:r>
            <a:r>
              <a:rPr lang="ar-IQ" sz="2000" dirty="0" err="1" smtClean="0"/>
              <a:t>اﻟﺘﺮﺑﯿﺔ</a:t>
            </a:r>
            <a:r>
              <a:rPr lang="ar-IQ" sz="2000" dirty="0" smtClean="0"/>
              <a:t> </a:t>
            </a:r>
            <a:r>
              <a:rPr lang="ar-IQ" sz="2000" dirty="0" err="1"/>
              <a:t>ﻣﺘﻘﺪﻣﺔ</a:t>
            </a:r>
            <a:r>
              <a:rPr lang="ar-IQ" sz="2000" dirty="0"/>
              <a:t> </a:t>
            </a:r>
            <a:r>
              <a:rPr lang="ar-IQ" sz="2000" dirty="0" err="1"/>
              <a:t>ﻋﻠﻰ</a:t>
            </a:r>
            <a:r>
              <a:rPr lang="ar-IQ" sz="2000" dirty="0"/>
              <a:t> </a:t>
            </a:r>
            <a:r>
              <a:rPr lang="ar-IQ" sz="2000" dirty="0" err="1"/>
              <a:t>اﻟﺘﻌﻠﯿﻢ</a:t>
            </a:r>
            <a:r>
              <a:rPr lang="ar-IQ" sz="2000" dirty="0"/>
              <a:t> </a:t>
            </a:r>
            <a:r>
              <a:rPr lang="ar-IQ" sz="2000" dirty="0" err="1"/>
              <a:t>وأﻋﻄﯿﺖ</a:t>
            </a:r>
            <a:r>
              <a:rPr lang="ar-IQ" sz="2000" dirty="0"/>
              <a:t> </a:t>
            </a:r>
            <a:r>
              <a:rPr lang="ar-IQ" sz="2000" dirty="0" err="1"/>
              <a:t>اھﺘﻤﺎﻣﺎ</a:t>
            </a:r>
            <a:r>
              <a:rPr lang="ar-IQ" sz="2000" dirty="0"/>
              <a:t> </a:t>
            </a:r>
            <a:r>
              <a:rPr lang="ar-IQ" sz="2000" dirty="0" err="1"/>
              <a:t>ﻛﺒﯿﺮا</a:t>
            </a:r>
            <a:r>
              <a:rPr lang="ar-IQ" sz="2000" dirty="0"/>
              <a:t> </a:t>
            </a:r>
            <a:r>
              <a:rPr lang="ar-IQ" sz="2000" dirty="0" err="1"/>
              <a:t>ﻣﻦ</a:t>
            </a:r>
            <a:r>
              <a:rPr lang="ar-IQ" sz="2000" dirty="0"/>
              <a:t> </a:t>
            </a:r>
            <a:r>
              <a:rPr lang="ar-IQ" sz="2000" dirty="0" err="1"/>
              <a:t>اﻟﺪول</a:t>
            </a:r>
            <a:r>
              <a:rPr lang="ar-IQ" sz="2000" dirty="0"/>
              <a:t> .</a:t>
            </a:r>
            <a:endParaRPr lang="en-US" sz="2000" dirty="0"/>
          </a:p>
          <a:p>
            <a:pPr lvl="0"/>
            <a:r>
              <a:rPr lang="ar-IQ" sz="2000" dirty="0" smtClean="0"/>
              <a:t>3- </a:t>
            </a:r>
            <a:r>
              <a:rPr lang="ar-IQ" sz="2000" dirty="0" err="1" smtClean="0"/>
              <a:t>اﻹﻧﺴﺎن</a:t>
            </a:r>
            <a:r>
              <a:rPr lang="ar-IQ" sz="2000" dirty="0" smtClean="0"/>
              <a:t> </a:t>
            </a:r>
            <a:r>
              <a:rPr lang="ar-IQ" sz="2000" dirty="0" err="1"/>
              <a:t>ھﻮ</a:t>
            </a:r>
            <a:r>
              <a:rPr lang="ar-IQ" sz="2000" dirty="0"/>
              <a:t> </a:t>
            </a:r>
            <a:r>
              <a:rPr lang="ar-IQ" sz="2000" dirty="0" err="1"/>
              <a:t>ﻣﺤﻮر</a:t>
            </a:r>
            <a:r>
              <a:rPr lang="ar-IQ" sz="2000" dirty="0"/>
              <a:t> </a:t>
            </a:r>
            <a:r>
              <a:rPr lang="ar-IQ" sz="2000" dirty="0" err="1"/>
              <a:t>اﻟﻌﻤﻠﯿﺔ</a:t>
            </a:r>
            <a:r>
              <a:rPr lang="ar-IQ" sz="2000" dirty="0"/>
              <a:t> </a:t>
            </a:r>
            <a:r>
              <a:rPr lang="ar-IQ" sz="2000" dirty="0" err="1"/>
              <a:t>اﻟﺘﺮﺑﻮﯾﺔ</a:t>
            </a:r>
            <a:r>
              <a:rPr lang="ar-IQ" sz="2000" dirty="0"/>
              <a:t> .</a:t>
            </a:r>
            <a:endParaRPr lang="en-US" sz="2000" dirty="0"/>
          </a:p>
          <a:p>
            <a:pPr lvl="0"/>
            <a:r>
              <a:rPr lang="ar-IQ" sz="2000" dirty="0" smtClean="0"/>
              <a:t>4- </a:t>
            </a:r>
            <a:r>
              <a:rPr lang="ar-IQ" sz="2000" dirty="0" err="1" smtClean="0"/>
              <a:t>ﻣﻌﺮﻓﺔ</a:t>
            </a:r>
            <a:r>
              <a:rPr lang="ar-IQ" sz="2000" dirty="0" smtClean="0"/>
              <a:t> </a:t>
            </a:r>
            <a:r>
              <a:rPr lang="ar-IQ" sz="2000" dirty="0" err="1"/>
              <a:t>أھﻤﯿﺔ</a:t>
            </a:r>
            <a:r>
              <a:rPr lang="ar-IQ" sz="2000" dirty="0"/>
              <a:t> دور </a:t>
            </a:r>
            <a:r>
              <a:rPr lang="ar-IQ" sz="2000" dirty="0" err="1"/>
              <a:t>اﻟﻤﻌﻠﻢ</a:t>
            </a:r>
            <a:r>
              <a:rPr lang="ar-IQ" sz="2000" dirty="0"/>
              <a:t> </a:t>
            </a:r>
            <a:r>
              <a:rPr lang="ar-IQ" sz="2000" dirty="0" err="1"/>
              <a:t>ﻓﻲ</a:t>
            </a:r>
            <a:r>
              <a:rPr lang="ar-IQ" sz="2000" dirty="0"/>
              <a:t> </a:t>
            </a:r>
            <a:r>
              <a:rPr lang="ar-IQ" sz="2000" dirty="0" err="1"/>
              <a:t>اﻟﻌﻤﻠﯿﺔ</a:t>
            </a:r>
            <a:r>
              <a:rPr lang="ar-IQ" sz="2000" dirty="0"/>
              <a:t> </a:t>
            </a:r>
            <a:r>
              <a:rPr lang="ar-IQ" sz="2000" dirty="0" err="1"/>
              <a:t>اﻟﺘﺮﺑﻮﯾﺔ</a:t>
            </a:r>
            <a:r>
              <a:rPr lang="ar-IQ" sz="2000" dirty="0"/>
              <a:t> </a:t>
            </a:r>
            <a:r>
              <a:rPr lang="ar-IQ" sz="2000" dirty="0" err="1"/>
              <a:t>واﻻھﺘﻤﺎم</a:t>
            </a:r>
            <a:r>
              <a:rPr lang="ar-IQ" sz="2000" dirty="0"/>
              <a:t> </a:t>
            </a:r>
            <a:r>
              <a:rPr lang="ar-IQ" sz="2000" dirty="0" err="1"/>
              <a:t>ﺑإﻋﺪاده</a:t>
            </a:r>
            <a:r>
              <a:rPr lang="ar-IQ" sz="2000" dirty="0"/>
              <a:t>.</a:t>
            </a:r>
            <a:endParaRPr lang="en-US" sz="2000" dirty="0"/>
          </a:p>
          <a:p>
            <a:pPr lvl="0"/>
            <a:r>
              <a:rPr lang="ar-IQ" sz="2000" dirty="0" smtClean="0"/>
              <a:t>5-  </a:t>
            </a:r>
            <a:r>
              <a:rPr lang="ar-IQ" sz="2000" dirty="0" err="1" smtClean="0"/>
              <a:t>ﺗﻮﺛﯿﻖ</a:t>
            </a:r>
            <a:r>
              <a:rPr lang="ar-IQ" sz="2000" dirty="0" smtClean="0"/>
              <a:t> </a:t>
            </a:r>
            <a:r>
              <a:rPr lang="ar-IQ" sz="2000" dirty="0" err="1"/>
              <a:t>اﻟﺼﻠﺔ</a:t>
            </a:r>
            <a:r>
              <a:rPr lang="ar-IQ" sz="2000" dirty="0"/>
              <a:t> </a:t>
            </a:r>
            <a:r>
              <a:rPr lang="ar-IQ" sz="2000" dirty="0" err="1"/>
              <a:t>ﺑﯿﻦ</a:t>
            </a:r>
            <a:r>
              <a:rPr lang="ar-IQ" sz="2000" dirty="0"/>
              <a:t> </a:t>
            </a:r>
            <a:r>
              <a:rPr lang="ar-IQ" sz="2000" dirty="0" err="1"/>
              <a:t>اﻟﻌﻤﻠﯿﺔ</a:t>
            </a:r>
            <a:r>
              <a:rPr lang="ar-IQ" sz="2000" dirty="0"/>
              <a:t> </a:t>
            </a:r>
            <a:r>
              <a:rPr lang="ar-IQ" sz="2000" dirty="0" err="1"/>
              <a:t>اﻟﺘﺮﺑﻮﯾﺔ</a:t>
            </a:r>
            <a:r>
              <a:rPr lang="ar-IQ" sz="2000" dirty="0"/>
              <a:t> </a:t>
            </a:r>
            <a:r>
              <a:rPr lang="ar-IQ" sz="2000" dirty="0" err="1"/>
              <a:t>ﺑﺸﻜﻞ</a:t>
            </a:r>
            <a:r>
              <a:rPr lang="ar-IQ" sz="2000" dirty="0"/>
              <a:t> </a:t>
            </a:r>
            <a:r>
              <a:rPr lang="ar-IQ" sz="2000" dirty="0" err="1"/>
              <a:t>ﻋﺎم</a:t>
            </a:r>
            <a:r>
              <a:rPr lang="ar-IQ" sz="2000" dirty="0"/>
              <a:t> </a:t>
            </a:r>
            <a:r>
              <a:rPr lang="ar-IQ" sz="2000" dirty="0" err="1"/>
              <a:t>واﻟﺤﺎﺟﺎت</a:t>
            </a:r>
            <a:r>
              <a:rPr lang="ar-IQ" sz="2000" dirty="0"/>
              <a:t> </a:t>
            </a:r>
            <a:r>
              <a:rPr lang="ar-IQ" sz="2000" dirty="0" err="1"/>
              <a:t>اﻻﺟﺘﻤﺎﻋﯿﺔ</a:t>
            </a:r>
            <a:r>
              <a:rPr lang="ar-IQ" sz="2000" dirty="0"/>
              <a:t> </a:t>
            </a:r>
            <a:r>
              <a:rPr lang="ar-IQ" sz="2000" dirty="0" err="1"/>
              <a:t>ﺑﺸﻜﻞ</a:t>
            </a:r>
            <a:r>
              <a:rPr lang="ar-IQ" sz="2000" dirty="0"/>
              <a:t> </a:t>
            </a:r>
            <a:r>
              <a:rPr lang="ar-IQ" sz="2000" dirty="0" err="1"/>
              <a:t>ﺧﺎص</a:t>
            </a:r>
            <a:r>
              <a:rPr lang="ar-IQ" sz="2000" dirty="0"/>
              <a:t>.</a:t>
            </a:r>
            <a:endParaRPr lang="en-US" sz="2000" dirty="0"/>
          </a:p>
          <a:p>
            <a:pPr lvl="0"/>
            <a:r>
              <a:rPr lang="ar-IQ" sz="2000" dirty="0" smtClean="0"/>
              <a:t>6- </a:t>
            </a:r>
            <a:r>
              <a:rPr lang="ar-IQ" sz="2000" dirty="0" err="1" smtClean="0"/>
              <a:t>الاھﺘﻤﺎم</a:t>
            </a:r>
            <a:r>
              <a:rPr lang="ar-IQ" sz="2000" dirty="0" smtClean="0"/>
              <a:t> </a:t>
            </a:r>
            <a:r>
              <a:rPr lang="ar-IQ" sz="2000" dirty="0" err="1"/>
              <a:t>ﻣﻮﺟﮫ</a:t>
            </a:r>
            <a:r>
              <a:rPr lang="ar-IQ" sz="2000" dirty="0"/>
              <a:t> </a:t>
            </a:r>
            <a:r>
              <a:rPr lang="ar-IQ" sz="2000" dirty="0" err="1"/>
              <a:t>ﻧﺤﻮ</a:t>
            </a:r>
            <a:r>
              <a:rPr lang="ar-IQ" sz="2000" dirty="0"/>
              <a:t> </a:t>
            </a:r>
            <a:r>
              <a:rPr lang="ar-IQ" sz="2000" dirty="0" err="1"/>
              <a:t>اﻟﺘﻮﺳﻊ</a:t>
            </a:r>
            <a:r>
              <a:rPr lang="ar-IQ" sz="2000" dirty="0"/>
              <a:t> </a:t>
            </a:r>
            <a:r>
              <a:rPr lang="ar-IQ" sz="2000" dirty="0" err="1"/>
              <a:t>ﻓﻲ</a:t>
            </a:r>
            <a:r>
              <a:rPr lang="ar-IQ" sz="2000" dirty="0"/>
              <a:t> </a:t>
            </a:r>
            <a:r>
              <a:rPr lang="ar-IQ" sz="2000" dirty="0" err="1"/>
              <a:t>اﺳﺘﺨﺪام</a:t>
            </a:r>
            <a:r>
              <a:rPr lang="ar-IQ" sz="2000" dirty="0"/>
              <a:t> </a:t>
            </a:r>
            <a:r>
              <a:rPr lang="ar-IQ" sz="2000" dirty="0" err="1"/>
              <a:t>اﻟﺘﻘﻨﯿﺎت</a:t>
            </a:r>
            <a:r>
              <a:rPr lang="ar-IQ" sz="2000" dirty="0"/>
              <a:t> </a:t>
            </a:r>
            <a:r>
              <a:rPr lang="ar-IQ" sz="2000" dirty="0" err="1"/>
              <a:t>اﻟﺘﺮﺑﻮﯾﺔ</a:t>
            </a:r>
            <a:r>
              <a:rPr lang="ar-IQ" sz="2000" dirty="0"/>
              <a:t> </a:t>
            </a:r>
            <a:r>
              <a:rPr lang="ar-IQ" sz="2000" dirty="0" err="1"/>
              <a:t>واﺳﺘﺜﻤﺎرھﺎ</a:t>
            </a:r>
            <a:r>
              <a:rPr lang="ar-IQ" sz="2000" dirty="0"/>
              <a:t> </a:t>
            </a:r>
            <a:r>
              <a:rPr lang="ar-IQ" sz="2000" dirty="0" err="1"/>
              <a:t>ﻓﻲ</a:t>
            </a:r>
            <a:r>
              <a:rPr lang="ar-IQ" sz="2000" dirty="0"/>
              <a:t> </a:t>
            </a:r>
            <a:r>
              <a:rPr lang="ar-IQ" sz="2000" dirty="0" err="1"/>
              <a:t>ﻋﻤﻠﯿﺔ</a:t>
            </a:r>
            <a:r>
              <a:rPr lang="ar-IQ" sz="2000" dirty="0"/>
              <a:t> </a:t>
            </a:r>
            <a:r>
              <a:rPr lang="ar-IQ" sz="2000" dirty="0" err="1"/>
              <a:t>اﻟﺘﺮﺑﯿﺔ</a:t>
            </a:r>
            <a:r>
              <a:rPr lang="ar-IQ" sz="2000" dirty="0"/>
              <a:t>.</a:t>
            </a:r>
            <a:endParaRPr lang="en-US" sz="2000" dirty="0"/>
          </a:p>
          <a:p>
            <a:pPr lvl="0"/>
            <a:r>
              <a:rPr lang="ar-IQ" sz="2000" dirty="0" smtClean="0"/>
              <a:t>7- </a:t>
            </a:r>
            <a:r>
              <a:rPr lang="ar-IQ" sz="2000" dirty="0" err="1" smtClean="0"/>
              <a:t>ﯾﻨﻈﺮ</a:t>
            </a:r>
            <a:r>
              <a:rPr lang="ar-IQ" sz="2000" dirty="0" smtClean="0"/>
              <a:t> </a:t>
            </a:r>
            <a:r>
              <a:rPr lang="ar-IQ" sz="2000" dirty="0" err="1"/>
              <a:t>ﻟﻠﻌﻤﻠﯿﺔ</a:t>
            </a:r>
            <a:r>
              <a:rPr lang="ar-IQ" sz="2000" dirty="0"/>
              <a:t> </a:t>
            </a:r>
            <a:r>
              <a:rPr lang="ar-IQ" sz="2000" dirty="0" err="1"/>
              <a:t>اﻟﺘﺮﺑﻮﯾﺔ</a:t>
            </a:r>
            <a:r>
              <a:rPr lang="ar-IQ" sz="2000" dirty="0"/>
              <a:t> </a:t>
            </a:r>
            <a:r>
              <a:rPr lang="ar-IQ" sz="2000" dirty="0" err="1"/>
              <a:t>ﻋﻠﻰ</a:t>
            </a:r>
            <a:r>
              <a:rPr lang="ar-IQ" sz="2000" dirty="0"/>
              <a:t> </a:t>
            </a:r>
            <a:r>
              <a:rPr lang="ar-IQ" sz="2000" dirty="0" err="1"/>
              <a:t>أﻧﮭﺎ</a:t>
            </a:r>
            <a:r>
              <a:rPr lang="ar-IQ" sz="2000" dirty="0"/>
              <a:t> </a:t>
            </a:r>
            <a:r>
              <a:rPr lang="ar-IQ" sz="2000" dirty="0" err="1"/>
              <a:t>ﻧﻈﺎم</a:t>
            </a:r>
            <a:r>
              <a:rPr lang="ar-IQ" sz="2000" dirty="0"/>
              <a:t> </a:t>
            </a:r>
            <a:r>
              <a:rPr lang="ar-IQ" sz="2000" dirty="0" err="1"/>
              <a:t>ﺧﺎص</a:t>
            </a:r>
            <a:r>
              <a:rPr lang="ar-IQ" sz="2000" dirty="0"/>
              <a:t> </a:t>
            </a:r>
            <a:r>
              <a:rPr lang="ar-IQ" sz="2000" dirty="0" err="1"/>
              <a:t>ﻣﺘﻌﺪد</a:t>
            </a:r>
            <a:r>
              <a:rPr lang="ar-IQ" sz="2000" dirty="0"/>
              <a:t> </a:t>
            </a:r>
            <a:r>
              <a:rPr lang="ar-IQ" sz="2000" dirty="0" err="1"/>
              <a:t>اﻟﻌﻨﺎﺻﺮ</a:t>
            </a:r>
            <a:r>
              <a:rPr lang="ar-IQ" sz="2000" dirty="0"/>
              <a:t> </a:t>
            </a:r>
            <a:r>
              <a:rPr lang="ar-IQ" sz="2000" dirty="0" err="1"/>
              <a:t>وﻟﮫ</a:t>
            </a:r>
            <a:r>
              <a:rPr lang="ar-IQ" sz="2000" dirty="0"/>
              <a:t> </a:t>
            </a:r>
            <a:r>
              <a:rPr lang="ar-IQ" sz="2000" dirty="0" err="1"/>
              <a:t>ﻣﺤﻼﺗﮫ</a:t>
            </a:r>
            <a:r>
              <a:rPr lang="ar-IQ" sz="2000" dirty="0"/>
              <a:t> </a:t>
            </a:r>
            <a:r>
              <a:rPr lang="ar-IQ" sz="2000" dirty="0" err="1"/>
              <a:t>وﻋﻤﻠﯿﺎﺗﮫ</a:t>
            </a:r>
            <a:r>
              <a:rPr lang="ar-IQ" sz="2000" dirty="0"/>
              <a:t> </a:t>
            </a:r>
            <a:r>
              <a:rPr lang="ar-IQ" sz="2000" dirty="0" err="1"/>
              <a:t>وﻣﺨﺮﺟﺎﺗﮫ</a:t>
            </a:r>
            <a:r>
              <a:rPr lang="ar-IQ" sz="2000" dirty="0"/>
              <a:t> </a:t>
            </a:r>
            <a:r>
              <a:rPr lang="ar-IQ" sz="2000" dirty="0" smtClean="0"/>
              <a:t> </a:t>
            </a:r>
            <a:endParaRPr lang="en-US" sz="2000" dirty="0"/>
          </a:p>
          <a:p>
            <a:r>
              <a:rPr kumimoji="0" lang="en-US" sz="1800" b="1" i="0" u="none" strike="noStrike" normalizeH="0" baseline="0" dirty="0" smtClean="0">
                <a:ln/>
                <a:solidFill>
                  <a:schemeClr val="accent3"/>
                </a:solidFill>
                <a:latin typeface="Arial" panose="020B0604020202020204" pitchFamily="34" charset="0"/>
              </a:rPr>
              <a:t/>
            </a:r>
            <a:br>
              <a:rPr kumimoji="0" lang="en-US" sz="1800" b="1" i="0" u="none" strike="noStrike" normalizeH="0" baseline="0" dirty="0" smtClean="0">
                <a:ln/>
                <a:solidFill>
                  <a:schemeClr val="accent3"/>
                </a:solidFill>
                <a:latin typeface="Arial" panose="020B0604020202020204" pitchFamily="34" charset="0"/>
              </a:rPr>
            </a:br>
            <a:endParaRPr kumimoji="0" lang="en-US" sz="5400" b="1" i="0" u="none" strike="noStrike" normalizeH="0" baseline="0" dirty="0" smtClean="0">
              <a:ln/>
              <a:solidFill>
                <a:schemeClr val="accent3"/>
              </a:solidFill>
              <a:latin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1600" b="1" i="0" u="none" strike="noStrike" normalizeH="0" baseline="0" dirty="0" smtClean="0">
              <a:ln/>
              <a:solidFill>
                <a:schemeClr val="accent3"/>
              </a:solidFill>
            </a:endParaRPr>
          </a:p>
        </p:txBody>
      </p:sp>
      <p:sp>
        <p:nvSpPr>
          <p:cNvPr id="5" name="شكل بيضاوي 4"/>
          <p:cNvSpPr/>
          <p:nvPr/>
        </p:nvSpPr>
        <p:spPr>
          <a:xfrm>
            <a:off x="2483893" y="489656"/>
            <a:ext cx="1801503" cy="1707633"/>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a:effectLst>
            <a:glow rad="63500">
              <a:schemeClr val="accent1">
                <a:satMod val="175000"/>
                <a:alpha val="40000"/>
              </a:schemeClr>
            </a:glow>
            <a:outerShdw blurRad="184150" dist="241300" dir="11520000" sx="110000" sy="110000" algn="ctr">
              <a:srgbClr val="000000">
                <a:alpha val="18000"/>
              </a:srgbClr>
            </a:outerShdw>
          </a:effectLst>
          <a:scene3d>
            <a:camera prst="orthographicFront"/>
            <a:lightRig rig="flood" dir="t">
              <a:rot lat="0" lon="0" rev="13800000"/>
            </a:lightRig>
          </a:scene3d>
          <a:sp3d extrusionH="107950" prstMaterial="plastic">
            <a:bevelT w="82550" h="63500" prst="divot"/>
            <a:bevelB/>
          </a:sp3d>
        </p:spPr>
        <p:style>
          <a:lnRef idx="2">
            <a:schemeClr val="accent6"/>
          </a:lnRef>
          <a:fillRef idx="1">
            <a:schemeClr val="lt1"/>
          </a:fillRef>
          <a:effectRef idx="0">
            <a:schemeClr val="accent6"/>
          </a:effectRef>
          <a:fontRef idx="minor">
            <a:schemeClr val="dk1"/>
          </a:fontRef>
        </p:style>
        <p:txBody>
          <a:bodyPr rtlCol="1" anchor="ctr"/>
          <a:lstStyle/>
          <a:p>
            <a:pPr algn="ctr"/>
            <a:endParaRPr lang="ar-IQ"/>
          </a:p>
        </p:txBody>
      </p:sp>
    </p:spTree>
    <p:extLst>
      <p:ext uri="{BB962C8B-B14F-4D97-AF65-F5344CB8AC3E}">
        <p14:creationId xmlns:p14="http://schemas.microsoft.com/office/powerpoint/2010/main" val="30320563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nodePh="1">
                                  <p:stCondLst>
                                    <p:cond delay="0"/>
                                  </p:stCondLst>
                                  <p:endCondLst>
                                    <p:cond evt="begin" delay="0">
                                      <p:tn val="5"/>
                                    </p:cond>
                                  </p:endCondLst>
                                  <p:childTnLst>
                                    <p:animRot by="21600000">
                                      <p:cBhvr>
                                        <p:cTn id="6" dur="5000" fill="hold"/>
                                        <p:tgtEl>
                                          <p:spTgt spid="8">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5000" fill="hold"/>
                                        <p:tgtEl>
                                          <p:spTgt spid="2"/>
                                        </p:tgtEl>
                                        <p:attrNameLst>
                                          <p:attrName>ppt_x</p:attrName>
                                        </p:attrNameLst>
                                      </p:cBhvr>
                                      <p:tavLst>
                                        <p:tav tm="0">
                                          <p:val>
                                            <p:strVal val="#ppt_x"/>
                                          </p:val>
                                        </p:tav>
                                        <p:tav tm="100000">
                                          <p:val>
                                            <p:strVal val="#ppt_x"/>
                                          </p:val>
                                        </p:tav>
                                      </p:tavLst>
                                    </p:anim>
                                    <p:anim calcmode="lin" valueType="num">
                                      <p:cBhvr additive="base">
                                        <p:cTn id="12" dur="15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5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10000" fill="hold"/>
                                        <p:tgtEl>
                                          <p:spTgt spid="11"/>
                                        </p:tgtEl>
                                        <p:attrNameLst>
                                          <p:attrName>ppt_x</p:attrName>
                                        </p:attrNameLst>
                                      </p:cBhvr>
                                      <p:tavLst>
                                        <p:tav tm="0">
                                          <p:val>
                                            <p:strVal val="#ppt_x"/>
                                          </p:val>
                                        </p:tav>
                                        <p:tav tm="100000">
                                          <p:val>
                                            <p:strVal val="#ppt_x"/>
                                          </p:val>
                                        </p:tav>
                                      </p:tavLst>
                                    </p:anim>
                                    <p:anim calcmode="lin" valueType="num">
                                      <p:cBhvr additive="base">
                                        <p:cTn id="17" dur="10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1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11"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الأساس العلمي للتربية</a:t>
            </a:r>
            <a:endParaRPr lang="en-US"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noAutofit/>
          </a:bodyPr>
          <a:lstStyle/>
          <a:p>
            <a:pPr marL="0" indent="0" algn="just">
              <a:buNone/>
            </a:pPr>
            <a:r>
              <a:rPr lang="ar-IQ" sz="1400" b="1" dirty="0" err="1"/>
              <a:t>ﻣﻔﮭﻮم</a:t>
            </a:r>
            <a:r>
              <a:rPr lang="ar-IQ" sz="1400" b="1" dirty="0"/>
              <a:t> </a:t>
            </a:r>
            <a:r>
              <a:rPr lang="ar-IQ" sz="1400" b="1" dirty="0" err="1"/>
              <a:t>اﻟﻌﻠﻢ</a:t>
            </a:r>
            <a:r>
              <a:rPr lang="ar-IQ" sz="1400" dirty="0"/>
              <a:t> : </a:t>
            </a:r>
            <a:r>
              <a:rPr lang="ar-IQ" sz="1400" dirty="0" err="1"/>
              <a:t>ﺗﻌﺪدت</a:t>
            </a:r>
            <a:r>
              <a:rPr lang="ar-IQ" sz="1400" dirty="0"/>
              <a:t> </a:t>
            </a:r>
            <a:r>
              <a:rPr lang="ar-IQ" sz="1400" dirty="0" err="1"/>
              <a:t>ﺗﻌﺎرﯾﻒ</a:t>
            </a:r>
            <a:r>
              <a:rPr lang="ar-IQ" sz="1400" dirty="0"/>
              <a:t> </a:t>
            </a:r>
            <a:r>
              <a:rPr lang="ar-IQ" sz="1400" dirty="0" err="1"/>
              <a:t>اﻟﻌﻠﻢ</a:t>
            </a:r>
            <a:r>
              <a:rPr lang="ar-IQ" sz="1400" dirty="0"/>
              <a:t> </a:t>
            </a:r>
            <a:r>
              <a:rPr lang="ar-IQ" sz="1400" dirty="0" err="1"/>
              <a:t>وﺳﻨﻮرد</a:t>
            </a:r>
            <a:r>
              <a:rPr lang="ar-IQ" sz="1400" dirty="0"/>
              <a:t> </a:t>
            </a:r>
            <a:r>
              <a:rPr lang="ar-IQ" sz="1400" dirty="0" err="1"/>
              <a:t>ﺛﻼثة</a:t>
            </a:r>
            <a:r>
              <a:rPr lang="ar-IQ" sz="1400" dirty="0"/>
              <a:t> </a:t>
            </a:r>
            <a:r>
              <a:rPr lang="ar-IQ" sz="1400" dirty="0" err="1"/>
              <a:t>ﺗﻌﺮﯾﻔﺎت</a:t>
            </a:r>
            <a:r>
              <a:rPr lang="ar-IQ" sz="1400" dirty="0"/>
              <a:t> </a:t>
            </a:r>
            <a:r>
              <a:rPr lang="ar-IQ" sz="1400" dirty="0" err="1"/>
              <a:t>ھﻲ</a:t>
            </a:r>
            <a:r>
              <a:rPr lang="ar-IQ" sz="1400" dirty="0"/>
              <a:t> :</a:t>
            </a:r>
            <a:endParaRPr lang="en-US" sz="1400" dirty="0"/>
          </a:p>
          <a:p>
            <a:pPr marL="0" indent="0" algn="just">
              <a:buNone/>
            </a:pPr>
            <a:r>
              <a:rPr lang="ar-IQ" sz="1400" dirty="0"/>
              <a:t> - </a:t>
            </a:r>
            <a:r>
              <a:rPr lang="ar-IQ" sz="1400" dirty="0" err="1"/>
              <a:t>اﻟﻌﻠﻢ</a:t>
            </a:r>
            <a:r>
              <a:rPr lang="ar-IQ" sz="1400" dirty="0"/>
              <a:t> : </a:t>
            </a:r>
            <a:r>
              <a:rPr lang="ar-IQ" sz="1400" dirty="0" err="1"/>
              <a:t>ﺳﻠﺴﺔ</a:t>
            </a:r>
            <a:r>
              <a:rPr lang="ar-IQ" sz="1400" dirty="0"/>
              <a:t> </a:t>
            </a:r>
            <a:r>
              <a:rPr lang="ar-IQ" sz="1400" dirty="0" err="1"/>
              <a:t>ﻣﺘﺮاﺑﻄﺔ</a:t>
            </a:r>
            <a:r>
              <a:rPr lang="ar-IQ" sz="1400" dirty="0"/>
              <a:t> </a:t>
            </a:r>
            <a:r>
              <a:rPr lang="ar-IQ" sz="1400" dirty="0" err="1"/>
              <a:t>ﻣﻦ</a:t>
            </a:r>
            <a:r>
              <a:rPr lang="ar-IQ" sz="1400" dirty="0"/>
              <a:t> </a:t>
            </a:r>
            <a:r>
              <a:rPr lang="ar-IQ" sz="1400" dirty="0" err="1"/>
              <a:t>اﻟﻤﻔﺎھﯿﻢ</a:t>
            </a:r>
            <a:r>
              <a:rPr lang="ar-IQ" sz="1400" dirty="0"/>
              <a:t> </a:t>
            </a:r>
            <a:r>
              <a:rPr lang="ar-IQ" sz="1400" dirty="0" err="1"/>
              <a:t>واﻟﻘﻮاﻧﯿﻦ</a:t>
            </a:r>
            <a:r>
              <a:rPr lang="ar-IQ" sz="1400" dirty="0"/>
              <a:t> </a:t>
            </a:r>
            <a:r>
              <a:rPr lang="ar-IQ" sz="1400" dirty="0" err="1"/>
              <a:t>واﻷطﺮ</a:t>
            </a:r>
            <a:r>
              <a:rPr lang="ar-IQ" sz="1400" dirty="0"/>
              <a:t> </a:t>
            </a:r>
            <a:r>
              <a:rPr lang="ar-IQ" sz="1400" dirty="0" err="1"/>
              <a:t>اﻟﻨﻈﺮﯾﺔ</a:t>
            </a:r>
            <a:r>
              <a:rPr lang="ar-IQ" sz="1400" dirty="0"/>
              <a:t> </a:t>
            </a:r>
            <a:r>
              <a:rPr lang="ar-IQ" sz="1400" dirty="0" err="1"/>
              <a:t>اﻟﺘﻲ</a:t>
            </a:r>
            <a:r>
              <a:rPr lang="ar-IQ" sz="1400" dirty="0"/>
              <a:t> </a:t>
            </a:r>
            <a:r>
              <a:rPr lang="ar-IQ" sz="1400" dirty="0" err="1"/>
              <a:t>ﻧﺸﺄت</a:t>
            </a:r>
            <a:r>
              <a:rPr lang="ar-IQ" sz="1400" dirty="0"/>
              <a:t> </a:t>
            </a:r>
            <a:r>
              <a:rPr lang="ar-IQ" sz="1400" dirty="0" err="1"/>
              <a:t>ﻧﺘﯿﺠﺔ</a:t>
            </a:r>
            <a:r>
              <a:rPr lang="ar-IQ" sz="1400" dirty="0"/>
              <a:t> </a:t>
            </a:r>
            <a:r>
              <a:rPr lang="ar-IQ" sz="1400" dirty="0" err="1"/>
              <a:t>ﻟﻠﺘﺠﺮﯾﺐ</a:t>
            </a:r>
            <a:r>
              <a:rPr lang="ar-IQ" sz="1400" dirty="0"/>
              <a:t> أو </a:t>
            </a:r>
            <a:r>
              <a:rPr lang="ar-IQ" sz="1400" dirty="0" err="1"/>
              <a:t>اﻟﻤﻼﺣﻈﺔ</a:t>
            </a:r>
            <a:r>
              <a:rPr lang="ar-IQ" sz="1400" dirty="0"/>
              <a:t> </a:t>
            </a:r>
            <a:r>
              <a:rPr lang="ar-IQ" sz="1400" dirty="0" err="1"/>
              <a:t>اﻟﻤﻨﻈﻤﺔ</a:t>
            </a:r>
            <a:r>
              <a:rPr lang="ar-IQ" sz="1400" dirty="0"/>
              <a:t> </a:t>
            </a:r>
            <a:endParaRPr lang="en-US" sz="1400" dirty="0"/>
          </a:p>
          <a:p>
            <a:pPr marL="0" indent="0" algn="just">
              <a:buNone/>
            </a:pPr>
            <a:r>
              <a:rPr lang="ar-IQ" sz="1400" dirty="0"/>
              <a:t> - </a:t>
            </a:r>
            <a:r>
              <a:rPr lang="ar-IQ" sz="1400" dirty="0" err="1"/>
              <a:t>اﻟﻌﻠﻢ</a:t>
            </a:r>
            <a:r>
              <a:rPr lang="ar-IQ" sz="1400" dirty="0"/>
              <a:t> : </a:t>
            </a:r>
            <a:r>
              <a:rPr lang="ar-IQ" sz="1400" dirty="0" err="1"/>
              <a:t>ﻧﺸﺎط</a:t>
            </a:r>
            <a:r>
              <a:rPr lang="ar-IQ" sz="1400" dirty="0"/>
              <a:t> </a:t>
            </a:r>
            <a:r>
              <a:rPr lang="ar-IQ" sz="1400" dirty="0" err="1"/>
              <a:t>أﻧﺴﺎﻧﻲ</a:t>
            </a:r>
            <a:r>
              <a:rPr lang="ar-IQ" sz="1400" dirty="0"/>
              <a:t> </a:t>
            </a:r>
            <a:r>
              <a:rPr lang="ar-IQ" sz="1400" dirty="0" err="1"/>
              <a:t>ھﺪﻓﮫ</a:t>
            </a:r>
            <a:r>
              <a:rPr lang="ar-IQ" sz="1400" dirty="0"/>
              <a:t> </a:t>
            </a:r>
            <a:r>
              <a:rPr lang="ar-IQ" sz="1400" dirty="0" err="1"/>
              <a:t>زﯾﺎدة</a:t>
            </a:r>
            <a:r>
              <a:rPr lang="ar-IQ" sz="1400" dirty="0"/>
              <a:t> </a:t>
            </a:r>
            <a:r>
              <a:rPr lang="ar-IQ" sz="1400" dirty="0" err="1"/>
              <a:t>ﻗﺪرة</a:t>
            </a:r>
            <a:r>
              <a:rPr lang="ar-IQ" sz="1400" dirty="0"/>
              <a:t> </a:t>
            </a:r>
            <a:r>
              <a:rPr lang="ar-IQ" sz="1400" dirty="0" err="1"/>
              <a:t>الإﻧﺴﺎن</a:t>
            </a:r>
            <a:r>
              <a:rPr lang="ar-IQ" sz="1400" dirty="0"/>
              <a:t> </a:t>
            </a:r>
            <a:r>
              <a:rPr lang="ar-IQ" sz="1400" dirty="0" err="1"/>
              <a:t>ﻓﻲ</a:t>
            </a:r>
            <a:r>
              <a:rPr lang="ar-IQ" sz="1400" dirty="0"/>
              <a:t> </a:t>
            </a:r>
            <a:r>
              <a:rPr lang="ar-IQ" sz="1400" dirty="0" err="1"/>
              <a:t>اﻟﺴﯿﻄﺮة</a:t>
            </a:r>
            <a:r>
              <a:rPr lang="ar-IQ" sz="1400" dirty="0"/>
              <a:t> </a:t>
            </a:r>
            <a:r>
              <a:rPr lang="ar-IQ" sz="1400" dirty="0" err="1"/>
              <a:t>ﻋﻠﻰ</a:t>
            </a:r>
            <a:r>
              <a:rPr lang="ar-IQ" sz="1400" dirty="0"/>
              <a:t> </a:t>
            </a:r>
            <a:r>
              <a:rPr lang="ar-IQ" sz="1400" dirty="0" err="1"/>
              <a:t>اﻟﻄﺒﯿﻌﺔ</a:t>
            </a:r>
            <a:r>
              <a:rPr lang="ar-IQ" sz="1400" dirty="0"/>
              <a:t> .</a:t>
            </a:r>
            <a:endParaRPr lang="en-US" sz="1400" dirty="0"/>
          </a:p>
          <a:p>
            <a:pPr marL="0" indent="0" algn="just">
              <a:buNone/>
            </a:pPr>
            <a:r>
              <a:rPr lang="ar-IQ" sz="1400" dirty="0"/>
              <a:t> - </a:t>
            </a:r>
            <a:r>
              <a:rPr lang="ar-IQ" sz="1400" dirty="0" err="1"/>
              <a:t>اﻟﻌﻠﻢ</a:t>
            </a:r>
            <a:r>
              <a:rPr lang="ar-IQ" sz="1400" dirty="0"/>
              <a:t> : </a:t>
            </a:r>
            <a:r>
              <a:rPr lang="ar-IQ" sz="1400" dirty="0" err="1"/>
              <a:t>ﻛﻞ</a:t>
            </a:r>
            <a:r>
              <a:rPr lang="ar-IQ" sz="1400" dirty="0"/>
              <a:t> </a:t>
            </a:r>
            <a:r>
              <a:rPr lang="ar-IQ" sz="1400" dirty="0" err="1"/>
              <a:t>ﻣﻨﻈﻢ</a:t>
            </a:r>
            <a:r>
              <a:rPr lang="ar-IQ" sz="1400" dirty="0"/>
              <a:t> </a:t>
            </a:r>
            <a:r>
              <a:rPr lang="ar-IQ" sz="1400" dirty="0" err="1"/>
              <a:t>ﻣﻦ</a:t>
            </a:r>
            <a:r>
              <a:rPr lang="ar-IQ" sz="1400" dirty="0"/>
              <a:t> </a:t>
            </a:r>
            <a:r>
              <a:rPr lang="ar-IQ" sz="1400" dirty="0" err="1"/>
              <a:t>اﻟﻤﻌﺮﻓﺔ</a:t>
            </a:r>
            <a:r>
              <a:rPr lang="ar-IQ" sz="1400" dirty="0"/>
              <a:t> </a:t>
            </a:r>
            <a:r>
              <a:rPr lang="ar-IQ" sz="1400" dirty="0" err="1"/>
              <a:t>اﻟﺘﻲ</a:t>
            </a:r>
            <a:r>
              <a:rPr lang="ar-IQ" sz="1400" dirty="0"/>
              <a:t> </a:t>
            </a:r>
            <a:r>
              <a:rPr lang="ar-IQ" sz="1400" dirty="0" err="1"/>
              <a:t>ﺗﻢ</a:t>
            </a:r>
            <a:r>
              <a:rPr lang="ar-IQ" sz="1400" dirty="0"/>
              <a:t> </a:t>
            </a:r>
            <a:r>
              <a:rPr lang="ar-IQ" sz="1400" dirty="0" err="1"/>
              <a:t>اﻟﺤﺼﻮل</a:t>
            </a:r>
            <a:r>
              <a:rPr lang="ar-IQ" sz="1400" dirty="0"/>
              <a:t> </a:t>
            </a:r>
            <a:r>
              <a:rPr lang="ar-IQ" sz="1400" dirty="0" err="1"/>
              <a:t>ﻋﻠﯿﮭﺎ</a:t>
            </a:r>
            <a:r>
              <a:rPr lang="ar-IQ" sz="1400" dirty="0"/>
              <a:t> </a:t>
            </a:r>
            <a:r>
              <a:rPr lang="ar-IQ" sz="1400" dirty="0" err="1"/>
              <a:t>ﻋﻦ</a:t>
            </a:r>
            <a:r>
              <a:rPr lang="ar-IQ" sz="1400" dirty="0"/>
              <a:t> </a:t>
            </a:r>
            <a:r>
              <a:rPr lang="ar-IQ" sz="1400" dirty="0" err="1"/>
              <a:t>طﺮﯾﻖ</a:t>
            </a:r>
            <a:r>
              <a:rPr lang="ar-IQ" sz="1400" dirty="0"/>
              <a:t> </a:t>
            </a:r>
            <a:r>
              <a:rPr lang="ar-IQ" sz="1400" dirty="0" err="1"/>
              <a:t>اﻟﺒﺤﺚ</a:t>
            </a:r>
            <a:r>
              <a:rPr lang="ar-IQ" sz="1400" dirty="0"/>
              <a:t> </a:t>
            </a:r>
            <a:r>
              <a:rPr lang="ar-IQ" sz="1400" dirty="0" err="1"/>
              <a:t>واﻟﺘﻔﻜﯿﺮ</a:t>
            </a:r>
            <a:r>
              <a:rPr lang="ar-IQ" sz="1400" dirty="0"/>
              <a:t> .</a:t>
            </a:r>
            <a:endParaRPr lang="en-US" sz="1400" dirty="0"/>
          </a:p>
          <a:p>
            <a:pPr marL="0" indent="0" algn="just">
              <a:buNone/>
            </a:pPr>
            <a:r>
              <a:rPr lang="ar-IQ" sz="1400" b="1" dirty="0" err="1"/>
              <a:t>ﺃﻫﺪﺍﻑ</a:t>
            </a:r>
            <a:r>
              <a:rPr lang="ar-IQ" sz="1400" b="1" dirty="0"/>
              <a:t> </a:t>
            </a:r>
            <a:r>
              <a:rPr lang="ar-IQ" sz="1400" b="1" dirty="0" err="1" smtClean="0"/>
              <a:t>ﺍﻟﻌﻠﻢ</a:t>
            </a:r>
            <a:r>
              <a:rPr lang="ar-IQ" sz="1400" b="1" dirty="0" smtClean="0"/>
              <a:t>:</a:t>
            </a:r>
            <a:r>
              <a:rPr lang="ar-IQ" sz="1400" dirty="0"/>
              <a:t> </a:t>
            </a:r>
            <a:r>
              <a:rPr lang="ar-IQ" sz="1400" b="1" dirty="0" err="1" smtClean="0"/>
              <a:t>ﻟﻠﻌﻠﻢ</a:t>
            </a:r>
            <a:r>
              <a:rPr lang="ar-IQ" sz="1400" b="1" dirty="0" smtClean="0"/>
              <a:t> </a:t>
            </a:r>
            <a:r>
              <a:rPr lang="ar-IQ" sz="1400" b="1" dirty="0" err="1"/>
              <a:t>أرﺑﻌﺔ</a:t>
            </a:r>
            <a:r>
              <a:rPr lang="ar-IQ" sz="1400" b="1" dirty="0"/>
              <a:t> </a:t>
            </a:r>
            <a:r>
              <a:rPr lang="ar-IQ" sz="1400" b="1" dirty="0" err="1"/>
              <a:t>أھﺪاف</a:t>
            </a:r>
            <a:r>
              <a:rPr lang="ar-IQ" sz="1400" b="1" dirty="0"/>
              <a:t> </a:t>
            </a:r>
            <a:r>
              <a:rPr lang="ar-IQ" sz="1400" b="1" dirty="0" err="1"/>
              <a:t>رﺋﯿﺴﺔ</a:t>
            </a:r>
            <a:r>
              <a:rPr lang="ar-IQ" sz="1400" b="1" dirty="0"/>
              <a:t> </a:t>
            </a:r>
            <a:r>
              <a:rPr lang="ar-IQ" sz="1400" b="1" dirty="0" err="1"/>
              <a:t>ھﻲ</a:t>
            </a:r>
            <a:r>
              <a:rPr lang="ar-IQ" sz="1400" b="1" dirty="0"/>
              <a:t>  :</a:t>
            </a:r>
            <a:endParaRPr lang="en-US" sz="1400" dirty="0"/>
          </a:p>
          <a:p>
            <a:pPr marL="0" lvl="0" indent="0" algn="just">
              <a:buNone/>
            </a:pPr>
            <a:r>
              <a:rPr lang="ar-IQ" sz="1400" b="1" dirty="0" err="1"/>
              <a:t>اﻟﻮﺻ</a:t>
            </a:r>
            <a:r>
              <a:rPr lang="ar-IQ" sz="1400" dirty="0" err="1"/>
              <a:t>ﻒ</a:t>
            </a:r>
            <a:r>
              <a:rPr lang="ar-IQ" sz="1400" dirty="0"/>
              <a:t> </a:t>
            </a:r>
            <a:r>
              <a:rPr lang="en-US" sz="1400" b="1" dirty="0"/>
              <a:t>Description</a:t>
            </a:r>
            <a:r>
              <a:rPr lang="en-US" sz="1400" dirty="0"/>
              <a:t> </a:t>
            </a:r>
            <a:r>
              <a:rPr lang="ar-IQ" sz="1400" dirty="0"/>
              <a:t>: إن </a:t>
            </a:r>
            <a:r>
              <a:rPr lang="ar-IQ" sz="1400" dirty="0" err="1"/>
              <a:t>ھﺪف</a:t>
            </a:r>
            <a:r>
              <a:rPr lang="ar-IQ" sz="1400" dirty="0"/>
              <a:t> </a:t>
            </a:r>
            <a:r>
              <a:rPr lang="ar-IQ" sz="1400" dirty="0" err="1"/>
              <a:t>اﻟﻌﻠﻢ</a:t>
            </a:r>
            <a:r>
              <a:rPr lang="ar-IQ" sz="1400" dirty="0"/>
              <a:t> </a:t>
            </a:r>
            <a:r>
              <a:rPr lang="ar-IQ" sz="1400" dirty="0" err="1"/>
              <a:t>وﺻﻒ</a:t>
            </a:r>
            <a:r>
              <a:rPr lang="ar-IQ" sz="1400" dirty="0"/>
              <a:t> </a:t>
            </a:r>
            <a:r>
              <a:rPr lang="ar-IQ" sz="1400" dirty="0" err="1"/>
              <a:t>اﻟﻈﻮاھﺮ</a:t>
            </a:r>
            <a:r>
              <a:rPr lang="ar-IQ" sz="1400" dirty="0"/>
              <a:t> </a:t>
            </a:r>
            <a:r>
              <a:rPr lang="ar-IQ" sz="1400" dirty="0" err="1"/>
              <a:t>اﻟﻤﺨﺘﻠﻔﺔ</a:t>
            </a:r>
            <a:r>
              <a:rPr lang="ar-IQ" sz="1400" dirty="0"/>
              <a:t> </a:t>
            </a:r>
            <a:r>
              <a:rPr lang="ar-IQ" sz="1400" dirty="0" err="1"/>
              <a:t>وﻏﯿﺮھﺎ</a:t>
            </a:r>
            <a:r>
              <a:rPr lang="ar-IQ" sz="1400" dirty="0"/>
              <a:t> </a:t>
            </a:r>
            <a:r>
              <a:rPr lang="ar-IQ" sz="1400" dirty="0" err="1"/>
              <a:t>ﻣﻌﺘﻤﺪا</a:t>
            </a:r>
            <a:r>
              <a:rPr lang="ar-IQ" sz="1400" dirty="0"/>
              <a:t> </a:t>
            </a:r>
            <a:r>
              <a:rPr lang="ar-IQ" sz="1400" dirty="0" err="1"/>
              <a:t>ﻋﻠﻰ</a:t>
            </a:r>
            <a:r>
              <a:rPr lang="ar-IQ" sz="1400" dirty="0"/>
              <a:t> </a:t>
            </a:r>
            <a:r>
              <a:rPr lang="ar-IQ" sz="1400" dirty="0" err="1"/>
              <a:t>اﻟﻤﻼﺣﻈﺔ</a:t>
            </a:r>
            <a:r>
              <a:rPr lang="ar-IQ" sz="1400" dirty="0"/>
              <a:t> </a:t>
            </a:r>
            <a:r>
              <a:rPr lang="ar-IQ" sz="1400" dirty="0" err="1"/>
              <a:t>واﺳﺘﺨﺪام</a:t>
            </a:r>
            <a:r>
              <a:rPr lang="ar-IQ" sz="1400" dirty="0"/>
              <a:t> </a:t>
            </a:r>
            <a:r>
              <a:rPr lang="ar-IQ" sz="1400" dirty="0" err="1"/>
              <a:t>أدواﺗﮫ</a:t>
            </a:r>
            <a:r>
              <a:rPr lang="ar-IQ" sz="1400" dirty="0"/>
              <a:t> </a:t>
            </a:r>
            <a:r>
              <a:rPr lang="ar-IQ" sz="1400" dirty="0" err="1"/>
              <a:t>وأﺟﮭﺰﺗﮫ</a:t>
            </a:r>
            <a:r>
              <a:rPr lang="ar-IQ" sz="1400" dirty="0"/>
              <a:t> </a:t>
            </a:r>
            <a:r>
              <a:rPr lang="ar-IQ" sz="1400" dirty="0" err="1"/>
              <a:t>اﻟﻌﻠﻤﯿﺔ</a:t>
            </a:r>
            <a:r>
              <a:rPr lang="ar-IQ" sz="1400" dirty="0"/>
              <a:t> </a:t>
            </a:r>
            <a:r>
              <a:rPr lang="ar-IQ" sz="1400" dirty="0" err="1"/>
              <a:t>اﻟﺨﺎﺻﺔ</a:t>
            </a:r>
            <a:r>
              <a:rPr lang="ar-IQ" sz="1400" dirty="0"/>
              <a:t> .</a:t>
            </a:r>
            <a:endParaRPr lang="en-US" sz="1400" dirty="0"/>
          </a:p>
          <a:p>
            <a:pPr marL="0" lvl="0" indent="0" algn="just">
              <a:buNone/>
            </a:pPr>
            <a:r>
              <a:rPr lang="ar-IQ" sz="1400" b="1" dirty="0" err="1"/>
              <a:t>اﻟﺘﻔﺴﯿﺮ</a:t>
            </a:r>
            <a:r>
              <a:rPr lang="ar-IQ" sz="1400" b="1" dirty="0"/>
              <a:t> </a:t>
            </a:r>
            <a:r>
              <a:rPr lang="en-US" sz="1400" b="1" dirty="0"/>
              <a:t>Explanation</a:t>
            </a:r>
            <a:r>
              <a:rPr lang="en-US" sz="1400" dirty="0"/>
              <a:t> </a:t>
            </a:r>
            <a:r>
              <a:rPr lang="ar-IQ" sz="1400" dirty="0"/>
              <a:t>: ﻻ </a:t>
            </a:r>
            <a:r>
              <a:rPr lang="ar-IQ" sz="1400" dirty="0" err="1"/>
              <a:t>ﯾﻘﻒ</a:t>
            </a:r>
            <a:r>
              <a:rPr lang="ar-IQ" sz="1400" dirty="0"/>
              <a:t> </a:t>
            </a:r>
            <a:r>
              <a:rPr lang="ar-IQ" sz="1400" dirty="0" err="1"/>
              <a:t>اﻟﻌﻠﻢ</a:t>
            </a:r>
            <a:r>
              <a:rPr lang="ar-IQ" sz="1400" dirty="0"/>
              <a:t> </a:t>
            </a:r>
            <a:r>
              <a:rPr lang="ar-IQ" sz="1400" dirty="0" err="1"/>
              <a:t>ﻋﻨﺪ</a:t>
            </a:r>
            <a:r>
              <a:rPr lang="ar-IQ" sz="1400" dirty="0"/>
              <a:t> </a:t>
            </a:r>
            <a:r>
              <a:rPr lang="ar-IQ" sz="1400" dirty="0" err="1"/>
              <a:t>وﺻﻒ</a:t>
            </a:r>
            <a:r>
              <a:rPr lang="ar-IQ" sz="1400" dirty="0"/>
              <a:t> </a:t>
            </a:r>
            <a:r>
              <a:rPr lang="ar-IQ" sz="1400" dirty="0" err="1"/>
              <a:t>وﻓﮭﻢ</a:t>
            </a:r>
            <a:r>
              <a:rPr lang="ar-IQ" sz="1400" dirty="0"/>
              <a:t> </a:t>
            </a:r>
            <a:r>
              <a:rPr lang="ar-IQ" sz="1400" dirty="0" err="1"/>
              <a:t>اﻟﻈﺎھﺮة</a:t>
            </a:r>
            <a:r>
              <a:rPr lang="ar-IQ" sz="1400" dirty="0"/>
              <a:t> </a:t>
            </a:r>
            <a:r>
              <a:rPr lang="ar-IQ" sz="1400" dirty="0" err="1"/>
              <a:t>ﺑﻞ</a:t>
            </a:r>
            <a:r>
              <a:rPr lang="ar-IQ" sz="1400" dirty="0"/>
              <a:t> </a:t>
            </a:r>
            <a:r>
              <a:rPr lang="ar-IQ" sz="1400" dirty="0" err="1"/>
              <a:t>ﯾﺘﻘضي</a:t>
            </a:r>
            <a:r>
              <a:rPr lang="ar-IQ" sz="1400" dirty="0"/>
              <a:t> </a:t>
            </a:r>
            <a:r>
              <a:rPr lang="ar-IQ" sz="1400" dirty="0" err="1"/>
              <a:t>ﻣﻌﺮﻓﺔ</a:t>
            </a:r>
            <a:r>
              <a:rPr lang="ar-IQ" sz="1400" dirty="0"/>
              <a:t> </a:t>
            </a:r>
            <a:r>
              <a:rPr lang="ar-IQ" sz="1400" dirty="0" err="1"/>
              <a:t>أﺳﺒﺎﺑﮭﺎ</a:t>
            </a:r>
            <a:r>
              <a:rPr lang="ar-IQ" sz="1400" dirty="0"/>
              <a:t> </a:t>
            </a:r>
            <a:r>
              <a:rPr lang="ar-IQ" sz="1400" dirty="0" err="1"/>
              <a:t>وﯾﻌﺘﻤﺪ</a:t>
            </a:r>
            <a:r>
              <a:rPr lang="ar-IQ" sz="1400" dirty="0"/>
              <a:t> </a:t>
            </a:r>
            <a:r>
              <a:rPr lang="ar-IQ" sz="1400" dirty="0" err="1"/>
              <a:t>اﻟﺘﻔﺴﯿر</a:t>
            </a:r>
            <a:r>
              <a:rPr lang="ar-IQ" sz="1400" dirty="0"/>
              <a:t> </a:t>
            </a:r>
            <a:r>
              <a:rPr lang="ar-IQ" sz="1400" dirty="0" err="1"/>
              <a:t>ﻋﻠﻰ</a:t>
            </a:r>
            <a:r>
              <a:rPr lang="ar-IQ" sz="1400" dirty="0"/>
              <a:t> </a:t>
            </a:r>
            <a:r>
              <a:rPr lang="ar-IQ" sz="1400" dirty="0" err="1"/>
              <a:t>دراﺳﺔ</a:t>
            </a:r>
            <a:r>
              <a:rPr lang="ar-IQ" sz="1400" dirty="0"/>
              <a:t> </a:t>
            </a:r>
            <a:r>
              <a:rPr lang="ar-IQ" sz="1400" dirty="0" err="1"/>
              <a:t>اﻟﻤﺘﻐﯿﺮات</a:t>
            </a:r>
            <a:r>
              <a:rPr lang="ar-IQ" sz="1400" dirty="0"/>
              <a:t> </a:t>
            </a:r>
            <a:r>
              <a:rPr lang="ar-IQ" sz="1400" dirty="0" err="1"/>
              <a:t>اﻟﺘﻲ</a:t>
            </a:r>
            <a:r>
              <a:rPr lang="ar-IQ" sz="1400" dirty="0"/>
              <a:t> </a:t>
            </a:r>
            <a:r>
              <a:rPr lang="ar-IQ" sz="1400" dirty="0" err="1"/>
              <a:t>ﺗﻼزم</a:t>
            </a:r>
            <a:r>
              <a:rPr lang="ar-IQ" sz="1400" dirty="0"/>
              <a:t> </a:t>
            </a:r>
            <a:r>
              <a:rPr lang="ar-IQ" sz="1400" dirty="0" err="1"/>
              <a:t>وﺗﺴﺒﺐ</a:t>
            </a:r>
            <a:r>
              <a:rPr lang="ar-IQ" sz="1400" dirty="0"/>
              <a:t> </a:t>
            </a:r>
            <a:r>
              <a:rPr lang="ar-IQ" sz="1400" dirty="0" err="1"/>
              <a:t>ﺣﺪوﺛﮭﺎ</a:t>
            </a:r>
            <a:r>
              <a:rPr lang="ar-IQ" sz="1400" dirty="0"/>
              <a:t>.</a:t>
            </a:r>
            <a:endParaRPr lang="en-US" sz="1400" dirty="0"/>
          </a:p>
          <a:p>
            <a:pPr marL="0" lvl="0" indent="0" algn="just">
              <a:buNone/>
            </a:pPr>
            <a:r>
              <a:rPr lang="ar-IQ" sz="1400" b="1" dirty="0" err="1"/>
              <a:t>اﻟﺘﻨﺒﺆ</a:t>
            </a:r>
            <a:r>
              <a:rPr lang="ar-IQ" sz="1400" b="1" dirty="0"/>
              <a:t> </a:t>
            </a:r>
            <a:r>
              <a:rPr lang="en-US" sz="1400" b="1" dirty="0"/>
              <a:t>Prediction</a:t>
            </a:r>
            <a:r>
              <a:rPr lang="en-US" sz="1400" dirty="0"/>
              <a:t> </a:t>
            </a:r>
            <a:r>
              <a:rPr lang="ar-IQ" sz="1400" dirty="0"/>
              <a:t>: </a:t>
            </a:r>
            <a:r>
              <a:rPr lang="ar-IQ" sz="1400" dirty="0" err="1"/>
              <a:t>ﻋﻨﺪﻣﺎ</a:t>
            </a:r>
            <a:r>
              <a:rPr lang="ar-IQ" sz="1400" dirty="0"/>
              <a:t> </a:t>
            </a:r>
            <a:r>
              <a:rPr lang="ar-IQ" sz="1400" dirty="0" err="1"/>
              <a:t>ﯾﺼﻞ</a:t>
            </a:r>
            <a:r>
              <a:rPr lang="ar-IQ" sz="1400" dirty="0"/>
              <a:t> </a:t>
            </a:r>
            <a:r>
              <a:rPr lang="ar-IQ" sz="1400" dirty="0" err="1"/>
              <a:t>اﻟﻌﻠﻢ</a:t>
            </a:r>
            <a:r>
              <a:rPr lang="ar-IQ" sz="1400" dirty="0"/>
              <a:t> </a:t>
            </a:r>
            <a:r>
              <a:rPr lang="ar-IQ" sz="1400" dirty="0" err="1"/>
              <a:t>إﻟﻰ</a:t>
            </a:r>
            <a:r>
              <a:rPr lang="ar-IQ" sz="1400" dirty="0"/>
              <a:t> </a:t>
            </a:r>
            <a:r>
              <a:rPr lang="ar-IQ" sz="1400" dirty="0" err="1"/>
              <a:t>ﺗﻌﻤﯿﻤﺎت</a:t>
            </a:r>
            <a:r>
              <a:rPr lang="ar-IQ" sz="1400" dirty="0"/>
              <a:t> </a:t>
            </a:r>
            <a:r>
              <a:rPr lang="ar-IQ" sz="1400" dirty="0" err="1"/>
              <a:t>ﺗﻔﺴﺮ</a:t>
            </a:r>
            <a:r>
              <a:rPr lang="ar-IQ" sz="1400" dirty="0"/>
              <a:t> </a:t>
            </a:r>
            <a:r>
              <a:rPr lang="ar-IQ" sz="1400" dirty="0" err="1"/>
              <a:t>اﻟﻈﻮاھﺮ</a:t>
            </a:r>
            <a:r>
              <a:rPr lang="ar-IQ" sz="1400" dirty="0"/>
              <a:t> </a:t>
            </a:r>
            <a:r>
              <a:rPr lang="ar-IQ" sz="1400" dirty="0" err="1"/>
              <a:t>اﻟﻤﺨﺘﻠﻔﺔ</a:t>
            </a:r>
            <a:r>
              <a:rPr lang="ar-IQ" sz="1400" dirty="0"/>
              <a:t> </a:t>
            </a:r>
            <a:r>
              <a:rPr lang="ar-IQ" sz="1400" dirty="0" err="1"/>
              <a:t>ﯾﺤﺎول</a:t>
            </a:r>
            <a:r>
              <a:rPr lang="ar-IQ" sz="1400" dirty="0"/>
              <a:t> </a:t>
            </a:r>
            <a:r>
              <a:rPr lang="ar-IQ" sz="1400" dirty="0" err="1"/>
              <a:t>اﻻﺳﺘﻔﺎدة</a:t>
            </a:r>
            <a:r>
              <a:rPr lang="ar-IQ" sz="1400" dirty="0"/>
              <a:t> </a:t>
            </a:r>
            <a:r>
              <a:rPr lang="ar-IQ" sz="1400" dirty="0" err="1"/>
              <a:t>ﻣﻦ</a:t>
            </a:r>
            <a:r>
              <a:rPr lang="ar-IQ" sz="1400" dirty="0"/>
              <a:t> </a:t>
            </a:r>
            <a:r>
              <a:rPr lang="ar-IQ" sz="1400" dirty="0" err="1"/>
              <a:t>ھﺬه</a:t>
            </a:r>
            <a:r>
              <a:rPr lang="ar-IQ" sz="1400" dirty="0"/>
              <a:t> </a:t>
            </a:r>
            <a:r>
              <a:rPr lang="ar-IQ" sz="1400" dirty="0" err="1"/>
              <a:t>اﻟﺘﻌﻤﯿﻤﺎت</a:t>
            </a:r>
            <a:r>
              <a:rPr lang="ar-IQ" sz="1400" dirty="0"/>
              <a:t> </a:t>
            </a:r>
            <a:r>
              <a:rPr lang="ar-IQ" sz="1400" dirty="0" err="1"/>
              <a:t>ﻓﻲ</a:t>
            </a:r>
            <a:r>
              <a:rPr lang="ar-IQ" sz="1400" dirty="0"/>
              <a:t> </a:t>
            </a:r>
            <a:r>
              <a:rPr lang="ar-IQ" sz="1400" dirty="0" err="1"/>
              <a:t>اﻟﺘﻨﺒﺆ</a:t>
            </a:r>
            <a:r>
              <a:rPr lang="ar-IQ" sz="1400" dirty="0"/>
              <a:t> </a:t>
            </a:r>
            <a:r>
              <a:rPr lang="ar-IQ" sz="1400" dirty="0" err="1"/>
              <a:t>ﻣﺴﺘﻘﺒﻼً</a:t>
            </a:r>
            <a:r>
              <a:rPr lang="ar-IQ" sz="1400" dirty="0"/>
              <a:t> ، بمعنى </a:t>
            </a:r>
            <a:r>
              <a:rPr lang="ar-IQ" sz="1400" dirty="0" err="1"/>
              <a:t>اﺳﺘﺨﺪام</a:t>
            </a:r>
            <a:r>
              <a:rPr lang="ar-IQ" sz="1400" dirty="0"/>
              <a:t> </a:t>
            </a:r>
            <a:r>
              <a:rPr lang="ar-IQ" sz="1400" dirty="0" err="1"/>
              <a:t>ﻣﻌﻠﻮﻣﺎت</a:t>
            </a:r>
            <a:r>
              <a:rPr lang="ar-IQ" sz="1400" dirty="0"/>
              <a:t> </a:t>
            </a:r>
            <a:r>
              <a:rPr lang="ar-IQ" sz="1400" dirty="0" err="1"/>
              <a:t>ﺳﺎﺑﻘﺔ</a:t>
            </a:r>
            <a:r>
              <a:rPr lang="ar-IQ" sz="1400" dirty="0"/>
              <a:t> </a:t>
            </a:r>
            <a:r>
              <a:rPr lang="ar-IQ" sz="1400" dirty="0" err="1"/>
              <a:t>ﻟﺘﻮﻗﻊ</a:t>
            </a:r>
            <a:r>
              <a:rPr lang="ar-IQ" sz="1400" dirty="0"/>
              <a:t> </a:t>
            </a:r>
            <a:r>
              <a:rPr lang="ar-IQ" sz="1400" dirty="0" err="1"/>
              <a:t>ﺣﺪوث</a:t>
            </a:r>
            <a:r>
              <a:rPr lang="ar-IQ" sz="1400" dirty="0"/>
              <a:t> </a:t>
            </a:r>
            <a:r>
              <a:rPr lang="ar-IQ" sz="1400" dirty="0" err="1"/>
              <a:t>ﻧﺘﺎﺋﺞ</a:t>
            </a:r>
            <a:r>
              <a:rPr lang="ar-IQ" sz="1400" dirty="0"/>
              <a:t> أو </a:t>
            </a:r>
            <a:r>
              <a:rPr lang="ar-IQ" sz="1400" dirty="0" err="1"/>
              <a:t>ظﻮاھﺮ</a:t>
            </a:r>
            <a:r>
              <a:rPr lang="ar-IQ" sz="1400" dirty="0"/>
              <a:t> </a:t>
            </a:r>
            <a:r>
              <a:rPr lang="ar-IQ" sz="1400" dirty="0" err="1"/>
              <a:t>ﻣﺴﺘﻘﺒﻠﯿﺔ</a:t>
            </a:r>
            <a:r>
              <a:rPr lang="ar-IQ" sz="1400" dirty="0"/>
              <a:t> . </a:t>
            </a:r>
            <a:endParaRPr lang="en-US" sz="1400" dirty="0"/>
          </a:p>
          <a:p>
            <a:pPr marL="0" lvl="0" indent="0" algn="just">
              <a:buNone/>
            </a:pPr>
            <a:r>
              <a:rPr lang="ar-IQ" sz="1400" b="1" dirty="0" err="1"/>
              <a:t>اﻟﻀﺒﻂ</a:t>
            </a:r>
            <a:r>
              <a:rPr lang="ar-IQ" sz="1400" b="1" dirty="0"/>
              <a:t> </a:t>
            </a:r>
            <a:r>
              <a:rPr lang="ar-IQ" sz="1400" b="1" dirty="0" err="1"/>
              <a:t>واﻟﺘﺤﻜﻢ</a:t>
            </a:r>
            <a:r>
              <a:rPr lang="ar-IQ" sz="1400" b="1" dirty="0"/>
              <a:t> </a:t>
            </a:r>
            <a:r>
              <a:rPr lang="en-US" sz="1400" b="1" dirty="0"/>
              <a:t>Control</a:t>
            </a:r>
            <a:r>
              <a:rPr lang="ar-IQ" sz="1400" dirty="0"/>
              <a:t> : </a:t>
            </a:r>
            <a:r>
              <a:rPr lang="ar-IQ" sz="1400" dirty="0" err="1"/>
              <a:t>وﯾﻌﻨﻲ</a:t>
            </a:r>
            <a:r>
              <a:rPr lang="ar-IQ" sz="1400" dirty="0"/>
              <a:t> </a:t>
            </a:r>
            <a:r>
              <a:rPr lang="ar-IQ" sz="1400" dirty="0" err="1"/>
              <a:t>ﺿﺒﻂ</a:t>
            </a:r>
            <a:r>
              <a:rPr lang="ar-IQ" sz="1400" dirty="0"/>
              <a:t> </a:t>
            </a:r>
            <a:r>
              <a:rPr lang="ar-IQ" sz="1400" dirty="0" err="1"/>
              <a:t>اﻟﻌﻮاﻣﻞ</a:t>
            </a:r>
            <a:r>
              <a:rPr lang="ar-IQ" sz="1400" dirty="0"/>
              <a:t> </a:t>
            </a:r>
            <a:r>
              <a:rPr lang="ar-IQ" sz="1400" dirty="0" err="1"/>
              <a:t>واﻟﻈﻮاھﺮ</a:t>
            </a:r>
            <a:r>
              <a:rPr lang="ar-IQ" sz="1400" dirty="0"/>
              <a:t> </a:t>
            </a:r>
            <a:r>
              <a:rPr lang="ar-IQ" sz="1400" dirty="0" err="1"/>
              <a:t>اﻟﺘﻲ</a:t>
            </a:r>
            <a:r>
              <a:rPr lang="ar-IQ" sz="1400" dirty="0"/>
              <a:t> </a:t>
            </a:r>
            <a:r>
              <a:rPr lang="ar-IQ" sz="1400" dirty="0" err="1"/>
              <a:t>ﺗﺠﻌﻞ</a:t>
            </a:r>
            <a:r>
              <a:rPr lang="ar-IQ" sz="1400" dirty="0"/>
              <a:t> </a:t>
            </a:r>
            <a:r>
              <a:rPr lang="ar-IQ" sz="1400" dirty="0" err="1"/>
              <a:t>ظﺎھﺮة</a:t>
            </a:r>
            <a:r>
              <a:rPr lang="ar-IQ" sz="1400" dirty="0"/>
              <a:t> </a:t>
            </a:r>
            <a:r>
              <a:rPr lang="ar-IQ" sz="1400" dirty="0" err="1"/>
              <a:t>ﻣﻌﯿﻨﺔ</a:t>
            </a:r>
            <a:r>
              <a:rPr lang="ar-IQ" sz="1400" dirty="0"/>
              <a:t> </a:t>
            </a:r>
            <a:r>
              <a:rPr lang="ar-IQ" sz="1400" dirty="0" err="1"/>
              <a:t>ﺗﺘﻢ</a:t>
            </a:r>
            <a:r>
              <a:rPr lang="ar-IQ" sz="1400" dirty="0"/>
              <a:t> </a:t>
            </a:r>
            <a:r>
              <a:rPr lang="ar-IQ" sz="1400" dirty="0" err="1"/>
              <a:t>ﻋﻠﻰ</a:t>
            </a:r>
            <a:r>
              <a:rPr lang="ar-IQ" sz="1400" dirty="0"/>
              <a:t> </a:t>
            </a:r>
            <a:r>
              <a:rPr lang="ar-IQ" sz="1400" dirty="0" err="1"/>
              <a:t>ﺻﻮرة</a:t>
            </a:r>
            <a:r>
              <a:rPr lang="ar-IQ" sz="1400" dirty="0"/>
              <a:t> </a:t>
            </a:r>
            <a:r>
              <a:rPr lang="ar-IQ" sz="1400" dirty="0" err="1"/>
              <a:t>ﻣﻌﯿﻨﺔ</a:t>
            </a:r>
            <a:r>
              <a:rPr lang="ar-IQ" sz="1400" dirty="0"/>
              <a:t> أو </a:t>
            </a:r>
            <a:r>
              <a:rPr lang="ar-IQ" sz="1400" dirty="0" err="1"/>
              <a:t>ﻣﻨﻊ</a:t>
            </a:r>
            <a:r>
              <a:rPr lang="ar-IQ" sz="1400" dirty="0"/>
              <a:t> </a:t>
            </a:r>
            <a:r>
              <a:rPr lang="ar-IQ" sz="1400" dirty="0" err="1"/>
              <a:t>ﺣﺪوﺛﮭﺎ</a:t>
            </a:r>
            <a:r>
              <a:rPr lang="ar-IQ" sz="1400" dirty="0"/>
              <a:t> </a:t>
            </a:r>
            <a:r>
              <a:rPr lang="ar-IQ" sz="1400" dirty="0" err="1"/>
              <a:t>ﺑﻤﺎ</a:t>
            </a:r>
            <a:r>
              <a:rPr lang="ar-IQ" sz="1400" dirty="0"/>
              <a:t> </a:t>
            </a:r>
            <a:r>
              <a:rPr lang="ar-IQ" sz="1400" dirty="0" err="1"/>
              <a:t>ﯾﺘﻔﻖ</a:t>
            </a:r>
            <a:r>
              <a:rPr lang="ar-IQ" sz="1400" dirty="0"/>
              <a:t> </a:t>
            </a:r>
            <a:r>
              <a:rPr lang="ar-IQ" sz="1400" dirty="0" err="1"/>
              <a:t>وﺻﺎﻟﺢ</a:t>
            </a:r>
            <a:r>
              <a:rPr lang="ar-IQ" sz="1400" dirty="0"/>
              <a:t> </a:t>
            </a:r>
            <a:r>
              <a:rPr lang="ar-IQ" sz="1400" dirty="0" err="1"/>
              <a:t>اﻹﻧﺴﺎن</a:t>
            </a:r>
            <a:r>
              <a:rPr lang="ar-IQ" sz="1400" dirty="0"/>
              <a:t> ، </a:t>
            </a:r>
            <a:r>
              <a:rPr lang="ar-IQ" sz="1400" dirty="0" err="1"/>
              <a:t>وﯾﻌﺘﻤﺪ</a:t>
            </a:r>
            <a:r>
              <a:rPr lang="ar-IQ" sz="1400" dirty="0"/>
              <a:t> </a:t>
            </a:r>
            <a:r>
              <a:rPr lang="ar-IQ" sz="1400" dirty="0" err="1"/>
              <a:t>ﺿﺒﻂ</a:t>
            </a:r>
            <a:r>
              <a:rPr lang="ar-IQ" sz="1400" dirty="0"/>
              <a:t> </a:t>
            </a:r>
            <a:r>
              <a:rPr lang="ar-IQ" sz="1400" dirty="0" err="1"/>
              <a:t>اﻟﻈﺎھﺮة</a:t>
            </a:r>
            <a:r>
              <a:rPr lang="ar-IQ" sz="1400" dirty="0"/>
              <a:t> </a:t>
            </a:r>
            <a:r>
              <a:rPr lang="ar-IQ" sz="1400" dirty="0" err="1"/>
              <a:t>ﻋﻠﻰ</a:t>
            </a:r>
            <a:r>
              <a:rPr lang="ar-IQ" sz="1400" dirty="0"/>
              <a:t> </a:t>
            </a:r>
            <a:r>
              <a:rPr lang="ar-IQ" sz="1400" dirty="0" err="1"/>
              <a:t>ﻣﺪى</a:t>
            </a:r>
            <a:r>
              <a:rPr lang="ar-IQ" sz="1400" dirty="0"/>
              <a:t> </a:t>
            </a:r>
            <a:r>
              <a:rPr lang="ar-IQ" sz="1400" dirty="0" err="1"/>
              <a:t>ﺻﺤﺔ</a:t>
            </a:r>
            <a:r>
              <a:rPr lang="ar-IQ" sz="1400" dirty="0"/>
              <a:t> </a:t>
            </a:r>
            <a:r>
              <a:rPr lang="ar-IQ" sz="1400" dirty="0" err="1"/>
              <a:t>ﺗﻔﺴﯿﺮھﺎ</a:t>
            </a:r>
            <a:r>
              <a:rPr lang="ar-IQ" sz="1400" dirty="0"/>
              <a:t> </a:t>
            </a:r>
            <a:r>
              <a:rPr lang="ar-IQ" sz="1400" dirty="0" err="1"/>
              <a:t>واﻟﺘﻨﺒﺆ</a:t>
            </a:r>
            <a:r>
              <a:rPr lang="ar-IQ" sz="1400" dirty="0"/>
              <a:t> </a:t>
            </a:r>
            <a:r>
              <a:rPr lang="ar-IQ" sz="1400" dirty="0" err="1"/>
              <a:t>ﺑﮭﺎ</a:t>
            </a:r>
            <a:r>
              <a:rPr lang="ar-IQ" sz="1400" dirty="0"/>
              <a:t> .</a:t>
            </a:r>
            <a:endParaRPr lang="en-US" sz="1400" dirty="0"/>
          </a:p>
        </p:txBody>
      </p:sp>
    </p:spTree>
    <p:extLst>
      <p:ext uri="{BB962C8B-B14F-4D97-AF65-F5344CB8AC3E}">
        <p14:creationId xmlns:p14="http://schemas.microsoft.com/office/powerpoint/2010/main" val="2779397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err="1"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ﺍﻟﻄﺮﻳﻘﺔ</a:t>
            </a:r>
            <a:r>
              <a:rPr lang="ar-IQ"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ﺍﻟﻌﻠﻤﻴﺔ</a:t>
            </a: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ﻓﻲ</a:t>
            </a: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ﺍﻟﺒﺤﺚ</a:t>
            </a:r>
            <a:r>
              <a:rPr lang="en-US" dirty="0"/>
              <a:t/>
            </a:r>
            <a:br>
              <a:rPr lang="en-US" dirty="0"/>
            </a:br>
            <a:endParaRPr lang="en-US"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normAutofit lnSpcReduction="10000"/>
          </a:bodyPr>
          <a:lstStyle/>
          <a:p>
            <a:pPr marL="0" indent="0" algn="just">
              <a:buNone/>
            </a:pPr>
            <a:r>
              <a:rPr lang="ar-IQ" sz="1600" dirty="0" err="1"/>
              <a:t>ﻛﺎن</a:t>
            </a:r>
            <a:r>
              <a:rPr lang="ar-IQ" sz="1600" dirty="0"/>
              <a:t> </a:t>
            </a:r>
            <a:r>
              <a:rPr lang="ar-IQ" sz="1600" dirty="0" err="1"/>
              <a:t>ظﮭﻮر</a:t>
            </a:r>
            <a:r>
              <a:rPr lang="ar-IQ" sz="1600" dirty="0"/>
              <a:t> </a:t>
            </a:r>
            <a:r>
              <a:rPr lang="ar-IQ" sz="1600" dirty="0" err="1"/>
              <a:t>اﻟﻄﺮﯾﻘﺔ</a:t>
            </a:r>
            <a:r>
              <a:rPr lang="ar-IQ" sz="1600" dirty="0"/>
              <a:t> </a:t>
            </a:r>
            <a:r>
              <a:rPr lang="ar-IQ" sz="1600" dirty="0" err="1"/>
              <a:t>اﻟﻌﻠﻤﯿﺔ</a:t>
            </a:r>
            <a:r>
              <a:rPr lang="ar-IQ" sz="1600" dirty="0"/>
              <a:t> </a:t>
            </a:r>
            <a:r>
              <a:rPr lang="ar-IQ" sz="1600" dirty="0" err="1"/>
              <a:t>ﻧﺘﯿﺠﺔ</a:t>
            </a:r>
            <a:r>
              <a:rPr lang="ar-IQ" sz="1600" dirty="0"/>
              <a:t> </a:t>
            </a:r>
            <a:r>
              <a:rPr lang="ar-IQ" sz="1600" dirty="0" err="1"/>
              <a:t>ﻟﺠﮭﻮد</a:t>
            </a:r>
            <a:r>
              <a:rPr lang="ar-IQ" sz="1600" dirty="0"/>
              <a:t> </a:t>
            </a:r>
            <a:r>
              <a:rPr lang="ar-IQ" sz="1600" dirty="0" err="1"/>
              <a:t>ﻋﻠﻤﺎء</a:t>
            </a:r>
            <a:r>
              <a:rPr lang="ar-IQ" sz="1600" dirty="0"/>
              <a:t> </a:t>
            </a:r>
            <a:r>
              <a:rPr lang="ar-IQ" sz="1600" dirty="0" err="1"/>
              <a:t>ﻛﺜﯿﺮﯾﻦ</a:t>
            </a:r>
            <a:r>
              <a:rPr lang="ar-IQ" sz="1600" dirty="0"/>
              <a:t> </a:t>
            </a:r>
            <a:r>
              <a:rPr lang="ar-IQ" sz="1600" dirty="0" err="1"/>
              <a:t>وﻗﺮون</a:t>
            </a:r>
            <a:r>
              <a:rPr lang="ar-IQ" sz="1600" dirty="0"/>
              <a:t> </a:t>
            </a:r>
            <a:r>
              <a:rPr lang="ar-IQ" sz="1600" dirty="0" err="1"/>
              <a:t>طﻮﯾﻠﺔ</a:t>
            </a:r>
            <a:r>
              <a:rPr lang="ar-IQ" sz="1600" dirty="0"/>
              <a:t> </a:t>
            </a:r>
            <a:r>
              <a:rPr lang="ar-IQ" sz="1600" dirty="0" err="1"/>
              <a:t>ﻣﻦ</a:t>
            </a:r>
            <a:r>
              <a:rPr lang="ar-IQ" sz="1600" dirty="0"/>
              <a:t> </a:t>
            </a:r>
            <a:r>
              <a:rPr lang="ar-IQ" sz="1600" dirty="0" err="1"/>
              <a:t>اﻟﺒﺤﺚ</a:t>
            </a:r>
            <a:r>
              <a:rPr lang="ar-IQ" sz="1600" dirty="0"/>
              <a:t> ، وإن أول </a:t>
            </a:r>
            <a:r>
              <a:rPr lang="ar-IQ" sz="1600" dirty="0" err="1"/>
              <a:t>ﻣﻼﻣﺢ</a:t>
            </a:r>
            <a:r>
              <a:rPr lang="ar-IQ" sz="1600" dirty="0"/>
              <a:t> </a:t>
            </a:r>
            <a:r>
              <a:rPr lang="ar-IQ" sz="1600" dirty="0" err="1"/>
              <a:t>ھﺬه</a:t>
            </a:r>
            <a:r>
              <a:rPr lang="ar-IQ" sz="1600" dirty="0"/>
              <a:t> </a:t>
            </a:r>
            <a:r>
              <a:rPr lang="ar-IQ" sz="1600" dirty="0" err="1"/>
              <a:t>اﻟﻄﺮﯾﻘﺔ</a:t>
            </a:r>
            <a:r>
              <a:rPr lang="ar-IQ" sz="1600" dirty="0"/>
              <a:t> </a:t>
            </a:r>
            <a:r>
              <a:rPr lang="ar-IQ" sz="1600" dirty="0" err="1"/>
              <a:t>ظﮭﺮت</a:t>
            </a:r>
            <a:r>
              <a:rPr lang="ar-IQ" sz="1600" dirty="0"/>
              <a:t> </a:t>
            </a:r>
            <a:r>
              <a:rPr lang="ar-IQ" sz="1600" dirty="0" err="1"/>
              <a:t>ﻋﻠﻰ</a:t>
            </a:r>
            <a:r>
              <a:rPr lang="ar-IQ" sz="1600" dirty="0"/>
              <a:t> </a:t>
            </a:r>
            <a:r>
              <a:rPr lang="ar-IQ" sz="1600" dirty="0" err="1"/>
              <a:t>ﯾﺪ</a:t>
            </a:r>
            <a:r>
              <a:rPr lang="ar-IQ" sz="1600" dirty="0"/>
              <a:t> </a:t>
            </a:r>
            <a:r>
              <a:rPr lang="ar-IQ" sz="1600" dirty="0" err="1"/>
              <a:t>اﻟﻔﯿﻠﺴﻮف</a:t>
            </a:r>
            <a:r>
              <a:rPr lang="ar-IQ" sz="1600" dirty="0"/>
              <a:t> </a:t>
            </a:r>
            <a:r>
              <a:rPr lang="ar-IQ" sz="1600" dirty="0" err="1"/>
              <a:t>اﻻﻧﻜﻠﯿﺰي</a:t>
            </a:r>
            <a:r>
              <a:rPr lang="ar-IQ" sz="1600" dirty="0"/>
              <a:t> </a:t>
            </a:r>
            <a:r>
              <a:rPr lang="ar-IQ" sz="1600" dirty="0" err="1"/>
              <a:t>ﻓﺮاﻧﺴﯿﺲ</a:t>
            </a:r>
            <a:r>
              <a:rPr lang="ar-IQ" sz="1600" dirty="0"/>
              <a:t> </a:t>
            </a:r>
            <a:r>
              <a:rPr lang="ar-IQ" sz="1600" dirty="0" err="1"/>
              <a:t>ﺑﯿﻜﻮن</a:t>
            </a:r>
            <a:r>
              <a:rPr lang="ar-IQ" sz="1600" dirty="0"/>
              <a:t> </a:t>
            </a:r>
            <a:r>
              <a:rPr lang="en-US" sz="1600" dirty="0" err="1"/>
              <a:t>FrancisBacon</a:t>
            </a:r>
            <a:r>
              <a:rPr lang="en-US" sz="1600" dirty="0"/>
              <a:t> </a:t>
            </a:r>
            <a:r>
              <a:rPr lang="ar-IQ" sz="1600" dirty="0" smtClean="0"/>
              <a:t>(</a:t>
            </a:r>
            <a:r>
              <a:rPr lang="ar-IQ" sz="1600" dirty="0"/>
              <a:t>١٦٢٦م – ١٥٦١م) </a:t>
            </a:r>
            <a:r>
              <a:rPr lang="ar-IQ" sz="1600" dirty="0" err="1"/>
              <a:t>ﺣﯿﻦ</a:t>
            </a:r>
            <a:r>
              <a:rPr lang="ar-IQ" sz="1600" dirty="0"/>
              <a:t> </a:t>
            </a:r>
            <a:r>
              <a:rPr lang="ar-IQ" sz="1600" dirty="0" err="1"/>
              <a:t>اﻗﺘﺮح</a:t>
            </a:r>
            <a:r>
              <a:rPr lang="ar-IQ" sz="1600" dirty="0"/>
              <a:t> </a:t>
            </a:r>
            <a:r>
              <a:rPr lang="ar-IQ" sz="1600" dirty="0" err="1"/>
              <a:t>ﺑﻨﺎء</a:t>
            </a:r>
            <a:r>
              <a:rPr lang="ar-IQ" sz="1600" dirty="0"/>
              <a:t> </a:t>
            </a:r>
            <a:r>
              <a:rPr lang="ar-IQ" sz="1600" dirty="0" err="1"/>
              <a:t>اﻟﻨﺘﺎﺋﺞ</a:t>
            </a:r>
            <a:r>
              <a:rPr lang="ar-IQ" sz="1600" dirty="0"/>
              <a:t> </a:t>
            </a:r>
            <a:r>
              <a:rPr lang="ar-IQ" sz="1600" dirty="0" err="1"/>
              <a:t>ﻋﻠﻰ</a:t>
            </a:r>
            <a:r>
              <a:rPr lang="ar-IQ" sz="1600" dirty="0"/>
              <a:t> </a:t>
            </a:r>
            <a:r>
              <a:rPr lang="ar-IQ" sz="1600" dirty="0" err="1"/>
              <a:t>أﺳﺎس</a:t>
            </a:r>
            <a:r>
              <a:rPr lang="ar-IQ" sz="1600" dirty="0"/>
              <a:t> </a:t>
            </a:r>
            <a:r>
              <a:rPr lang="ar-IQ" sz="1600" dirty="0" err="1"/>
              <a:t>ﻣﺠﻤﻮﻋﺔ</a:t>
            </a:r>
            <a:r>
              <a:rPr lang="ar-IQ" sz="1600" dirty="0"/>
              <a:t> </a:t>
            </a:r>
            <a:r>
              <a:rPr lang="ar-IQ" sz="1600" dirty="0" err="1"/>
              <a:t>ﻛﺒﯿﺮة</a:t>
            </a:r>
            <a:r>
              <a:rPr lang="ar-IQ" sz="1600" dirty="0"/>
              <a:t> </a:t>
            </a:r>
            <a:r>
              <a:rPr lang="ar-IQ" sz="1600" dirty="0" err="1"/>
              <a:t>ﻣﻦ</a:t>
            </a:r>
            <a:r>
              <a:rPr lang="ar-IQ" sz="1600" dirty="0"/>
              <a:t> </a:t>
            </a:r>
            <a:r>
              <a:rPr lang="ar-IQ" sz="1600" dirty="0" err="1"/>
              <a:t>اﻟﻮﻗﺎﺋﻊ</a:t>
            </a:r>
            <a:r>
              <a:rPr lang="ar-IQ" sz="1600" dirty="0"/>
              <a:t> </a:t>
            </a:r>
            <a:r>
              <a:rPr lang="ar-IQ" sz="1600" dirty="0" err="1"/>
              <a:t>واﻟﻤﻼﺣﻈﺎت</a:t>
            </a:r>
            <a:r>
              <a:rPr lang="ar-IQ" sz="1600" dirty="0"/>
              <a:t> </a:t>
            </a:r>
            <a:r>
              <a:rPr lang="ar-IQ" sz="1600" dirty="0" err="1"/>
              <a:t>اﻟﺘﻲ</a:t>
            </a:r>
            <a:r>
              <a:rPr lang="ar-IQ" sz="1600" dirty="0"/>
              <a:t> </a:t>
            </a:r>
            <a:r>
              <a:rPr lang="ar-IQ" sz="1600" dirty="0" err="1"/>
              <a:t>ﯾﻤﻜﻦ</a:t>
            </a:r>
            <a:r>
              <a:rPr lang="ar-IQ" sz="1600" dirty="0"/>
              <a:t> </a:t>
            </a:r>
            <a:r>
              <a:rPr lang="ar-IQ" sz="1600" dirty="0" err="1"/>
              <a:t>ﺟﻤﻌﮭﺎ</a:t>
            </a:r>
            <a:r>
              <a:rPr lang="ar-IQ" sz="1600" dirty="0"/>
              <a:t> ، وأن </a:t>
            </a:r>
            <a:r>
              <a:rPr lang="ar-IQ" sz="1600" dirty="0" err="1"/>
              <a:t>اﻟﻤﻌﺮﻓﺔ</a:t>
            </a:r>
            <a:r>
              <a:rPr lang="ar-IQ" sz="1600" dirty="0"/>
              <a:t> </a:t>
            </a:r>
            <a:r>
              <a:rPr lang="ar-IQ" sz="1600" dirty="0" err="1"/>
              <a:t>اﻟﻤﻜﺘﺴﺒﺔ</a:t>
            </a:r>
            <a:r>
              <a:rPr lang="ar-IQ" sz="1600" dirty="0"/>
              <a:t> </a:t>
            </a:r>
            <a:r>
              <a:rPr lang="ar-IQ" sz="1600" dirty="0" err="1"/>
              <a:t>ﯾﺠﺐ</a:t>
            </a:r>
            <a:r>
              <a:rPr lang="ar-IQ" sz="1600" dirty="0"/>
              <a:t> أن </a:t>
            </a:r>
            <a:r>
              <a:rPr lang="ar-IQ" sz="1600" dirty="0" err="1"/>
              <a:t>ﺗﻤﺤﺺ</a:t>
            </a:r>
            <a:r>
              <a:rPr lang="ar-IQ" sz="1600" dirty="0"/>
              <a:t> </a:t>
            </a:r>
            <a:r>
              <a:rPr lang="ar-IQ" sz="1600" dirty="0" err="1"/>
              <a:t>وﺗﻨﻈﻢ</a:t>
            </a:r>
            <a:r>
              <a:rPr lang="ar-IQ" sz="1600" dirty="0"/>
              <a:t> </a:t>
            </a:r>
            <a:r>
              <a:rPr lang="ar-IQ" sz="1600" dirty="0" err="1"/>
              <a:t>ﺛﻢ</a:t>
            </a:r>
            <a:r>
              <a:rPr lang="ar-IQ" sz="1600" dirty="0"/>
              <a:t> </a:t>
            </a:r>
            <a:r>
              <a:rPr lang="ar-IQ" sz="1600" dirty="0" err="1"/>
              <a:t>ﺗﻄﺒﻖ</a:t>
            </a:r>
            <a:r>
              <a:rPr lang="ar-IQ" sz="1600" dirty="0"/>
              <a:t> . </a:t>
            </a:r>
            <a:endParaRPr lang="en-US" sz="1600" dirty="0"/>
          </a:p>
          <a:p>
            <a:pPr marL="0" indent="0" algn="just">
              <a:buNone/>
            </a:pPr>
            <a:r>
              <a:rPr lang="ar-IQ" sz="1600" dirty="0" err="1" smtClean="0"/>
              <a:t>ﺛﻢ</a:t>
            </a:r>
            <a:r>
              <a:rPr lang="ar-IQ" sz="1600" dirty="0" smtClean="0"/>
              <a:t> </a:t>
            </a:r>
            <a:r>
              <a:rPr lang="ar-IQ" sz="1600" dirty="0" err="1"/>
              <a:t>ﺗﻄﻮرت</a:t>
            </a:r>
            <a:r>
              <a:rPr lang="ar-IQ" sz="1600" dirty="0"/>
              <a:t> </a:t>
            </a:r>
            <a:r>
              <a:rPr lang="ar-IQ" sz="1600" dirty="0" err="1"/>
              <a:t>ھﺬه</a:t>
            </a:r>
            <a:r>
              <a:rPr lang="ar-IQ" sz="1600" dirty="0"/>
              <a:t> </a:t>
            </a:r>
            <a:r>
              <a:rPr lang="ar-IQ" sz="1600" dirty="0" err="1"/>
              <a:t>اﻟﻄﺮﯾﻘﺔ</a:t>
            </a:r>
            <a:r>
              <a:rPr lang="ar-IQ" sz="1600" dirty="0"/>
              <a:t> </a:t>
            </a:r>
            <a:r>
              <a:rPr lang="ar-IQ" sz="1600" dirty="0" err="1"/>
              <a:t>ﻋﻠﻰ</a:t>
            </a:r>
            <a:r>
              <a:rPr lang="ar-IQ" sz="1600" dirty="0"/>
              <a:t> </a:t>
            </a:r>
            <a:r>
              <a:rPr lang="ar-IQ" sz="1600" dirty="0" err="1"/>
              <a:t>ﯾﺪ</a:t>
            </a:r>
            <a:r>
              <a:rPr lang="ar-IQ" sz="1600" dirty="0"/>
              <a:t> </a:t>
            </a:r>
            <a:r>
              <a:rPr lang="ar-IQ" sz="1600" dirty="0" err="1"/>
              <a:t>ﻣﺠﻤﻮﻋﺔ</a:t>
            </a:r>
            <a:r>
              <a:rPr lang="ar-IQ" sz="1600" dirty="0"/>
              <a:t> </a:t>
            </a:r>
            <a:r>
              <a:rPr lang="ar-IQ" sz="1600" dirty="0" err="1"/>
              <a:t>ﻣﻦ</a:t>
            </a:r>
            <a:r>
              <a:rPr lang="ar-IQ" sz="1600" dirty="0"/>
              <a:t> </a:t>
            </a:r>
            <a:r>
              <a:rPr lang="ar-IQ" sz="1600" dirty="0" err="1"/>
              <a:t>اﻟﻌﻠﻤﺎء</a:t>
            </a:r>
            <a:r>
              <a:rPr lang="ar-IQ" sz="1600" dirty="0"/>
              <a:t> ، </a:t>
            </a:r>
            <a:r>
              <a:rPr lang="ar-IQ" sz="1600" dirty="0" err="1"/>
              <a:t>إﻟﻰ</a:t>
            </a:r>
            <a:r>
              <a:rPr lang="ar-IQ" sz="1600" dirty="0"/>
              <a:t> أن </a:t>
            </a:r>
            <a:r>
              <a:rPr lang="ar-IQ" sz="1600" dirty="0" err="1"/>
              <a:t>اﺳﺘﻄﺎع</a:t>
            </a:r>
            <a:r>
              <a:rPr lang="ar-IQ" sz="1600" dirty="0"/>
              <a:t> </a:t>
            </a:r>
            <a:r>
              <a:rPr lang="ar-IQ" sz="1600" dirty="0" err="1"/>
              <a:t>اﻟﻔﯿﻠﺴﻮف</a:t>
            </a:r>
            <a:r>
              <a:rPr lang="ar-IQ" sz="1600" dirty="0"/>
              <a:t> </a:t>
            </a:r>
            <a:r>
              <a:rPr lang="ar-IQ" sz="1600" dirty="0" err="1"/>
              <a:t>اﻷﻣﺮﯾﻜﻲ</a:t>
            </a:r>
            <a:r>
              <a:rPr lang="ar-IQ" sz="1600" dirty="0"/>
              <a:t> </a:t>
            </a:r>
            <a:r>
              <a:rPr lang="ar-IQ" sz="1600" dirty="0" err="1"/>
              <a:t>ﺟﻮن</a:t>
            </a:r>
            <a:r>
              <a:rPr lang="ar-IQ" sz="1600" dirty="0"/>
              <a:t> </a:t>
            </a:r>
            <a:r>
              <a:rPr lang="ar-IQ" sz="1600" dirty="0" err="1"/>
              <a:t>دﯾﻮي</a:t>
            </a:r>
            <a:r>
              <a:rPr lang="ar-IQ" sz="1600" dirty="0"/>
              <a:t> (١٩٥٢م – ١٨٥٩م)  أن </a:t>
            </a:r>
            <a:r>
              <a:rPr lang="ar-IQ" sz="1600" dirty="0" err="1"/>
              <a:t>ﯾﺤﺪدھﺎ</a:t>
            </a:r>
            <a:r>
              <a:rPr lang="ar-IQ" sz="1600" dirty="0"/>
              <a:t> </a:t>
            </a:r>
            <a:r>
              <a:rPr lang="ar-IQ" sz="1600" dirty="0" err="1"/>
              <a:t>ﻓﻲ</a:t>
            </a:r>
            <a:r>
              <a:rPr lang="ar-IQ" sz="1600" dirty="0"/>
              <a:t> </a:t>
            </a:r>
            <a:r>
              <a:rPr lang="ar-IQ" sz="1600" dirty="0" err="1"/>
              <a:t>ﺧﻄﻮات</a:t>
            </a:r>
            <a:r>
              <a:rPr lang="ar-IQ" sz="1600" dirty="0"/>
              <a:t> </a:t>
            </a:r>
            <a:r>
              <a:rPr lang="ar-IQ" sz="1600" dirty="0" err="1"/>
              <a:t>ﻧﺸﺮھﺎ</a:t>
            </a:r>
            <a:r>
              <a:rPr lang="ar-IQ" sz="1600" dirty="0"/>
              <a:t> </a:t>
            </a:r>
            <a:r>
              <a:rPr lang="ar-IQ" sz="1600" dirty="0" err="1"/>
              <a:t>ﻓﻲ</a:t>
            </a:r>
            <a:r>
              <a:rPr lang="ar-IQ" sz="1600" dirty="0"/>
              <a:t> </a:t>
            </a:r>
            <a:r>
              <a:rPr lang="ar-IQ" sz="1600" dirty="0" err="1"/>
              <a:t>ﻛﺘﺎﺑﺔ</a:t>
            </a:r>
            <a:r>
              <a:rPr lang="ar-IQ" sz="1600" dirty="0"/>
              <a:t>  (</a:t>
            </a:r>
            <a:r>
              <a:rPr lang="ar-IQ" sz="1600" dirty="0" err="1"/>
              <a:t>ﻛﯿﻒ</a:t>
            </a:r>
            <a:r>
              <a:rPr lang="ar-IQ" sz="1600" dirty="0"/>
              <a:t> </a:t>
            </a:r>
            <a:r>
              <a:rPr lang="ar-IQ" sz="1600" dirty="0" err="1"/>
              <a:t>ﻧﻔﻜﺮ</a:t>
            </a:r>
            <a:r>
              <a:rPr lang="en-US" sz="1600" dirty="0"/>
              <a:t>How are we thinking</a:t>
            </a:r>
            <a:r>
              <a:rPr lang="ar-IQ" sz="1600" dirty="0"/>
              <a:t>) (1910م).</a:t>
            </a:r>
            <a:endParaRPr lang="en-US" sz="1600" dirty="0"/>
          </a:p>
          <a:p>
            <a:pPr marL="0" indent="0" algn="just">
              <a:buNone/>
            </a:pPr>
            <a:r>
              <a:rPr lang="ar-IQ" sz="1600" dirty="0" err="1" smtClean="0"/>
              <a:t>وﻗﺪ</a:t>
            </a:r>
            <a:r>
              <a:rPr lang="ar-IQ" sz="1600" dirty="0" smtClean="0"/>
              <a:t> </a:t>
            </a:r>
            <a:r>
              <a:rPr lang="ar-IQ" sz="1600" dirty="0" err="1"/>
              <a:t>ﻛﺎﻧﺖ</a:t>
            </a:r>
            <a:r>
              <a:rPr lang="ar-IQ" sz="1600" dirty="0"/>
              <a:t> </a:t>
            </a:r>
            <a:r>
              <a:rPr lang="ar-IQ" sz="1600" dirty="0" err="1"/>
              <a:t>اﻟﺨﻄﻮات</a:t>
            </a:r>
            <a:r>
              <a:rPr lang="ar-IQ" sz="1600" dirty="0"/>
              <a:t> </a:t>
            </a:r>
            <a:r>
              <a:rPr lang="ar-IQ" sz="1600" dirty="0" err="1"/>
              <a:t>ھﻲ</a:t>
            </a:r>
            <a:r>
              <a:rPr lang="ar-IQ" sz="1600" dirty="0"/>
              <a:t> </a:t>
            </a:r>
            <a:r>
              <a:rPr lang="ar-IQ" sz="1600" dirty="0" smtClean="0"/>
              <a:t>:</a:t>
            </a:r>
          </a:p>
          <a:p>
            <a:pPr marL="0" lvl="0" indent="0" algn="just">
              <a:buNone/>
            </a:pPr>
            <a:r>
              <a:rPr lang="ar-IQ" sz="1600" dirty="0" smtClean="0"/>
              <a:t>1- </a:t>
            </a:r>
            <a:r>
              <a:rPr lang="ar-IQ" sz="1600" dirty="0" err="1" smtClean="0"/>
              <a:t>اﻟﺸﻌﻮر</a:t>
            </a:r>
            <a:r>
              <a:rPr lang="ar-IQ" sz="1600" dirty="0" smtClean="0"/>
              <a:t> </a:t>
            </a:r>
            <a:r>
              <a:rPr lang="ar-IQ" sz="1600" dirty="0" err="1"/>
              <a:t>ﺑﺎﻟﻤﺸﻜﻠﺔ</a:t>
            </a:r>
            <a:r>
              <a:rPr lang="ar-IQ" sz="1600" dirty="0"/>
              <a:t> </a:t>
            </a:r>
            <a:r>
              <a:rPr lang="ar-IQ" sz="1600" dirty="0" smtClean="0"/>
              <a:t>.</a:t>
            </a:r>
            <a:r>
              <a:rPr lang="ar-IQ" sz="1600" dirty="0"/>
              <a:t> </a:t>
            </a:r>
            <a:r>
              <a:rPr lang="ar-IQ" sz="1600" dirty="0" smtClean="0"/>
              <a:t>2- </a:t>
            </a:r>
            <a:r>
              <a:rPr lang="ar-IQ" sz="1600" dirty="0" err="1" smtClean="0"/>
              <a:t>ﺗﺤﺪﯾﺪ</a:t>
            </a:r>
            <a:r>
              <a:rPr lang="ar-IQ" sz="1600" dirty="0" smtClean="0"/>
              <a:t> </a:t>
            </a:r>
            <a:r>
              <a:rPr lang="ar-IQ" sz="1600" dirty="0" err="1" smtClean="0"/>
              <a:t>اﻟﻤﺸﻜﻠﺔ</a:t>
            </a:r>
            <a:r>
              <a:rPr lang="ar-IQ" sz="1600" dirty="0" smtClean="0"/>
              <a:t>.</a:t>
            </a:r>
            <a:r>
              <a:rPr lang="ar-IQ" sz="1600" dirty="0"/>
              <a:t> </a:t>
            </a:r>
            <a:r>
              <a:rPr lang="ar-IQ" sz="1600" dirty="0" smtClean="0"/>
              <a:t>3- </a:t>
            </a:r>
            <a:r>
              <a:rPr lang="ar-IQ" sz="1600" dirty="0" err="1" smtClean="0"/>
              <a:t>وﺿﻊ</a:t>
            </a:r>
            <a:r>
              <a:rPr lang="ar-IQ" sz="1600" dirty="0" smtClean="0"/>
              <a:t> </a:t>
            </a:r>
            <a:r>
              <a:rPr lang="ar-IQ" sz="1600" dirty="0" err="1" smtClean="0"/>
              <a:t>اﻟﻔﺮوض</a:t>
            </a:r>
            <a:r>
              <a:rPr lang="ar-IQ" sz="1600" dirty="0" smtClean="0"/>
              <a:t>.</a:t>
            </a:r>
            <a:r>
              <a:rPr lang="ar-IQ" sz="1600" dirty="0"/>
              <a:t> </a:t>
            </a:r>
            <a:r>
              <a:rPr lang="ar-IQ" sz="1600" dirty="0" smtClean="0"/>
              <a:t>4- </a:t>
            </a:r>
            <a:r>
              <a:rPr lang="ar-IQ" sz="1600" dirty="0" err="1" smtClean="0"/>
              <a:t>ﺟﻤﯿﻊ</a:t>
            </a:r>
            <a:r>
              <a:rPr lang="ar-IQ" sz="1600" dirty="0" smtClean="0"/>
              <a:t> </a:t>
            </a:r>
            <a:r>
              <a:rPr lang="ar-IQ" sz="1600" dirty="0" err="1"/>
              <a:t>اﻟﺒﯿﺎﻧﺎت</a:t>
            </a:r>
            <a:r>
              <a:rPr lang="ar-IQ" sz="1600" dirty="0"/>
              <a:t> </a:t>
            </a:r>
            <a:r>
              <a:rPr lang="ar-IQ" sz="1600" dirty="0" err="1"/>
              <a:t>واﻟﻤﻌﻠﻮﻣت</a:t>
            </a:r>
            <a:r>
              <a:rPr lang="ar-IQ" sz="1600" dirty="0"/>
              <a:t>.</a:t>
            </a:r>
            <a:endParaRPr lang="en-US" sz="1600" dirty="0"/>
          </a:p>
          <a:p>
            <a:pPr marL="0" lvl="0" indent="0" algn="just">
              <a:buNone/>
            </a:pPr>
            <a:r>
              <a:rPr lang="ar-IQ" sz="1600" dirty="0" smtClean="0"/>
              <a:t>5- </a:t>
            </a:r>
            <a:r>
              <a:rPr lang="ar-IQ" sz="1600" dirty="0" err="1" smtClean="0"/>
              <a:t>اﺧﺘﺒﺎر</a:t>
            </a:r>
            <a:r>
              <a:rPr lang="ar-IQ" sz="1600" dirty="0" smtClean="0"/>
              <a:t> </a:t>
            </a:r>
            <a:r>
              <a:rPr lang="ar-IQ" sz="1600" dirty="0" err="1"/>
              <a:t>اﻟﻔﺮوض</a:t>
            </a:r>
            <a:r>
              <a:rPr lang="ar-IQ" sz="1600" dirty="0"/>
              <a:t> . </a:t>
            </a:r>
            <a:r>
              <a:rPr lang="ar-IQ" sz="1600" dirty="0" smtClean="0"/>
              <a:t>6- </a:t>
            </a:r>
            <a:r>
              <a:rPr lang="ar-IQ" sz="1600" dirty="0" err="1" smtClean="0"/>
              <a:t>اﻟﻮﺻﻮل</a:t>
            </a:r>
            <a:r>
              <a:rPr lang="ar-IQ" sz="1600" dirty="0" smtClean="0"/>
              <a:t> </a:t>
            </a:r>
            <a:r>
              <a:rPr lang="ar-IQ" sz="1600" dirty="0" err="1"/>
              <a:t>اﻟﻰ</a:t>
            </a:r>
            <a:r>
              <a:rPr lang="ar-IQ" sz="1600" dirty="0"/>
              <a:t> </a:t>
            </a:r>
            <a:r>
              <a:rPr lang="ar-IQ" sz="1600" dirty="0" err="1"/>
              <a:t>اﻟﻨﺘﺎﺋﺞ</a:t>
            </a:r>
            <a:r>
              <a:rPr lang="ar-IQ" sz="1600" dirty="0"/>
              <a:t> </a:t>
            </a:r>
            <a:r>
              <a:rPr lang="ar-IQ" sz="1600" dirty="0" err="1"/>
              <a:t>واﻻﺳﺘﻨﺘﺎﺟﺎت</a:t>
            </a:r>
            <a:r>
              <a:rPr lang="ar-IQ" sz="1600" dirty="0"/>
              <a:t> .</a:t>
            </a:r>
            <a:endParaRPr lang="en-US" sz="1600" dirty="0"/>
          </a:p>
          <a:p>
            <a:pPr marL="0" indent="0">
              <a:buNone/>
            </a:pPr>
            <a:r>
              <a:rPr lang="en-US" sz="2000" dirty="0"/>
              <a:t> </a:t>
            </a:r>
            <a:r>
              <a:rPr lang="ar-IQ" sz="1600" dirty="0" err="1"/>
              <a:t>وﯾﺤﺪد</a:t>
            </a:r>
            <a:r>
              <a:rPr lang="ar-IQ" sz="1600" dirty="0"/>
              <a:t> </a:t>
            </a:r>
            <a:r>
              <a:rPr lang="ar-IQ" sz="1600" dirty="0" err="1"/>
              <a:t>ﺑﺎﺣﺜﻮن</a:t>
            </a:r>
            <a:r>
              <a:rPr lang="ar-IQ" sz="1600" dirty="0"/>
              <a:t> </a:t>
            </a:r>
            <a:r>
              <a:rPr lang="ar-IQ" sz="1600" dirty="0" err="1"/>
              <a:t>آﺧﺮون</a:t>
            </a:r>
            <a:r>
              <a:rPr lang="ar-IQ" sz="1600" dirty="0"/>
              <a:t> </a:t>
            </a:r>
            <a:r>
              <a:rPr lang="ar-IQ" sz="1600" dirty="0" err="1"/>
              <a:t>ھﺬه</a:t>
            </a:r>
            <a:r>
              <a:rPr lang="ar-IQ" sz="1600" dirty="0"/>
              <a:t> </a:t>
            </a:r>
            <a:r>
              <a:rPr lang="ar-IQ" sz="1600" dirty="0" err="1"/>
              <a:t>اﻟﺨﻄﻮات</a:t>
            </a:r>
            <a:r>
              <a:rPr lang="ar-IQ" sz="1600" dirty="0"/>
              <a:t> </a:t>
            </a:r>
            <a:r>
              <a:rPr lang="ar-IQ" sz="1600" dirty="0" err="1"/>
              <a:t>ﺑﻤﺎ</a:t>
            </a:r>
            <a:r>
              <a:rPr lang="ar-IQ" sz="1600" dirty="0"/>
              <a:t> </a:t>
            </a:r>
            <a:r>
              <a:rPr lang="ar-IQ" sz="1600" dirty="0" err="1"/>
              <a:t>ﯾﺄﺗﻲ</a:t>
            </a:r>
            <a:r>
              <a:rPr lang="ar-IQ" sz="1600" dirty="0"/>
              <a:t> </a:t>
            </a:r>
            <a:r>
              <a:rPr lang="ar-IQ" sz="1600" dirty="0" smtClean="0"/>
              <a:t>:</a:t>
            </a:r>
          </a:p>
          <a:p>
            <a:pPr marL="0" indent="0">
              <a:buNone/>
            </a:pPr>
            <a:r>
              <a:rPr lang="ar-IQ" sz="1600" dirty="0" smtClean="0"/>
              <a:t>1- </a:t>
            </a:r>
            <a:r>
              <a:rPr lang="ar-IQ" sz="1600" dirty="0" err="1" smtClean="0"/>
              <a:t>اﺧﺘﯿﺎر</a:t>
            </a:r>
            <a:r>
              <a:rPr lang="ar-IQ" sz="1600" dirty="0" smtClean="0"/>
              <a:t> </a:t>
            </a:r>
            <a:r>
              <a:rPr lang="ar-IQ" sz="1600" dirty="0" err="1" smtClean="0"/>
              <a:t>ﻣﺸﻜﻠﺔ</a:t>
            </a:r>
            <a:r>
              <a:rPr lang="ar-IQ" sz="1600" dirty="0" smtClean="0"/>
              <a:t> 2- </a:t>
            </a:r>
            <a:r>
              <a:rPr lang="ar-IQ" sz="1600" dirty="0" err="1"/>
              <a:t>ﺗﺤﺪﯾﺪ</a:t>
            </a:r>
            <a:r>
              <a:rPr lang="ar-IQ" sz="1600" dirty="0"/>
              <a:t> </a:t>
            </a:r>
            <a:r>
              <a:rPr lang="ar-IQ" sz="1600" dirty="0" err="1" smtClean="0"/>
              <a:t>ﻣﺸﻜﻠﺔ</a:t>
            </a:r>
            <a:r>
              <a:rPr lang="ar-IQ" sz="1600" dirty="0" smtClean="0"/>
              <a:t> 3-</a:t>
            </a:r>
            <a:r>
              <a:rPr lang="ar-IQ" sz="1600" dirty="0"/>
              <a:t>ﺗﻨﻔﯿﺬ </a:t>
            </a:r>
            <a:r>
              <a:rPr lang="ar-IQ" sz="1600" dirty="0" err="1"/>
              <a:t>إﺟﺮاءات</a:t>
            </a:r>
            <a:r>
              <a:rPr lang="ar-IQ" sz="1600" dirty="0"/>
              <a:t> </a:t>
            </a:r>
            <a:r>
              <a:rPr lang="ar-IQ" sz="1600" dirty="0" smtClean="0"/>
              <a:t>4- </a:t>
            </a:r>
            <a:r>
              <a:rPr lang="ar-IQ" sz="1600" dirty="0" err="1"/>
              <a:t>ﺗﺤﻠﯿﻞ</a:t>
            </a:r>
            <a:r>
              <a:rPr lang="ar-IQ" sz="1600" dirty="0"/>
              <a:t> </a:t>
            </a:r>
            <a:r>
              <a:rPr lang="ar-IQ" sz="1600" dirty="0" err="1"/>
              <a:t>اﻟﺒﯿﺎﻧﺎت</a:t>
            </a:r>
            <a:r>
              <a:rPr lang="ar-IQ" sz="1600" dirty="0"/>
              <a:t> </a:t>
            </a:r>
            <a:r>
              <a:rPr lang="ar-IQ" sz="1600" dirty="0" smtClean="0"/>
              <a:t>5-</a:t>
            </a:r>
            <a:r>
              <a:rPr lang="ar-IQ" sz="1600" dirty="0"/>
              <a:t>اﺳﺘﺨﻼص </a:t>
            </a:r>
            <a:r>
              <a:rPr lang="ar-IQ" sz="1600" dirty="0" err="1"/>
              <a:t>اﻻﺳﺘﻨﺘﺎﺟﺎت</a:t>
            </a:r>
            <a:r>
              <a:rPr lang="ar-IQ" sz="1600" dirty="0"/>
              <a:t> </a:t>
            </a:r>
            <a:r>
              <a:rPr lang="ar-IQ" sz="1600" dirty="0" err="1"/>
              <a:t>وﺻﯿﺎﻏﺘﮭﺎ</a:t>
            </a:r>
            <a:r>
              <a:rPr lang="ar-IQ" sz="1600" dirty="0"/>
              <a:t> </a:t>
            </a:r>
            <a:endParaRPr lang="en-US" sz="1600" dirty="0"/>
          </a:p>
          <a:p>
            <a:pPr marL="0" indent="0">
              <a:buNone/>
            </a:pPr>
            <a:endParaRPr lang="en-US" sz="2000" dirty="0"/>
          </a:p>
        </p:txBody>
      </p:sp>
    </p:spTree>
    <p:extLst>
      <p:ext uri="{BB962C8B-B14F-4D97-AF65-F5344CB8AC3E}">
        <p14:creationId xmlns:p14="http://schemas.microsoft.com/office/powerpoint/2010/main" val="2932250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البحث العلمي</a:t>
            </a:r>
            <a:endPar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lstStyle/>
          <a:p>
            <a:pPr marL="0" indent="0">
              <a:buNone/>
            </a:pPr>
            <a:r>
              <a:rPr lang="ar-IQ" dirty="0" err="1"/>
              <a:t>ھﻮ</a:t>
            </a:r>
            <a:r>
              <a:rPr lang="ar-IQ" dirty="0"/>
              <a:t> </a:t>
            </a:r>
            <a:r>
              <a:rPr lang="ar-IQ" dirty="0" err="1"/>
              <a:t>ﻋﻤﻠﯿﺔ</a:t>
            </a:r>
            <a:r>
              <a:rPr lang="ar-IQ" dirty="0"/>
              <a:t> </a:t>
            </a:r>
            <a:r>
              <a:rPr lang="ar-IQ" dirty="0" err="1"/>
              <a:t>ﻣﻨﻈﻤﺔ</a:t>
            </a:r>
            <a:r>
              <a:rPr lang="ar-IQ" dirty="0"/>
              <a:t> </a:t>
            </a:r>
            <a:r>
              <a:rPr lang="ar-IQ" dirty="0" err="1"/>
              <a:t>ﺗﮭﺪف</a:t>
            </a:r>
            <a:r>
              <a:rPr lang="ar-IQ" dirty="0"/>
              <a:t> </a:t>
            </a:r>
            <a:r>
              <a:rPr lang="ar-IQ" dirty="0" err="1"/>
              <a:t>إﻟﻰ</a:t>
            </a:r>
            <a:r>
              <a:rPr lang="ar-IQ" dirty="0"/>
              <a:t> </a:t>
            </a:r>
            <a:r>
              <a:rPr lang="ar-IQ" dirty="0" err="1"/>
              <a:t>اﻟﺘﻮﺻﻞ</a:t>
            </a:r>
            <a:r>
              <a:rPr lang="ar-IQ" dirty="0"/>
              <a:t> </a:t>
            </a:r>
            <a:r>
              <a:rPr lang="ar-IQ" dirty="0" err="1"/>
              <a:t>ﻟﺤﻠﻮل</a:t>
            </a:r>
            <a:r>
              <a:rPr lang="ar-IQ" dirty="0"/>
              <a:t> </a:t>
            </a:r>
            <a:r>
              <a:rPr lang="ar-IQ" dirty="0" err="1"/>
              <a:t>إﻟﻰ</a:t>
            </a:r>
            <a:r>
              <a:rPr lang="ar-IQ" dirty="0"/>
              <a:t> </a:t>
            </a:r>
            <a:r>
              <a:rPr lang="ar-IQ" dirty="0" err="1"/>
              <a:t>ﻣﺸﻜﻼت</a:t>
            </a:r>
            <a:r>
              <a:rPr lang="ar-IQ" dirty="0"/>
              <a:t> </a:t>
            </a:r>
            <a:r>
              <a:rPr lang="ar-IQ" dirty="0" err="1"/>
              <a:t>ﻣﺤﺪدة</a:t>
            </a:r>
            <a:r>
              <a:rPr lang="ar-IQ" dirty="0"/>
              <a:t> أو </a:t>
            </a:r>
            <a:r>
              <a:rPr lang="ar-IQ" dirty="0" err="1"/>
              <a:t>إﺟﺎﺑﺔ</a:t>
            </a:r>
            <a:r>
              <a:rPr lang="ar-IQ" dirty="0"/>
              <a:t> </a:t>
            </a:r>
            <a:r>
              <a:rPr lang="ar-IQ" dirty="0" err="1"/>
              <a:t>ﻋﻦ</a:t>
            </a:r>
            <a:r>
              <a:rPr lang="ar-IQ" dirty="0"/>
              <a:t> </a:t>
            </a:r>
            <a:r>
              <a:rPr lang="ar-IQ" dirty="0" err="1"/>
              <a:t>ﺗﺴﺎؤﻻت</a:t>
            </a:r>
            <a:r>
              <a:rPr lang="ar-IQ" dirty="0"/>
              <a:t> </a:t>
            </a:r>
            <a:r>
              <a:rPr lang="ar-IQ" dirty="0" err="1"/>
              <a:t>ﻣﻌﯿﻨﺔ</a:t>
            </a:r>
            <a:r>
              <a:rPr lang="ar-IQ" dirty="0"/>
              <a:t> </a:t>
            </a:r>
            <a:r>
              <a:rPr lang="ar-IQ" dirty="0" err="1"/>
              <a:t>ﺑﺎﺳﺘﺨﺪام</a:t>
            </a:r>
            <a:r>
              <a:rPr lang="ar-IQ" dirty="0"/>
              <a:t> </a:t>
            </a:r>
            <a:r>
              <a:rPr lang="ar-IQ" dirty="0" err="1"/>
              <a:t>أﺳﺎﻟﯿﺐ</a:t>
            </a:r>
            <a:r>
              <a:rPr lang="ar-IQ" dirty="0"/>
              <a:t> </a:t>
            </a:r>
            <a:r>
              <a:rPr lang="ar-IQ" dirty="0" err="1"/>
              <a:t>ﻣﻌﯿﻨﺔ</a:t>
            </a:r>
            <a:r>
              <a:rPr lang="ar-IQ" dirty="0"/>
              <a:t> </a:t>
            </a:r>
            <a:r>
              <a:rPr lang="ar-IQ" dirty="0" err="1"/>
              <a:t>ﯾﻤﻜﻦ</a:t>
            </a:r>
            <a:r>
              <a:rPr lang="ar-IQ" dirty="0"/>
              <a:t> إن </a:t>
            </a:r>
            <a:r>
              <a:rPr lang="ar-IQ" dirty="0" err="1"/>
              <a:t>ﺗﺆدي</a:t>
            </a:r>
            <a:r>
              <a:rPr lang="ar-IQ" dirty="0"/>
              <a:t> </a:t>
            </a:r>
            <a:r>
              <a:rPr lang="ar-IQ" dirty="0" err="1"/>
              <a:t>إﻟﻰ</a:t>
            </a:r>
            <a:r>
              <a:rPr lang="ar-IQ" dirty="0"/>
              <a:t> </a:t>
            </a:r>
            <a:r>
              <a:rPr lang="ar-IQ" dirty="0" err="1"/>
              <a:t>ﻣﻌﺮﻓﺔ</a:t>
            </a:r>
            <a:r>
              <a:rPr lang="ar-IQ" dirty="0"/>
              <a:t> </a:t>
            </a:r>
            <a:r>
              <a:rPr lang="ar-IQ" dirty="0" err="1"/>
              <a:t>ﻋﻠﻤﯿﺔ</a:t>
            </a:r>
            <a:r>
              <a:rPr lang="ar-IQ" dirty="0"/>
              <a:t> </a:t>
            </a:r>
            <a:r>
              <a:rPr lang="ar-IQ" dirty="0" err="1"/>
              <a:t>ﺟﺪﯾﺪة</a:t>
            </a:r>
            <a:r>
              <a:rPr lang="ar-IQ" dirty="0"/>
              <a:t> ، </a:t>
            </a:r>
            <a:r>
              <a:rPr lang="ar-IQ" dirty="0" err="1"/>
              <a:t>وﻣﻦ</a:t>
            </a:r>
            <a:r>
              <a:rPr lang="ar-IQ" dirty="0"/>
              <a:t> </a:t>
            </a:r>
            <a:r>
              <a:rPr lang="ar-IQ" dirty="0" err="1"/>
              <a:t>ھﺬا</a:t>
            </a:r>
            <a:r>
              <a:rPr lang="ar-IQ" dirty="0"/>
              <a:t> </a:t>
            </a:r>
            <a:r>
              <a:rPr lang="ar-IQ" dirty="0" err="1"/>
              <a:t>اﻟﺘﻌﺮﯾﻒ</a:t>
            </a:r>
            <a:r>
              <a:rPr lang="ar-IQ" dirty="0"/>
              <a:t> </a:t>
            </a:r>
            <a:r>
              <a:rPr lang="ar-IQ" dirty="0" err="1"/>
              <a:t>ﯾﻤﻜﻦ</a:t>
            </a:r>
            <a:r>
              <a:rPr lang="ar-IQ" dirty="0"/>
              <a:t> </a:t>
            </a:r>
            <a:r>
              <a:rPr lang="ar-IQ" dirty="0" err="1"/>
              <a:t>اﺳﺘﻨﺘﺎج</a:t>
            </a:r>
            <a:r>
              <a:rPr lang="ar-IQ" dirty="0"/>
              <a:t> </a:t>
            </a:r>
            <a:r>
              <a:rPr lang="ar-IQ" dirty="0" err="1"/>
              <a:t>ﻣﺎ</a:t>
            </a:r>
            <a:r>
              <a:rPr lang="ar-IQ" dirty="0"/>
              <a:t> </a:t>
            </a:r>
            <a:r>
              <a:rPr lang="ar-IQ" dirty="0" err="1"/>
              <a:t>ﯾﻠﻲ</a:t>
            </a:r>
            <a:r>
              <a:rPr lang="ar-IQ" dirty="0"/>
              <a:t> : </a:t>
            </a:r>
            <a:endParaRPr lang="en-US" dirty="0"/>
          </a:p>
          <a:p>
            <a:pPr marL="0" indent="0">
              <a:buNone/>
            </a:pPr>
            <a:r>
              <a:rPr lang="ar-IQ" b="1" dirty="0" err="1"/>
              <a:t>ﺧﺼﺎﺋﺺ</a:t>
            </a:r>
            <a:r>
              <a:rPr lang="ar-IQ" b="1" dirty="0"/>
              <a:t> </a:t>
            </a:r>
            <a:r>
              <a:rPr lang="ar-IQ" b="1" dirty="0" err="1"/>
              <a:t>ﺍﻟﺒﺤﺚ</a:t>
            </a:r>
            <a:r>
              <a:rPr lang="ar-IQ" b="1" dirty="0"/>
              <a:t> </a:t>
            </a:r>
            <a:r>
              <a:rPr lang="ar-IQ" b="1" dirty="0" err="1"/>
              <a:t>ﺍﻟﻌﻠﻤﻲ</a:t>
            </a:r>
            <a:r>
              <a:rPr lang="ar-IQ" b="1" dirty="0"/>
              <a:t> : </a:t>
            </a:r>
            <a:r>
              <a:rPr lang="ar-IQ" b="1" dirty="0" err="1"/>
              <a:t>ﯾﺘﻤﯿﺰ</a:t>
            </a:r>
            <a:r>
              <a:rPr lang="ar-IQ" b="1" dirty="0"/>
              <a:t> </a:t>
            </a:r>
            <a:r>
              <a:rPr lang="ar-IQ" b="1" dirty="0" err="1"/>
              <a:t>اﻟﺒﺤﺚ</a:t>
            </a:r>
            <a:r>
              <a:rPr lang="ar-IQ" b="1" dirty="0"/>
              <a:t> </a:t>
            </a:r>
            <a:r>
              <a:rPr lang="ar-IQ" b="1" dirty="0" err="1"/>
              <a:t>اﻟﻌﻠﻤﻲ</a:t>
            </a:r>
            <a:r>
              <a:rPr lang="ar-IQ" b="1" dirty="0"/>
              <a:t> </a:t>
            </a:r>
            <a:r>
              <a:rPr lang="ar-IQ" b="1" dirty="0" err="1"/>
              <a:t>ﺑﺎﻟﺨﺼﺎﺋﺺ</a:t>
            </a:r>
            <a:r>
              <a:rPr lang="ar-IQ" b="1" dirty="0"/>
              <a:t> </a:t>
            </a:r>
            <a:r>
              <a:rPr lang="ar-IQ" b="1" dirty="0" err="1"/>
              <a:t>اﻵﺗﯿﺔ</a:t>
            </a:r>
            <a:r>
              <a:rPr lang="ar-IQ" b="1" dirty="0"/>
              <a:t> :</a:t>
            </a:r>
            <a:endParaRPr lang="en-US" dirty="0"/>
          </a:p>
          <a:p>
            <a:pPr marL="0" lvl="0" indent="0">
              <a:buNone/>
            </a:pPr>
            <a:r>
              <a:rPr lang="ar-IQ" dirty="0" smtClean="0"/>
              <a:t>1- </a:t>
            </a:r>
            <a:r>
              <a:rPr lang="ar-IQ" dirty="0" err="1" smtClean="0"/>
              <a:t>ﻋﻤﻠﯿﺔ</a:t>
            </a:r>
            <a:r>
              <a:rPr lang="ar-IQ" dirty="0" smtClean="0"/>
              <a:t> </a:t>
            </a:r>
            <a:r>
              <a:rPr lang="ar-IQ" dirty="0" err="1"/>
              <a:t>ﻣﻨﻈﻤﺔ</a:t>
            </a:r>
            <a:r>
              <a:rPr lang="ar-IQ" dirty="0"/>
              <a:t> </a:t>
            </a:r>
            <a:r>
              <a:rPr lang="ar-IQ" dirty="0" err="1"/>
              <a:t>ﺗﺴﻌﻰ</a:t>
            </a:r>
            <a:r>
              <a:rPr lang="ar-IQ" dirty="0"/>
              <a:t> </a:t>
            </a:r>
            <a:r>
              <a:rPr lang="ar-IQ" dirty="0" err="1"/>
              <a:t>اﻟﻮﺻﻮل</a:t>
            </a:r>
            <a:r>
              <a:rPr lang="ar-IQ" dirty="0"/>
              <a:t> </a:t>
            </a:r>
            <a:r>
              <a:rPr lang="ar-IQ" dirty="0" err="1"/>
              <a:t>إﻟﻰ</a:t>
            </a:r>
            <a:r>
              <a:rPr lang="ar-IQ" dirty="0"/>
              <a:t> </a:t>
            </a:r>
            <a:r>
              <a:rPr lang="ar-IQ" dirty="0" err="1"/>
              <a:t>اﻟﺤﻘﯿﻘﺔ</a:t>
            </a:r>
            <a:r>
              <a:rPr lang="ar-IQ" dirty="0"/>
              <a:t> .</a:t>
            </a:r>
            <a:endParaRPr lang="en-US" dirty="0"/>
          </a:p>
          <a:p>
            <a:pPr marL="0" lvl="0" indent="0">
              <a:buNone/>
            </a:pPr>
            <a:r>
              <a:rPr lang="ar-IQ" dirty="0" smtClean="0"/>
              <a:t>2- </a:t>
            </a:r>
            <a:r>
              <a:rPr lang="ar-IQ" dirty="0" err="1" smtClean="0"/>
              <a:t>ﻋﻤﻠﯿﺔ</a:t>
            </a:r>
            <a:r>
              <a:rPr lang="ar-IQ" dirty="0" smtClean="0"/>
              <a:t> </a:t>
            </a:r>
            <a:r>
              <a:rPr lang="ar-IQ" dirty="0" err="1"/>
              <a:t>ﻣﻨﻄﻘﯿﺔ</a:t>
            </a:r>
            <a:r>
              <a:rPr lang="ar-IQ" dirty="0"/>
              <a:t> </a:t>
            </a:r>
            <a:r>
              <a:rPr lang="ar-IQ" dirty="0" err="1"/>
              <a:t>ﯾﺴﻌﻰ</a:t>
            </a:r>
            <a:r>
              <a:rPr lang="ar-IQ" dirty="0"/>
              <a:t> </a:t>
            </a:r>
            <a:r>
              <a:rPr lang="ar-IQ" dirty="0" err="1"/>
              <a:t>اﻟﺒﺎﺣﺚ</a:t>
            </a:r>
            <a:r>
              <a:rPr lang="ar-IQ" dirty="0"/>
              <a:t> </a:t>
            </a:r>
            <a:r>
              <a:rPr lang="ar-IQ" dirty="0" err="1"/>
              <a:t>ﻣﻦ</a:t>
            </a:r>
            <a:r>
              <a:rPr lang="ar-IQ" dirty="0"/>
              <a:t> </a:t>
            </a:r>
            <a:r>
              <a:rPr lang="ar-IQ" dirty="0" err="1"/>
              <a:t>ﺧﻼﻟﮭﺎ</a:t>
            </a:r>
            <a:r>
              <a:rPr lang="ar-IQ" dirty="0"/>
              <a:t> </a:t>
            </a:r>
            <a:r>
              <a:rPr lang="ar-IQ" dirty="0" err="1"/>
              <a:t>ﻟﻠﻮﺻﻮل</a:t>
            </a:r>
            <a:r>
              <a:rPr lang="ar-IQ" dirty="0"/>
              <a:t> </a:t>
            </a:r>
            <a:r>
              <a:rPr lang="ar-IQ" dirty="0" err="1"/>
              <a:t>إﻟﻰ</a:t>
            </a:r>
            <a:r>
              <a:rPr lang="ar-IQ" dirty="0"/>
              <a:t> </a:t>
            </a:r>
            <a:r>
              <a:rPr lang="ar-IQ" dirty="0" err="1"/>
              <a:t>ﺣﻠﻮل</a:t>
            </a:r>
            <a:r>
              <a:rPr lang="ar-IQ" dirty="0"/>
              <a:t> </a:t>
            </a:r>
            <a:r>
              <a:rPr lang="ar-IQ" dirty="0" err="1"/>
              <a:t>ﻣﺸﻜﻼﺗﮫ</a:t>
            </a:r>
            <a:r>
              <a:rPr lang="ar-IQ" dirty="0"/>
              <a:t> </a:t>
            </a:r>
            <a:r>
              <a:rPr lang="ar-IQ" dirty="0" err="1"/>
              <a:t>ﺑﺨﻄﻮات</a:t>
            </a:r>
            <a:r>
              <a:rPr lang="ar-IQ" dirty="0"/>
              <a:t> </a:t>
            </a:r>
            <a:r>
              <a:rPr lang="ar-IQ" dirty="0" err="1"/>
              <a:t>ﻏﯿﺮ</a:t>
            </a:r>
            <a:r>
              <a:rPr lang="ar-IQ" dirty="0"/>
              <a:t> </a:t>
            </a:r>
            <a:r>
              <a:rPr lang="ar-IQ" dirty="0" err="1"/>
              <a:t>ﻣﺘﻨﺎﻗﻀﺔ</a:t>
            </a:r>
            <a:r>
              <a:rPr lang="ar-IQ" dirty="0"/>
              <a:t> </a:t>
            </a:r>
            <a:r>
              <a:rPr lang="ar-IQ" dirty="0" err="1"/>
              <a:t>ﺗﺪﻋﻢ</a:t>
            </a:r>
            <a:r>
              <a:rPr lang="ar-IQ" dirty="0"/>
              <a:t> </a:t>
            </a:r>
            <a:r>
              <a:rPr lang="ar-IQ" dirty="0" err="1"/>
              <a:t>ﺑﻌﻀﮭﺎ</a:t>
            </a:r>
            <a:r>
              <a:rPr lang="ar-IQ" dirty="0"/>
              <a:t> </a:t>
            </a:r>
            <a:r>
              <a:rPr lang="ar-IQ" dirty="0" err="1"/>
              <a:t>ﺑﻌﻀﺎ</a:t>
            </a:r>
            <a:r>
              <a:rPr lang="ar-IQ" dirty="0"/>
              <a:t> . </a:t>
            </a:r>
            <a:endParaRPr lang="en-US" dirty="0"/>
          </a:p>
          <a:p>
            <a:pPr marL="0" lvl="0" indent="0">
              <a:buNone/>
            </a:pPr>
            <a:r>
              <a:rPr lang="ar-IQ" dirty="0" smtClean="0"/>
              <a:t>3- </a:t>
            </a:r>
            <a:r>
              <a:rPr lang="ar-IQ" dirty="0" err="1" smtClean="0"/>
              <a:t>ﻋﻤﻠﯿﺔ</a:t>
            </a:r>
            <a:r>
              <a:rPr lang="ar-IQ" dirty="0" smtClean="0"/>
              <a:t> </a:t>
            </a:r>
            <a:r>
              <a:rPr lang="ar-IQ" dirty="0" err="1"/>
              <a:t>ﺗﺠﺮﯾﺒﯿﺔ</a:t>
            </a:r>
            <a:r>
              <a:rPr lang="ar-IQ" dirty="0"/>
              <a:t> </a:t>
            </a:r>
            <a:r>
              <a:rPr lang="ar-IQ" dirty="0" err="1"/>
              <a:t>ﺗﺘﺒﻊ</a:t>
            </a:r>
            <a:r>
              <a:rPr lang="ar-IQ" dirty="0"/>
              <a:t> </a:t>
            </a:r>
            <a:r>
              <a:rPr lang="ar-IQ" dirty="0" err="1"/>
              <a:t>ﻣﻦ</a:t>
            </a:r>
            <a:r>
              <a:rPr lang="ar-IQ" dirty="0"/>
              <a:t> </a:t>
            </a:r>
            <a:r>
              <a:rPr lang="ar-IQ" dirty="0" err="1"/>
              <a:t>اﻟﻮاﻗﻊ</a:t>
            </a:r>
            <a:r>
              <a:rPr lang="ar-IQ" dirty="0"/>
              <a:t> </a:t>
            </a:r>
            <a:r>
              <a:rPr lang="ar-IQ" dirty="0" err="1"/>
              <a:t>وﺗﻨﺘﮭﻲ</a:t>
            </a:r>
            <a:r>
              <a:rPr lang="ar-IQ" dirty="0"/>
              <a:t> </a:t>
            </a:r>
            <a:r>
              <a:rPr lang="ar-IQ" dirty="0" err="1"/>
              <a:t>ﺑﮫ</a:t>
            </a:r>
            <a:r>
              <a:rPr lang="ar-IQ" dirty="0"/>
              <a:t>  .</a:t>
            </a:r>
            <a:endParaRPr lang="en-US" dirty="0"/>
          </a:p>
          <a:p>
            <a:pPr marL="0" lvl="0" indent="0">
              <a:buNone/>
            </a:pPr>
            <a:r>
              <a:rPr lang="ar-IQ" dirty="0" smtClean="0"/>
              <a:t>4- </a:t>
            </a:r>
            <a:r>
              <a:rPr lang="ar-IQ" dirty="0" err="1" smtClean="0"/>
              <a:t>ﻋﻤﻠﯿﺔ</a:t>
            </a:r>
            <a:r>
              <a:rPr lang="ar-IQ" dirty="0" smtClean="0"/>
              <a:t> </a:t>
            </a:r>
            <a:r>
              <a:rPr lang="ar-IQ" dirty="0" err="1"/>
              <a:t>ﻣﻮﺛﻮﻗﺔ</a:t>
            </a:r>
            <a:r>
              <a:rPr lang="ar-IQ" dirty="0"/>
              <a:t> </a:t>
            </a:r>
            <a:r>
              <a:rPr lang="ar-IQ" dirty="0" err="1"/>
              <a:t>ﻗﺎﺑﻠﺔ</a:t>
            </a:r>
            <a:r>
              <a:rPr lang="ar-IQ" dirty="0"/>
              <a:t> </a:t>
            </a:r>
            <a:r>
              <a:rPr lang="ar-IQ" dirty="0" err="1"/>
              <a:t>ﻟﻠﺘﻜﺮار</a:t>
            </a:r>
            <a:r>
              <a:rPr lang="ar-IQ" dirty="0"/>
              <a:t> </a:t>
            </a:r>
            <a:r>
              <a:rPr lang="ar-IQ" dirty="0" err="1"/>
              <a:t>واﻟﻮﺻﻮل</a:t>
            </a:r>
            <a:r>
              <a:rPr lang="ar-IQ" dirty="0"/>
              <a:t> </a:t>
            </a:r>
            <a:r>
              <a:rPr lang="ar-IQ" dirty="0" err="1"/>
              <a:t>إﻟﻰ</a:t>
            </a:r>
            <a:r>
              <a:rPr lang="ar-IQ" dirty="0"/>
              <a:t> </a:t>
            </a:r>
            <a:r>
              <a:rPr lang="ar-IQ" dirty="0" err="1"/>
              <a:t>ﻧﻔﺲ</a:t>
            </a:r>
            <a:r>
              <a:rPr lang="ar-IQ" dirty="0"/>
              <a:t> </a:t>
            </a:r>
            <a:r>
              <a:rPr lang="ar-IQ" dirty="0" err="1"/>
              <a:t>اﻟﻨﺘﺎﺋﺞ</a:t>
            </a:r>
            <a:r>
              <a:rPr lang="ar-IQ" dirty="0"/>
              <a:t>  . </a:t>
            </a:r>
            <a:endParaRPr lang="en-US" dirty="0"/>
          </a:p>
          <a:p>
            <a:pPr marL="0" lvl="0" indent="0">
              <a:buNone/>
            </a:pPr>
            <a:r>
              <a:rPr lang="ar-IQ" dirty="0" smtClean="0"/>
              <a:t>5- </a:t>
            </a:r>
            <a:r>
              <a:rPr lang="ar-IQ" dirty="0" err="1" smtClean="0"/>
              <a:t>ﻋﻤﻠﯿﺔ</a:t>
            </a:r>
            <a:r>
              <a:rPr lang="ar-IQ" dirty="0" smtClean="0"/>
              <a:t> </a:t>
            </a:r>
            <a:r>
              <a:rPr lang="ar-IQ" dirty="0" err="1"/>
              <a:t>ﻣﻮﺟﮭﺔ</a:t>
            </a:r>
            <a:r>
              <a:rPr lang="ar-IQ" dirty="0"/>
              <a:t> </a:t>
            </a:r>
            <a:r>
              <a:rPr lang="ar-IQ" dirty="0" err="1"/>
              <a:t>ﻟﺘﺤﺪﯾﺚ</a:t>
            </a:r>
            <a:r>
              <a:rPr lang="ar-IQ" dirty="0"/>
              <a:t> أو </a:t>
            </a:r>
            <a:r>
              <a:rPr lang="ar-IQ" dirty="0" err="1"/>
              <a:t>ﺗﻌﺪﯾﻞ</a:t>
            </a:r>
            <a:r>
              <a:rPr lang="ar-IQ" dirty="0"/>
              <a:t> أو </a:t>
            </a:r>
            <a:r>
              <a:rPr lang="ar-IQ" dirty="0" err="1"/>
              <a:t>زﯾﺎدة</a:t>
            </a:r>
            <a:r>
              <a:rPr lang="ar-IQ" dirty="0"/>
              <a:t> </a:t>
            </a:r>
            <a:r>
              <a:rPr lang="ar-IQ" dirty="0" err="1"/>
              <a:t>اﻟﻤﻌﺮﻓﺔ</a:t>
            </a:r>
            <a:r>
              <a:rPr lang="ar-IQ" dirty="0"/>
              <a:t> </a:t>
            </a:r>
            <a:r>
              <a:rPr lang="ar-IQ" dirty="0" err="1"/>
              <a:t>اﻹﻧﺴﺎﻧﯿﺔ</a:t>
            </a:r>
            <a:r>
              <a:rPr lang="ar-IQ" dirty="0"/>
              <a:t> .</a:t>
            </a:r>
            <a:endParaRPr lang="en-US" dirty="0"/>
          </a:p>
          <a:p>
            <a:endParaRPr lang="ar-IQ" dirty="0"/>
          </a:p>
        </p:txBody>
      </p:sp>
    </p:spTree>
    <p:extLst>
      <p:ext uri="{BB962C8B-B14F-4D97-AF65-F5344CB8AC3E}">
        <p14:creationId xmlns:p14="http://schemas.microsoft.com/office/powerpoint/2010/main" val="3175222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ﺃﻫﺪﺍﻑ</a:t>
            </a: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ﺍﻟﺒﺤﺚ</a:t>
            </a: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ﺍﻟﻌﻠﻤﻲ</a:t>
            </a:r>
            <a:endPar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noAutofit/>
          </a:bodyPr>
          <a:lstStyle/>
          <a:p>
            <a:pPr marL="0" indent="0" algn="just">
              <a:buNone/>
            </a:pPr>
            <a:r>
              <a:rPr lang="ar-IQ" sz="2000" dirty="0" smtClean="0"/>
              <a:t>1- </a:t>
            </a:r>
            <a:r>
              <a:rPr lang="ar-IQ" sz="2000" dirty="0" err="1"/>
              <a:t>اﻟﻜﺸﻒ</a:t>
            </a:r>
            <a:r>
              <a:rPr lang="ar-IQ" sz="2000" dirty="0"/>
              <a:t> </a:t>
            </a:r>
            <a:r>
              <a:rPr lang="ar-IQ" sz="2000" dirty="0" err="1"/>
              <a:t>ﻋﻦ</a:t>
            </a:r>
            <a:r>
              <a:rPr lang="ar-IQ" sz="2000" dirty="0"/>
              <a:t> </a:t>
            </a:r>
            <a:r>
              <a:rPr lang="ar-IQ" sz="2000" dirty="0" err="1"/>
              <a:t>اﻟﺤﻘﺎﺋﻖ</a:t>
            </a:r>
            <a:r>
              <a:rPr lang="ar-IQ" sz="2000" dirty="0"/>
              <a:t> </a:t>
            </a:r>
            <a:r>
              <a:rPr lang="ar-IQ" sz="2000" dirty="0" err="1"/>
              <a:t>واﻟﻤﺒﺎدئ</a:t>
            </a:r>
            <a:r>
              <a:rPr lang="ar-IQ" sz="2000" dirty="0"/>
              <a:t> </a:t>
            </a:r>
            <a:r>
              <a:rPr lang="ar-IQ" sz="2000" dirty="0" err="1"/>
              <a:t>واﻟﻘﻮاﻧﯿﻦ</a:t>
            </a:r>
            <a:r>
              <a:rPr lang="ar-IQ" sz="2000" dirty="0"/>
              <a:t> </a:t>
            </a:r>
            <a:r>
              <a:rPr lang="ar-IQ" sz="2000" dirty="0" err="1"/>
              <a:t>اﻟﺘﻲ</a:t>
            </a:r>
            <a:r>
              <a:rPr lang="ar-IQ" sz="2000" dirty="0"/>
              <a:t> </a:t>
            </a:r>
            <a:r>
              <a:rPr lang="ar-IQ" sz="2000" dirty="0" err="1"/>
              <a:t>ﺗﻔﯿﺪ</a:t>
            </a:r>
            <a:r>
              <a:rPr lang="ar-IQ" sz="2000" dirty="0"/>
              <a:t> </a:t>
            </a:r>
            <a:r>
              <a:rPr lang="ar-IQ" sz="2000" dirty="0" err="1"/>
              <a:t>اﻹﻧﺴﺎن</a:t>
            </a:r>
            <a:r>
              <a:rPr lang="ar-IQ" sz="2000" dirty="0"/>
              <a:t> </a:t>
            </a:r>
            <a:r>
              <a:rPr lang="ar-IQ" sz="2000" dirty="0" err="1"/>
              <a:t>ﻓﻲ</a:t>
            </a:r>
            <a:r>
              <a:rPr lang="ar-IQ" sz="2000" dirty="0"/>
              <a:t> </a:t>
            </a:r>
            <a:r>
              <a:rPr lang="ar-IQ" sz="2000" dirty="0" err="1"/>
              <a:t>ﺣﻞ</a:t>
            </a:r>
            <a:r>
              <a:rPr lang="ar-IQ" sz="2000" dirty="0"/>
              <a:t> </a:t>
            </a:r>
            <a:r>
              <a:rPr lang="ar-IQ" sz="2000" dirty="0" err="1"/>
              <a:t>ﻣﺸﻜﻼﺗﮫ</a:t>
            </a:r>
            <a:r>
              <a:rPr lang="ar-IQ" sz="2000" dirty="0"/>
              <a:t> .</a:t>
            </a:r>
            <a:endParaRPr lang="en-US" sz="2000" dirty="0"/>
          </a:p>
          <a:p>
            <a:pPr marL="0" indent="0" algn="just">
              <a:buNone/>
            </a:pPr>
            <a:r>
              <a:rPr lang="ar-IQ" sz="2000" dirty="0" smtClean="0"/>
              <a:t>2- </a:t>
            </a:r>
            <a:r>
              <a:rPr lang="ar-IQ" sz="2000" dirty="0" err="1"/>
              <a:t>اﻟﺘﺤﻠﯿﻞ</a:t>
            </a:r>
            <a:r>
              <a:rPr lang="ar-IQ" sz="2000" dirty="0"/>
              <a:t> </a:t>
            </a:r>
            <a:r>
              <a:rPr lang="ar-IQ" sz="2000" dirty="0" err="1"/>
              <a:t>اﻟﻨﻘﺪي</a:t>
            </a:r>
            <a:r>
              <a:rPr lang="ar-IQ" sz="2000" dirty="0"/>
              <a:t> </a:t>
            </a:r>
            <a:r>
              <a:rPr lang="ar-IQ" sz="2000" dirty="0" err="1"/>
              <a:t>ﻟﻶراء</a:t>
            </a:r>
            <a:r>
              <a:rPr lang="ar-IQ" sz="2000" dirty="0"/>
              <a:t> </a:t>
            </a:r>
            <a:r>
              <a:rPr lang="ar-IQ" sz="2000" dirty="0" err="1"/>
              <a:t>واﻷﻓﻜﺎر</a:t>
            </a:r>
            <a:r>
              <a:rPr lang="ar-IQ" sz="2000" dirty="0"/>
              <a:t> </a:t>
            </a:r>
            <a:r>
              <a:rPr lang="ar-IQ" sz="2000" dirty="0" err="1"/>
              <a:t>واﻟﻤﺬاھﺐ</a:t>
            </a:r>
            <a:r>
              <a:rPr lang="ar-IQ" sz="2000" dirty="0"/>
              <a:t> </a:t>
            </a:r>
            <a:r>
              <a:rPr lang="ar-IQ" sz="2000" dirty="0" err="1"/>
              <a:t>اﻟﻔﻜﺮﯾﺔ</a:t>
            </a:r>
            <a:r>
              <a:rPr lang="ar-IQ" sz="2000" dirty="0"/>
              <a:t> . </a:t>
            </a:r>
            <a:endParaRPr lang="en-US" sz="2000" dirty="0"/>
          </a:p>
          <a:p>
            <a:pPr marL="0" indent="0" algn="just">
              <a:buNone/>
            </a:pPr>
            <a:r>
              <a:rPr lang="ar-IQ" sz="2000" dirty="0" smtClean="0"/>
              <a:t>3- </a:t>
            </a:r>
            <a:r>
              <a:rPr lang="ar-IQ" sz="2000" dirty="0" err="1"/>
              <a:t>ﺣﻞ</a:t>
            </a:r>
            <a:r>
              <a:rPr lang="ar-IQ" sz="2000" dirty="0"/>
              <a:t> </a:t>
            </a:r>
            <a:r>
              <a:rPr lang="ar-IQ" sz="2000" dirty="0" err="1"/>
              <a:t>اﻟﻤﺸﻜﻼت</a:t>
            </a:r>
            <a:r>
              <a:rPr lang="ar-IQ" sz="2000" dirty="0"/>
              <a:t> </a:t>
            </a:r>
            <a:r>
              <a:rPr lang="ar-IQ" sz="2000" dirty="0" err="1"/>
              <a:t>اﻻﻗﺘﺼﺎدﯾﺔ</a:t>
            </a:r>
            <a:r>
              <a:rPr lang="ar-IQ" sz="2000" dirty="0"/>
              <a:t> </a:t>
            </a:r>
            <a:r>
              <a:rPr lang="ar-IQ" sz="2000" dirty="0" err="1"/>
              <a:t>واﻻﺟﺘﻤﺎﻋﯿﺔ</a:t>
            </a:r>
            <a:r>
              <a:rPr lang="ar-IQ" sz="2000" dirty="0"/>
              <a:t> </a:t>
            </a:r>
            <a:r>
              <a:rPr lang="ar-IQ" sz="2000" dirty="0" err="1"/>
              <a:t>واﻟﺒﯿﺌﯿﺔ</a:t>
            </a:r>
            <a:r>
              <a:rPr lang="ar-IQ" sz="2000" dirty="0"/>
              <a:t> </a:t>
            </a:r>
            <a:r>
              <a:rPr lang="ar-IQ" sz="2000" dirty="0" err="1"/>
              <a:t>واﻟﺼﺤﯿﺔ</a:t>
            </a:r>
            <a:r>
              <a:rPr lang="ar-IQ" sz="2000" dirty="0"/>
              <a:t> </a:t>
            </a:r>
            <a:r>
              <a:rPr lang="ar-IQ" sz="2000" dirty="0" err="1" smtClean="0"/>
              <a:t>واﻟﺰراﻋﯿﺔ</a:t>
            </a:r>
            <a:r>
              <a:rPr lang="ar-IQ" sz="2000" dirty="0" smtClean="0"/>
              <a:t> </a:t>
            </a:r>
            <a:r>
              <a:rPr lang="ar-IQ" sz="2000" dirty="0" err="1" smtClean="0"/>
              <a:t>واﻟﺘﻌﻠﯿﻤﯿﺔ</a:t>
            </a:r>
            <a:r>
              <a:rPr lang="ar-IQ" sz="2000" dirty="0" smtClean="0"/>
              <a:t> </a:t>
            </a:r>
            <a:r>
              <a:rPr lang="ar-IQ" sz="2000" dirty="0" err="1"/>
              <a:t>وﻏﯿﺮھﺎ</a:t>
            </a:r>
            <a:r>
              <a:rPr lang="ar-IQ" sz="2000" dirty="0"/>
              <a:t> . </a:t>
            </a:r>
            <a:endParaRPr lang="en-US" sz="2000" dirty="0"/>
          </a:p>
          <a:p>
            <a:pPr marL="0" indent="0" algn="just">
              <a:buNone/>
            </a:pPr>
            <a:r>
              <a:rPr lang="ar-IQ" sz="2000" dirty="0" smtClean="0"/>
              <a:t>4- </a:t>
            </a:r>
            <a:r>
              <a:rPr lang="ar-IQ" sz="2000" dirty="0" err="1"/>
              <a:t>ﺗﻔﺴﯿﺮ</a:t>
            </a:r>
            <a:r>
              <a:rPr lang="ar-IQ" sz="2000" dirty="0"/>
              <a:t> </a:t>
            </a:r>
            <a:r>
              <a:rPr lang="ar-IQ" sz="2000" dirty="0" err="1"/>
              <a:t>اﻟﻈﻮاھﺮ</a:t>
            </a:r>
            <a:r>
              <a:rPr lang="ar-IQ" sz="2000" dirty="0"/>
              <a:t> </a:t>
            </a:r>
            <a:r>
              <a:rPr lang="ar-IQ" sz="2000" dirty="0" err="1"/>
              <a:t>اﻟﻄﺒﯿﻌﯿﺔ</a:t>
            </a:r>
            <a:r>
              <a:rPr lang="ar-IQ" sz="2000" dirty="0"/>
              <a:t> </a:t>
            </a:r>
            <a:r>
              <a:rPr lang="ar-IQ" sz="2000" dirty="0" err="1"/>
              <a:t>واﻟﺘﻨﺒؤ</a:t>
            </a:r>
            <a:r>
              <a:rPr lang="ar-IQ" sz="2000" dirty="0"/>
              <a:t> </a:t>
            </a:r>
            <a:r>
              <a:rPr lang="ar-IQ" sz="2000" dirty="0" err="1"/>
              <a:t>ﺑﮭﺎ</a:t>
            </a:r>
            <a:r>
              <a:rPr lang="ar-IQ" sz="2000" dirty="0"/>
              <a:t> </a:t>
            </a:r>
            <a:r>
              <a:rPr lang="ar-IQ" sz="2000" dirty="0" err="1"/>
              <a:t>وﺿﺒﻄﮭﺎ</a:t>
            </a:r>
            <a:r>
              <a:rPr lang="ar-IQ" sz="2000" dirty="0"/>
              <a:t>  .</a:t>
            </a:r>
            <a:endParaRPr lang="en-US" sz="2000" dirty="0"/>
          </a:p>
          <a:p>
            <a:pPr marL="0" indent="0" algn="just">
              <a:buNone/>
            </a:pPr>
            <a:r>
              <a:rPr lang="ar-IQ" sz="2000" dirty="0" smtClean="0"/>
              <a:t>5- </a:t>
            </a:r>
            <a:r>
              <a:rPr lang="ar-IQ" sz="2000" dirty="0" err="1"/>
              <a:t>ﺗﻌﺪﯾﻞ</a:t>
            </a:r>
            <a:r>
              <a:rPr lang="ar-IQ" sz="2000" dirty="0"/>
              <a:t> </a:t>
            </a:r>
            <a:r>
              <a:rPr lang="ar-IQ" sz="2000" dirty="0" err="1"/>
              <a:t>وﺗﻐﯿﯿﺮ</a:t>
            </a:r>
            <a:r>
              <a:rPr lang="ar-IQ" sz="2000" dirty="0"/>
              <a:t> </a:t>
            </a:r>
            <a:r>
              <a:rPr lang="ar-IQ" sz="2000" dirty="0" err="1"/>
              <a:t>اﻟﻤﻌﻠﻮﻣﺎت</a:t>
            </a:r>
            <a:r>
              <a:rPr lang="ar-IQ" sz="2000" dirty="0"/>
              <a:t> </a:t>
            </a:r>
            <a:r>
              <a:rPr lang="ar-IQ" sz="2000" dirty="0" err="1"/>
              <a:t>ﻏﯿﺮ</a:t>
            </a:r>
            <a:r>
              <a:rPr lang="ar-IQ" sz="2000" dirty="0"/>
              <a:t> </a:t>
            </a:r>
            <a:r>
              <a:rPr lang="ar-IQ" sz="2000" dirty="0" err="1"/>
              <a:t>اﻟﺪﻗﯿﻘﺔ</a:t>
            </a:r>
            <a:r>
              <a:rPr lang="ar-IQ" sz="2000" dirty="0"/>
              <a:t> </a:t>
            </a:r>
            <a:r>
              <a:rPr lang="ar-IQ" sz="2000" dirty="0" err="1"/>
              <a:t>ﻋﻦ</a:t>
            </a:r>
            <a:r>
              <a:rPr lang="ar-IQ" sz="2000" dirty="0"/>
              <a:t> </a:t>
            </a:r>
            <a:r>
              <a:rPr lang="ar-IQ" sz="2000" dirty="0" err="1"/>
              <a:t>اﻟﻈﻮاھﺮ</a:t>
            </a:r>
            <a:r>
              <a:rPr lang="ar-IQ" sz="2000" dirty="0"/>
              <a:t> </a:t>
            </a:r>
            <a:r>
              <a:rPr lang="ar-IQ" sz="2000" dirty="0" err="1"/>
              <a:t>اﻟﻤﺤﯿﻄﺔ</a:t>
            </a:r>
            <a:r>
              <a:rPr lang="ar-IQ" sz="2000" dirty="0"/>
              <a:t> </a:t>
            </a:r>
            <a:r>
              <a:rPr lang="ar-IQ" sz="2000" dirty="0" err="1"/>
              <a:t>ﺑﺎﻹﻧﺴﺎن</a:t>
            </a:r>
            <a:r>
              <a:rPr lang="ar-IQ" sz="2000" dirty="0"/>
              <a:t>  . </a:t>
            </a:r>
            <a:endParaRPr lang="en-US" sz="2000" dirty="0"/>
          </a:p>
          <a:p>
            <a:pPr marL="0" indent="0" algn="just">
              <a:buNone/>
            </a:pPr>
            <a:r>
              <a:rPr lang="ar-IQ" sz="2000" dirty="0" smtClean="0"/>
              <a:t>6- </a:t>
            </a:r>
            <a:r>
              <a:rPr lang="ar-IQ" sz="2000" dirty="0" err="1"/>
              <a:t>اﻟﺘﺨﻄﯿﻂ</a:t>
            </a:r>
            <a:r>
              <a:rPr lang="ar-IQ" sz="2000" dirty="0"/>
              <a:t> </a:t>
            </a:r>
            <a:r>
              <a:rPr lang="ar-IQ" sz="2000" dirty="0" err="1"/>
              <a:t>ﻟﻠﺘﻐﻠﺐ</a:t>
            </a:r>
            <a:r>
              <a:rPr lang="ar-IQ" sz="2000" dirty="0"/>
              <a:t> </a:t>
            </a:r>
            <a:r>
              <a:rPr lang="ar-IQ" sz="2000" dirty="0" err="1"/>
              <a:t>ﻋﻠﻰ</a:t>
            </a:r>
            <a:r>
              <a:rPr lang="ar-IQ" sz="2000" dirty="0"/>
              <a:t> </a:t>
            </a:r>
            <a:r>
              <a:rPr lang="ar-IQ" sz="2000" dirty="0" err="1"/>
              <a:t>اﻟﺼﻌﻮﺑﺎت</a:t>
            </a:r>
            <a:r>
              <a:rPr lang="ar-IQ" sz="2000" dirty="0"/>
              <a:t> </a:t>
            </a:r>
            <a:r>
              <a:rPr lang="ar-IQ" sz="2000" dirty="0" err="1"/>
              <a:t>اﻟﺘﻲ</a:t>
            </a:r>
            <a:r>
              <a:rPr lang="ar-IQ" sz="2000" dirty="0"/>
              <a:t> </a:t>
            </a:r>
            <a:r>
              <a:rPr lang="ar-IQ" sz="2000" dirty="0" err="1"/>
              <a:t>ﺗﻮاﺟﮫ</a:t>
            </a:r>
            <a:r>
              <a:rPr lang="ar-IQ" sz="2000" dirty="0"/>
              <a:t> </a:t>
            </a:r>
            <a:r>
              <a:rPr lang="ar-IQ" sz="2000" dirty="0" err="1"/>
              <a:t>اﻹﻧﺴﺎن</a:t>
            </a:r>
            <a:r>
              <a:rPr lang="ar-IQ" sz="2000" dirty="0"/>
              <a:t> </a:t>
            </a:r>
            <a:r>
              <a:rPr lang="ar-IQ" sz="2000" dirty="0" err="1"/>
              <a:t>واﻟﺘﻨﺒؤ</a:t>
            </a:r>
            <a:r>
              <a:rPr lang="ar-IQ" sz="2000" dirty="0"/>
              <a:t> </a:t>
            </a:r>
            <a:r>
              <a:rPr lang="ar-IQ" sz="2000" dirty="0" err="1"/>
              <a:t>ﺑﻤﺴﺘﻘﺒﻞ</a:t>
            </a:r>
            <a:r>
              <a:rPr lang="ar-IQ" sz="2000" dirty="0"/>
              <a:t> </a:t>
            </a:r>
            <a:r>
              <a:rPr lang="ar-IQ" sz="2000" dirty="0" err="1"/>
              <a:t>اﻟﺤﯿﺎة</a:t>
            </a:r>
            <a:r>
              <a:rPr lang="ar-IQ" sz="2000" dirty="0"/>
              <a:t> </a:t>
            </a:r>
            <a:r>
              <a:rPr lang="ar-IQ" sz="2000" dirty="0" err="1"/>
              <a:t>اﻹﻧﺴﺎﻧﯿﺔ</a:t>
            </a:r>
            <a:r>
              <a:rPr lang="ar-IQ" sz="2000" dirty="0"/>
              <a:t> </a:t>
            </a:r>
            <a:r>
              <a:rPr lang="ar-IQ" sz="2000" dirty="0" smtClean="0"/>
              <a:t>.</a:t>
            </a:r>
            <a:endParaRPr lang="en-US" sz="2000" dirty="0"/>
          </a:p>
        </p:txBody>
      </p:sp>
    </p:spTree>
    <p:extLst>
      <p:ext uri="{BB962C8B-B14F-4D97-AF65-F5344CB8AC3E}">
        <p14:creationId xmlns:p14="http://schemas.microsoft.com/office/powerpoint/2010/main" val="2146898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ﺍﻻﺗﺠﺎﻫﺎﺕ</a:t>
            </a: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ﺍﻟﻌﻠﻤﻴﺔ</a:t>
            </a: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ﻟﻠﺒﺎﺣﺚ</a:t>
            </a: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p>
        </p:txBody>
      </p:sp>
      <p:sp>
        <p:nvSpPr>
          <p:cNvPr id="3" name="عنصر نائب للمحتوى 2"/>
          <p:cNvSpPr>
            <a:spLocks noGrp="1"/>
          </p:cNvSpPr>
          <p:nvPr>
            <p:ph idx="1"/>
          </p:nvPr>
        </p:nvSpPr>
        <p:spPr/>
        <p:txBody>
          <a:bodyPr>
            <a:noAutofit/>
          </a:bodyPr>
          <a:lstStyle/>
          <a:p>
            <a:pPr marL="0" indent="0" algn="just">
              <a:buNone/>
            </a:pPr>
            <a:r>
              <a:rPr lang="ar-IQ" sz="1600" dirty="0" err="1"/>
              <a:t>ھﻨﺎك</a:t>
            </a:r>
            <a:r>
              <a:rPr lang="ar-IQ" sz="1600" dirty="0"/>
              <a:t> </a:t>
            </a:r>
            <a:r>
              <a:rPr lang="ar-IQ" sz="1600" dirty="0" err="1"/>
              <a:t>ﻋﺪد</a:t>
            </a:r>
            <a:r>
              <a:rPr lang="ar-IQ" sz="1600" dirty="0"/>
              <a:t> </a:t>
            </a:r>
            <a:r>
              <a:rPr lang="ar-IQ" sz="1600" dirty="0" err="1"/>
              <a:t>ﻣﻦ</a:t>
            </a:r>
            <a:r>
              <a:rPr lang="ar-IQ" sz="1600" dirty="0"/>
              <a:t> </a:t>
            </a:r>
            <a:r>
              <a:rPr lang="ar-IQ" sz="1600" dirty="0" err="1"/>
              <a:t>اﻟﺴﻤﺎت</a:t>
            </a:r>
            <a:r>
              <a:rPr lang="ar-IQ" sz="1600" dirty="0"/>
              <a:t> </a:t>
            </a:r>
            <a:r>
              <a:rPr lang="ar-IQ" sz="1600" dirty="0" err="1"/>
              <a:t>اﻟﻤﻤﯿﺰة</a:t>
            </a:r>
            <a:r>
              <a:rPr lang="ar-IQ" sz="1600" dirty="0"/>
              <a:t> </a:t>
            </a:r>
            <a:r>
              <a:rPr lang="ar-IQ" sz="1600" dirty="0" err="1"/>
              <a:t>اﻟﺘﻲ</a:t>
            </a:r>
            <a:r>
              <a:rPr lang="ar-IQ" sz="1600" dirty="0"/>
              <a:t> </a:t>
            </a:r>
            <a:r>
              <a:rPr lang="ar-IQ" sz="1600" dirty="0" err="1"/>
              <a:t>ﯾﻨﺒﻐﻲ</a:t>
            </a:r>
            <a:r>
              <a:rPr lang="ar-IQ" sz="1600" dirty="0"/>
              <a:t> أن </a:t>
            </a:r>
            <a:r>
              <a:rPr lang="ar-IQ" sz="1600" dirty="0" err="1"/>
              <a:t>ﯾﺘﺤﻠﻰ</a:t>
            </a:r>
            <a:r>
              <a:rPr lang="ar-IQ" sz="1600" dirty="0"/>
              <a:t> </a:t>
            </a:r>
            <a:r>
              <a:rPr lang="ar-IQ" sz="1600" dirty="0" err="1"/>
              <a:t>ﺑﮭﺎ</a:t>
            </a:r>
            <a:r>
              <a:rPr lang="ar-IQ" sz="1600" dirty="0"/>
              <a:t> </a:t>
            </a:r>
            <a:r>
              <a:rPr lang="ar-IQ" sz="1600" dirty="0" err="1"/>
              <a:t>اﻟﺒﺎﺣﺚ</a:t>
            </a:r>
            <a:r>
              <a:rPr lang="ar-IQ" sz="1600" dirty="0"/>
              <a:t> </a:t>
            </a:r>
            <a:r>
              <a:rPr lang="ar-IQ" sz="1600" dirty="0" err="1"/>
              <a:t>اﺳﺘﻨﺎداً</a:t>
            </a:r>
            <a:r>
              <a:rPr lang="ar-IQ" sz="1600" dirty="0"/>
              <a:t>  </a:t>
            </a:r>
            <a:r>
              <a:rPr lang="ar-IQ" sz="1600" dirty="0" err="1"/>
              <a:t>إﻟﻰ</a:t>
            </a:r>
            <a:r>
              <a:rPr lang="ar-IQ" sz="1600" dirty="0"/>
              <a:t> </a:t>
            </a:r>
            <a:r>
              <a:rPr lang="ar-IQ" sz="1600" dirty="0" err="1"/>
              <a:t>ﻣﺠﻤﻮﻋﺔ</a:t>
            </a:r>
            <a:r>
              <a:rPr lang="ar-IQ" sz="1600" dirty="0"/>
              <a:t> </a:t>
            </a:r>
            <a:r>
              <a:rPr lang="ar-IQ" sz="1600" dirty="0" err="1"/>
              <a:t>ﻣﻦ</a:t>
            </a:r>
            <a:r>
              <a:rPr lang="ar-IQ" sz="1600" dirty="0"/>
              <a:t> </a:t>
            </a:r>
            <a:r>
              <a:rPr lang="ar-IQ" sz="1600" dirty="0" err="1"/>
              <a:t>اﻻﺗﺠﺎھﺎت</a:t>
            </a:r>
            <a:r>
              <a:rPr lang="ar-IQ" sz="1600" dirty="0"/>
              <a:t> </a:t>
            </a:r>
            <a:r>
              <a:rPr lang="ar-IQ" sz="1600" dirty="0" err="1"/>
              <a:t>اﻟﻌﻠﻤﯿﺔ</a:t>
            </a:r>
            <a:r>
              <a:rPr lang="ar-IQ" sz="1600" dirty="0"/>
              <a:t> </a:t>
            </a:r>
            <a:r>
              <a:rPr lang="ar-IQ" sz="1600" dirty="0" err="1"/>
              <a:t>اﻟﺘﺎﻟﯿﺔ</a:t>
            </a:r>
            <a:r>
              <a:rPr lang="ar-IQ" sz="1600" dirty="0"/>
              <a:t> : </a:t>
            </a:r>
            <a:endParaRPr lang="en-US" sz="1600" dirty="0"/>
          </a:p>
          <a:p>
            <a:pPr marL="0" indent="0" algn="just">
              <a:buNone/>
            </a:pPr>
            <a:r>
              <a:rPr lang="ar-IQ" sz="1600" dirty="0" smtClean="0"/>
              <a:t>1- </a:t>
            </a:r>
            <a:r>
              <a:rPr lang="ar-IQ" sz="1600" dirty="0" err="1"/>
              <a:t>اﻟﺜﻘﺔ</a:t>
            </a:r>
            <a:r>
              <a:rPr lang="ar-IQ" sz="1600" dirty="0"/>
              <a:t> </a:t>
            </a:r>
            <a:r>
              <a:rPr lang="ar-IQ" sz="1600" dirty="0" err="1"/>
              <a:t>ﺑﺎﻟﻌﻠﻢ</a:t>
            </a:r>
            <a:r>
              <a:rPr lang="ar-IQ" sz="1600" dirty="0"/>
              <a:t> </a:t>
            </a:r>
            <a:r>
              <a:rPr lang="ar-IQ" sz="1600" dirty="0" err="1"/>
              <a:t>واﻟﺒﺤﺚ</a:t>
            </a:r>
            <a:r>
              <a:rPr lang="ar-IQ" sz="1600" dirty="0"/>
              <a:t> </a:t>
            </a:r>
            <a:r>
              <a:rPr lang="ar-IQ" sz="1600" dirty="0" err="1"/>
              <a:t>اﻟﻌﻠﻤﻲ</a:t>
            </a:r>
            <a:r>
              <a:rPr lang="ar-IQ" sz="1600" dirty="0"/>
              <a:t> : </a:t>
            </a:r>
            <a:r>
              <a:rPr lang="ar-IQ" sz="1600" dirty="0" err="1"/>
              <a:t>ﻋﻠﻰ</a:t>
            </a:r>
            <a:r>
              <a:rPr lang="ar-IQ" sz="1600" dirty="0"/>
              <a:t> </a:t>
            </a:r>
            <a:r>
              <a:rPr lang="ar-IQ" sz="1600" dirty="0" err="1"/>
              <a:t>اﻟﺒﺎﺣﺚ</a:t>
            </a:r>
            <a:r>
              <a:rPr lang="ar-IQ" sz="1600" dirty="0"/>
              <a:t> أن </a:t>
            </a:r>
            <a:r>
              <a:rPr lang="ar-IQ" sz="1600" dirty="0" err="1"/>
              <a:t>ﯾﺜﻖ</a:t>
            </a:r>
            <a:r>
              <a:rPr lang="ar-IQ" sz="1600" dirty="0"/>
              <a:t> </a:t>
            </a:r>
            <a:r>
              <a:rPr lang="ar-IQ" sz="1600" dirty="0" err="1"/>
              <a:t>ﺑﺄھﻤﯿﺔ</a:t>
            </a:r>
            <a:r>
              <a:rPr lang="ar-IQ" sz="1600" dirty="0"/>
              <a:t> </a:t>
            </a:r>
            <a:r>
              <a:rPr lang="ar-IQ" sz="1600" dirty="0" err="1"/>
              <a:t>اﻟﻌﻠﻢ</a:t>
            </a:r>
            <a:r>
              <a:rPr lang="ar-IQ" sz="1600" dirty="0"/>
              <a:t> </a:t>
            </a:r>
            <a:r>
              <a:rPr lang="ar-IQ" sz="1600" dirty="0" err="1"/>
              <a:t>ﻣﻦ</a:t>
            </a:r>
            <a:r>
              <a:rPr lang="ar-IQ" sz="1600" dirty="0"/>
              <a:t> </a:t>
            </a:r>
            <a:r>
              <a:rPr lang="ar-IQ" sz="1600" dirty="0" err="1"/>
              <a:t>أﺟﻞ</a:t>
            </a:r>
            <a:r>
              <a:rPr lang="ar-IQ" sz="1600" dirty="0"/>
              <a:t> </a:t>
            </a:r>
            <a:r>
              <a:rPr lang="ar-IQ" sz="1600" dirty="0" err="1"/>
              <a:t>إﯾﺠﺎد</a:t>
            </a:r>
            <a:r>
              <a:rPr lang="ar-IQ" sz="1600" dirty="0"/>
              <a:t> </a:t>
            </a:r>
            <a:r>
              <a:rPr lang="ar-IQ" sz="1600" dirty="0" err="1"/>
              <a:t>ﺣﻠﻮل</a:t>
            </a:r>
            <a:r>
              <a:rPr lang="ar-IQ" sz="1600" dirty="0"/>
              <a:t> </a:t>
            </a:r>
            <a:r>
              <a:rPr lang="ar-IQ" sz="1600" dirty="0" err="1"/>
              <a:t>ﻣﻨﺎﺳﺒﺔ</a:t>
            </a:r>
            <a:r>
              <a:rPr lang="ar-IQ" sz="1600" dirty="0"/>
              <a:t> </a:t>
            </a:r>
            <a:r>
              <a:rPr lang="ar-IQ" sz="1600" dirty="0" err="1"/>
              <a:t>ﻟﻠﻤﺸﻜﻼت</a:t>
            </a:r>
            <a:r>
              <a:rPr lang="ar-IQ" sz="1600" dirty="0"/>
              <a:t> </a:t>
            </a:r>
            <a:r>
              <a:rPr lang="ar-IQ" sz="1600" dirty="0" err="1"/>
              <a:t>اﻟﺘﻲ</a:t>
            </a:r>
            <a:r>
              <a:rPr lang="ar-IQ" sz="1600" dirty="0"/>
              <a:t> </a:t>
            </a:r>
            <a:r>
              <a:rPr lang="ar-IQ" sz="1600" dirty="0" err="1"/>
              <a:t>ﺗﻮاﺟﮭﮫ</a:t>
            </a:r>
            <a:r>
              <a:rPr lang="ar-IQ" sz="1600" dirty="0"/>
              <a:t> . </a:t>
            </a:r>
            <a:endParaRPr lang="en-US" sz="1600" dirty="0"/>
          </a:p>
          <a:p>
            <a:pPr marL="0" indent="0" algn="just">
              <a:buNone/>
            </a:pPr>
            <a:r>
              <a:rPr lang="ar-IQ" sz="1600" dirty="0" smtClean="0"/>
              <a:t>2- </a:t>
            </a:r>
            <a:r>
              <a:rPr lang="ar-IQ" sz="1600" dirty="0" err="1"/>
              <a:t>اﻟﺘﻔﺘﺢ</a:t>
            </a:r>
            <a:r>
              <a:rPr lang="ar-IQ" sz="1600" dirty="0"/>
              <a:t> </a:t>
            </a:r>
            <a:r>
              <a:rPr lang="ar-IQ" sz="1600" dirty="0" err="1"/>
              <a:t>اﻟﻌﻘﻠﻲ</a:t>
            </a:r>
            <a:r>
              <a:rPr lang="ar-IQ" sz="1600" dirty="0"/>
              <a:t> : ﻻ </a:t>
            </a:r>
            <a:r>
              <a:rPr lang="ar-IQ" sz="1600" dirty="0" err="1"/>
              <a:t>ﯾﻠﺘﻘﻲ</a:t>
            </a:r>
            <a:r>
              <a:rPr lang="ar-IQ" sz="1600" dirty="0"/>
              <a:t> </a:t>
            </a:r>
            <a:r>
              <a:rPr lang="ar-IQ" sz="1600" dirty="0" err="1"/>
              <a:t>اﻟﺒﺤﺚ</a:t>
            </a:r>
            <a:r>
              <a:rPr lang="ar-IQ" sz="1600" dirty="0"/>
              <a:t> </a:t>
            </a:r>
            <a:r>
              <a:rPr lang="ar-IQ" sz="1600" dirty="0" err="1"/>
              <a:t>اﻟﻌﻠﻤﻲ</a:t>
            </a:r>
            <a:r>
              <a:rPr lang="ar-IQ" sz="1600" dirty="0"/>
              <a:t> </a:t>
            </a:r>
            <a:r>
              <a:rPr lang="ar-IQ" sz="1600" dirty="0" err="1"/>
              <a:t>ﻣﻊ</a:t>
            </a:r>
            <a:r>
              <a:rPr lang="ar-IQ" sz="1600" dirty="0"/>
              <a:t> </a:t>
            </a:r>
            <a:r>
              <a:rPr lang="ar-IQ" sz="1600" dirty="0" err="1"/>
              <a:t>اﻟﺘﺰﻣﺖ</a:t>
            </a:r>
            <a:r>
              <a:rPr lang="ar-IQ" sz="1600" dirty="0"/>
              <a:t> </a:t>
            </a:r>
            <a:r>
              <a:rPr lang="ar-IQ" sz="1600" dirty="0" err="1"/>
              <a:t>واﻟﺠﻤﻮد</a:t>
            </a:r>
            <a:r>
              <a:rPr lang="ar-IQ" sz="1600" dirty="0"/>
              <a:t> </a:t>
            </a:r>
            <a:r>
              <a:rPr lang="ar-IQ" sz="1600" dirty="0" err="1"/>
              <a:t>واﻟﺘﺤﯿﺰ</a:t>
            </a:r>
            <a:r>
              <a:rPr lang="ar-IQ" sz="1600" dirty="0"/>
              <a:t> </a:t>
            </a:r>
            <a:r>
              <a:rPr lang="ar-IQ" sz="1600" dirty="0" err="1"/>
              <a:t>واﻟﺘﻌﺼﺐ</a:t>
            </a:r>
            <a:r>
              <a:rPr lang="ar-IQ" sz="1600" dirty="0"/>
              <a:t> ، </a:t>
            </a:r>
            <a:r>
              <a:rPr lang="ar-IQ" sz="1600" dirty="0" err="1"/>
              <a:t>وﻟﯿﺲ</a:t>
            </a:r>
            <a:r>
              <a:rPr lang="ar-IQ" sz="1600" dirty="0"/>
              <a:t> </a:t>
            </a:r>
            <a:r>
              <a:rPr lang="ar-IQ" sz="1600" dirty="0" err="1"/>
              <a:t>ھﻨﺎك</a:t>
            </a:r>
            <a:r>
              <a:rPr lang="ar-IQ" sz="1600" dirty="0"/>
              <a:t> </a:t>
            </a:r>
            <a:r>
              <a:rPr lang="ar-IQ" sz="1600" dirty="0" err="1"/>
              <a:t>ﺑﺤﺚ</a:t>
            </a:r>
            <a:r>
              <a:rPr lang="ar-IQ" sz="1600" dirty="0"/>
              <a:t> </a:t>
            </a:r>
            <a:r>
              <a:rPr lang="ar-IQ" sz="1600" dirty="0" err="1"/>
              <a:t>ﻣﻮﺿﻮﻋﻲ</a:t>
            </a:r>
            <a:r>
              <a:rPr lang="ar-IQ" sz="1600" dirty="0"/>
              <a:t> </a:t>
            </a:r>
            <a:r>
              <a:rPr lang="ar-IQ" sz="1600" dirty="0" err="1"/>
              <a:t>ﯾﻠﺘﻘﻲ</a:t>
            </a:r>
            <a:r>
              <a:rPr lang="ar-IQ" sz="1600" dirty="0"/>
              <a:t> </a:t>
            </a:r>
            <a:r>
              <a:rPr lang="ar-IQ" sz="1600" dirty="0" err="1"/>
              <a:t>ﻣﻊ</a:t>
            </a:r>
            <a:r>
              <a:rPr lang="ar-IQ" sz="1600" dirty="0"/>
              <a:t> </a:t>
            </a:r>
            <a:r>
              <a:rPr lang="ar-IQ" sz="1600" dirty="0" err="1"/>
              <a:t>اﻟﺘﺰﻣﺖ</a:t>
            </a:r>
            <a:r>
              <a:rPr lang="ar-IQ" sz="1600" dirty="0"/>
              <a:t> </a:t>
            </a:r>
            <a:r>
              <a:rPr lang="ar-IQ" sz="1600" dirty="0" err="1"/>
              <a:t>واﻟﺘﻌﺼﺐ</a:t>
            </a:r>
            <a:r>
              <a:rPr lang="ar-IQ" sz="1600" dirty="0"/>
              <a:t> </a:t>
            </a:r>
            <a:r>
              <a:rPr lang="ar-IQ" sz="1600" dirty="0" err="1"/>
              <a:t>وﻋﻠﻰ</a:t>
            </a:r>
            <a:r>
              <a:rPr lang="ar-IQ" sz="1600" dirty="0"/>
              <a:t> </a:t>
            </a:r>
            <a:r>
              <a:rPr lang="ar-IQ" sz="1600" dirty="0" err="1"/>
              <a:t>اﻟﺒﺎﺣﺚ</a:t>
            </a:r>
            <a:r>
              <a:rPr lang="ar-IQ" sz="1600" dirty="0"/>
              <a:t> </a:t>
            </a:r>
            <a:r>
              <a:rPr lang="ar-IQ" sz="1600" dirty="0" err="1"/>
              <a:t>اﻟﺘﺤﺮر</a:t>
            </a:r>
            <a:r>
              <a:rPr lang="ar-IQ" sz="1600" dirty="0"/>
              <a:t> </a:t>
            </a:r>
            <a:r>
              <a:rPr lang="ar-IQ" sz="1600" dirty="0" err="1"/>
              <a:t>ﻣﻦ</a:t>
            </a:r>
            <a:r>
              <a:rPr lang="ar-IQ" sz="1600" dirty="0"/>
              <a:t> </a:t>
            </a:r>
            <a:r>
              <a:rPr lang="ar-IQ" sz="1600" dirty="0" err="1"/>
              <a:t>اﻷﻓﻜﺎراﻟﻤﺴﺒﻘﺔ</a:t>
            </a:r>
            <a:r>
              <a:rPr lang="ar-IQ" sz="1600" dirty="0"/>
              <a:t>.</a:t>
            </a:r>
            <a:endParaRPr lang="en-US" sz="1600" dirty="0"/>
          </a:p>
          <a:p>
            <a:pPr marL="0" indent="0" algn="just">
              <a:buNone/>
            </a:pPr>
            <a:r>
              <a:rPr lang="ar-IQ" sz="1600" dirty="0" smtClean="0"/>
              <a:t>3- </a:t>
            </a:r>
            <a:r>
              <a:rPr lang="ar-IQ" sz="1600" dirty="0" err="1"/>
              <a:t>ﺗﻘﺒﻞ</a:t>
            </a:r>
            <a:r>
              <a:rPr lang="ar-IQ" sz="1600" dirty="0"/>
              <a:t> </a:t>
            </a:r>
            <a:r>
              <a:rPr lang="ar-IQ" sz="1600" dirty="0" err="1"/>
              <a:t>اﻟﺤﻘﺎﺋﻖ</a:t>
            </a:r>
            <a:r>
              <a:rPr lang="ar-IQ" sz="1600" dirty="0"/>
              <a:t> : </a:t>
            </a:r>
            <a:r>
              <a:rPr lang="ar-IQ" sz="1600" dirty="0" err="1"/>
              <a:t>ﯾﺘﻤﯿﺰ</a:t>
            </a:r>
            <a:r>
              <a:rPr lang="ar-IQ" sz="1600" dirty="0"/>
              <a:t> </a:t>
            </a:r>
            <a:r>
              <a:rPr lang="ar-IQ" sz="1600" dirty="0" err="1"/>
              <a:t>اﻟﺒﺤﺚ</a:t>
            </a:r>
            <a:r>
              <a:rPr lang="ar-IQ" sz="1600" dirty="0"/>
              <a:t> </a:t>
            </a:r>
            <a:r>
              <a:rPr lang="ar-IQ" sz="1600" dirty="0" err="1"/>
              <a:t>اﻟﻌﻠﻤﻲ</a:t>
            </a:r>
            <a:r>
              <a:rPr lang="ar-IQ" sz="1600" dirty="0"/>
              <a:t> </a:t>
            </a:r>
            <a:r>
              <a:rPr lang="ar-IQ" sz="1600" dirty="0" err="1"/>
              <a:t>ﺑﺄﻧﮫ</a:t>
            </a:r>
            <a:r>
              <a:rPr lang="ar-IQ" sz="1600" dirty="0"/>
              <a:t> </a:t>
            </a:r>
            <a:r>
              <a:rPr lang="ar-IQ" sz="1600" dirty="0" err="1"/>
              <a:t>ﯾﺒﺤﺚ</a:t>
            </a:r>
            <a:r>
              <a:rPr lang="ar-IQ" sz="1600" dirty="0"/>
              <a:t> </a:t>
            </a:r>
            <a:r>
              <a:rPr lang="ar-IQ" sz="1600" dirty="0" err="1"/>
              <a:t>ﻋﻦ</a:t>
            </a:r>
            <a:r>
              <a:rPr lang="ar-IQ" sz="1600" dirty="0"/>
              <a:t> </a:t>
            </a:r>
            <a:r>
              <a:rPr lang="ar-IQ" sz="1600" dirty="0" err="1"/>
              <a:t>اﻟﺤﻘﯿﻘﺔ</a:t>
            </a:r>
            <a:r>
              <a:rPr lang="ar-IQ" sz="1600" dirty="0"/>
              <a:t> </a:t>
            </a:r>
            <a:r>
              <a:rPr lang="ar-IQ" sz="1600" dirty="0" err="1"/>
              <a:t>ﻟﺬا</a:t>
            </a:r>
            <a:r>
              <a:rPr lang="ar-IQ" sz="1600" dirty="0"/>
              <a:t> </a:t>
            </a:r>
            <a:r>
              <a:rPr lang="ar-IQ" sz="1600" dirty="0" err="1"/>
              <a:t>ﻓﮭﻮ</a:t>
            </a:r>
            <a:r>
              <a:rPr lang="ar-IQ" sz="1600" dirty="0"/>
              <a:t> </a:t>
            </a:r>
            <a:r>
              <a:rPr lang="ar-IQ" sz="1600" dirty="0" err="1"/>
              <a:t>ﻣﺴﺘﻌﺪ</a:t>
            </a:r>
            <a:r>
              <a:rPr lang="ar-IQ" sz="1600" dirty="0"/>
              <a:t> </a:t>
            </a:r>
            <a:r>
              <a:rPr lang="ar-IQ" sz="1600" dirty="0" err="1"/>
              <a:t>ﻟﻘﺒﻮﻟﮭﺎ</a:t>
            </a:r>
            <a:r>
              <a:rPr lang="ar-IQ" sz="1600" dirty="0"/>
              <a:t> وإن </a:t>
            </a:r>
            <a:r>
              <a:rPr lang="ar-IQ" sz="1600" dirty="0" err="1"/>
              <a:t>ﻛﺎﻧﺖ</a:t>
            </a:r>
            <a:r>
              <a:rPr lang="ar-IQ" sz="1600" dirty="0"/>
              <a:t> </a:t>
            </a:r>
            <a:r>
              <a:rPr lang="ar-IQ" sz="1600" dirty="0" err="1"/>
              <a:t>ﻣﺨﺎﻟﻔﺔ</a:t>
            </a:r>
            <a:r>
              <a:rPr lang="ar-IQ" sz="1600" dirty="0"/>
              <a:t> </a:t>
            </a:r>
            <a:r>
              <a:rPr lang="ar-IQ" sz="1600" dirty="0" err="1"/>
              <a:t>ﻟﺮأﯾﮫ</a:t>
            </a:r>
            <a:r>
              <a:rPr lang="ar-IQ" sz="1600" dirty="0"/>
              <a:t> </a:t>
            </a:r>
            <a:r>
              <a:rPr lang="ar-IQ" sz="1600" dirty="0" err="1"/>
              <a:t>وﻻ</a:t>
            </a:r>
            <a:r>
              <a:rPr lang="ar-IQ" sz="1600" dirty="0"/>
              <a:t> </a:t>
            </a:r>
            <a:r>
              <a:rPr lang="ar-IQ" sz="1600" dirty="0" err="1"/>
              <a:t>ﯾﺆﺛﺮ</a:t>
            </a:r>
            <a:r>
              <a:rPr lang="ar-IQ" sz="1600" dirty="0"/>
              <a:t> </a:t>
            </a:r>
            <a:r>
              <a:rPr lang="ar-IQ" sz="1600" dirty="0" err="1"/>
              <a:t>ذﻟﻚ</a:t>
            </a:r>
            <a:r>
              <a:rPr lang="ar-IQ" sz="1600" dirty="0"/>
              <a:t> </a:t>
            </a:r>
            <a:r>
              <a:rPr lang="ar-IQ" sz="1600" dirty="0" err="1"/>
              <a:t>ﻓﻲ</a:t>
            </a:r>
            <a:r>
              <a:rPr lang="ar-IQ" sz="1600" dirty="0"/>
              <a:t> </a:t>
            </a:r>
            <a:r>
              <a:rPr lang="ar-IQ" sz="1600" dirty="0" err="1"/>
              <a:t>ﻋﻼﻗﺘﮫ</a:t>
            </a:r>
            <a:r>
              <a:rPr lang="ar-IQ" sz="1600" dirty="0"/>
              <a:t> </a:t>
            </a:r>
            <a:r>
              <a:rPr lang="ar-IQ" sz="1600" dirty="0" err="1"/>
              <a:t>ﻣﻊ</a:t>
            </a:r>
            <a:r>
              <a:rPr lang="ar-IQ" sz="1600" dirty="0"/>
              <a:t> </a:t>
            </a:r>
            <a:r>
              <a:rPr lang="ar-IQ" sz="1600" dirty="0" err="1"/>
              <a:t>أﺻﺤﺎب</a:t>
            </a:r>
            <a:r>
              <a:rPr lang="ar-IQ" sz="1600" dirty="0"/>
              <a:t> </a:t>
            </a:r>
            <a:r>
              <a:rPr lang="ar-IQ" sz="1600" dirty="0" err="1"/>
              <a:t>اﻟﺮأي</a:t>
            </a:r>
            <a:r>
              <a:rPr lang="ar-IQ" sz="1600" dirty="0"/>
              <a:t> </a:t>
            </a:r>
            <a:r>
              <a:rPr lang="ar-IQ" sz="1600" dirty="0" err="1"/>
              <a:t>اﻟﻤﻌﺎرض</a:t>
            </a:r>
            <a:r>
              <a:rPr lang="ar-IQ" sz="1600" dirty="0"/>
              <a:t>. </a:t>
            </a:r>
            <a:endParaRPr lang="en-US" sz="1600" dirty="0"/>
          </a:p>
          <a:p>
            <a:pPr marL="0" indent="0" algn="just">
              <a:buNone/>
            </a:pPr>
            <a:r>
              <a:rPr lang="ar-IQ" sz="1600" dirty="0" smtClean="0"/>
              <a:t>4- </a:t>
            </a:r>
            <a:r>
              <a:rPr lang="ar-IQ" sz="1600" dirty="0" err="1"/>
              <a:t>اﻟﺘﺄﻧﻲ</a:t>
            </a:r>
            <a:r>
              <a:rPr lang="ar-IQ" sz="1600" dirty="0"/>
              <a:t> </a:t>
            </a:r>
            <a:r>
              <a:rPr lang="ar-IQ" sz="1600" dirty="0" err="1"/>
              <a:t>واﻻﺑﺘﻌﺎد</a:t>
            </a:r>
            <a:r>
              <a:rPr lang="ar-IQ" sz="1600" dirty="0"/>
              <a:t> </a:t>
            </a:r>
            <a:r>
              <a:rPr lang="ar-IQ" sz="1600" dirty="0" err="1"/>
              <a:t>ﻋﻦ</a:t>
            </a:r>
            <a:r>
              <a:rPr lang="ar-IQ" sz="1600" dirty="0"/>
              <a:t> </a:t>
            </a:r>
            <a:r>
              <a:rPr lang="ar-IQ" sz="1600" dirty="0" err="1"/>
              <a:t>اﻟﺘﺴﺮع</a:t>
            </a:r>
            <a:r>
              <a:rPr lang="ar-IQ" sz="1600" dirty="0"/>
              <a:t> : ﻻ </a:t>
            </a:r>
            <a:r>
              <a:rPr lang="ar-IQ" sz="1600" dirty="0" err="1"/>
              <a:t>ﯾﺘﺴﺮع</a:t>
            </a:r>
            <a:r>
              <a:rPr lang="ar-IQ" sz="1600" dirty="0"/>
              <a:t> </a:t>
            </a:r>
            <a:r>
              <a:rPr lang="ar-IQ" sz="1600" dirty="0" err="1"/>
              <a:t>اﻟﺒﺎﺣﺚ</a:t>
            </a:r>
            <a:r>
              <a:rPr lang="ar-IQ" sz="1600" dirty="0"/>
              <a:t> </a:t>
            </a:r>
            <a:r>
              <a:rPr lang="ar-IQ" sz="1600" dirty="0" err="1"/>
              <a:t>اﻟﻌﻠﻤﻲ</a:t>
            </a:r>
            <a:r>
              <a:rPr lang="ar-IQ" sz="1600" dirty="0"/>
              <a:t> </a:t>
            </a:r>
            <a:r>
              <a:rPr lang="ar-IQ" sz="1600" dirty="0" err="1"/>
              <a:t>ﻓﻲ</a:t>
            </a:r>
            <a:r>
              <a:rPr lang="ar-IQ" sz="1600" dirty="0"/>
              <a:t> </a:t>
            </a:r>
            <a:r>
              <a:rPr lang="ar-IQ" sz="1600" dirty="0" err="1"/>
              <a:t>إﺻﺪار</a:t>
            </a:r>
            <a:r>
              <a:rPr lang="ar-IQ" sz="1600" dirty="0"/>
              <a:t> </a:t>
            </a:r>
            <a:r>
              <a:rPr lang="ar-IQ" sz="1600" dirty="0" err="1"/>
              <a:t>أﺣﻜﺎﻣﮫ</a:t>
            </a:r>
            <a:r>
              <a:rPr lang="ar-IQ" sz="1600" dirty="0"/>
              <a:t> </a:t>
            </a:r>
            <a:r>
              <a:rPr lang="ar-IQ" sz="1600" dirty="0" err="1"/>
              <a:t>وﻻ</a:t>
            </a:r>
            <a:r>
              <a:rPr lang="ar-IQ" sz="1600" dirty="0"/>
              <a:t> </a:t>
            </a:r>
            <a:r>
              <a:rPr lang="ar-IQ" sz="1600" dirty="0" err="1"/>
              <a:t>ﯾﺪﻋﻲ</a:t>
            </a:r>
            <a:r>
              <a:rPr lang="ar-IQ" sz="1600" dirty="0"/>
              <a:t> </a:t>
            </a:r>
            <a:r>
              <a:rPr lang="ar-IQ" sz="1600" dirty="0" err="1"/>
              <a:t>ﻣﻌﺮﻓﺔ</a:t>
            </a:r>
            <a:r>
              <a:rPr lang="ar-IQ" sz="1600" dirty="0"/>
              <a:t> </a:t>
            </a:r>
            <a:r>
              <a:rPr lang="ar-IQ" sz="1600" dirty="0" err="1"/>
              <a:t>ﻟﻢ</a:t>
            </a:r>
            <a:r>
              <a:rPr lang="ar-IQ" sz="1600" dirty="0"/>
              <a:t> </a:t>
            </a:r>
            <a:r>
              <a:rPr lang="ar-IQ" sz="1600" dirty="0" err="1"/>
              <a:t>ﯾﺘﻮﺻﻞ</a:t>
            </a:r>
            <a:r>
              <a:rPr lang="ar-IQ" sz="1600" dirty="0"/>
              <a:t>  </a:t>
            </a:r>
            <a:r>
              <a:rPr lang="ar-IQ" sz="1600" dirty="0" err="1"/>
              <a:t>إﻟﯿﮭﺎ</a:t>
            </a:r>
            <a:r>
              <a:rPr lang="ar-IQ" sz="1600" dirty="0"/>
              <a:t> </a:t>
            </a:r>
            <a:r>
              <a:rPr lang="ar-IQ" sz="1600" dirty="0" err="1"/>
              <a:t>ﺑﺎﻟﺒﺤﺚ</a:t>
            </a:r>
            <a:r>
              <a:rPr lang="ar-IQ" sz="1600" dirty="0"/>
              <a:t> أو </a:t>
            </a:r>
            <a:r>
              <a:rPr lang="ar-IQ" sz="1600" dirty="0" err="1"/>
              <a:t>اﻧﮫ</a:t>
            </a:r>
            <a:r>
              <a:rPr lang="ar-IQ" sz="1600" dirty="0"/>
              <a:t> ﻻ </a:t>
            </a:r>
            <a:r>
              <a:rPr lang="ar-IQ" sz="1600" dirty="0" err="1"/>
              <a:t>ﯾﻤﺘﻠﻚ</a:t>
            </a:r>
            <a:r>
              <a:rPr lang="ar-IQ" sz="1600" dirty="0"/>
              <a:t> </a:t>
            </a:r>
            <a:r>
              <a:rPr lang="ar-IQ" sz="1600" dirty="0" err="1"/>
              <a:t>ﺑﺮھﺎﻧﺎً</a:t>
            </a:r>
            <a:r>
              <a:rPr lang="ar-IQ" sz="1600" dirty="0"/>
              <a:t> </a:t>
            </a:r>
            <a:r>
              <a:rPr lang="ar-IQ" sz="1600" dirty="0" err="1"/>
              <a:t>واﺿﺤﺎً</a:t>
            </a:r>
            <a:r>
              <a:rPr lang="ar-IQ" sz="1600" dirty="0"/>
              <a:t> </a:t>
            </a:r>
            <a:r>
              <a:rPr lang="ar-IQ" sz="1600" dirty="0" err="1"/>
              <a:t>ﻋﻠﯿﮭﺎ</a:t>
            </a:r>
            <a:r>
              <a:rPr lang="ar-IQ" sz="1600" dirty="0"/>
              <a:t>.</a:t>
            </a:r>
            <a:endParaRPr lang="en-US" sz="1600" dirty="0"/>
          </a:p>
          <a:p>
            <a:pPr marL="0" indent="0" algn="just">
              <a:buNone/>
            </a:pPr>
            <a:r>
              <a:rPr lang="ar-IQ" sz="1600" dirty="0" smtClean="0"/>
              <a:t>5- </a:t>
            </a:r>
            <a:r>
              <a:rPr lang="ar-IQ" sz="1600" dirty="0" err="1"/>
              <a:t>اﻷﻣﺎﻧﺔ</a:t>
            </a:r>
            <a:r>
              <a:rPr lang="ar-IQ" sz="1600" dirty="0"/>
              <a:t> </a:t>
            </a:r>
            <a:r>
              <a:rPr lang="ar-IQ" sz="1600" dirty="0" err="1"/>
              <a:t>اﻟﻌﻠﻤﯿﺔ</a:t>
            </a:r>
            <a:r>
              <a:rPr lang="ar-IQ" sz="1600" dirty="0"/>
              <a:t> : </a:t>
            </a:r>
            <a:r>
              <a:rPr lang="ar-IQ" sz="1600" dirty="0" err="1"/>
              <a:t>اﻟﺒﺤﺚ</a:t>
            </a:r>
            <a:r>
              <a:rPr lang="ar-IQ" sz="1600" dirty="0"/>
              <a:t> </a:t>
            </a:r>
            <a:r>
              <a:rPr lang="ar-IQ" sz="1600" dirty="0" err="1"/>
              <a:t>اﻟﻌﻠﻤﻲ</a:t>
            </a:r>
            <a:r>
              <a:rPr lang="ar-IQ" sz="1600" dirty="0"/>
              <a:t> </a:t>
            </a:r>
            <a:r>
              <a:rPr lang="ar-IQ" sz="1600" dirty="0" err="1"/>
              <a:t>أﻣﺎﻧﺔ</a:t>
            </a:r>
            <a:r>
              <a:rPr lang="ar-IQ" sz="1600" dirty="0"/>
              <a:t> </a:t>
            </a:r>
            <a:r>
              <a:rPr lang="ar-IQ" sz="1600" dirty="0" err="1"/>
              <a:t>ﻋﻨﺪ</a:t>
            </a:r>
            <a:r>
              <a:rPr lang="ar-IQ" sz="1600" dirty="0"/>
              <a:t> </a:t>
            </a:r>
            <a:r>
              <a:rPr lang="ar-IQ" sz="1600" dirty="0" err="1"/>
              <a:t>اﻟﺒﺎﺣﺚ</a:t>
            </a:r>
            <a:r>
              <a:rPr lang="ar-IQ" sz="1600" dirty="0"/>
              <a:t> ، </a:t>
            </a:r>
            <a:r>
              <a:rPr lang="ar-IQ" sz="1600" dirty="0" err="1"/>
              <a:t>ﯾﻼﺣﻆ</a:t>
            </a:r>
            <a:r>
              <a:rPr lang="ar-IQ" sz="1600" dirty="0"/>
              <a:t> </a:t>
            </a:r>
            <a:r>
              <a:rPr lang="ar-IQ" sz="1600" dirty="0" err="1"/>
              <a:t>وﯾﺼﻒ</a:t>
            </a:r>
            <a:r>
              <a:rPr lang="ar-IQ" sz="1600" dirty="0"/>
              <a:t> </a:t>
            </a:r>
            <a:r>
              <a:rPr lang="ar-IQ" sz="1600" dirty="0" err="1"/>
              <a:t>وﯾﺴﺠﻞ</a:t>
            </a:r>
            <a:r>
              <a:rPr lang="ar-IQ" sz="1600" dirty="0"/>
              <a:t> </a:t>
            </a:r>
            <a:r>
              <a:rPr lang="ar-IQ" sz="1600" dirty="0" err="1"/>
              <a:t>وﯾﻌﻠﻦ</a:t>
            </a:r>
            <a:r>
              <a:rPr lang="ar-IQ" sz="1600" dirty="0"/>
              <a:t> </a:t>
            </a:r>
            <a:r>
              <a:rPr lang="ar-IQ" sz="1600" dirty="0" err="1"/>
              <a:t>ﻧﺘﺎﺋﺠﮫ</a:t>
            </a:r>
            <a:r>
              <a:rPr lang="ar-IQ" sz="1600" dirty="0"/>
              <a:t> </a:t>
            </a:r>
            <a:r>
              <a:rPr lang="ar-IQ" sz="1600" dirty="0" err="1"/>
              <a:t>ﻛﻤﺎ</a:t>
            </a:r>
            <a:r>
              <a:rPr lang="ar-IQ" sz="1600" dirty="0"/>
              <a:t> </a:t>
            </a:r>
            <a:r>
              <a:rPr lang="ar-IQ" sz="1600" dirty="0" err="1"/>
              <a:t>ھﻲ</a:t>
            </a:r>
            <a:r>
              <a:rPr lang="ar-IQ" sz="1600" dirty="0"/>
              <a:t> </a:t>
            </a:r>
            <a:r>
              <a:rPr lang="ar-IQ" sz="1600" dirty="0" err="1"/>
              <a:t>ﻋﻨﺪ</a:t>
            </a:r>
            <a:r>
              <a:rPr lang="ar-IQ" sz="1600" dirty="0"/>
              <a:t>  </a:t>
            </a:r>
            <a:r>
              <a:rPr lang="ar-IQ" sz="1600" dirty="0" err="1"/>
              <a:t>ﻗﯿﺎﺳﮭﺎ</a:t>
            </a:r>
            <a:r>
              <a:rPr lang="ar-IQ" sz="1600" dirty="0"/>
              <a:t> ، </a:t>
            </a:r>
            <a:r>
              <a:rPr lang="ar-IQ" sz="1600" dirty="0" err="1"/>
              <a:t>ﻓﺎﻟﺤﻘﯿﻘﺔ</a:t>
            </a:r>
            <a:r>
              <a:rPr lang="ar-IQ" sz="1600" dirty="0"/>
              <a:t> </a:t>
            </a:r>
            <a:r>
              <a:rPr lang="ar-IQ" sz="1600" dirty="0" err="1"/>
              <a:t>ﺷﻲء</a:t>
            </a:r>
            <a:r>
              <a:rPr lang="ar-IQ" sz="1600" dirty="0"/>
              <a:t> </a:t>
            </a:r>
            <a:r>
              <a:rPr lang="ar-IQ" sz="1600" dirty="0" err="1"/>
              <a:t>وﻣﺎ</a:t>
            </a:r>
            <a:r>
              <a:rPr lang="ar-IQ" sz="1600" dirty="0"/>
              <a:t> </a:t>
            </a:r>
            <a:r>
              <a:rPr lang="ar-IQ" sz="1600" dirty="0" err="1"/>
              <a:t>ﯾﺮﻏﺐ</a:t>
            </a:r>
            <a:r>
              <a:rPr lang="ar-IQ" sz="1600" dirty="0"/>
              <a:t> </a:t>
            </a:r>
            <a:r>
              <a:rPr lang="ar-IQ" sz="1600" dirty="0" err="1"/>
              <a:t>ﻓﯿﮫ</a:t>
            </a:r>
            <a:r>
              <a:rPr lang="ar-IQ" sz="1600" dirty="0"/>
              <a:t> </a:t>
            </a:r>
            <a:r>
              <a:rPr lang="ar-IQ" sz="1600" dirty="0" err="1"/>
              <a:t>ﺷﻲء</a:t>
            </a:r>
            <a:r>
              <a:rPr lang="ar-IQ" sz="1600" dirty="0"/>
              <a:t> </a:t>
            </a:r>
            <a:r>
              <a:rPr lang="ar-IQ" sz="1600" dirty="0" err="1"/>
              <a:t>أﺧﺮ</a:t>
            </a:r>
            <a:r>
              <a:rPr lang="ar-IQ" sz="1600" dirty="0" smtClean="0"/>
              <a:t>.</a:t>
            </a:r>
            <a:endParaRPr lang="en-US" sz="1600" dirty="0"/>
          </a:p>
        </p:txBody>
      </p:sp>
    </p:spTree>
    <p:extLst>
      <p:ext uri="{BB962C8B-B14F-4D97-AF65-F5344CB8AC3E}">
        <p14:creationId xmlns:p14="http://schemas.microsoft.com/office/powerpoint/2010/main" val="26232089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0000" advClick="0" advTm="0">
        <p15:prstTrans prst="curtains"/>
      </p:transition>
    </mc:Choice>
    <mc:Fallback>
      <p:transition spd="slow" advClick="0"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ﺧﻄﻮﺍﺕ</a:t>
            </a: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ﺍﻟﺒﺤﺚ</a:t>
            </a: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ﺍﻟﻌﻠﻤﻲ</a:t>
            </a:r>
            <a:endPar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noAutofit/>
          </a:bodyPr>
          <a:lstStyle/>
          <a:p>
            <a:pPr marL="0" indent="0" algn="just">
              <a:buNone/>
            </a:pPr>
            <a:r>
              <a:rPr lang="ar-IQ" sz="2000" dirty="0" err="1" smtClean="0"/>
              <a:t>ھﻨﺎك</a:t>
            </a:r>
            <a:r>
              <a:rPr lang="ar-IQ" sz="2000" dirty="0" smtClean="0"/>
              <a:t> </a:t>
            </a:r>
            <a:r>
              <a:rPr lang="ar-IQ" sz="2000" dirty="0" err="1"/>
              <a:t>ﻣﻦ</a:t>
            </a:r>
            <a:r>
              <a:rPr lang="ar-IQ" sz="2000" dirty="0"/>
              <a:t> </a:t>
            </a:r>
            <a:r>
              <a:rPr lang="ar-IQ" sz="2000" dirty="0" err="1"/>
              <a:t>ﯾﻌﺮف</a:t>
            </a:r>
            <a:r>
              <a:rPr lang="ar-IQ" sz="2000" dirty="0"/>
              <a:t> </a:t>
            </a:r>
            <a:r>
              <a:rPr lang="ar-IQ" sz="2000" dirty="0" err="1"/>
              <a:t>اﻟﻄﺮﯾﻘﺔ</a:t>
            </a:r>
            <a:r>
              <a:rPr lang="ar-IQ" sz="2000" dirty="0"/>
              <a:t> </a:t>
            </a:r>
            <a:r>
              <a:rPr lang="ar-IQ" sz="2000" dirty="0" err="1"/>
              <a:t>اﻟﻌﻠﻤﯿﺔ</a:t>
            </a:r>
            <a:r>
              <a:rPr lang="ar-IQ" sz="2000" dirty="0"/>
              <a:t> </a:t>
            </a:r>
            <a:r>
              <a:rPr lang="ar-IQ" sz="2000" dirty="0" err="1"/>
              <a:t>ﺑأﻧﮭﺎ</a:t>
            </a:r>
            <a:r>
              <a:rPr lang="ar-IQ" sz="2000" dirty="0"/>
              <a:t> </a:t>
            </a:r>
            <a:r>
              <a:rPr lang="ar-IQ" sz="2000" dirty="0" err="1"/>
              <a:t>اﻟﻄﺮﯾﻘﺔ</a:t>
            </a:r>
            <a:r>
              <a:rPr lang="ar-IQ" sz="2000" dirty="0"/>
              <a:t> </a:t>
            </a:r>
            <a:r>
              <a:rPr lang="ar-IQ" sz="2000" dirty="0" err="1"/>
              <a:t>اﻟﺘﻲ</a:t>
            </a:r>
            <a:r>
              <a:rPr lang="ar-IQ" sz="2000" dirty="0"/>
              <a:t> </a:t>
            </a:r>
            <a:r>
              <a:rPr lang="ar-IQ" sz="2000" dirty="0" err="1"/>
              <a:t>ﺗﻌﺘﻤﺪ</a:t>
            </a:r>
            <a:r>
              <a:rPr lang="ar-IQ" sz="2000" dirty="0"/>
              <a:t> </a:t>
            </a:r>
            <a:r>
              <a:rPr lang="ar-IQ" sz="2000" dirty="0" err="1"/>
              <a:t>ﻋﻠﻰ</a:t>
            </a:r>
            <a:r>
              <a:rPr lang="ar-IQ" sz="2000" dirty="0"/>
              <a:t> </a:t>
            </a:r>
            <a:r>
              <a:rPr lang="ar-IQ" sz="2000" dirty="0" err="1"/>
              <a:t>اﻟﺘﻔﻜﯿﺮ</a:t>
            </a:r>
            <a:r>
              <a:rPr lang="ar-IQ" sz="2000" dirty="0"/>
              <a:t> </a:t>
            </a:r>
            <a:r>
              <a:rPr lang="ar-IQ" sz="2000" dirty="0" err="1"/>
              <a:t>اﻻﺳﺘﻘﺮاﺋﻲ</a:t>
            </a:r>
            <a:r>
              <a:rPr lang="ar-IQ" sz="2000" dirty="0"/>
              <a:t> </a:t>
            </a:r>
            <a:r>
              <a:rPr lang="ar-IQ" sz="2000" dirty="0" err="1"/>
              <a:t>واﻻﺳﺘﻨﺘﺎﺟﻲ</a:t>
            </a:r>
            <a:r>
              <a:rPr lang="ar-IQ" sz="2000" dirty="0"/>
              <a:t> ، </a:t>
            </a:r>
            <a:r>
              <a:rPr lang="ar-IQ" sz="2000" dirty="0" err="1"/>
              <a:t>وﺗﺴﺘﺨﺪم</a:t>
            </a:r>
            <a:r>
              <a:rPr lang="ar-IQ" sz="2000" dirty="0"/>
              <a:t> </a:t>
            </a:r>
            <a:r>
              <a:rPr lang="ar-IQ" sz="2000" dirty="0" err="1"/>
              <a:t>أﺳﺎﻟﯿﺐ</a:t>
            </a:r>
            <a:r>
              <a:rPr lang="ar-IQ" sz="2000" dirty="0"/>
              <a:t> </a:t>
            </a:r>
            <a:r>
              <a:rPr lang="ar-IQ" sz="2000" dirty="0" err="1"/>
              <a:t>اﻟﻤﻼﺣﻈﺔ</a:t>
            </a:r>
            <a:r>
              <a:rPr lang="ar-IQ" sz="2000" dirty="0"/>
              <a:t> </a:t>
            </a:r>
            <a:r>
              <a:rPr lang="ar-IQ" sz="2000" dirty="0" err="1"/>
              <a:t>اﻟﻌﻠﻤﯿﺔ</a:t>
            </a:r>
            <a:r>
              <a:rPr lang="ar-IQ" sz="2000" dirty="0"/>
              <a:t> </a:t>
            </a:r>
            <a:r>
              <a:rPr lang="ar-IQ" sz="2000" dirty="0" err="1"/>
              <a:t>وﻓﺮض</a:t>
            </a:r>
            <a:r>
              <a:rPr lang="ar-IQ" sz="2000" dirty="0"/>
              <a:t> </a:t>
            </a:r>
            <a:r>
              <a:rPr lang="ar-IQ" sz="2000" dirty="0" err="1"/>
              <a:t>اﻟﻔﺮوض</a:t>
            </a:r>
            <a:r>
              <a:rPr lang="ar-IQ" sz="2000" dirty="0"/>
              <a:t> ، </a:t>
            </a:r>
            <a:r>
              <a:rPr lang="ar-IQ" sz="2000" dirty="0" err="1"/>
              <a:t>واﻟﺘﺠﺮﺑﺔ</a:t>
            </a:r>
            <a:r>
              <a:rPr lang="ar-IQ" sz="2000" dirty="0"/>
              <a:t> </a:t>
            </a:r>
            <a:r>
              <a:rPr lang="ar-IQ" sz="2000" dirty="0" err="1"/>
              <a:t>ﻟﺤﻞ</a:t>
            </a:r>
            <a:r>
              <a:rPr lang="ar-IQ" sz="2000" dirty="0"/>
              <a:t> </a:t>
            </a:r>
            <a:r>
              <a:rPr lang="ar-IQ" sz="2000" dirty="0" err="1"/>
              <a:t>اﻟﻤﺸﻜﻠﺔ</a:t>
            </a:r>
            <a:r>
              <a:rPr lang="ar-IQ" sz="2000" dirty="0"/>
              <a:t> </a:t>
            </a:r>
            <a:r>
              <a:rPr lang="ar-IQ" sz="2000" dirty="0" err="1"/>
              <a:t>واﻟﻮﺻﻮل</a:t>
            </a:r>
            <a:r>
              <a:rPr lang="ar-IQ" sz="2000" dirty="0"/>
              <a:t> </a:t>
            </a:r>
            <a:r>
              <a:rPr lang="ar-IQ" sz="2000" dirty="0" err="1"/>
              <a:t>اﻟﻰ</a:t>
            </a:r>
            <a:r>
              <a:rPr lang="ar-IQ" sz="2000" dirty="0"/>
              <a:t> </a:t>
            </a:r>
            <a:r>
              <a:rPr lang="ar-IQ" sz="2000" dirty="0" err="1"/>
              <a:t>ﻧﺘﯿﺠﺔ</a:t>
            </a:r>
            <a:r>
              <a:rPr lang="ar-IQ" sz="2000" dirty="0"/>
              <a:t> </a:t>
            </a:r>
            <a:r>
              <a:rPr lang="ar-IQ" sz="2000" dirty="0" err="1"/>
              <a:t>ﻣﻌﯿﻨﺔ</a:t>
            </a:r>
            <a:r>
              <a:rPr lang="ar-IQ" sz="2000" dirty="0"/>
              <a:t> ، </a:t>
            </a:r>
            <a:r>
              <a:rPr lang="ar-IQ" sz="2000" dirty="0" err="1"/>
              <a:t>وﻟﻐﺮض</a:t>
            </a:r>
            <a:r>
              <a:rPr lang="ar-IQ" sz="2000" dirty="0"/>
              <a:t> </a:t>
            </a:r>
            <a:r>
              <a:rPr lang="ar-IQ" sz="2000" dirty="0" err="1"/>
              <a:t>اﻟﺘﺒﺴﯿﻂ</a:t>
            </a:r>
            <a:r>
              <a:rPr lang="ar-IQ" sz="2000" dirty="0"/>
              <a:t> </a:t>
            </a:r>
            <a:r>
              <a:rPr lang="ar-IQ" sz="2000" dirty="0" err="1"/>
              <a:t>ﯾﻜﺜﺮ</a:t>
            </a:r>
            <a:r>
              <a:rPr lang="ar-IQ" sz="2000" dirty="0"/>
              <a:t> </a:t>
            </a:r>
            <a:r>
              <a:rPr lang="ar-IQ" sz="2000" dirty="0" err="1"/>
              <a:t>وﺻﻒ</a:t>
            </a:r>
            <a:r>
              <a:rPr lang="ar-IQ" sz="2000" dirty="0"/>
              <a:t> </a:t>
            </a:r>
            <a:r>
              <a:rPr lang="ar-IQ" sz="2000" dirty="0" err="1"/>
              <a:t>اﻟﻄﺮﯾﻘﺔ</a:t>
            </a:r>
            <a:r>
              <a:rPr lang="ar-IQ" sz="2000" dirty="0"/>
              <a:t> </a:t>
            </a:r>
            <a:r>
              <a:rPr lang="ar-IQ" sz="2000" dirty="0" err="1"/>
              <a:t>اﻟﻌﻠﻤﯿﺔ</a:t>
            </a:r>
            <a:r>
              <a:rPr lang="ar-IQ" sz="2000" dirty="0"/>
              <a:t> </a:t>
            </a:r>
            <a:r>
              <a:rPr lang="ar-IQ" sz="2000" dirty="0" err="1"/>
              <a:t>ﻓﻲ</a:t>
            </a:r>
            <a:r>
              <a:rPr lang="ar-IQ" sz="2000" dirty="0"/>
              <a:t> </a:t>
            </a:r>
            <a:r>
              <a:rPr lang="ar-IQ" sz="2000" dirty="0" err="1"/>
              <a:t>ﺻﻮرة</a:t>
            </a:r>
            <a:r>
              <a:rPr lang="ar-IQ" sz="2000" dirty="0"/>
              <a:t> </a:t>
            </a:r>
            <a:r>
              <a:rPr lang="ar-IQ" sz="2000" dirty="0" err="1"/>
              <a:t>ﻣﺠﻤﻮﻋﺔ</a:t>
            </a:r>
            <a:r>
              <a:rPr lang="ar-IQ" sz="2000" dirty="0"/>
              <a:t> </a:t>
            </a:r>
            <a:r>
              <a:rPr lang="ar-IQ" sz="2000" dirty="0" err="1"/>
              <a:t>ﻣﻦ</a:t>
            </a:r>
            <a:r>
              <a:rPr lang="ar-IQ" sz="2000" dirty="0"/>
              <a:t> </a:t>
            </a:r>
            <a:r>
              <a:rPr lang="ar-IQ" sz="2000" dirty="0" err="1"/>
              <a:t>اﻟﺨﻄﻮات</a:t>
            </a:r>
            <a:r>
              <a:rPr lang="ar-IQ" sz="2000" dirty="0"/>
              <a:t> </a:t>
            </a:r>
            <a:r>
              <a:rPr lang="ar-IQ" sz="2000" dirty="0" err="1"/>
              <a:t>وﻣﻦ</a:t>
            </a:r>
            <a:r>
              <a:rPr lang="ar-IQ" sz="2000" dirty="0"/>
              <a:t> </a:t>
            </a:r>
            <a:r>
              <a:rPr lang="ar-IQ" sz="2000" dirty="0" err="1"/>
              <a:t>أﻣﺜﻠﺘﮭﺎ</a:t>
            </a:r>
            <a:r>
              <a:rPr lang="ar-IQ" sz="2000" dirty="0"/>
              <a:t> </a:t>
            </a:r>
            <a:r>
              <a:rPr lang="ar-IQ" sz="2000" dirty="0" err="1"/>
              <a:t>اﻟﺨﻄﻮات</a:t>
            </a:r>
            <a:r>
              <a:rPr lang="ar-IQ" sz="2000" dirty="0"/>
              <a:t> </a:t>
            </a:r>
            <a:r>
              <a:rPr lang="ar-IQ" sz="2000" dirty="0" err="1"/>
              <a:t>اﻻﺗﯿﺔ</a:t>
            </a:r>
            <a:r>
              <a:rPr lang="ar-IQ" sz="2000" dirty="0"/>
              <a:t> :</a:t>
            </a:r>
            <a:endParaRPr lang="en-US" sz="2000" dirty="0"/>
          </a:p>
          <a:p>
            <a:pPr marL="0" indent="0" algn="just">
              <a:buNone/>
            </a:pPr>
            <a:r>
              <a:rPr lang="ar-IQ" sz="2000" dirty="0"/>
              <a:t>1</a:t>
            </a:r>
            <a:r>
              <a:rPr lang="ar-IQ" sz="2000" dirty="0" smtClean="0"/>
              <a:t>- </a:t>
            </a:r>
            <a:r>
              <a:rPr lang="ar-IQ" sz="2000" dirty="0" err="1"/>
              <a:t>ﺗﺤﺪﯾﺪ</a:t>
            </a:r>
            <a:r>
              <a:rPr lang="ar-IQ" sz="2000" dirty="0"/>
              <a:t> </a:t>
            </a:r>
            <a:r>
              <a:rPr lang="ar-IQ" sz="2000" dirty="0" err="1"/>
              <a:t>اﻟﻤﺸﻜﻠﺔ</a:t>
            </a:r>
            <a:r>
              <a:rPr lang="ar-IQ" sz="2000" dirty="0"/>
              <a:t> </a:t>
            </a:r>
            <a:endParaRPr lang="en-US" sz="2000" dirty="0"/>
          </a:p>
          <a:p>
            <a:pPr marL="0" indent="0" algn="just">
              <a:buNone/>
            </a:pPr>
            <a:r>
              <a:rPr lang="ar-IQ" sz="2000" dirty="0"/>
              <a:t>2</a:t>
            </a:r>
            <a:r>
              <a:rPr lang="ar-IQ" sz="2000" dirty="0" smtClean="0"/>
              <a:t>- </a:t>
            </a:r>
            <a:r>
              <a:rPr lang="ar-IQ" sz="2000" dirty="0" err="1"/>
              <a:t>ﺟﻤﻊ</a:t>
            </a:r>
            <a:r>
              <a:rPr lang="ar-IQ" sz="2000" dirty="0"/>
              <a:t> </a:t>
            </a:r>
            <a:r>
              <a:rPr lang="ar-IQ" sz="2000" dirty="0" err="1"/>
              <a:t>اﻟﺒﯿﺎﻧﺎت</a:t>
            </a:r>
            <a:r>
              <a:rPr lang="ar-IQ" sz="2000" dirty="0"/>
              <a:t> </a:t>
            </a:r>
            <a:r>
              <a:rPr lang="ar-IQ" sz="2000" dirty="0" err="1"/>
              <a:t>واﻟﻤﻼﺣﻈﺎت</a:t>
            </a:r>
            <a:r>
              <a:rPr lang="ar-IQ" sz="2000" dirty="0"/>
              <a:t> </a:t>
            </a:r>
            <a:r>
              <a:rPr lang="ar-IQ" sz="2000" dirty="0" err="1"/>
              <a:t>اﻟﻤﺘﺼﻠﺔ</a:t>
            </a:r>
            <a:r>
              <a:rPr lang="ar-IQ" sz="2000" dirty="0"/>
              <a:t> </a:t>
            </a:r>
            <a:r>
              <a:rPr lang="ar-IQ" sz="2000" dirty="0" err="1"/>
              <a:t>ﺑﺎﻟﻤﺸﻜﻠﺔ</a:t>
            </a:r>
            <a:r>
              <a:rPr lang="ar-IQ" sz="2000" dirty="0"/>
              <a:t> </a:t>
            </a:r>
            <a:r>
              <a:rPr lang="ar-IQ" sz="2000" dirty="0" err="1"/>
              <a:t>وﺗﻨﻈﯿﻤﮭﺎ</a:t>
            </a:r>
            <a:r>
              <a:rPr lang="ar-IQ" sz="2000" dirty="0"/>
              <a:t> </a:t>
            </a:r>
            <a:endParaRPr lang="en-US" sz="2000" dirty="0"/>
          </a:p>
          <a:p>
            <a:pPr marL="0" indent="0" algn="just">
              <a:buNone/>
            </a:pPr>
            <a:r>
              <a:rPr lang="ar-IQ" sz="2000" dirty="0"/>
              <a:t>3</a:t>
            </a:r>
            <a:r>
              <a:rPr lang="ar-IQ" sz="2000" dirty="0" smtClean="0"/>
              <a:t>- </a:t>
            </a:r>
            <a:r>
              <a:rPr lang="ar-IQ" sz="2000" dirty="0" err="1"/>
              <a:t>ﻓﺮض</a:t>
            </a:r>
            <a:r>
              <a:rPr lang="ar-IQ" sz="2000" dirty="0"/>
              <a:t> </a:t>
            </a:r>
            <a:r>
              <a:rPr lang="ar-IQ" sz="2000" dirty="0" err="1"/>
              <a:t>اﻟﻔﺮوض</a:t>
            </a:r>
            <a:r>
              <a:rPr lang="ar-IQ" sz="2000" dirty="0"/>
              <a:t> </a:t>
            </a:r>
            <a:r>
              <a:rPr lang="ar-IQ" sz="2000" dirty="0" err="1"/>
              <a:t>اﻟﻤﻨﺎﺳﺒﺔ</a:t>
            </a:r>
            <a:r>
              <a:rPr lang="ar-IQ" sz="2000" dirty="0"/>
              <a:t> </a:t>
            </a:r>
            <a:endParaRPr lang="en-US" sz="2000" dirty="0"/>
          </a:p>
          <a:p>
            <a:pPr marL="0" indent="0" algn="just">
              <a:buNone/>
            </a:pPr>
            <a:r>
              <a:rPr lang="ar-IQ" sz="2000" dirty="0"/>
              <a:t>4</a:t>
            </a:r>
            <a:r>
              <a:rPr lang="ar-IQ" sz="2000" dirty="0" smtClean="0"/>
              <a:t>- </a:t>
            </a:r>
            <a:r>
              <a:rPr lang="ar-IQ" sz="2000" dirty="0" err="1"/>
              <a:t>اﺧﺘﺒﺎر</a:t>
            </a:r>
            <a:r>
              <a:rPr lang="ar-IQ" sz="2000" dirty="0"/>
              <a:t> </a:t>
            </a:r>
            <a:r>
              <a:rPr lang="ar-IQ" sz="2000" dirty="0" err="1"/>
              <a:t>أﻧﺴﺐ</a:t>
            </a:r>
            <a:r>
              <a:rPr lang="ar-IQ" sz="2000" dirty="0"/>
              <a:t> </a:t>
            </a:r>
            <a:r>
              <a:rPr lang="ar-IQ" sz="2000" dirty="0" err="1"/>
              <a:t>ھﺬه</a:t>
            </a:r>
            <a:r>
              <a:rPr lang="ar-IQ" sz="2000" dirty="0"/>
              <a:t> </a:t>
            </a:r>
            <a:r>
              <a:rPr lang="ar-IQ" sz="2000" dirty="0" err="1"/>
              <a:t>اﻟﻔﺮوض</a:t>
            </a:r>
            <a:r>
              <a:rPr lang="ar-IQ" sz="2000" dirty="0"/>
              <a:t> </a:t>
            </a:r>
            <a:endParaRPr lang="en-US" sz="2000" dirty="0"/>
          </a:p>
          <a:p>
            <a:pPr marL="0" indent="0" algn="just">
              <a:buNone/>
            </a:pPr>
            <a:r>
              <a:rPr lang="ar-IQ" sz="2000" dirty="0"/>
              <a:t>5</a:t>
            </a:r>
            <a:r>
              <a:rPr lang="ar-IQ" sz="2000" dirty="0" smtClean="0"/>
              <a:t>- </a:t>
            </a:r>
            <a:r>
              <a:rPr lang="ar-IQ" sz="2000" dirty="0" err="1"/>
              <a:t>اﺧﺘﺒﺎر</a:t>
            </a:r>
            <a:r>
              <a:rPr lang="ar-IQ" sz="2000" dirty="0"/>
              <a:t> </a:t>
            </a:r>
            <a:r>
              <a:rPr lang="ar-IQ" sz="2000" dirty="0" err="1"/>
              <a:t>ﺻﺤﺔ</a:t>
            </a:r>
            <a:r>
              <a:rPr lang="ar-IQ" sz="2000" dirty="0"/>
              <a:t> </a:t>
            </a:r>
            <a:r>
              <a:rPr lang="ar-IQ" sz="2000" dirty="0" err="1"/>
              <a:t>اﻟﻔﺮوض</a:t>
            </a:r>
            <a:r>
              <a:rPr lang="ar-IQ" sz="2000" dirty="0"/>
              <a:t> </a:t>
            </a:r>
            <a:endParaRPr lang="en-US" sz="2000" dirty="0"/>
          </a:p>
          <a:p>
            <a:pPr marL="0" indent="0" algn="just">
              <a:buNone/>
            </a:pPr>
            <a:r>
              <a:rPr lang="ar-IQ" sz="2000" dirty="0"/>
              <a:t>6</a:t>
            </a:r>
            <a:r>
              <a:rPr lang="ar-IQ" sz="2000" dirty="0" smtClean="0"/>
              <a:t>- </a:t>
            </a:r>
            <a:r>
              <a:rPr lang="ar-IQ" sz="2000" dirty="0" err="1"/>
              <a:t>اﺳﺘﺨﺪام</a:t>
            </a:r>
            <a:r>
              <a:rPr lang="ar-IQ" sz="2000" dirty="0"/>
              <a:t> </a:t>
            </a:r>
            <a:r>
              <a:rPr lang="ar-IQ" sz="2000" dirty="0" err="1"/>
              <a:t>اﻟﻨﺘﺎﺋﺞ</a:t>
            </a:r>
            <a:r>
              <a:rPr lang="ar-IQ" sz="2000" dirty="0"/>
              <a:t> أو </a:t>
            </a:r>
            <a:r>
              <a:rPr lang="ar-IQ" sz="2000" dirty="0" err="1"/>
              <a:t>اﻟﺤﻠﻮل</a:t>
            </a:r>
            <a:r>
              <a:rPr lang="ar-IQ" sz="2000" dirty="0"/>
              <a:t> </a:t>
            </a:r>
            <a:endParaRPr lang="ar-IQ" sz="2000" dirty="0"/>
          </a:p>
        </p:txBody>
      </p:sp>
    </p:spTree>
    <p:extLst>
      <p:ext uri="{BB962C8B-B14F-4D97-AF65-F5344CB8AC3E}">
        <p14:creationId xmlns:p14="http://schemas.microsoft.com/office/powerpoint/2010/main" val="25291434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0000" advClick="0" advTm="0">
        <p15:prstTrans prst="curtains"/>
      </p:transition>
    </mc:Choice>
    <mc:Fallback>
      <p:transition spd="slow" advClick="0"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1992" y="2356476"/>
            <a:ext cx="6151727" cy="335916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678064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ppt_x</p:attrName>
                                        </p:attrNameLst>
                                      </p:cBhvr>
                                      <p:tavLst>
                                        <p:tav tm="0">
                                          <p:val>
                                            <p:strVal val="#ppt_x"/>
                                          </p:val>
                                        </p:tav>
                                        <p:tav tm="100000">
                                          <p:val>
                                            <p:strVal val="#ppt_x"/>
                                          </p:val>
                                        </p:tav>
                                      </p:tavLst>
                                    </p:anim>
                                    <p:anim calcmode="lin" valueType="num">
                                      <p:cBhvr>
                                        <p:cTn id="9" dur="5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42449" y="624110"/>
            <a:ext cx="9662164" cy="1031818"/>
          </a:xfrm>
        </p:spPr>
        <p:txBody>
          <a:bodyPr>
            <a:normAutofit fontScale="90000"/>
          </a:bodyPr>
          <a:lstStyle/>
          <a:p>
            <a:pPr algn="ctr"/>
            <a:r>
              <a:rPr lang="ar-IQ" sz="2800" b="1" dirty="0" err="1"/>
              <a:t>ﺃﻋﻼﻡ</a:t>
            </a:r>
            <a:r>
              <a:rPr lang="ar-IQ" sz="2800" b="1" dirty="0"/>
              <a:t> </a:t>
            </a:r>
            <a:r>
              <a:rPr lang="ar-IQ" sz="2800" b="1" dirty="0" err="1"/>
              <a:t>ﺍﻟﻔﻜﺮ</a:t>
            </a:r>
            <a:r>
              <a:rPr lang="ar-IQ" sz="2800" b="1" dirty="0"/>
              <a:t> </a:t>
            </a:r>
            <a:r>
              <a:rPr lang="ar-IQ" sz="2800" b="1" dirty="0" err="1"/>
              <a:t>ﺍﻟﺘﺮﺑﻮﻱ</a:t>
            </a:r>
            <a:r>
              <a:rPr lang="ar-IQ" sz="2800" b="1" dirty="0"/>
              <a:t> </a:t>
            </a:r>
            <a:r>
              <a:rPr lang="ar-IQ" sz="2800" b="1" dirty="0" err="1"/>
              <a:t>ﺍﻟﻐﺮﺑﻲ</a:t>
            </a:r>
            <a:r>
              <a:rPr lang="ar-IQ" sz="2800" b="1" dirty="0"/>
              <a:t> </a:t>
            </a:r>
            <a:r>
              <a:rPr lang="en-US" sz="2800" dirty="0"/>
              <a:t/>
            </a:r>
            <a:br>
              <a:rPr lang="en-US" sz="2800" dirty="0"/>
            </a:br>
            <a:r>
              <a:rPr lang="en-US" dirty="0"/>
              <a:t/>
            </a:r>
            <a:br>
              <a:rPr lang="en-US" dirty="0"/>
            </a:br>
            <a:r>
              <a:rPr lang="ar-IQ" sz="4000" b="1" i="1" dirty="0" smtClean="0"/>
              <a:t/>
            </a:r>
            <a:br>
              <a:rPr lang="ar-IQ" sz="4000" b="1" i="1" dirty="0" smtClean="0"/>
            </a:br>
            <a:r>
              <a:rPr lang="en-US" sz="2000" dirty="0" smtClean="0"/>
              <a:t/>
            </a:r>
            <a:br>
              <a:rPr lang="en-US" sz="2000" dirty="0" smtClean="0"/>
            </a:br>
            <a:endParaRPr lang="ar-IQ" sz="2000" dirty="0"/>
          </a:p>
        </p:txBody>
      </p:sp>
      <p:sp>
        <p:nvSpPr>
          <p:cNvPr id="3" name="عنصر نائب للمحتوى 2"/>
          <p:cNvSpPr>
            <a:spLocks noGrp="1"/>
          </p:cNvSpPr>
          <p:nvPr>
            <p:ph idx="1"/>
          </p:nvPr>
        </p:nvSpPr>
        <p:spPr>
          <a:xfrm>
            <a:off x="2333767" y="1655928"/>
            <a:ext cx="9170845" cy="4840405"/>
          </a:xfrm>
          <a:ln>
            <a:noFill/>
          </a:ln>
          <a:effectLst>
            <a:outerShdw blurRad="149987" dist="250190" dir="8460000" algn="ctr">
              <a:srgbClr val="000000">
                <a:alpha val="28000"/>
              </a:srgbClr>
            </a:outerShdw>
          </a:effectLst>
        </p:spPr>
        <p:txBody>
          <a:bodyPr>
            <a:normAutofit fontScale="25000" lnSpcReduction="20000"/>
          </a:bodyPr>
          <a:lstStyle/>
          <a:p>
            <a:pPr marL="0" indent="0" algn="just">
              <a:buNone/>
            </a:pPr>
            <a:r>
              <a:rPr lang="ar-IQ" sz="9600" b="1" dirty="0" err="1" smtClean="0"/>
              <a:t>أﻭﻻً</a:t>
            </a:r>
            <a:r>
              <a:rPr lang="ar-IQ" sz="9600" b="1" dirty="0" smtClean="0"/>
              <a:t> </a:t>
            </a:r>
            <a:r>
              <a:rPr lang="ar-IQ" sz="9600" b="1" dirty="0"/>
              <a:t>: </a:t>
            </a:r>
            <a:r>
              <a:rPr lang="ar-IQ" sz="9600" b="1" dirty="0" err="1"/>
              <a:t>ﺟﺎﻥ</a:t>
            </a:r>
            <a:r>
              <a:rPr lang="ar-IQ" sz="9600" b="1" dirty="0"/>
              <a:t> </a:t>
            </a:r>
            <a:r>
              <a:rPr lang="ar-IQ" sz="9600" b="1" dirty="0" err="1"/>
              <a:t>ﺟﺎﻙ</a:t>
            </a:r>
            <a:r>
              <a:rPr lang="ar-IQ" sz="9600" b="1" dirty="0"/>
              <a:t> </a:t>
            </a:r>
            <a:r>
              <a:rPr lang="ar-IQ" sz="9600" b="1" dirty="0" err="1" smtClean="0"/>
              <a:t>ﺭﻭﺳﻮ</a:t>
            </a:r>
            <a:endParaRPr lang="ar-IQ" sz="9600" b="1" dirty="0" smtClean="0"/>
          </a:p>
          <a:p>
            <a:pPr marL="0" indent="0" algn="just">
              <a:buNone/>
            </a:pPr>
            <a:r>
              <a:rPr lang="ar-IQ" sz="9600" dirty="0" err="1"/>
              <a:t>وﻟﺪ</a:t>
            </a:r>
            <a:r>
              <a:rPr lang="ar-IQ" sz="9600" dirty="0"/>
              <a:t> </a:t>
            </a:r>
            <a:r>
              <a:rPr lang="ar-IQ" sz="9600" dirty="0" err="1"/>
              <a:t>ﻓﻲ</a:t>
            </a:r>
            <a:r>
              <a:rPr lang="ar-IQ" sz="9600" dirty="0"/>
              <a:t> </a:t>
            </a:r>
            <a:r>
              <a:rPr lang="ar-IQ" sz="9600" dirty="0" err="1"/>
              <a:t>ﺟﻨﯿﻒ</a:t>
            </a:r>
            <a:r>
              <a:rPr lang="ar-IQ" sz="9600" dirty="0"/>
              <a:t> </a:t>
            </a:r>
            <a:r>
              <a:rPr lang="ar-IQ" sz="9600" dirty="0" err="1"/>
              <a:t>ﻋﺎم</a:t>
            </a:r>
            <a:r>
              <a:rPr lang="ar-IQ" sz="9600" dirty="0"/>
              <a:t> (١٧١٢م) </a:t>
            </a:r>
            <a:r>
              <a:rPr lang="ar-IQ" sz="9600" dirty="0" err="1"/>
              <a:t>ﺛﻢ</a:t>
            </a:r>
            <a:r>
              <a:rPr lang="ar-IQ" sz="9600" dirty="0"/>
              <a:t> </a:t>
            </a:r>
            <a:r>
              <a:rPr lang="ar-IQ" sz="9600" dirty="0" err="1"/>
              <a:t>أﺻﺒﺢ</a:t>
            </a:r>
            <a:r>
              <a:rPr lang="ar-IQ" sz="9600" dirty="0"/>
              <a:t> </a:t>
            </a:r>
            <a:r>
              <a:rPr lang="ar-IQ" sz="9600" dirty="0" err="1"/>
              <a:t>واﺣﺪا</a:t>
            </a:r>
            <a:r>
              <a:rPr lang="ar-IQ" sz="9600" dirty="0"/>
              <a:t>  </a:t>
            </a:r>
            <a:r>
              <a:rPr lang="ar-IQ" sz="9600" dirty="0" err="1"/>
              <a:t>ﻣﻦ</a:t>
            </a:r>
            <a:r>
              <a:rPr lang="ar-IQ" sz="9600" dirty="0"/>
              <a:t> </a:t>
            </a:r>
            <a:r>
              <a:rPr lang="ar-IQ" sz="9600" dirty="0" err="1"/>
              <a:t>أﺑﺮز</a:t>
            </a:r>
            <a:r>
              <a:rPr lang="ar-IQ" sz="9600" dirty="0"/>
              <a:t> </a:t>
            </a:r>
            <a:r>
              <a:rPr lang="ar-IQ" sz="9600" dirty="0" err="1"/>
              <a:t>ﻣﻔﻜﺮي</a:t>
            </a:r>
            <a:r>
              <a:rPr lang="ar-IQ" sz="9600" dirty="0"/>
              <a:t> </a:t>
            </a:r>
            <a:r>
              <a:rPr lang="ar-IQ" sz="9600" dirty="0" err="1"/>
              <a:t>اﻟﻘﺮن</a:t>
            </a:r>
            <a:r>
              <a:rPr lang="ar-IQ" sz="9600" dirty="0"/>
              <a:t> </a:t>
            </a:r>
            <a:r>
              <a:rPr lang="ar-IQ" sz="9600" dirty="0" err="1"/>
              <a:t>اﻟﺜﺎﻣﻦ</a:t>
            </a:r>
            <a:r>
              <a:rPr lang="ar-IQ" sz="9600" dirty="0"/>
              <a:t> </a:t>
            </a:r>
            <a:r>
              <a:rPr lang="ar-IQ" sz="9600" dirty="0" err="1"/>
              <a:t>ﻋﺸﺮ</a:t>
            </a:r>
            <a:r>
              <a:rPr lang="ar-IQ" sz="9600" dirty="0"/>
              <a:t> </a:t>
            </a:r>
            <a:r>
              <a:rPr lang="ar-IQ" sz="9600" dirty="0" err="1"/>
              <a:t>ﺑﻔﺮﻧﺴﺎ</a:t>
            </a:r>
            <a:r>
              <a:rPr lang="ar-IQ" sz="9600" dirty="0"/>
              <a:t> </a:t>
            </a:r>
            <a:r>
              <a:rPr lang="ar-IQ" sz="9600" dirty="0" err="1"/>
              <a:t>ﻹﺳﮭﺎﻣﺎﺗﮫ</a:t>
            </a:r>
            <a:r>
              <a:rPr lang="ar-IQ" sz="9600" dirty="0"/>
              <a:t> </a:t>
            </a:r>
            <a:r>
              <a:rPr lang="ar-IQ" sz="9600" dirty="0" err="1"/>
              <a:t>اﻟﻜﺒﺮى</a:t>
            </a:r>
            <a:r>
              <a:rPr lang="ar-IQ" sz="9600" dirty="0"/>
              <a:t> </a:t>
            </a:r>
            <a:r>
              <a:rPr lang="ar-IQ" sz="9600" dirty="0" err="1"/>
              <a:t>ﻓﻲ</a:t>
            </a:r>
            <a:r>
              <a:rPr lang="ar-IQ" sz="9600" dirty="0"/>
              <a:t> </a:t>
            </a:r>
            <a:r>
              <a:rPr lang="ar-IQ" sz="9600" dirty="0" err="1"/>
              <a:t>اﻟﺘﻨﻮﯾﺮ</a:t>
            </a:r>
            <a:r>
              <a:rPr lang="ar-IQ" sz="9600" dirty="0"/>
              <a:t> </a:t>
            </a:r>
            <a:r>
              <a:rPr lang="ar-IQ" sz="9600" dirty="0" err="1"/>
              <a:t>واﻟﺘﻤﮭﯿﺪ</a:t>
            </a:r>
            <a:r>
              <a:rPr lang="ar-IQ" sz="9600" dirty="0"/>
              <a:t> </a:t>
            </a:r>
            <a:r>
              <a:rPr lang="ar-IQ" sz="9600" dirty="0" err="1"/>
              <a:t>ﻟﻠﺜﻮرة</a:t>
            </a:r>
            <a:r>
              <a:rPr lang="ar-IQ" sz="9600" dirty="0"/>
              <a:t> </a:t>
            </a:r>
            <a:r>
              <a:rPr lang="ar-IQ" sz="9600" dirty="0" err="1"/>
              <a:t>اﻟﻔﺮﻧﺴﯿﺔ</a:t>
            </a:r>
            <a:r>
              <a:rPr lang="ar-IQ" sz="9600" dirty="0"/>
              <a:t> </a:t>
            </a:r>
            <a:r>
              <a:rPr lang="ar-IQ" sz="9600" dirty="0" err="1"/>
              <a:t>اﻟﺘﻲ</a:t>
            </a:r>
            <a:r>
              <a:rPr lang="ar-IQ" sz="9600" dirty="0"/>
              <a:t> </a:t>
            </a:r>
            <a:r>
              <a:rPr lang="ar-IQ" sz="9600" dirty="0" err="1"/>
              <a:t>أﺛﺮت</a:t>
            </a:r>
            <a:r>
              <a:rPr lang="ar-IQ" sz="9600" dirty="0"/>
              <a:t> </a:t>
            </a:r>
            <a:r>
              <a:rPr lang="ar-IQ" sz="9600" dirty="0" err="1"/>
              <a:t>ﺑﺪورھﺎ</a:t>
            </a:r>
            <a:r>
              <a:rPr lang="ar-IQ" sz="9600" dirty="0"/>
              <a:t> </a:t>
            </a:r>
            <a:r>
              <a:rPr lang="ar-IQ" sz="9600" dirty="0" err="1"/>
              <a:t>ﻓﻲ</a:t>
            </a:r>
            <a:r>
              <a:rPr lang="ar-IQ" sz="9600" dirty="0"/>
              <a:t> </a:t>
            </a:r>
            <a:r>
              <a:rPr lang="ar-IQ" sz="9600" dirty="0" err="1"/>
              <a:t>أورﺑﺎ</a:t>
            </a:r>
            <a:r>
              <a:rPr lang="ar-IQ" sz="9600" dirty="0"/>
              <a:t> </a:t>
            </a:r>
            <a:r>
              <a:rPr lang="ar-IQ" sz="9600" dirty="0" err="1"/>
              <a:t>أوﻻً</a:t>
            </a:r>
            <a:r>
              <a:rPr lang="ar-IQ" sz="9600" dirty="0"/>
              <a:t>  </a:t>
            </a:r>
            <a:r>
              <a:rPr lang="ar-IQ" sz="9600" dirty="0" err="1"/>
              <a:t>ﺛﻢ</a:t>
            </a:r>
            <a:r>
              <a:rPr lang="ar-IQ" sz="9600" dirty="0"/>
              <a:t> </a:t>
            </a:r>
            <a:r>
              <a:rPr lang="ar-IQ" sz="9600" dirty="0" err="1"/>
              <a:t>ﻓﻲ</a:t>
            </a:r>
            <a:r>
              <a:rPr lang="ar-IQ" sz="9600" dirty="0"/>
              <a:t> </a:t>
            </a:r>
            <a:r>
              <a:rPr lang="ar-IQ" sz="9600" dirty="0" err="1"/>
              <a:t>اﻟﻘﺎرات</a:t>
            </a:r>
            <a:r>
              <a:rPr lang="ar-IQ" sz="9600" dirty="0"/>
              <a:t> </a:t>
            </a:r>
            <a:r>
              <a:rPr lang="ar-IQ" sz="9600" dirty="0" err="1"/>
              <a:t>ﻛﻠﮭﺎ</a:t>
            </a:r>
            <a:r>
              <a:rPr lang="ar-IQ" sz="9600" dirty="0"/>
              <a:t> ، </a:t>
            </a:r>
            <a:r>
              <a:rPr lang="ar-IQ" sz="9600" dirty="0" err="1"/>
              <a:t>ﻛﺎن</a:t>
            </a:r>
            <a:r>
              <a:rPr lang="ar-IQ" sz="9600" dirty="0"/>
              <a:t> </a:t>
            </a:r>
            <a:r>
              <a:rPr lang="ar-IQ" sz="9600" dirty="0" err="1"/>
              <a:t>روﺳﻮ</a:t>
            </a:r>
            <a:r>
              <a:rPr lang="ar-IQ" sz="9600" dirty="0"/>
              <a:t> </a:t>
            </a:r>
            <a:r>
              <a:rPr lang="ar-IQ" sz="9600" dirty="0" err="1"/>
              <a:t>ﻋﺎﻟﻤﺎً</a:t>
            </a:r>
            <a:r>
              <a:rPr lang="ar-IQ" sz="9600" dirty="0"/>
              <a:t>  </a:t>
            </a:r>
            <a:r>
              <a:rPr lang="ar-IQ" sz="9600" dirty="0" err="1"/>
              <a:t>ﻣﻮﺳﻮﻋﯿﺎً</a:t>
            </a:r>
            <a:r>
              <a:rPr lang="ar-IQ" sz="9600" dirty="0"/>
              <a:t>  </a:t>
            </a:r>
            <a:r>
              <a:rPr lang="ar-IQ" sz="9600" dirty="0" err="1"/>
              <a:t>ﻟﮫ</a:t>
            </a:r>
            <a:r>
              <a:rPr lang="ar-IQ" sz="9600" dirty="0"/>
              <a:t> </a:t>
            </a:r>
            <a:r>
              <a:rPr lang="ar-IQ" sz="9600" dirty="0" err="1"/>
              <a:t>ﻋﻄﺎء</a:t>
            </a:r>
            <a:r>
              <a:rPr lang="ar-IQ" sz="9600" dirty="0"/>
              <a:t> </a:t>
            </a:r>
            <a:r>
              <a:rPr lang="ar-IQ" sz="9600" dirty="0" err="1"/>
              <a:t>ﻛﺒﯿﺮ</a:t>
            </a:r>
            <a:r>
              <a:rPr lang="ar-IQ" sz="9600" dirty="0"/>
              <a:t> </a:t>
            </a:r>
            <a:r>
              <a:rPr lang="ar-IQ" sz="9600" dirty="0" err="1"/>
              <a:t>ﻓﻲ</a:t>
            </a:r>
            <a:r>
              <a:rPr lang="ar-IQ" sz="9600" dirty="0"/>
              <a:t> </a:t>
            </a:r>
            <a:r>
              <a:rPr lang="ar-IQ" sz="9600" dirty="0" err="1"/>
              <a:t>أﻛﺜﺮﻣﻦ</a:t>
            </a:r>
            <a:r>
              <a:rPr lang="ar-IQ" sz="9600" dirty="0"/>
              <a:t> </a:t>
            </a:r>
            <a:r>
              <a:rPr lang="ar-IQ" sz="9600" dirty="0" err="1"/>
              <a:t>ﻣﯿﺪان</a:t>
            </a:r>
            <a:r>
              <a:rPr lang="ar-IQ" sz="9600" dirty="0"/>
              <a:t> ، </a:t>
            </a:r>
            <a:r>
              <a:rPr lang="ar-IQ" sz="9600" dirty="0" err="1"/>
              <a:t>ﻓﻘﺪ</a:t>
            </a:r>
            <a:r>
              <a:rPr lang="ar-IQ" sz="9600" dirty="0"/>
              <a:t> </a:t>
            </a:r>
            <a:r>
              <a:rPr lang="ar-IQ" sz="9600" dirty="0" err="1"/>
              <a:t>ﻛﺎن</a:t>
            </a:r>
            <a:r>
              <a:rPr lang="ar-IQ" sz="9600" dirty="0"/>
              <a:t> </a:t>
            </a:r>
            <a:r>
              <a:rPr lang="ar-IQ" sz="9600" dirty="0" err="1"/>
              <a:t>ﻣﻔﻜﺮاً</a:t>
            </a:r>
            <a:r>
              <a:rPr lang="ar-IQ" sz="9600" dirty="0"/>
              <a:t> </a:t>
            </a:r>
            <a:r>
              <a:rPr lang="ar-IQ" sz="9600" dirty="0" err="1"/>
              <a:t>ﺳﯿﺎﺳﯿﺎً</a:t>
            </a:r>
            <a:r>
              <a:rPr lang="ar-IQ" sz="9600" dirty="0"/>
              <a:t> </a:t>
            </a:r>
            <a:r>
              <a:rPr lang="ar-IQ" sz="9600" dirty="0" err="1"/>
              <a:t>وﻋﺎﻟﻢ</a:t>
            </a:r>
            <a:r>
              <a:rPr lang="ar-IQ" sz="9600" dirty="0"/>
              <a:t> </a:t>
            </a:r>
            <a:r>
              <a:rPr lang="ar-IQ" sz="9600" dirty="0" err="1"/>
              <a:t>أﺧﻼق</a:t>
            </a:r>
            <a:r>
              <a:rPr lang="ar-IQ" sz="9600" dirty="0"/>
              <a:t> </a:t>
            </a:r>
            <a:r>
              <a:rPr lang="ar-IQ" sz="9600" dirty="0" err="1"/>
              <a:t>وﻋﺎرﻓﺎً</a:t>
            </a:r>
            <a:r>
              <a:rPr lang="ar-IQ" sz="9600" dirty="0"/>
              <a:t> </a:t>
            </a:r>
            <a:r>
              <a:rPr lang="ar-IQ" sz="9600" dirty="0" err="1"/>
              <a:t>ﺑﺎﻟﻔﻨﻮن</a:t>
            </a:r>
            <a:r>
              <a:rPr lang="ar-IQ" sz="9600" dirty="0"/>
              <a:t> </a:t>
            </a:r>
            <a:r>
              <a:rPr lang="ar-IQ" sz="9600" dirty="0" err="1"/>
              <a:t>واﻵداب</a:t>
            </a:r>
            <a:r>
              <a:rPr lang="ar-IQ" sz="9600" dirty="0"/>
              <a:t> </a:t>
            </a:r>
            <a:r>
              <a:rPr lang="ar-IQ" sz="9600" dirty="0" err="1"/>
              <a:t>وﻣﺘﻀﻠﻌﺎً</a:t>
            </a:r>
            <a:r>
              <a:rPr lang="ar-IQ" sz="9600" dirty="0"/>
              <a:t> </a:t>
            </a:r>
            <a:r>
              <a:rPr lang="ar-IQ" sz="9600" dirty="0" err="1"/>
              <a:t>ﻓﻲ</a:t>
            </a:r>
            <a:r>
              <a:rPr lang="ar-IQ" sz="9600" dirty="0"/>
              <a:t> </a:t>
            </a:r>
            <a:r>
              <a:rPr lang="ar-IQ" sz="9600" dirty="0" err="1"/>
              <a:t>ﻋﻠﻢ</a:t>
            </a:r>
            <a:r>
              <a:rPr lang="ar-IQ" sz="9600" dirty="0"/>
              <a:t> </a:t>
            </a:r>
            <a:r>
              <a:rPr lang="ar-IQ" sz="9600" dirty="0" err="1"/>
              <a:t>اﻟﻨﺒﺎت</a:t>
            </a:r>
            <a:r>
              <a:rPr lang="ar-IQ" sz="9600" dirty="0"/>
              <a:t> ، </a:t>
            </a:r>
            <a:r>
              <a:rPr lang="ar-IQ" sz="9600" dirty="0" err="1"/>
              <a:t>وﺗﺮﻛﺰت</a:t>
            </a:r>
            <a:r>
              <a:rPr lang="ar-IQ" sz="9600" dirty="0"/>
              <a:t> </a:t>
            </a:r>
            <a:r>
              <a:rPr lang="ar-IQ" sz="9600" dirty="0" err="1"/>
              <a:t>ﺷﮭﺮﺗﮫ</a:t>
            </a:r>
            <a:r>
              <a:rPr lang="ar-IQ" sz="9600" dirty="0"/>
              <a:t> </a:t>
            </a:r>
            <a:r>
              <a:rPr lang="ar-IQ" sz="9600" dirty="0" err="1"/>
              <a:t>ﻓﻲ</a:t>
            </a:r>
            <a:r>
              <a:rPr lang="ar-IQ" sz="9600" dirty="0"/>
              <a:t> </a:t>
            </a:r>
            <a:r>
              <a:rPr lang="ar-IQ" sz="9600" dirty="0" err="1"/>
              <a:t>اﻟﻔﻜﺮ</a:t>
            </a:r>
            <a:r>
              <a:rPr lang="ar-IQ" sz="9600" dirty="0"/>
              <a:t> </a:t>
            </a:r>
            <a:r>
              <a:rPr lang="ar-IQ" sz="9600" dirty="0" err="1"/>
              <a:t>اﻟﺴﯿﺎﺳﻲ</a:t>
            </a:r>
            <a:r>
              <a:rPr lang="ar-IQ" sz="9600" dirty="0"/>
              <a:t> </a:t>
            </a:r>
            <a:r>
              <a:rPr lang="ar-IQ" sz="9600" dirty="0" err="1"/>
              <a:t>واﻟﺘﺮﺑﯿﺔ</a:t>
            </a:r>
            <a:r>
              <a:rPr lang="ar-IQ" sz="9600" dirty="0"/>
              <a:t> ، </a:t>
            </a:r>
            <a:r>
              <a:rPr lang="ar-IQ" sz="9600" dirty="0" err="1"/>
              <a:t>ﻣﺎت</a:t>
            </a:r>
            <a:r>
              <a:rPr lang="ar-IQ" sz="9600" dirty="0"/>
              <a:t> </a:t>
            </a:r>
            <a:r>
              <a:rPr lang="ar-IQ" sz="9600" dirty="0" err="1"/>
              <a:t>ﺳﻨﺔ</a:t>
            </a:r>
            <a:r>
              <a:rPr lang="ar-IQ" sz="9600" dirty="0"/>
              <a:t> (١٧٧٨م) </a:t>
            </a:r>
            <a:r>
              <a:rPr lang="ar-IQ" sz="9600" dirty="0" err="1"/>
              <a:t>ﺗﺎرﻛﺎ</a:t>
            </a:r>
            <a:r>
              <a:rPr lang="ar-IQ" sz="9600" dirty="0"/>
              <a:t> </a:t>
            </a:r>
            <a:r>
              <a:rPr lang="ar-IQ" sz="9600" dirty="0" err="1"/>
              <a:t>ﻣﺠﻤﻮﻋﺔ</a:t>
            </a:r>
            <a:r>
              <a:rPr lang="ar-IQ" sz="9600" dirty="0"/>
              <a:t> </a:t>
            </a:r>
            <a:r>
              <a:rPr lang="ar-IQ" sz="9600" dirty="0" err="1"/>
              <a:t>ﻣﻦ</a:t>
            </a:r>
            <a:r>
              <a:rPr lang="ar-IQ" sz="9600" dirty="0"/>
              <a:t> </a:t>
            </a:r>
            <a:r>
              <a:rPr lang="ar-IQ" sz="9600" dirty="0" err="1"/>
              <a:t>اﻟﻤﺆﻟﻔﺎت</a:t>
            </a:r>
            <a:r>
              <a:rPr lang="ar-IQ" sz="9600" dirty="0"/>
              <a:t> </a:t>
            </a:r>
            <a:r>
              <a:rPr lang="ar-IQ" sz="9600" dirty="0" err="1"/>
              <a:t>أھﻤﮭﺎ</a:t>
            </a:r>
            <a:r>
              <a:rPr lang="ar-IQ" sz="9600" dirty="0"/>
              <a:t> (</a:t>
            </a:r>
            <a:r>
              <a:rPr lang="ar-IQ" sz="9600" dirty="0" err="1"/>
              <a:t>اﻻﻋﺘﺮاﻓﺎت</a:t>
            </a:r>
            <a:r>
              <a:rPr lang="ar-IQ" sz="9600" dirty="0"/>
              <a:t>) و (</a:t>
            </a:r>
            <a:r>
              <a:rPr lang="ar-IQ" sz="9600" dirty="0" err="1"/>
              <a:t>ﺗﺄﻣﻼت</a:t>
            </a:r>
            <a:r>
              <a:rPr lang="ar-IQ" sz="9600" dirty="0"/>
              <a:t> </a:t>
            </a:r>
            <a:r>
              <a:rPr lang="ar-IQ" sz="9600" dirty="0" err="1"/>
              <a:t>اﻟﻤﺘﺠﻮل</a:t>
            </a:r>
            <a:r>
              <a:rPr lang="ar-IQ" sz="9600" dirty="0"/>
              <a:t> </a:t>
            </a:r>
            <a:r>
              <a:rPr lang="ar-IQ" sz="9600" dirty="0" err="1"/>
              <a:t>اﻟﻤﻨﻔﺮد</a:t>
            </a:r>
            <a:r>
              <a:rPr lang="ar-IQ" sz="9600" dirty="0"/>
              <a:t>) و (</a:t>
            </a:r>
            <a:r>
              <a:rPr lang="ar-IQ" sz="9600" dirty="0" err="1"/>
              <a:t>اﯾﻤﯿﻞ</a:t>
            </a:r>
            <a:r>
              <a:rPr lang="ar-IQ" sz="9600" dirty="0"/>
              <a:t>) </a:t>
            </a:r>
            <a:r>
              <a:rPr lang="ar-IQ" sz="9600" dirty="0" err="1"/>
              <a:t>اﻟﺬي</a:t>
            </a:r>
            <a:r>
              <a:rPr lang="ar-IQ" sz="9600" dirty="0"/>
              <a:t> </a:t>
            </a:r>
            <a:r>
              <a:rPr lang="ar-IQ" sz="9600" dirty="0" err="1"/>
              <a:t>ﺗﻀﻤﻦ</a:t>
            </a:r>
            <a:r>
              <a:rPr lang="ar-IQ" sz="9600" dirty="0"/>
              <a:t> </a:t>
            </a:r>
            <a:r>
              <a:rPr lang="ar-IQ" sz="9600" dirty="0" err="1"/>
              <a:t>ﻗﻮاﻋﺪ</a:t>
            </a:r>
            <a:r>
              <a:rPr lang="ar-IQ" sz="9600" dirty="0"/>
              <a:t> </a:t>
            </a:r>
            <a:r>
              <a:rPr lang="ar-IQ" sz="9600" dirty="0" err="1"/>
              <a:t>ﺗﺮﺑﻮﯾﺔ</a:t>
            </a:r>
            <a:r>
              <a:rPr lang="ar-IQ" sz="9600" dirty="0"/>
              <a:t> </a:t>
            </a:r>
            <a:r>
              <a:rPr lang="ar-IQ" sz="9600" dirty="0" err="1"/>
              <a:t>ﺟﺪﯾﺪة</a:t>
            </a:r>
            <a:r>
              <a:rPr lang="ar-IQ" sz="9600" dirty="0"/>
              <a:t> </a:t>
            </a:r>
            <a:r>
              <a:rPr lang="ar-IQ" sz="9600" dirty="0" err="1"/>
              <a:t>وﻏﯿﺮ</a:t>
            </a:r>
            <a:r>
              <a:rPr lang="ar-IQ" sz="9600" dirty="0"/>
              <a:t> </a:t>
            </a:r>
            <a:r>
              <a:rPr lang="ar-IQ" sz="9600" dirty="0" err="1"/>
              <a:t>ﻣﻌﮭﻮدة</a:t>
            </a:r>
            <a:r>
              <a:rPr lang="ar-IQ" sz="9600" dirty="0"/>
              <a:t> </a:t>
            </a:r>
            <a:r>
              <a:rPr lang="ar-IQ" sz="9600" dirty="0" err="1"/>
              <a:t>ﻓﻲ</a:t>
            </a:r>
            <a:r>
              <a:rPr lang="ar-IQ" sz="9600" dirty="0"/>
              <a:t> </a:t>
            </a:r>
            <a:r>
              <a:rPr lang="ar-IQ" sz="9600" dirty="0" err="1"/>
              <a:t>ﺑﯿﺌﺔ</a:t>
            </a:r>
            <a:r>
              <a:rPr lang="ar-IQ" sz="9600" dirty="0"/>
              <a:t> </a:t>
            </a:r>
            <a:r>
              <a:rPr lang="ar-IQ" sz="9600" dirty="0" err="1"/>
              <a:t>ذﻟﻚ</a:t>
            </a:r>
            <a:r>
              <a:rPr lang="ar-IQ" sz="9600" dirty="0"/>
              <a:t> </a:t>
            </a:r>
            <a:r>
              <a:rPr lang="ar-IQ" sz="9600" dirty="0" err="1"/>
              <a:t>اﻟﺰﻣﺎن</a:t>
            </a:r>
            <a:r>
              <a:rPr lang="ar-IQ" sz="9600" dirty="0"/>
              <a:t> </a:t>
            </a:r>
            <a:r>
              <a:rPr lang="ar-IQ" sz="9600" dirty="0" err="1"/>
              <a:t>واﻟﺬي</a:t>
            </a:r>
            <a:r>
              <a:rPr lang="ar-IQ" sz="9600" dirty="0"/>
              <a:t> </a:t>
            </a:r>
            <a:r>
              <a:rPr lang="ar-IQ" sz="9600" dirty="0" err="1"/>
              <a:t>اﻋﺘﺒﺮه</a:t>
            </a:r>
            <a:r>
              <a:rPr lang="ar-IQ" sz="9600" dirty="0"/>
              <a:t> </a:t>
            </a:r>
            <a:r>
              <a:rPr lang="ar-IQ" sz="9600" dirty="0" err="1"/>
              <a:t>اﻟﻜﺜﯿﺮون</a:t>
            </a:r>
            <a:r>
              <a:rPr lang="ar-IQ" sz="9600" dirty="0"/>
              <a:t> </a:t>
            </a:r>
            <a:r>
              <a:rPr lang="ar-IQ" sz="9600" dirty="0" err="1"/>
              <a:t>ﺛﻮرة</a:t>
            </a:r>
            <a:r>
              <a:rPr lang="ar-IQ" sz="9600" dirty="0"/>
              <a:t> </a:t>
            </a:r>
            <a:r>
              <a:rPr lang="ar-IQ" sz="9600" dirty="0" err="1"/>
              <a:t>ﻓﻲ</a:t>
            </a:r>
            <a:r>
              <a:rPr lang="ar-IQ" sz="9600" dirty="0"/>
              <a:t> </a:t>
            </a:r>
            <a:r>
              <a:rPr lang="ar-IQ" sz="9600" dirty="0" err="1"/>
              <a:t>اﻟﺘﺮﺑﯿﺔ</a:t>
            </a:r>
            <a:r>
              <a:rPr lang="ar-IQ" sz="9600" dirty="0"/>
              <a:t> ، </a:t>
            </a:r>
            <a:r>
              <a:rPr lang="ar-IQ" sz="9600" dirty="0" err="1"/>
              <a:t>وﻣﺜﻞ</a:t>
            </a:r>
            <a:r>
              <a:rPr lang="ar-IQ" sz="9600" dirty="0"/>
              <a:t> </a:t>
            </a:r>
            <a:r>
              <a:rPr lang="ar-IQ" sz="9600" dirty="0" err="1"/>
              <a:t>ﻛﻞ</a:t>
            </a:r>
            <a:r>
              <a:rPr lang="ar-IQ" sz="9600" dirty="0"/>
              <a:t> </a:t>
            </a:r>
            <a:r>
              <a:rPr lang="ar-IQ" sz="9600" dirty="0" err="1"/>
              <a:t>اﻟﻌﻈﻤﺎء</a:t>
            </a:r>
            <a:r>
              <a:rPr lang="ar-IQ" sz="9600" dirty="0"/>
              <a:t> </a:t>
            </a:r>
            <a:r>
              <a:rPr lang="ar-IQ" sz="9600" dirty="0" err="1"/>
              <a:t>ﻓﻘﺪ</a:t>
            </a:r>
            <a:r>
              <a:rPr lang="ar-IQ" sz="9600" dirty="0"/>
              <a:t> </a:t>
            </a:r>
            <a:r>
              <a:rPr lang="ar-IQ" sz="9600" dirty="0" err="1"/>
              <a:t>ﺗﺒﺎﯾﻨﺖ</a:t>
            </a:r>
            <a:r>
              <a:rPr lang="ar-IQ" sz="9600" dirty="0"/>
              <a:t> آراء </a:t>
            </a:r>
            <a:r>
              <a:rPr lang="ar-IQ" sz="9600" dirty="0" err="1"/>
              <a:t>اﻟﻨﺎس</a:t>
            </a:r>
            <a:r>
              <a:rPr lang="ar-IQ" sz="9600" dirty="0"/>
              <a:t> </a:t>
            </a:r>
            <a:r>
              <a:rPr lang="ar-IQ" sz="9600" dirty="0" err="1"/>
              <a:t>ﻓﻲ</a:t>
            </a:r>
            <a:r>
              <a:rPr lang="ar-IQ" sz="9600" dirty="0"/>
              <a:t> </a:t>
            </a:r>
            <a:r>
              <a:rPr lang="ar-IQ" sz="9600" dirty="0" err="1"/>
              <a:t>روﺳﻮ</a:t>
            </a:r>
            <a:r>
              <a:rPr lang="ar-IQ" sz="9600" dirty="0"/>
              <a:t> </a:t>
            </a:r>
            <a:r>
              <a:rPr lang="ar-IQ" sz="9600" dirty="0" err="1"/>
              <a:t>اﻟﻰ</a:t>
            </a:r>
            <a:r>
              <a:rPr lang="ar-IQ" sz="9600" dirty="0"/>
              <a:t> </a:t>
            </a:r>
            <a:r>
              <a:rPr lang="ar-IQ" sz="9600" dirty="0" err="1"/>
              <a:t>ﺣﺪ</a:t>
            </a:r>
            <a:r>
              <a:rPr lang="ar-IQ" sz="9600" dirty="0"/>
              <a:t> </a:t>
            </a:r>
            <a:r>
              <a:rPr lang="ar-IQ" sz="9600" dirty="0" err="1"/>
              <a:t>اﻟﺘﻨﺎﻗﺾ</a:t>
            </a:r>
            <a:r>
              <a:rPr lang="ar-IQ" sz="9600" dirty="0"/>
              <a:t> </a:t>
            </a:r>
            <a:r>
              <a:rPr lang="ar-IQ" sz="9600" dirty="0" err="1"/>
              <a:t>اﻟﺼﺎرخ</a:t>
            </a:r>
            <a:r>
              <a:rPr lang="ar-IQ" sz="9600" dirty="0"/>
              <a:t> ، </a:t>
            </a:r>
            <a:r>
              <a:rPr lang="ar-IQ" sz="9600" dirty="0" err="1"/>
              <a:t>ﻓﻔﻲ</a:t>
            </a:r>
            <a:r>
              <a:rPr lang="ar-IQ" sz="9600" dirty="0"/>
              <a:t> </a:t>
            </a:r>
            <a:r>
              <a:rPr lang="ar-IQ" sz="9600" dirty="0" err="1"/>
              <a:t>ﺣﯿﻦ</a:t>
            </a:r>
            <a:r>
              <a:rPr lang="ar-IQ" sz="9600" dirty="0"/>
              <a:t> </a:t>
            </a:r>
            <a:r>
              <a:rPr lang="ar-IQ" sz="9600" dirty="0" err="1"/>
              <a:t>اﻋﺘﺒﺮه</a:t>
            </a:r>
            <a:r>
              <a:rPr lang="ar-IQ" sz="9600" dirty="0"/>
              <a:t> </a:t>
            </a:r>
            <a:r>
              <a:rPr lang="ar-IQ" sz="9600" dirty="0" err="1"/>
              <a:t>ﺑﻌﻀﮭﻢ</a:t>
            </a:r>
            <a:r>
              <a:rPr lang="ar-IQ" sz="9600" dirty="0"/>
              <a:t> </a:t>
            </a:r>
            <a:r>
              <a:rPr lang="ar-IQ" sz="9600" dirty="0" err="1"/>
              <a:t>ﻗﺪﯾﺴﺎ</a:t>
            </a:r>
            <a:r>
              <a:rPr lang="ar-IQ" sz="9600" dirty="0"/>
              <a:t> ، بينما </a:t>
            </a:r>
            <a:r>
              <a:rPr lang="ar-IQ" sz="9600" dirty="0" err="1"/>
              <a:t>ﺣﻜﻢ</a:t>
            </a:r>
            <a:r>
              <a:rPr lang="ar-IQ" sz="9600" dirty="0"/>
              <a:t> </a:t>
            </a:r>
            <a:r>
              <a:rPr lang="ar-IQ" sz="9600" dirty="0" err="1"/>
              <a:t>ﻋﻠﯿﮫ</a:t>
            </a:r>
            <a:r>
              <a:rPr lang="ar-IQ" sz="9600" dirty="0"/>
              <a:t> </a:t>
            </a:r>
            <a:r>
              <a:rPr lang="ar-IQ" sz="9600" dirty="0" err="1"/>
              <a:t>آﺧﺮون</a:t>
            </a:r>
            <a:r>
              <a:rPr lang="ar-IQ" sz="9600" dirty="0"/>
              <a:t> </a:t>
            </a:r>
            <a:r>
              <a:rPr lang="ar-IQ" sz="9600" dirty="0" err="1"/>
              <a:t>ﺑﺎﻟﺠﻨﻮن</a:t>
            </a:r>
            <a:r>
              <a:rPr lang="ar-IQ" sz="9600" dirty="0"/>
              <a:t> ، </a:t>
            </a:r>
            <a:r>
              <a:rPr lang="ar-IQ" sz="9600" dirty="0" err="1"/>
              <a:t>وﺟﺰم</a:t>
            </a:r>
            <a:r>
              <a:rPr lang="ar-IQ" sz="9600" dirty="0"/>
              <a:t> </a:t>
            </a:r>
            <a:r>
              <a:rPr lang="ar-IQ" sz="9600" dirty="0" err="1"/>
              <a:t>ﻏﯿﺮھﻢ</a:t>
            </a:r>
            <a:r>
              <a:rPr lang="ar-IQ" sz="9600" dirty="0"/>
              <a:t> </a:t>
            </a:r>
            <a:r>
              <a:rPr lang="ar-IQ" sz="9600" dirty="0" err="1"/>
              <a:t>ﺑﺄﻧﮫ</a:t>
            </a:r>
            <a:r>
              <a:rPr lang="ar-IQ" sz="9600" dirty="0"/>
              <a:t> </a:t>
            </a:r>
            <a:r>
              <a:rPr lang="ar-IQ" sz="9600" dirty="0" err="1"/>
              <a:t>ﻧﺒﻲ</a:t>
            </a:r>
            <a:r>
              <a:rPr lang="ar-IQ" sz="9600" dirty="0"/>
              <a:t> </a:t>
            </a:r>
            <a:r>
              <a:rPr lang="ar-IQ" sz="9600" dirty="0" err="1"/>
              <a:t>ﺑﯿﻨﻤﺎ</a:t>
            </a:r>
            <a:r>
              <a:rPr lang="ar-IQ" sz="9600" dirty="0"/>
              <a:t> </a:t>
            </a:r>
            <a:r>
              <a:rPr lang="ar-IQ" sz="9600" dirty="0" err="1"/>
              <a:t>ﻗﺎل</a:t>
            </a:r>
            <a:r>
              <a:rPr lang="ar-IQ" sz="9600" dirty="0"/>
              <a:t> </a:t>
            </a:r>
            <a:r>
              <a:rPr lang="ar-IQ" sz="9600" dirty="0" err="1"/>
              <a:t>ﻋﻨﮫ</a:t>
            </a:r>
            <a:r>
              <a:rPr lang="ar-IQ" sz="9600" dirty="0"/>
              <a:t> </a:t>
            </a:r>
            <a:r>
              <a:rPr lang="ar-IQ" sz="9600" dirty="0" err="1"/>
              <a:t>اﻟﺒﻌﺾ</a:t>
            </a:r>
            <a:r>
              <a:rPr lang="ar-IQ" sz="9600" dirty="0"/>
              <a:t> </a:t>
            </a:r>
            <a:r>
              <a:rPr lang="ar-IQ" sz="9600" dirty="0" err="1"/>
              <a:t>أﻧﮫ</a:t>
            </a:r>
            <a:r>
              <a:rPr lang="ar-IQ" sz="9600" dirty="0"/>
              <a:t> </a:t>
            </a:r>
            <a:r>
              <a:rPr lang="ar-IQ" sz="9600" dirty="0" err="1"/>
              <a:t>ﻣﺮﺷﺪ</a:t>
            </a:r>
            <a:r>
              <a:rPr lang="ar-IQ" sz="9600" dirty="0"/>
              <a:t> </a:t>
            </a:r>
            <a:r>
              <a:rPr lang="ar-IQ" sz="9600" dirty="0" err="1"/>
              <a:t>ﺧﻄﯿﺮ</a:t>
            </a:r>
            <a:r>
              <a:rPr lang="ar-IQ" sz="9600" dirty="0"/>
              <a:t> </a:t>
            </a:r>
            <a:r>
              <a:rPr lang="ar-IQ" sz="9600" dirty="0" smtClean="0"/>
              <a:t>.</a:t>
            </a:r>
            <a:endParaRPr lang="en-US" sz="9600" dirty="0"/>
          </a:p>
          <a:p>
            <a:pPr marL="0" indent="0" algn="justLow">
              <a:buNone/>
            </a:pPr>
            <a:r>
              <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49028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arn(inVertical)">
                                      <p:cBhvr>
                                        <p:cTn id="2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11290" y="624110"/>
            <a:ext cx="8911687" cy="904439"/>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ar-IQ" sz="3200" b="1" i="1" dirty="0" err="1"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ﺃﻫﻢ</a:t>
            </a:r>
            <a:r>
              <a:rPr lang="ar-IQ" sz="32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ﺍﻵﺭﺍﺀ</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ﺍﻟﺘﺮﺑﻮﻳﺔ</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(ﻟـ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ﺭﻭﺳﻮ</a:t>
            </a:r>
            <a:r>
              <a:rPr lang="ar-IQ" sz="32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endParaRPr lang="en-US"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1975062" y="1692323"/>
            <a:ext cx="8915400" cy="438267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lvl="0" indent="0" algn="just">
              <a:buNone/>
            </a:pPr>
            <a:r>
              <a:rPr lang="ar-IQ" dirty="0" smtClean="0"/>
              <a:t>1- </a:t>
            </a:r>
            <a:r>
              <a:rPr lang="ar-IQ" dirty="0" err="1" smtClean="0"/>
              <a:t>أﻛﺪ</a:t>
            </a:r>
            <a:r>
              <a:rPr lang="ar-IQ" dirty="0" smtClean="0"/>
              <a:t> </a:t>
            </a:r>
            <a:r>
              <a:rPr lang="ar-IQ" dirty="0" err="1"/>
              <a:t>ﻋﻠﻰ</a:t>
            </a:r>
            <a:r>
              <a:rPr lang="ar-IQ" dirty="0"/>
              <a:t> </a:t>
            </a:r>
            <a:r>
              <a:rPr lang="ar-IQ" dirty="0" err="1"/>
              <a:t>أھﻤﯿﺔ</a:t>
            </a:r>
            <a:r>
              <a:rPr lang="ar-IQ" dirty="0"/>
              <a:t> دور </a:t>
            </a:r>
            <a:r>
              <a:rPr lang="ar-IQ" dirty="0" err="1"/>
              <a:t>اﻻم</a:t>
            </a:r>
            <a:r>
              <a:rPr lang="ar-IQ" dirty="0"/>
              <a:t> </a:t>
            </a:r>
            <a:r>
              <a:rPr lang="ar-IQ" dirty="0" err="1"/>
              <a:t>ﻓﻲ</a:t>
            </a:r>
            <a:r>
              <a:rPr lang="ar-IQ" dirty="0"/>
              <a:t> </a:t>
            </a:r>
            <a:r>
              <a:rPr lang="ar-IQ" dirty="0" err="1"/>
              <a:t>ﺗﺮﺑﯿﺔ</a:t>
            </a:r>
            <a:r>
              <a:rPr lang="ar-IQ" dirty="0"/>
              <a:t> </a:t>
            </a:r>
            <a:r>
              <a:rPr lang="ar-IQ" dirty="0" err="1"/>
              <a:t>أطﻔﺎﻟﮭﺎ</a:t>
            </a:r>
            <a:r>
              <a:rPr lang="ar-IQ" dirty="0"/>
              <a:t> </a:t>
            </a:r>
            <a:r>
              <a:rPr lang="ar-IQ" dirty="0" err="1"/>
              <a:t>وﻋﺪَّ</a:t>
            </a:r>
            <a:r>
              <a:rPr lang="ar-IQ" dirty="0"/>
              <a:t> </a:t>
            </a:r>
            <a:r>
              <a:rPr lang="ar-IQ" dirty="0" err="1"/>
              <a:t>ﺗﺴﻠﯿﻤﮭﻢ</a:t>
            </a:r>
            <a:r>
              <a:rPr lang="ar-IQ" dirty="0"/>
              <a:t> </a:t>
            </a:r>
            <a:r>
              <a:rPr lang="ar-IQ" dirty="0" err="1"/>
              <a:t>إﻟﻰ</a:t>
            </a:r>
            <a:r>
              <a:rPr lang="ar-IQ" dirty="0"/>
              <a:t> </a:t>
            </a:r>
            <a:r>
              <a:rPr lang="ar-IQ" dirty="0" err="1"/>
              <a:t>ﻣﺮﺿﻌﺎت</a:t>
            </a:r>
            <a:r>
              <a:rPr lang="ar-IQ" dirty="0"/>
              <a:t> </a:t>
            </a:r>
            <a:r>
              <a:rPr lang="ar-IQ" dirty="0" err="1"/>
              <a:t>ﻣﺮﺗﺰﻗﺎت</a:t>
            </a:r>
            <a:r>
              <a:rPr lang="ar-IQ" dirty="0"/>
              <a:t>  .</a:t>
            </a:r>
            <a:endParaRPr lang="en-US" dirty="0"/>
          </a:p>
          <a:p>
            <a:pPr marL="0" lvl="0" indent="0" algn="just">
              <a:buNone/>
            </a:pPr>
            <a:r>
              <a:rPr lang="ar-IQ" dirty="0" smtClean="0"/>
              <a:t>2- أن </a:t>
            </a:r>
            <a:r>
              <a:rPr lang="ar-IQ" dirty="0" err="1"/>
              <a:t>ﺗﻜﻮن</a:t>
            </a:r>
            <a:r>
              <a:rPr lang="ar-IQ" dirty="0"/>
              <a:t> </a:t>
            </a:r>
            <a:r>
              <a:rPr lang="ar-IQ" dirty="0" err="1"/>
              <a:t>اﻟﺘﺮﺑﯿﺔ</a:t>
            </a:r>
            <a:r>
              <a:rPr lang="ar-IQ" dirty="0"/>
              <a:t> </a:t>
            </a:r>
            <a:r>
              <a:rPr lang="ar-IQ" dirty="0" err="1"/>
              <a:t>اﻷوﻟﻰ</a:t>
            </a:r>
            <a:r>
              <a:rPr lang="ar-IQ" dirty="0"/>
              <a:t> </a:t>
            </a:r>
            <a:r>
              <a:rPr lang="ar-IQ" dirty="0" err="1"/>
              <a:t>ﺳﻠﺒﯿﺔ</a:t>
            </a:r>
            <a:r>
              <a:rPr lang="ar-IQ" dirty="0"/>
              <a:t> أي ﻻ </a:t>
            </a:r>
            <a:r>
              <a:rPr lang="ar-IQ" dirty="0" err="1"/>
              <a:t>ﺗﺘﻀﻤﻦ</a:t>
            </a:r>
            <a:r>
              <a:rPr lang="ar-IQ" dirty="0"/>
              <a:t> </a:t>
            </a:r>
            <a:r>
              <a:rPr lang="ar-IQ" dirty="0" err="1"/>
              <a:t>ﺑﺚ</a:t>
            </a:r>
            <a:r>
              <a:rPr lang="ar-IQ" dirty="0"/>
              <a:t> </a:t>
            </a:r>
            <a:r>
              <a:rPr lang="ar-IQ" dirty="0" err="1"/>
              <a:t>اﻟﻔﻀﯿﻠﺔ</a:t>
            </a:r>
            <a:r>
              <a:rPr lang="ar-IQ" dirty="0"/>
              <a:t> </a:t>
            </a:r>
            <a:r>
              <a:rPr lang="ar-IQ" dirty="0" err="1"/>
              <a:t>ﺑﻞ</a:t>
            </a:r>
            <a:r>
              <a:rPr lang="ar-IQ" dirty="0"/>
              <a:t> </a:t>
            </a:r>
            <a:r>
              <a:rPr lang="ar-IQ" dirty="0" err="1"/>
              <a:t>ﺻﯿﺎﻧﺔ</a:t>
            </a:r>
            <a:r>
              <a:rPr lang="ar-IQ" dirty="0"/>
              <a:t> </a:t>
            </a:r>
            <a:r>
              <a:rPr lang="ar-IQ" dirty="0" err="1"/>
              <a:t>ﻣﻦ</a:t>
            </a:r>
            <a:r>
              <a:rPr lang="ar-IQ" dirty="0"/>
              <a:t> </a:t>
            </a:r>
            <a:r>
              <a:rPr lang="ar-IQ" dirty="0" err="1"/>
              <a:t>اﻟﺮذﯾﻠﺔ</a:t>
            </a:r>
            <a:r>
              <a:rPr lang="ar-IQ" dirty="0"/>
              <a:t> </a:t>
            </a:r>
            <a:r>
              <a:rPr lang="ar-IQ" dirty="0" err="1"/>
              <a:t>وﺣﻔﻆ</a:t>
            </a:r>
            <a:r>
              <a:rPr lang="ar-IQ" dirty="0"/>
              <a:t> </a:t>
            </a:r>
            <a:r>
              <a:rPr lang="ar-IQ" dirty="0" err="1"/>
              <a:t>اﻟﻌﻘﻞ</a:t>
            </a:r>
            <a:r>
              <a:rPr lang="ar-IQ" dirty="0"/>
              <a:t> </a:t>
            </a:r>
            <a:r>
              <a:rPr lang="ar-IQ" dirty="0" err="1"/>
              <a:t>ﻣﻦ</a:t>
            </a:r>
            <a:r>
              <a:rPr lang="ar-IQ" dirty="0"/>
              <a:t> </a:t>
            </a:r>
            <a:r>
              <a:rPr lang="ar-IQ" dirty="0" err="1"/>
              <a:t>اﻟﺨﻄﺄ</a:t>
            </a:r>
            <a:r>
              <a:rPr lang="ar-IQ" dirty="0"/>
              <a:t> .</a:t>
            </a:r>
            <a:endParaRPr lang="en-US" dirty="0"/>
          </a:p>
          <a:p>
            <a:pPr marL="0" lvl="0" indent="0" algn="just">
              <a:buNone/>
            </a:pPr>
            <a:r>
              <a:rPr lang="ar-IQ" dirty="0" smtClean="0"/>
              <a:t>3- </a:t>
            </a:r>
            <a:r>
              <a:rPr lang="ar-IQ" dirty="0" err="1" smtClean="0"/>
              <a:t>ﻋﺪم</a:t>
            </a:r>
            <a:r>
              <a:rPr lang="ar-IQ" dirty="0" smtClean="0"/>
              <a:t> </a:t>
            </a:r>
            <a:r>
              <a:rPr lang="ar-IQ" dirty="0" err="1"/>
              <a:t>اﺳﺘﺨﺪام</a:t>
            </a:r>
            <a:r>
              <a:rPr lang="ar-IQ" dirty="0"/>
              <a:t> </a:t>
            </a:r>
            <a:r>
              <a:rPr lang="ar-IQ" dirty="0" err="1"/>
              <a:t>اﻟﻌﻘﻮﺑﺔ</a:t>
            </a:r>
            <a:r>
              <a:rPr lang="ar-IQ" dirty="0"/>
              <a:t> </a:t>
            </a:r>
            <a:r>
              <a:rPr lang="ar-IQ" dirty="0" err="1"/>
              <a:t>اﻟﺒﺪﻧﯿﺔ</a:t>
            </a:r>
            <a:r>
              <a:rPr lang="ar-IQ" dirty="0"/>
              <a:t> </a:t>
            </a:r>
            <a:r>
              <a:rPr lang="ar-IQ" dirty="0" err="1"/>
              <a:t>ﻣﻊ</a:t>
            </a:r>
            <a:r>
              <a:rPr lang="ar-IQ" dirty="0"/>
              <a:t> </a:t>
            </a:r>
            <a:r>
              <a:rPr lang="ar-IQ" dirty="0" err="1"/>
              <a:t>اﻷطﻔﺎل</a:t>
            </a:r>
            <a:r>
              <a:rPr lang="ar-IQ" dirty="0"/>
              <a:t>.</a:t>
            </a:r>
            <a:endParaRPr lang="en-US" dirty="0"/>
          </a:p>
          <a:p>
            <a:pPr marL="0" lvl="0" indent="0" algn="just">
              <a:buNone/>
            </a:pPr>
            <a:r>
              <a:rPr lang="ar-IQ" dirty="0" smtClean="0"/>
              <a:t>4- </a:t>
            </a:r>
            <a:r>
              <a:rPr lang="ar-IQ" dirty="0" err="1" smtClean="0"/>
              <a:t>ﻋﺪم</a:t>
            </a:r>
            <a:r>
              <a:rPr lang="ar-IQ" dirty="0" smtClean="0"/>
              <a:t> </a:t>
            </a:r>
            <a:r>
              <a:rPr lang="ar-IQ" dirty="0" err="1"/>
              <a:t>إﻛﺜﺎراﻟﻤﻌﻠﻢ</a:t>
            </a:r>
            <a:r>
              <a:rPr lang="ar-IQ" dirty="0"/>
              <a:t> </a:t>
            </a:r>
            <a:r>
              <a:rPr lang="ar-IQ" dirty="0" err="1"/>
              <a:t>ﻣﻦ</a:t>
            </a:r>
            <a:r>
              <a:rPr lang="ar-IQ" dirty="0"/>
              <a:t> </a:t>
            </a:r>
            <a:r>
              <a:rPr lang="ar-IQ" dirty="0" err="1"/>
              <a:t>اﺳﺘﻌﻤﺎل</a:t>
            </a:r>
            <a:r>
              <a:rPr lang="ar-IQ" dirty="0"/>
              <a:t> </a:t>
            </a:r>
            <a:r>
              <a:rPr lang="ar-IQ" dirty="0" err="1"/>
              <a:t>اﻟﻄﺮﯾﻘﺔ</a:t>
            </a:r>
            <a:r>
              <a:rPr lang="ar-IQ" dirty="0"/>
              <a:t> </a:t>
            </a:r>
            <a:r>
              <a:rPr lang="ar-IQ" dirty="0" err="1"/>
              <a:t>اﻹﺧﺒﺎرﯾﺔ</a:t>
            </a:r>
            <a:r>
              <a:rPr lang="ar-IQ" dirty="0"/>
              <a:t> </a:t>
            </a:r>
            <a:r>
              <a:rPr lang="ar-IQ" dirty="0" err="1"/>
              <a:t>ﺑﻞ</a:t>
            </a:r>
            <a:r>
              <a:rPr lang="ar-IQ" dirty="0"/>
              <a:t> </a:t>
            </a:r>
            <a:r>
              <a:rPr lang="ar-IQ" dirty="0" err="1"/>
              <a:t>ﯾﻨﺒﻐﻲ</a:t>
            </a:r>
            <a:r>
              <a:rPr lang="ar-IQ" dirty="0"/>
              <a:t> أن </a:t>
            </a:r>
            <a:r>
              <a:rPr lang="ar-IQ" dirty="0" err="1"/>
              <a:t>ﯾﻜﻮن</a:t>
            </a:r>
            <a:r>
              <a:rPr lang="ar-IQ" dirty="0"/>
              <a:t> </a:t>
            </a:r>
            <a:r>
              <a:rPr lang="ar-IQ" dirty="0" err="1"/>
              <a:t>اﻟﻄﻔﻞ</a:t>
            </a:r>
            <a:r>
              <a:rPr lang="ar-IQ" dirty="0"/>
              <a:t> </a:t>
            </a:r>
            <a:r>
              <a:rPr lang="ar-IQ" dirty="0" err="1"/>
              <a:t>ﻣﻌﻠﻢ</a:t>
            </a:r>
            <a:r>
              <a:rPr lang="ar-IQ" dirty="0"/>
              <a:t> </a:t>
            </a:r>
            <a:r>
              <a:rPr lang="ar-IQ" dirty="0" err="1" smtClean="0"/>
              <a:t>ﻧﻔﺴﮫ</a:t>
            </a:r>
            <a:r>
              <a:rPr lang="ar-IQ" dirty="0" smtClean="0"/>
              <a:t>.</a:t>
            </a:r>
            <a:endParaRPr lang="en-US" dirty="0" smtClean="0"/>
          </a:p>
          <a:p>
            <a:pPr marL="0" lvl="0" indent="0" algn="just">
              <a:buNone/>
            </a:pPr>
            <a:r>
              <a:rPr lang="ar-IQ" dirty="0" smtClean="0"/>
              <a:t>5- </a:t>
            </a:r>
            <a:r>
              <a:rPr lang="ar-IQ" dirty="0" err="1" smtClean="0"/>
              <a:t>ﻋﺪم</a:t>
            </a:r>
            <a:r>
              <a:rPr lang="ar-IQ" dirty="0" smtClean="0"/>
              <a:t> </a:t>
            </a:r>
            <a:r>
              <a:rPr lang="ar-IQ" dirty="0" err="1" smtClean="0"/>
              <a:t>ﺗﻌﻠﯿﻢ</a:t>
            </a:r>
            <a:r>
              <a:rPr lang="ar-IQ" dirty="0" smtClean="0"/>
              <a:t> </a:t>
            </a:r>
            <a:r>
              <a:rPr lang="ar-IQ" dirty="0" err="1" smtClean="0"/>
              <a:t>اﻟﻄﻔﻞ</a:t>
            </a:r>
            <a:r>
              <a:rPr lang="ar-IQ" dirty="0" smtClean="0"/>
              <a:t> </a:t>
            </a:r>
            <a:r>
              <a:rPr lang="ar-IQ" dirty="0" err="1" smtClean="0"/>
              <a:t>ﻟﻐﺎت</a:t>
            </a:r>
            <a:r>
              <a:rPr lang="ar-IQ" dirty="0" smtClean="0"/>
              <a:t> </a:t>
            </a:r>
            <a:r>
              <a:rPr lang="ar-IQ" dirty="0" err="1" smtClean="0"/>
              <a:t>أﺧﺮى</a:t>
            </a:r>
            <a:r>
              <a:rPr lang="ar-IQ" dirty="0" smtClean="0"/>
              <a:t> </a:t>
            </a:r>
            <a:r>
              <a:rPr lang="ar-IQ" dirty="0" err="1" smtClean="0"/>
              <a:t>ﺣﺘﻰ</a:t>
            </a:r>
            <a:r>
              <a:rPr lang="ar-IQ" dirty="0" smtClean="0"/>
              <a:t> </a:t>
            </a:r>
            <a:r>
              <a:rPr lang="ar-IQ" dirty="0" err="1" smtClean="0"/>
              <a:t>ﺳﻦ</a:t>
            </a:r>
            <a:r>
              <a:rPr lang="ar-IQ" dirty="0" smtClean="0"/>
              <a:t> </a:t>
            </a:r>
            <a:r>
              <a:rPr lang="ar-IQ" dirty="0" err="1" smtClean="0"/>
              <a:t>اﻟﺜﺎﻧﯿﺔ</a:t>
            </a:r>
            <a:r>
              <a:rPr lang="ar-IQ" dirty="0" smtClean="0"/>
              <a:t> </a:t>
            </a:r>
            <a:r>
              <a:rPr lang="ar-IQ" dirty="0" err="1" smtClean="0"/>
              <a:t>ﻋﺸﺮة</a:t>
            </a:r>
            <a:r>
              <a:rPr lang="ar-IQ" dirty="0" smtClean="0"/>
              <a:t> </a:t>
            </a:r>
            <a:r>
              <a:rPr lang="ar-IQ" dirty="0" err="1" smtClean="0"/>
              <a:t>وذﻟﻚ</a:t>
            </a:r>
            <a:r>
              <a:rPr lang="ar-IQ" dirty="0" smtClean="0"/>
              <a:t> </a:t>
            </a:r>
            <a:r>
              <a:rPr lang="ar-IQ" dirty="0" err="1" smtClean="0"/>
              <a:t>ﻟﻌﺠﺰه</a:t>
            </a:r>
            <a:r>
              <a:rPr lang="ar-IQ" dirty="0" smtClean="0"/>
              <a:t> </a:t>
            </a:r>
            <a:r>
              <a:rPr lang="ar-IQ" dirty="0" err="1" smtClean="0"/>
              <a:t>ﻋﻦ</a:t>
            </a:r>
            <a:r>
              <a:rPr lang="ar-IQ" dirty="0" smtClean="0"/>
              <a:t> </a:t>
            </a:r>
            <a:r>
              <a:rPr lang="ar-IQ" dirty="0" err="1" smtClean="0"/>
              <a:t>اﻟﺤﻜﻢ</a:t>
            </a:r>
            <a:r>
              <a:rPr lang="ar-IQ" dirty="0" smtClean="0"/>
              <a:t> </a:t>
            </a:r>
            <a:r>
              <a:rPr lang="ar-IQ" dirty="0" err="1" smtClean="0"/>
              <a:t>واﻟﻔﮭﻢ</a:t>
            </a:r>
            <a:r>
              <a:rPr lang="ar-IQ" dirty="0" smtClean="0"/>
              <a:t> </a:t>
            </a:r>
            <a:r>
              <a:rPr lang="ar-IQ" dirty="0" err="1" smtClean="0"/>
              <a:t>وﻋﺪم</a:t>
            </a:r>
            <a:r>
              <a:rPr lang="ar-IQ" dirty="0" smtClean="0"/>
              <a:t> </a:t>
            </a:r>
            <a:r>
              <a:rPr lang="ar-IQ" dirty="0" err="1" smtClean="0"/>
              <a:t>ﺗﻤﻜﻨﮫ</a:t>
            </a:r>
            <a:r>
              <a:rPr lang="ar-IQ" dirty="0" smtClean="0"/>
              <a:t> </a:t>
            </a:r>
            <a:r>
              <a:rPr lang="ar-IQ" dirty="0" err="1" smtClean="0"/>
              <a:t>ﻣﻦ</a:t>
            </a:r>
            <a:r>
              <a:rPr lang="ar-IQ" dirty="0" smtClean="0"/>
              <a:t> </a:t>
            </a:r>
            <a:r>
              <a:rPr lang="ar-IQ" dirty="0" err="1" smtClean="0"/>
              <a:t>اﻟﻤﻘﺎرﻧﺔ</a:t>
            </a:r>
            <a:r>
              <a:rPr lang="ar-IQ" dirty="0" smtClean="0"/>
              <a:t> </a:t>
            </a:r>
            <a:r>
              <a:rPr lang="ar-IQ" dirty="0" err="1" smtClean="0"/>
              <a:t>ﺑﯿﻦ</a:t>
            </a:r>
            <a:r>
              <a:rPr lang="ar-IQ" dirty="0" smtClean="0"/>
              <a:t> </a:t>
            </a:r>
            <a:r>
              <a:rPr lang="ar-IQ" dirty="0" err="1" smtClean="0"/>
              <a:t>ﻟﻐﺔ</a:t>
            </a:r>
            <a:r>
              <a:rPr lang="ar-IQ" dirty="0" smtClean="0"/>
              <a:t> </a:t>
            </a:r>
            <a:r>
              <a:rPr lang="ar-IQ" dirty="0" err="1" smtClean="0"/>
              <a:t>اﻻم</a:t>
            </a:r>
            <a:r>
              <a:rPr lang="ar-IQ" dirty="0" smtClean="0"/>
              <a:t> </a:t>
            </a:r>
            <a:r>
              <a:rPr lang="ar-IQ" dirty="0" err="1" smtClean="0"/>
              <a:t>واﻟﻠﻐﺎت</a:t>
            </a:r>
            <a:r>
              <a:rPr lang="ar-IQ" dirty="0" smtClean="0"/>
              <a:t> </a:t>
            </a:r>
            <a:r>
              <a:rPr lang="ar-IQ" dirty="0" err="1" smtClean="0"/>
              <a:t>اﻷﺧﺮى</a:t>
            </a:r>
            <a:r>
              <a:rPr lang="ar-IQ" dirty="0" smtClean="0"/>
              <a:t>.</a:t>
            </a:r>
            <a:endParaRPr lang="en-US" dirty="0" smtClean="0"/>
          </a:p>
          <a:p>
            <a:pPr marL="0" lvl="0" indent="0" algn="just">
              <a:buNone/>
            </a:pPr>
            <a:r>
              <a:rPr lang="ar-IQ" dirty="0" smtClean="0"/>
              <a:t>6- </a:t>
            </a:r>
            <a:r>
              <a:rPr lang="ar-IQ" dirty="0" err="1" smtClean="0"/>
              <a:t>اﻟﺒﺪء</a:t>
            </a:r>
            <a:r>
              <a:rPr lang="ar-IQ" dirty="0" smtClean="0"/>
              <a:t> </a:t>
            </a:r>
            <a:r>
              <a:rPr lang="ar-IQ" dirty="0" err="1"/>
              <a:t>ﺑﺘﺪرﯾﺲ</a:t>
            </a:r>
            <a:r>
              <a:rPr lang="ar-IQ" dirty="0"/>
              <a:t> </a:t>
            </a:r>
            <a:r>
              <a:rPr lang="ar-IQ" dirty="0" err="1"/>
              <a:t>اﻷﺷﯿﺎء</a:t>
            </a:r>
            <a:r>
              <a:rPr lang="ar-IQ" dirty="0"/>
              <a:t> </a:t>
            </a:r>
            <a:r>
              <a:rPr lang="ar-IQ" dirty="0" err="1"/>
              <a:t>اﻟﻤﺤﺴﻮﺳﺔ</a:t>
            </a:r>
            <a:r>
              <a:rPr lang="ar-IQ" dirty="0"/>
              <a:t> </a:t>
            </a:r>
            <a:r>
              <a:rPr lang="ar-IQ" dirty="0" err="1"/>
              <a:t>ﻗﺒﻞ</a:t>
            </a:r>
            <a:r>
              <a:rPr lang="ar-IQ" dirty="0"/>
              <a:t> </a:t>
            </a:r>
            <a:r>
              <a:rPr lang="ar-IQ" dirty="0" err="1"/>
              <a:t>اﻟﻤﺠﺮدة</a:t>
            </a:r>
            <a:r>
              <a:rPr lang="ar-IQ" dirty="0"/>
              <a:t> ، وأن </a:t>
            </a:r>
            <a:r>
              <a:rPr lang="ar-IQ" dirty="0" err="1"/>
              <a:t>ﺗﻘﺪم</a:t>
            </a:r>
            <a:r>
              <a:rPr lang="ar-IQ" dirty="0"/>
              <a:t> </a:t>
            </a:r>
            <a:r>
              <a:rPr lang="ar-IQ" dirty="0" err="1"/>
              <a:t>اﻟﻤﺎدة</a:t>
            </a:r>
            <a:r>
              <a:rPr lang="ar-IQ" dirty="0"/>
              <a:t> </a:t>
            </a:r>
            <a:r>
              <a:rPr lang="ar-IQ" dirty="0" err="1"/>
              <a:t>اﻟﺘﻌﻠﯿﻤﯿﺔ</a:t>
            </a:r>
            <a:r>
              <a:rPr lang="ar-IQ" dirty="0"/>
              <a:t> </a:t>
            </a:r>
            <a:r>
              <a:rPr lang="ar-IQ" dirty="0" err="1"/>
              <a:t>ﺑﺸﻜﻞ</a:t>
            </a:r>
            <a:r>
              <a:rPr lang="ar-IQ" dirty="0"/>
              <a:t> </a:t>
            </a:r>
            <a:r>
              <a:rPr lang="ar-IQ" dirty="0" err="1"/>
              <a:t>ﻣﺸﻮَّق</a:t>
            </a:r>
            <a:r>
              <a:rPr lang="ar-IQ" dirty="0"/>
              <a:t>.</a:t>
            </a:r>
            <a:endParaRPr lang="en-US" dirty="0"/>
          </a:p>
          <a:p>
            <a:pPr marL="0" lvl="0" indent="0" algn="just">
              <a:buNone/>
            </a:pPr>
            <a:r>
              <a:rPr lang="ar-IQ" dirty="0" smtClean="0"/>
              <a:t>7- </a:t>
            </a:r>
            <a:r>
              <a:rPr lang="ar-IQ" dirty="0" err="1" smtClean="0"/>
              <a:t>ﺗﺮك</a:t>
            </a:r>
            <a:r>
              <a:rPr lang="ar-IQ" dirty="0" smtClean="0"/>
              <a:t> </a:t>
            </a:r>
            <a:r>
              <a:rPr lang="ar-IQ" dirty="0" err="1"/>
              <a:t>اﻟﻄﻔﻞ</a:t>
            </a:r>
            <a:r>
              <a:rPr lang="ar-IQ" dirty="0"/>
              <a:t> </a:t>
            </a:r>
            <a:r>
              <a:rPr lang="ar-IQ" dirty="0" err="1"/>
              <a:t>ﻟﻠﻄﺒﯿﻌﺔ</a:t>
            </a:r>
            <a:r>
              <a:rPr lang="ar-IQ" dirty="0"/>
              <a:t> </a:t>
            </a:r>
            <a:r>
              <a:rPr lang="ar-IQ" dirty="0" err="1"/>
              <a:t>ﯾﺘﻌﻠﻢ</a:t>
            </a:r>
            <a:r>
              <a:rPr lang="ar-IQ" dirty="0"/>
              <a:t> </a:t>
            </a:r>
            <a:r>
              <a:rPr lang="ar-IQ" dirty="0" err="1"/>
              <a:t>ﻣﻨﮭﺎ</a:t>
            </a:r>
            <a:r>
              <a:rPr lang="ar-IQ" dirty="0"/>
              <a:t> </a:t>
            </a:r>
            <a:r>
              <a:rPr lang="ar-IQ" dirty="0" err="1"/>
              <a:t>وﯾﺪرس</a:t>
            </a:r>
            <a:r>
              <a:rPr lang="ar-IQ" dirty="0"/>
              <a:t> </a:t>
            </a:r>
            <a:r>
              <a:rPr lang="ar-IQ" dirty="0" err="1"/>
              <a:t>ﻣﺎ</a:t>
            </a:r>
            <a:r>
              <a:rPr lang="ar-IQ" dirty="0"/>
              <a:t> </a:t>
            </a:r>
            <a:r>
              <a:rPr lang="ar-IQ" dirty="0" err="1"/>
              <a:t>ﻓﯿﮭﺎ</a:t>
            </a:r>
            <a:r>
              <a:rPr lang="ar-IQ" dirty="0"/>
              <a:t> </a:t>
            </a:r>
            <a:r>
              <a:rPr lang="ar-IQ" dirty="0" err="1"/>
              <a:t>ﻣﻦ</a:t>
            </a:r>
            <a:r>
              <a:rPr lang="ar-IQ" dirty="0"/>
              <a:t> </a:t>
            </a:r>
            <a:r>
              <a:rPr lang="ar-IQ" dirty="0" err="1"/>
              <a:t>ﻧﺒﺎت</a:t>
            </a:r>
            <a:r>
              <a:rPr lang="ar-IQ" dirty="0"/>
              <a:t> </a:t>
            </a:r>
            <a:r>
              <a:rPr lang="ar-IQ" dirty="0" err="1"/>
              <a:t>وﺣﯿﻮان</a:t>
            </a:r>
            <a:r>
              <a:rPr lang="ar-IQ" dirty="0"/>
              <a:t> </a:t>
            </a:r>
            <a:r>
              <a:rPr lang="ar-IQ" dirty="0" err="1"/>
              <a:t>وﺟﻤﺎد</a:t>
            </a:r>
            <a:r>
              <a:rPr lang="ar-IQ" dirty="0"/>
              <a:t> </a:t>
            </a:r>
            <a:r>
              <a:rPr lang="ar-IQ" dirty="0" err="1"/>
              <a:t>ﺣﺘﻰ</a:t>
            </a:r>
            <a:r>
              <a:rPr lang="ar-IQ" dirty="0"/>
              <a:t> </a:t>
            </a:r>
            <a:r>
              <a:rPr lang="ar-IQ" dirty="0" err="1"/>
              <a:t>ﯾﻘﺪر</a:t>
            </a:r>
            <a:r>
              <a:rPr lang="ar-IQ" dirty="0"/>
              <a:t> </a:t>
            </a:r>
            <a:r>
              <a:rPr lang="ar-IQ" dirty="0" err="1"/>
              <a:t>ﻋﻈﻤﺔ</a:t>
            </a:r>
            <a:r>
              <a:rPr lang="ar-IQ" dirty="0"/>
              <a:t> </a:t>
            </a:r>
            <a:r>
              <a:rPr lang="ar-IQ" dirty="0" err="1"/>
              <a:t>اﻟﺨﺎﻟﻖ</a:t>
            </a:r>
            <a:r>
              <a:rPr lang="ar-IQ" dirty="0"/>
              <a:t> </a:t>
            </a:r>
            <a:r>
              <a:rPr lang="ar-IQ" dirty="0" err="1"/>
              <a:t>وﻗﺪرﺗﮫ</a:t>
            </a:r>
            <a:r>
              <a:rPr lang="ar-IQ" dirty="0"/>
              <a:t> ، وأن ﻻ </a:t>
            </a:r>
            <a:r>
              <a:rPr lang="ar-IQ" dirty="0" err="1"/>
              <a:t>ﯾﻌﺘﻤﺪ</a:t>
            </a:r>
            <a:r>
              <a:rPr lang="ar-IQ" dirty="0"/>
              <a:t> </a:t>
            </a:r>
            <a:r>
              <a:rPr lang="ar-IQ" dirty="0" err="1"/>
              <a:t>ﻋﻠﻰ</a:t>
            </a:r>
            <a:r>
              <a:rPr lang="ar-IQ" dirty="0"/>
              <a:t> </a:t>
            </a:r>
            <a:r>
              <a:rPr lang="ar-IQ" dirty="0" err="1"/>
              <a:t>اﻟﻜﺘﺐ</a:t>
            </a:r>
            <a:r>
              <a:rPr lang="ar-IQ" dirty="0"/>
              <a:t> </a:t>
            </a:r>
            <a:r>
              <a:rPr lang="ar-IQ" dirty="0" err="1"/>
              <a:t>وﺣﺪھﺎ</a:t>
            </a:r>
            <a:r>
              <a:rPr lang="ar-IQ" dirty="0"/>
              <a:t> </a:t>
            </a:r>
            <a:r>
              <a:rPr lang="ar-IQ" dirty="0" err="1"/>
              <a:t>ﻓﻲ</a:t>
            </a:r>
            <a:r>
              <a:rPr lang="ar-IQ" dirty="0"/>
              <a:t> </a:t>
            </a:r>
            <a:r>
              <a:rPr lang="ar-IQ" dirty="0" err="1"/>
              <a:t>اﻟﺘﻌﻠﻢ</a:t>
            </a:r>
            <a:r>
              <a:rPr lang="ar-IQ" dirty="0"/>
              <a:t> .</a:t>
            </a:r>
            <a:endParaRPr lang="en-US" dirty="0"/>
          </a:p>
          <a:p>
            <a:pPr marL="0" lvl="0" indent="0" algn="just">
              <a:buNone/>
            </a:pPr>
            <a:r>
              <a:rPr lang="ar-IQ" dirty="0" smtClean="0"/>
              <a:t>8- </a:t>
            </a:r>
            <a:r>
              <a:rPr lang="ar-IQ" dirty="0" err="1" smtClean="0"/>
              <a:t>ﻋﺪم</a:t>
            </a:r>
            <a:r>
              <a:rPr lang="ar-IQ" dirty="0" smtClean="0"/>
              <a:t> </a:t>
            </a:r>
            <a:r>
              <a:rPr lang="ar-IQ" dirty="0" err="1"/>
              <a:t>اﻹﻛﺜﺎر</a:t>
            </a:r>
            <a:r>
              <a:rPr lang="ar-IQ" dirty="0"/>
              <a:t> </a:t>
            </a:r>
            <a:r>
              <a:rPr lang="ar-IQ" dirty="0" err="1"/>
              <a:t>ﻣﻦ</a:t>
            </a:r>
            <a:r>
              <a:rPr lang="ar-IQ" dirty="0"/>
              <a:t> </a:t>
            </a:r>
            <a:r>
              <a:rPr lang="ar-IQ" dirty="0" err="1"/>
              <a:t>اﻹرﺷﺎد</a:t>
            </a:r>
            <a:r>
              <a:rPr lang="ar-IQ" dirty="0"/>
              <a:t> </a:t>
            </a:r>
            <a:r>
              <a:rPr lang="ar-IQ" dirty="0" err="1"/>
              <a:t>وﻋﺪم</a:t>
            </a:r>
            <a:r>
              <a:rPr lang="ar-IQ" dirty="0"/>
              <a:t> </a:t>
            </a:r>
            <a:r>
              <a:rPr lang="ar-IQ" dirty="0" err="1"/>
              <a:t>اﻹﻓﺮاط</a:t>
            </a:r>
            <a:r>
              <a:rPr lang="ar-IQ" dirty="0"/>
              <a:t> </a:t>
            </a:r>
            <a:r>
              <a:rPr lang="ar-IQ" dirty="0" err="1"/>
              <a:t>ﻓﻲ</a:t>
            </a:r>
            <a:r>
              <a:rPr lang="ar-IQ" dirty="0"/>
              <a:t> </a:t>
            </a:r>
            <a:r>
              <a:rPr lang="ar-IQ" dirty="0" err="1"/>
              <a:t>اﻷواﻣﺮ</a:t>
            </a:r>
            <a:r>
              <a:rPr lang="ar-IQ" dirty="0"/>
              <a:t> </a:t>
            </a:r>
            <a:r>
              <a:rPr lang="ar-IQ" dirty="0" err="1"/>
              <a:t>واﻟﻨﻮاھﻲ</a:t>
            </a:r>
            <a:r>
              <a:rPr lang="ar-IQ" dirty="0"/>
              <a:t> لأن </a:t>
            </a:r>
            <a:r>
              <a:rPr lang="ar-IQ" dirty="0" err="1"/>
              <a:t>اﻹﻛﺜﺎر</a:t>
            </a:r>
            <a:r>
              <a:rPr lang="ar-IQ" dirty="0"/>
              <a:t> </a:t>
            </a:r>
            <a:r>
              <a:rPr lang="ar-IQ" dirty="0" err="1"/>
              <a:t>ﻣﻨﮭﺎ</a:t>
            </a:r>
            <a:r>
              <a:rPr lang="ar-IQ" dirty="0"/>
              <a:t> </a:t>
            </a:r>
            <a:r>
              <a:rPr lang="ar-IQ" dirty="0" err="1"/>
              <a:t>ﯾﻤﯿﺖ</a:t>
            </a:r>
            <a:r>
              <a:rPr lang="ar-IQ" dirty="0"/>
              <a:t> </a:t>
            </a:r>
            <a:r>
              <a:rPr lang="ar-IQ" dirty="0" err="1"/>
              <a:t>ﺷﻌﻮر</a:t>
            </a:r>
            <a:r>
              <a:rPr lang="ar-IQ" dirty="0"/>
              <a:t> </a:t>
            </a:r>
            <a:r>
              <a:rPr lang="ar-IQ" dirty="0" err="1"/>
              <a:t>اﻟﻄﻔﻞ</a:t>
            </a:r>
            <a:r>
              <a:rPr lang="ar-IQ" dirty="0"/>
              <a:t> </a:t>
            </a:r>
            <a:r>
              <a:rPr lang="ar-IQ" dirty="0" err="1"/>
              <a:t>وﻗﻮة</a:t>
            </a:r>
            <a:r>
              <a:rPr lang="ar-IQ" dirty="0"/>
              <a:t>  </a:t>
            </a:r>
            <a:r>
              <a:rPr lang="ar-IQ" dirty="0" err="1"/>
              <a:t>اﻟﺘﻔﻜﯿﺮ</a:t>
            </a:r>
            <a:r>
              <a:rPr lang="ar-IQ" dirty="0"/>
              <a:t> </a:t>
            </a:r>
            <a:r>
              <a:rPr lang="ar-IQ" dirty="0" err="1"/>
              <a:t>ﻟﺪﯾﮫ</a:t>
            </a:r>
            <a:r>
              <a:rPr lang="ar-IQ" dirty="0"/>
              <a:t> .</a:t>
            </a:r>
            <a:endParaRPr lang="en-US" dirty="0"/>
          </a:p>
        </p:txBody>
      </p:sp>
    </p:spTree>
    <p:extLst>
      <p:ext uri="{BB962C8B-B14F-4D97-AF65-F5344CB8AC3E}">
        <p14:creationId xmlns:p14="http://schemas.microsoft.com/office/powerpoint/2010/main" val="2778715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5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5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15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15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15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15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15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15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70597" y="460337"/>
            <a:ext cx="8911687" cy="84984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ﺛﺎﻧﻴًﺎ</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ﺑﺴﺘﺎﻟﻮﺯﻱ</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ﻭ </a:t>
            </a:r>
            <a:r>
              <a:rPr lang="ar-IQ" sz="3200" b="1" i="1" dirty="0" err="1"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ﺁﺭﺍؤه</a:t>
            </a:r>
            <a:r>
              <a:rPr lang="ar-IQ" sz="32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ﺍﻟﺘﺮﺑﻮﻳﺔ</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endParaRPr lang="en-US"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89211" y="1091820"/>
            <a:ext cx="8915851" cy="476480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a:buNone/>
            </a:pPr>
            <a:r>
              <a:rPr lang="ar-IQ" sz="2400" dirty="0" err="1"/>
              <a:t>وﻻدﺗﮫ</a:t>
            </a:r>
            <a:r>
              <a:rPr lang="ar-IQ" sz="2400" dirty="0"/>
              <a:t> </a:t>
            </a:r>
            <a:r>
              <a:rPr lang="ar-IQ" sz="2400" dirty="0" err="1"/>
              <a:t>وﻧﺸﺄﺗﮫ</a:t>
            </a:r>
            <a:r>
              <a:rPr lang="ar-IQ" sz="2400" dirty="0"/>
              <a:t> : </a:t>
            </a:r>
            <a:r>
              <a:rPr lang="ar-IQ" sz="2400" dirty="0" err="1"/>
              <a:t>وﻟﺪ</a:t>
            </a:r>
            <a:r>
              <a:rPr lang="ar-IQ" sz="2400" dirty="0"/>
              <a:t> </a:t>
            </a:r>
            <a:r>
              <a:rPr lang="ar-IQ" sz="2400" dirty="0" err="1"/>
              <a:t>ﻓﻲ</a:t>
            </a:r>
            <a:r>
              <a:rPr lang="ar-IQ" sz="2400" dirty="0"/>
              <a:t> </a:t>
            </a:r>
            <a:r>
              <a:rPr lang="ar-IQ" sz="2400" dirty="0" err="1"/>
              <a:t>ﻣﺪﯾﻨﺔ</a:t>
            </a:r>
            <a:r>
              <a:rPr lang="ar-IQ" sz="2400" dirty="0"/>
              <a:t> </a:t>
            </a:r>
            <a:r>
              <a:rPr lang="ar-IQ" sz="2400" dirty="0" err="1"/>
              <a:t>زﯾﻮرخ</a:t>
            </a:r>
            <a:r>
              <a:rPr lang="ar-IQ" sz="2400" dirty="0"/>
              <a:t> </a:t>
            </a:r>
            <a:r>
              <a:rPr lang="ar-IQ" sz="2400" dirty="0" err="1"/>
              <a:t>ﻣﻦ</a:t>
            </a:r>
            <a:r>
              <a:rPr lang="ar-IQ" sz="2400" dirty="0"/>
              <a:t> </a:t>
            </a:r>
            <a:r>
              <a:rPr lang="ar-IQ" sz="2400" dirty="0" err="1"/>
              <a:t>ﻋﺎﺋﻠﺔ</a:t>
            </a:r>
            <a:r>
              <a:rPr lang="ar-IQ" sz="2400" dirty="0"/>
              <a:t> </a:t>
            </a:r>
            <a:r>
              <a:rPr lang="ar-IQ" sz="2400" dirty="0" err="1"/>
              <a:t>ﻣﺘﻮﺳﻄﺔ</a:t>
            </a:r>
            <a:r>
              <a:rPr lang="ar-IQ" sz="2400" dirty="0"/>
              <a:t> </a:t>
            </a:r>
            <a:r>
              <a:rPr lang="ar-IQ" sz="2400" dirty="0" err="1"/>
              <a:t>اﻟﺤﺎل</a:t>
            </a:r>
            <a:r>
              <a:rPr lang="ar-IQ" sz="2400" dirty="0"/>
              <a:t> </a:t>
            </a:r>
            <a:r>
              <a:rPr lang="ar-IQ" sz="2400" dirty="0" err="1"/>
              <a:t>ﺑﺴﻮﯾﺴﺮا</a:t>
            </a:r>
            <a:r>
              <a:rPr lang="ar-IQ" sz="2400" dirty="0"/>
              <a:t> </a:t>
            </a:r>
            <a:r>
              <a:rPr lang="ar-IQ" sz="2400" dirty="0" err="1"/>
              <a:t>اﻷﻟﻤﺎﻧﯿﺔ</a:t>
            </a:r>
            <a:r>
              <a:rPr lang="ar-IQ" sz="2400" dirty="0"/>
              <a:t> ، </a:t>
            </a:r>
            <a:r>
              <a:rPr lang="ar-IQ" sz="2400" dirty="0" err="1"/>
              <a:t>ﻣﺎت</a:t>
            </a:r>
            <a:r>
              <a:rPr lang="ar-IQ" sz="2400" dirty="0"/>
              <a:t> </a:t>
            </a:r>
            <a:r>
              <a:rPr lang="ar-IQ" sz="2400" dirty="0" err="1"/>
              <a:t>واﻟﺪه</a:t>
            </a:r>
            <a:r>
              <a:rPr lang="ar-IQ" sz="2400" dirty="0"/>
              <a:t> </a:t>
            </a:r>
            <a:r>
              <a:rPr lang="ar-IQ" sz="2400" dirty="0" err="1"/>
              <a:t>وھﻮ</a:t>
            </a:r>
            <a:r>
              <a:rPr lang="ar-IQ" sz="2400" dirty="0"/>
              <a:t> </a:t>
            </a:r>
            <a:r>
              <a:rPr lang="ar-IQ" sz="2400" dirty="0" err="1"/>
              <a:t>ﺻﻐﯿﺮ</a:t>
            </a:r>
            <a:r>
              <a:rPr lang="ar-IQ" sz="2400" dirty="0"/>
              <a:t> </a:t>
            </a:r>
            <a:r>
              <a:rPr lang="ar-IQ" sz="2400" dirty="0" err="1"/>
              <a:t>وﻗﺎﻣﺖ</a:t>
            </a:r>
            <a:r>
              <a:rPr lang="ar-IQ" sz="2400" dirty="0"/>
              <a:t> </a:t>
            </a:r>
            <a:r>
              <a:rPr lang="ar-IQ" sz="2400" dirty="0" err="1"/>
              <a:t>أﻣﮫ</a:t>
            </a:r>
            <a:r>
              <a:rPr lang="ar-IQ" sz="2400" dirty="0"/>
              <a:t> </a:t>
            </a:r>
            <a:r>
              <a:rPr lang="ar-IQ" sz="2400" dirty="0" err="1"/>
              <a:t>ﺑﺘﺮﺑﯿﺘﮫ</a:t>
            </a:r>
            <a:r>
              <a:rPr lang="ar-IQ" sz="2400" dirty="0"/>
              <a:t> . </a:t>
            </a:r>
            <a:endParaRPr lang="en-US" sz="2400" dirty="0"/>
          </a:p>
          <a:p>
            <a:pPr marL="0" indent="0" algn="just">
              <a:buNone/>
            </a:pPr>
            <a:r>
              <a:rPr lang="ar-IQ" sz="2400" dirty="0" err="1"/>
              <a:t>ﺻﻔﺎﺗﮫ</a:t>
            </a:r>
            <a:r>
              <a:rPr lang="ar-IQ" sz="2400" dirty="0"/>
              <a:t> : </a:t>
            </a:r>
            <a:r>
              <a:rPr lang="ar-IQ" sz="2400" dirty="0" err="1"/>
              <a:t>ﺑﺴﺘﺎﻟﻮزي</a:t>
            </a:r>
            <a:r>
              <a:rPr lang="ar-IQ" sz="2400" dirty="0"/>
              <a:t> (</a:t>
            </a:r>
            <a:r>
              <a:rPr lang="ar-IQ" sz="2400" dirty="0" err="1"/>
              <a:t>اﻟﻤﻮﻟﻮد</a:t>
            </a:r>
            <a:r>
              <a:rPr lang="ar-IQ" sz="2400" dirty="0"/>
              <a:t> </a:t>
            </a:r>
            <a:r>
              <a:rPr lang="ar-IQ" sz="2400" dirty="0" err="1"/>
              <a:t>ﻓﻲ</a:t>
            </a:r>
            <a:r>
              <a:rPr lang="ar-IQ" sz="2400" dirty="0"/>
              <a:t> </a:t>
            </a:r>
            <a:r>
              <a:rPr lang="ar-IQ" sz="2400" dirty="0" err="1"/>
              <a:t>زﯾﻮرخ</a:t>
            </a:r>
            <a:r>
              <a:rPr lang="ar-IQ" sz="2400" dirty="0"/>
              <a:t> </a:t>
            </a:r>
            <a:r>
              <a:rPr lang="ar-IQ" sz="2400" dirty="0" err="1"/>
              <a:t>ﻛﺎﻧﻮن</a:t>
            </a:r>
            <a:r>
              <a:rPr lang="ar-IQ" sz="2400" dirty="0"/>
              <a:t> </a:t>
            </a:r>
            <a:r>
              <a:rPr lang="ar-IQ" sz="2400" dirty="0" err="1"/>
              <a:t>اﻟﺜﺎﻧﻲ</a:t>
            </a:r>
            <a:r>
              <a:rPr lang="ar-IQ" sz="2400" dirty="0"/>
              <a:t> 1746) </a:t>
            </a:r>
            <a:r>
              <a:rPr lang="ar-IQ" sz="2400" dirty="0" err="1"/>
              <a:t>واﻟﻤﺘﻮﻓﻲ</a:t>
            </a:r>
            <a:r>
              <a:rPr lang="ar-IQ" sz="2400" dirty="0"/>
              <a:t> </a:t>
            </a:r>
            <a:r>
              <a:rPr lang="ar-IQ" sz="2400" dirty="0" err="1"/>
              <a:t>ﻓﻲ</a:t>
            </a:r>
            <a:r>
              <a:rPr lang="ar-IQ" sz="2400" dirty="0"/>
              <a:t> </a:t>
            </a:r>
            <a:r>
              <a:rPr lang="ar-IQ" sz="2400" dirty="0" err="1"/>
              <a:t>ﺷﺒﺎط</a:t>
            </a:r>
            <a:r>
              <a:rPr lang="ar-IQ" sz="2400" dirty="0"/>
              <a:t> (١٨٣٧) ولقب (</a:t>
            </a:r>
            <a:r>
              <a:rPr lang="ar-IQ" sz="2400" dirty="0" err="1"/>
              <a:t>واﻋﻆ</a:t>
            </a:r>
            <a:r>
              <a:rPr lang="ar-IQ" sz="2400" dirty="0"/>
              <a:t> </a:t>
            </a:r>
            <a:r>
              <a:rPr lang="ar-IQ" sz="2400" dirty="0" err="1"/>
              <a:t>اﻟﺨﻠﻖ</a:t>
            </a:r>
            <a:r>
              <a:rPr lang="ar-IQ" sz="2400" dirty="0"/>
              <a:t>) </a:t>
            </a:r>
            <a:r>
              <a:rPr lang="ar-IQ" sz="2400" dirty="0" err="1"/>
              <a:t>ﻓﻲ</a:t>
            </a:r>
            <a:r>
              <a:rPr lang="ar-IQ" sz="2400" dirty="0"/>
              <a:t> </a:t>
            </a:r>
            <a:r>
              <a:rPr lang="ar-IQ" sz="2400" dirty="0" err="1"/>
              <a:t>ﻟﯿﻮﻧﺎرد</a:t>
            </a:r>
            <a:r>
              <a:rPr lang="ar-IQ" sz="2400" dirty="0"/>
              <a:t> </a:t>
            </a:r>
            <a:r>
              <a:rPr lang="ar-IQ" sz="2400" dirty="0" err="1"/>
              <a:t>وﺟﺮﺗﺮود</a:t>
            </a:r>
            <a:r>
              <a:rPr lang="ar-IQ" sz="2400" dirty="0"/>
              <a:t>- ( </a:t>
            </a:r>
            <a:r>
              <a:rPr lang="ar-IQ" sz="2400" dirty="0" err="1"/>
              <a:t>ﺣﺎﻣﻲ</a:t>
            </a:r>
            <a:r>
              <a:rPr lang="ar-IQ" sz="2400" dirty="0"/>
              <a:t> </a:t>
            </a:r>
            <a:r>
              <a:rPr lang="ar-IQ" sz="2400" dirty="0" err="1"/>
              <a:t>اﻟﻔﻘﺮاء</a:t>
            </a:r>
            <a:r>
              <a:rPr lang="ar-IQ" sz="2400" dirty="0"/>
              <a:t> ) </a:t>
            </a:r>
            <a:r>
              <a:rPr lang="ar-IQ" sz="2400" dirty="0" err="1"/>
              <a:t>ﻓﻲ</a:t>
            </a:r>
            <a:r>
              <a:rPr lang="ar-IQ" sz="2400" dirty="0"/>
              <a:t> </a:t>
            </a:r>
            <a:r>
              <a:rPr lang="ar-IQ" sz="2400" dirty="0" err="1"/>
              <a:t>ﻧﯿﻮھﻮف</a:t>
            </a:r>
            <a:r>
              <a:rPr lang="ar-IQ" sz="2400" dirty="0"/>
              <a:t> ، (</a:t>
            </a:r>
            <a:r>
              <a:rPr lang="ar-IQ" sz="2400" dirty="0" err="1"/>
              <a:t>أﺑﻮ</a:t>
            </a:r>
            <a:r>
              <a:rPr lang="ar-IQ" sz="2400" dirty="0"/>
              <a:t> </a:t>
            </a:r>
            <a:r>
              <a:rPr lang="ar-IQ" sz="2400" dirty="0" err="1"/>
              <a:t>اﻷﯾﺘﺎم</a:t>
            </a:r>
            <a:r>
              <a:rPr lang="ar-IQ" sz="2400" dirty="0"/>
              <a:t>) </a:t>
            </a:r>
            <a:r>
              <a:rPr lang="ar-IQ" sz="2400" dirty="0" err="1"/>
              <a:t>ﻓﻲ</a:t>
            </a:r>
            <a:r>
              <a:rPr lang="ar-IQ" sz="2400" dirty="0"/>
              <a:t> -  </a:t>
            </a:r>
            <a:r>
              <a:rPr lang="ar-IQ" sz="2400" dirty="0" err="1"/>
              <a:t>ﻣﺆﺳﺲ</a:t>
            </a:r>
            <a:r>
              <a:rPr lang="ar-IQ" sz="2400" dirty="0"/>
              <a:t> </a:t>
            </a:r>
            <a:r>
              <a:rPr lang="ar-IQ" sz="2400" dirty="0" err="1"/>
              <a:t>اﻟﻤﺪرﺳﺔ</a:t>
            </a:r>
            <a:r>
              <a:rPr lang="ar-IQ" sz="2400" dirty="0"/>
              <a:t> </a:t>
            </a:r>
            <a:r>
              <a:rPr lang="ar-IQ" sz="2400" dirty="0" err="1"/>
              <a:t>اﻟﻌﺎﻣﺔ</a:t>
            </a:r>
            <a:r>
              <a:rPr lang="ar-IQ" sz="2400" dirty="0"/>
              <a:t> </a:t>
            </a:r>
            <a:r>
              <a:rPr lang="ar-IQ" sz="2400" dirty="0" err="1"/>
              <a:t>ﻓﻲ</a:t>
            </a:r>
            <a:r>
              <a:rPr lang="ar-IQ" sz="2400" dirty="0"/>
              <a:t> </a:t>
            </a:r>
            <a:r>
              <a:rPr lang="ar-IQ" sz="2400" dirty="0" err="1"/>
              <a:t>ﺑﺮﺟﺪورف</a:t>
            </a:r>
            <a:r>
              <a:rPr lang="ar-IQ" sz="2400" dirty="0"/>
              <a:t> (</a:t>
            </a:r>
            <a:r>
              <a:rPr lang="ar-IQ" sz="2400" dirty="0" err="1"/>
              <a:t>ﻣﺮﺑﻲ</a:t>
            </a:r>
            <a:r>
              <a:rPr lang="ar-IQ" sz="2400" dirty="0"/>
              <a:t> </a:t>
            </a:r>
            <a:r>
              <a:rPr lang="ar-IQ" sz="2400" dirty="0" err="1"/>
              <a:t>اﻟﺒﺸﺮ</a:t>
            </a:r>
            <a:r>
              <a:rPr lang="ar-IQ" sz="2400" dirty="0"/>
              <a:t>) </a:t>
            </a:r>
            <a:r>
              <a:rPr lang="ar-IQ" sz="2400" dirty="0" err="1"/>
              <a:t>ﻓﻲ</a:t>
            </a:r>
            <a:r>
              <a:rPr lang="ar-IQ" sz="2400" dirty="0"/>
              <a:t> </a:t>
            </a:r>
            <a:r>
              <a:rPr lang="ar-IQ" sz="2400" dirty="0" err="1"/>
              <a:t>اﯾﻔﺮدون</a:t>
            </a:r>
            <a:r>
              <a:rPr lang="ar-IQ" sz="2400" dirty="0"/>
              <a:t>. </a:t>
            </a:r>
            <a:endParaRPr lang="en-US" sz="2800" dirty="0"/>
          </a:p>
        </p:txBody>
      </p:sp>
    </p:spTree>
    <p:extLst>
      <p:ext uri="{BB962C8B-B14F-4D97-AF65-F5344CB8AC3E}">
        <p14:creationId xmlns:p14="http://schemas.microsoft.com/office/powerpoint/2010/main" val="4128099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61415" y="583166"/>
            <a:ext cx="8911687" cy="75431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ar-IQ" sz="3200" b="1" i="1" dirty="0" err="1"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ﺁﺭﺍﺀ</a:t>
            </a:r>
            <a:r>
              <a:rPr lang="ar-IQ" sz="32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ﺑﺴﺘﺎﻟﻮﺯﻱ</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 في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ﺗﺮﺑﻴﺔ</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 </a:t>
            </a:r>
            <a:r>
              <a:rPr lang="ar-IQ" sz="32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ﺍﻷﻃﻔﺎﻝ</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 </a:t>
            </a:r>
            <a:endParaRPr lang="en-US"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endParaRPr>
          </a:p>
        </p:txBody>
      </p:sp>
      <p:sp>
        <p:nvSpPr>
          <p:cNvPr id="3" name="عنصر نائب للمحتوى 2"/>
          <p:cNvSpPr>
            <a:spLocks noGrp="1"/>
          </p:cNvSpPr>
          <p:nvPr>
            <p:ph idx="1"/>
          </p:nvPr>
        </p:nvSpPr>
        <p:spPr>
          <a:xfrm>
            <a:off x="2589212" y="1214651"/>
            <a:ext cx="8915400" cy="506331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a:buNone/>
            </a:pPr>
            <a:r>
              <a:rPr lang="ar-IQ" sz="2000" dirty="0"/>
              <a:t>1</a:t>
            </a:r>
            <a:r>
              <a:rPr lang="ar-IQ" sz="2000" dirty="0" smtClean="0"/>
              <a:t>- </a:t>
            </a:r>
            <a:r>
              <a:rPr lang="ar-IQ" sz="2000" dirty="0" err="1"/>
              <a:t>ﯾﺮى</a:t>
            </a:r>
            <a:r>
              <a:rPr lang="ar-IQ" sz="2000" dirty="0"/>
              <a:t> </a:t>
            </a:r>
            <a:r>
              <a:rPr lang="ar-IQ" sz="2000" dirty="0" err="1"/>
              <a:t>ﺑﺴﺘﺎﻟﻮزي</a:t>
            </a:r>
            <a:r>
              <a:rPr lang="ar-IQ" sz="2000" dirty="0"/>
              <a:t> أن </a:t>
            </a:r>
            <a:r>
              <a:rPr lang="ar-IQ" sz="2000" dirty="0" err="1"/>
              <a:t>اﻟﮭﺪف</a:t>
            </a:r>
            <a:r>
              <a:rPr lang="ar-IQ" sz="2000" dirty="0"/>
              <a:t> </a:t>
            </a:r>
            <a:r>
              <a:rPr lang="ar-IQ" sz="2000" dirty="0" err="1"/>
              <a:t>ﻣﻦ</a:t>
            </a:r>
            <a:r>
              <a:rPr lang="ar-IQ" sz="2000" dirty="0"/>
              <a:t> </a:t>
            </a:r>
            <a:r>
              <a:rPr lang="ar-IQ" sz="2000" dirty="0" err="1"/>
              <a:t>اﻟﺘﺮﺑﯿﺔ</a:t>
            </a:r>
            <a:r>
              <a:rPr lang="ar-IQ" sz="2000" dirty="0"/>
              <a:t> </a:t>
            </a:r>
            <a:r>
              <a:rPr lang="ar-IQ" sz="2000" dirty="0" err="1"/>
              <a:t>ھﻮ</a:t>
            </a:r>
            <a:r>
              <a:rPr lang="ar-IQ" sz="2000" dirty="0"/>
              <a:t> </a:t>
            </a:r>
            <a:r>
              <a:rPr lang="ar-IQ" sz="2000" dirty="0" err="1"/>
              <a:t>ﻣﺴﺎﻋﺪة</a:t>
            </a:r>
            <a:r>
              <a:rPr lang="ar-IQ" sz="2000" dirty="0"/>
              <a:t> </a:t>
            </a:r>
            <a:r>
              <a:rPr lang="ar-IQ" sz="2000" dirty="0" err="1"/>
              <a:t>اﻟﻄﻔﻞ</a:t>
            </a:r>
            <a:r>
              <a:rPr lang="ar-IQ" sz="2000" dirty="0"/>
              <a:t> </a:t>
            </a:r>
            <a:r>
              <a:rPr lang="ar-IQ" sz="2000" dirty="0" err="1"/>
              <a:t>ﻋﻠﻰ</a:t>
            </a:r>
            <a:r>
              <a:rPr lang="ar-IQ" sz="2000" dirty="0"/>
              <a:t> </a:t>
            </a:r>
            <a:r>
              <a:rPr lang="ar-IQ" sz="2000" dirty="0" err="1"/>
              <a:t>ﺗﻨﻤﯿﺔ</a:t>
            </a:r>
            <a:r>
              <a:rPr lang="ar-IQ" sz="2000" dirty="0"/>
              <a:t> </a:t>
            </a:r>
            <a:r>
              <a:rPr lang="ar-IQ" sz="2000" dirty="0" err="1"/>
              <a:t>ﻗﻮاه</a:t>
            </a:r>
            <a:r>
              <a:rPr lang="ar-IQ" sz="2000" dirty="0"/>
              <a:t> </a:t>
            </a:r>
            <a:r>
              <a:rPr lang="ar-IQ" sz="2000" dirty="0" err="1"/>
              <a:t>اﻟﻌﻘﻠﯿﺔ</a:t>
            </a:r>
            <a:r>
              <a:rPr lang="ar-IQ" sz="2000" dirty="0"/>
              <a:t> </a:t>
            </a:r>
            <a:r>
              <a:rPr lang="ar-IQ" sz="2000" dirty="0" err="1"/>
              <a:t>وإﯾﻘﺎض</a:t>
            </a:r>
            <a:r>
              <a:rPr lang="ar-IQ" sz="2000" dirty="0"/>
              <a:t> </a:t>
            </a:r>
            <a:r>
              <a:rPr lang="ar-IQ" sz="2000" dirty="0" err="1"/>
              <a:t>ﻣﻮاھﺒﮫ</a:t>
            </a:r>
            <a:r>
              <a:rPr lang="ar-IQ" sz="2000" dirty="0"/>
              <a:t> </a:t>
            </a:r>
            <a:r>
              <a:rPr lang="ar-IQ" sz="2000" dirty="0" err="1"/>
              <a:t>اﻟﻜﺎﻓﯿﺔ</a:t>
            </a:r>
            <a:r>
              <a:rPr lang="ar-IQ" sz="2000" dirty="0"/>
              <a:t> </a:t>
            </a:r>
            <a:r>
              <a:rPr lang="ar-IQ" sz="2000" dirty="0" err="1"/>
              <a:t>وﻟﯿﺲ</a:t>
            </a:r>
            <a:r>
              <a:rPr lang="ar-IQ" sz="2000" dirty="0"/>
              <a:t> </a:t>
            </a:r>
            <a:r>
              <a:rPr lang="ar-IQ" sz="2000" dirty="0" err="1"/>
              <a:t>ﻣلئ</a:t>
            </a:r>
            <a:r>
              <a:rPr lang="ar-IQ" sz="2000" dirty="0"/>
              <a:t> </a:t>
            </a:r>
            <a:r>
              <a:rPr lang="ar-IQ" sz="2000" dirty="0" err="1"/>
              <a:t>رأﺳﮫ</a:t>
            </a:r>
            <a:r>
              <a:rPr lang="ar-IQ" sz="2000" dirty="0"/>
              <a:t> </a:t>
            </a:r>
            <a:r>
              <a:rPr lang="ar-IQ" sz="2000" dirty="0" err="1"/>
              <a:t>ﺑﺎﻟﻌﻠﻮم</a:t>
            </a:r>
            <a:r>
              <a:rPr lang="ar-IQ" sz="2000" dirty="0"/>
              <a:t> </a:t>
            </a:r>
            <a:r>
              <a:rPr lang="ar-IQ" sz="2000" dirty="0" err="1"/>
              <a:t>اﻟﺘﻲ</a:t>
            </a:r>
            <a:r>
              <a:rPr lang="ar-IQ" sz="2000" dirty="0"/>
              <a:t> </a:t>
            </a:r>
            <a:r>
              <a:rPr lang="ar-IQ" sz="2000" dirty="0" err="1"/>
              <a:t>ﻗﺪ</a:t>
            </a:r>
            <a:r>
              <a:rPr lang="ar-IQ" sz="2000" dirty="0"/>
              <a:t> ﻻ </a:t>
            </a:r>
            <a:r>
              <a:rPr lang="ar-IQ" sz="2000" dirty="0" err="1"/>
              <a:t>ﯾﺤﺒﮭﺎ</a:t>
            </a:r>
            <a:r>
              <a:rPr lang="ar-IQ" sz="2000" dirty="0"/>
              <a:t> </a:t>
            </a:r>
            <a:r>
              <a:rPr lang="ar-IQ" sz="2000" dirty="0" err="1"/>
              <a:t>وﻻ</a:t>
            </a:r>
            <a:r>
              <a:rPr lang="ar-IQ" sz="2000" dirty="0"/>
              <a:t> </a:t>
            </a:r>
            <a:r>
              <a:rPr lang="ar-IQ" sz="2000" dirty="0" err="1"/>
              <a:t>ﯾﺤﺘﺎﺟﮭﺎ</a:t>
            </a:r>
            <a:r>
              <a:rPr lang="ar-IQ" sz="2000" dirty="0"/>
              <a:t> </a:t>
            </a:r>
            <a:r>
              <a:rPr lang="ar-IQ" sz="2000" dirty="0" err="1"/>
              <a:t>ﻓﻲ</a:t>
            </a:r>
            <a:r>
              <a:rPr lang="ar-IQ" sz="2000" dirty="0"/>
              <a:t> </a:t>
            </a:r>
            <a:r>
              <a:rPr lang="ar-IQ" sz="2000" dirty="0" err="1"/>
              <a:t>ﺣﯿﺎﺗﮫ</a:t>
            </a:r>
            <a:r>
              <a:rPr lang="ar-IQ" sz="2000" dirty="0"/>
              <a:t> . </a:t>
            </a:r>
            <a:endParaRPr lang="en-US" sz="2000" dirty="0"/>
          </a:p>
          <a:p>
            <a:pPr marL="0" indent="0" algn="just">
              <a:buNone/>
            </a:pPr>
            <a:r>
              <a:rPr lang="ar-IQ" sz="2000" dirty="0"/>
              <a:t>2</a:t>
            </a:r>
            <a:r>
              <a:rPr lang="ar-IQ" sz="2000" dirty="0" smtClean="0"/>
              <a:t>- </a:t>
            </a:r>
            <a:r>
              <a:rPr lang="ar-IQ" sz="2000" dirty="0" err="1"/>
              <a:t>ﺟﻌﻞ</a:t>
            </a:r>
            <a:r>
              <a:rPr lang="ar-IQ" sz="2000" dirty="0"/>
              <a:t> </a:t>
            </a:r>
            <a:r>
              <a:rPr lang="ar-IQ" sz="2000" dirty="0" err="1"/>
              <a:t>ﺣﻮاس</a:t>
            </a:r>
            <a:r>
              <a:rPr lang="ar-IQ" sz="2000" dirty="0"/>
              <a:t> </a:t>
            </a:r>
            <a:r>
              <a:rPr lang="ar-IQ" sz="2000" dirty="0" err="1"/>
              <a:t>اﻟﻄﻔﻞ</a:t>
            </a:r>
            <a:r>
              <a:rPr lang="ar-IQ" sz="2000" dirty="0"/>
              <a:t> </a:t>
            </a:r>
            <a:r>
              <a:rPr lang="ar-IQ" sz="2000" dirty="0" err="1"/>
              <a:t>اﻟﻤﺨﺘﻠﻔﺔ</a:t>
            </a:r>
            <a:r>
              <a:rPr lang="ar-IQ" sz="2000" dirty="0"/>
              <a:t> </a:t>
            </a:r>
            <a:r>
              <a:rPr lang="ar-IQ" sz="2000" dirty="0" err="1"/>
              <a:t>وﻋﻤﻠﮫ</a:t>
            </a:r>
            <a:r>
              <a:rPr lang="ar-IQ" sz="2000" dirty="0"/>
              <a:t> </a:t>
            </a:r>
            <a:r>
              <a:rPr lang="ar-IQ" sz="2000" dirty="0" err="1"/>
              <a:t>ھﻲ</a:t>
            </a:r>
            <a:r>
              <a:rPr lang="ar-IQ" sz="2000" dirty="0"/>
              <a:t> </a:t>
            </a:r>
            <a:r>
              <a:rPr lang="ar-IQ" sz="2000" dirty="0" err="1"/>
              <a:t>أﺑﻮاﺑﮫ</a:t>
            </a:r>
            <a:r>
              <a:rPr lang="ar-IQ" sz="2000" dirty="0"/>
              <a:t> </a:t>
            </a:r>
            <a:r>
              <a:rPr lang="ar-IQ" sz="2000" dirty="0" err="1"/>
              <a:t>إﻟﻰ</a:t>
            </a:r>
            <a:r>
              <a:rPr lang="ar-IQ" sz="2000" dirty="0"/>
              <a:t> </a:t>
            </a:r>
            <a:r>
              <a:rPr lang="ar-IQ" sz="2000" dirty="0" err="1"/>
              <a:t>اﻟﻤﻌﺮﻓﺔ</a:t>
            </a:r>
            <a:r>
              <a:rPr lang="ar-IQ" sz="2000" dirty="0"/>
              <a:t> </a:t>
            </a:r>
            <a:r>
              <a:rPr lang="ar-IQ" sz="2000" dirty="0" err="1"/>
              <a:t>واﻟﻌﻠﻢ</a:t>
            </a:r>
            <a:r>
              <a:rPr lang="ar-IQ" sz="2000" dirty="0"/>
              <a:t>.</a:t>
            </a:r>
            <a:endParaRPr lang="en-US" sz="2000" dirty="0"/>
          </a:p>
          <a:p>
            <a:pPr marL="0" indent="0" algn="just">
              <a:buNone/>
            </a:pPr>
            <a:r>
              <a:rPr lang="ar-IQ" sz="2000" dirty="0"/>
              <a:t>3</a:t>
            </a:r>
            <a:r>
              <a:rPr lang="ar-IQ" sz="2000" dirty="0" smtClean="0"/>
              <a:t>- </a:t>
            </a:r>
            <a:r>
              <a:rPr lang="ar-IQ" sz="2000" dirty="0" err="1"/>
              <a:t>ﺟﻌﻞ</a:t>
            </a:r>
            <a:r>
              <a:rPr lang="ar-IQ" sz="2000" dirty="0"/>
              <a:t> </a:t>
            </a:r>
            <a:r>
              <a:rPr lang="ar-IQ" sz="2000" dirty="0" err="1"/>
              <a:t>اﻟﻤﻼﺣﻈﺔ</a:t>
            </a:r>
            <a:r>
              <a:rPr lang="ar-IQ" sz="2000" dirty="0"/>
              <a:t> </a:t>
            </a:r>
            <a:r>
              <a:rPr lang="ar-IQ" sz="2000" dirty="0" err="1"/>
              <a:t>ھﻲ</a:t>
            </a:r>
            <a:r>
              <a:rPr lang="ar-IQ" sz="2000" dirty="0"/>
              <a:t> </a:t>
            </a:r>
            <a:r>
              <a:rPr lang="ar-IQ" sz="2000" dirty="0" err="1"/>
              <a:t>أﺳﺎسا</a:t>
            </a:r>
            <a:r>
              <a:rPr lang="ar-IQ" sz="2000" dirty="0"/>
              <a:t> للتعليم </a:t>
            </a:r>
            <a:r>
              <a:rPr lang="ar-IQ" sz="2000" dirty="0" err="1"/>
              <a:t>اﻟﺼﺤﯿﺢ</a:t>
            </a:r>
            <a:r>
              <a:rPr lang="ar-IQ" sz="2000" dirty="0"/>
              <a:t> </a:t>
            </a:r>
            <a:r>
              <a:rPr lang="ar-IQ" sz="2000" dirty="0" err="1"/>
              <a:t>ﻣﻦ</a:t>
            </a:r>
            <a:r>
              <a:rPr lang="ar-IQ" sz="2000" dirty="0"/>
              <a:t> </a:t>
            </a:r>
            <a:r>
              <a:rPr lang="ar-IQ" sz="2000" dirty="0" err="1"/>
              <a:t>ﺧﻼل</a:t>
            </a:r>
            <a:r>
              <a:rPr lang="ar-IQ" sz="2000" dirty="0"/>
              <a:t> </a:t>
            </a:r>
            <a:r>
              <a:rPr lang="ar-IQ" sz="2000" dirty="0" err="1"/>
              <a:t>ﻋﻤﻞ</a:t>
            </a:r>
            <a:r>
              <a:rPr lang="ar-IQ" sz="2000" dirty="0"/>
              <a:t> </a:t>
            </a:r>
            <a:r>
              <a:rPr lang="ar-IQ" sz="2000" dirty="0" err="1"/>
              <a:t>اﻟﻄﻔﻞ</a:t>
            </a:r>
            <a:r>
              <a:rPr lang="ar-IQ" sz="2000" dirty="0"/>
              <a:t> </a:t>
            </a:r>
            <a:r>
              <a:rPr lang="ar-IQ" sz="2000" dirty="0" err="1"/>
              <a:t>وإﺷﺮاك</a:t>
            </a:r>
            <a:r>
              <a:rPr lang="ar-IQ" sz="2000" dirty="0"/>
              <a:t> </a:t>
            </a:r>
            <a:r>
              <a:rPr lang="ar-IQ" sz="2000" dirty="0" err="1"/>
              <a:t>ﺣﻮاﺳﮫ</a:t>
            </a:r>
            <a:r>
              <a:rPr lang="ar-IQ" sz="2000" dirty="0"/>
              <a:t> ، </a:t>
            </a:r>
            <a:r>
              <a:rPr lang="ar-IQ" sz="2000" dirty="0" err="1"/>
              <a:t>وﻣﻦ</a:t>
            </a:r>
            <a:r>
              <a:rPr lang="ar-IQ" sz="2000" dirty="0"/>
              <a:t> </a:t>
            </a:r>
            <a:r>
              <a:rPr lang="ar-IQ" sz="2000" dirty="0" err="1"/>
              <a:t>ھﻨﺎ</a:t>
            </a:r>
            <a:r>
              <a:rPr lang="ar-IQ" sz="2000" dirty="0"/>
              <a:t> </a:t>
            </a:r>
            <a:r>
              <a:rPr lang="ar-IQ" sz="2000" dirty="0" err="1"/>
              <a:t>ﻧﺎدى</a:t>
            </a:r>
            <a:r>
              <a:rPr lang="ar-IQ" sz="2000" dirty="0"/>
              <a:t> </a:t>
            </a:r>
            <a:r>
              <a:rPr lang="ar-IQ" sz="2000" dirty="0" err="1"/>
              <a:t>ﺑﺄھﻤﯿﺔ</a:t>
            </a:r>
            <a:r>
              <a:rPr lang="ar-IQ" sz="2000" dirty="0"/>
              <a:t> </a:t>
            </a:r>
            <a:r>
              <a:rPr lang="ar-IQ" sz="2000" dirty="0" err="1"/>
              <a:t>اﻟﻤﻼﺣﻈﺔ</a:t>
            </a:r>
            <a:r>
              <a:rPr lang="ar-IQ" sz="2000" dirty="0"/>
              <a:t> </a:t>
            </a:r>
            <a:r>
              <a:rPr lang="ar-IQ" sz="2000" dirty="0" err="1"/>
              <a:t>ﻣﻦ</a:t>
            </a:r>
            <a:r>
              <a:rPr lang="ar-IQ" sz="2000" dirty="0"/>
              <a:t> </a:t>
            </a:r>
            <a:r>
              <a:rPr lang="ar-IQ" sz="2000" dirty="0" err="1"/>
              <a:t>ﺧﻼل</a:t>
            </a:r>
            <a:r>
              <a:rPr lang="ar-IQ" sz="2000" dirty="0"/>
              <a:t> </a:t>
            </a:r>
            <a:r>
              <a:rPr lang="ar-IQ" sz="2000" dirty="0" err="1"/>
              <a:t>اﻟﺘﺠﺎرب</a:t>
            </a:r>
            <a:r>
              <a:rPr lang="ar-IQ" sz="2000" dirty="0"/>
              <a:t> </a:t>
            </a:r>
            <a:r>
              <a:rPr lang="ar-IQ" sz="2000" dirty="0" err="1"/>
              <a:t>اﻟﻌﻤﻠﯿﺔ</a:t>
            </a:r>
            <a:r>
              <a:rPr lang="ar-IQ" sz="2000" dirty="0"/>
              <a:t> </a:t>
            </a:r>
            <a:r>
              <a:rPr lang="ar-IQ" sz="2000" dirty="0" err="1"/>
              <a:t>وﺗﻮﺟﯿﮫ</a:t>
            </a:r>
            <a:r>
              <a:rPr lang="ar-IQ" sz="2000" dirty="0"/>
              <a:t> </a:t>
            </a:r>
            <a:r>
              <a:rPr lang="ar-IQ" sz="2000" dirty="0" err="1"/>
              <a:t>ﻧﻈﺮ</a:t>
            </a:r>
            <a:r>
              <a:rPr lang="ar-IQ" sz="2000" dirty="0"/>
              <a:t> </a:t>
            </a:r>
            <a:r>
              <a:rPr lang="ar-IQ" sz="2000" dirty="0" err="1"/>
              <a:t>اﻷطﻔﺎل</a:t>
            </a:r>
            <a:r>
              <a:rPr lang="ar-IQ" sz="2000" dirty="0"/>
              <a:t> </a:t>
            </a:r>
            <a:r>
              <a:rPr lang="ar-IQ" sz="2000" dirty="0" err="1"/>
              <a:t>إﻟﻰ</a:t>
            </a:r>
            <a:r>
              <a:rPr lang="ar-IQ" sz="2000" dirty="0"/>
              <a:t> </a:t>
            </a:r>
            <a:r>
              <a:rPr lang="ar-IQ" sz="2000" dirty="0" err="1"/>
              <a:t>ﻣﺎ</a:t>
            </a:r>
            <a:r>
              <a:rPr lang="ar-IQ" sz="2000" dirty="0"/>
              <a:t> </a:t>
            </a:r>
            <a:r>
              <a:rPr lang="ar-IQ" sz="2000" dirty="0" err="1"/>
              <a:t>ﺣﻮﻟﮭﻢ</a:t>
            </a:r>
            <a:r>
              <a:rPr lang="ar-IQ" sz="2000" dirty="0"/>
              <a:t> </a:t>
            </a:r>
            <a:r>
              <a:rPr lang="ar-IQ" sz="2000" dirty="0" err="1"/>
              <a:t>ﻣﻦ</a:t>
            </a:r>
            <a:r>
              <a:rPr lang="ar-IQ" sz="2000" dirty="0"/>
              <a:t> </a:t>
            </a:r>
            <a:r>
              <a:rPr lang="ar-IQ" sz="2000" dirty="0" err="1"/>
              <a:t>ﻣﻨﺎظﺮ</a:t>
            </a:r>
            <a:r>
              <a:rPr lang="ar-IQ" sz="2000" dirty="0"/>
              <a:t> </a:t>
            </a:r>
            <a:r>
              <a:rPr lang="ar-IQ" sz="2000" dirty="0" err="1"/>
              <a:t>اﻟﻄﺒﯿﻌﺔ</a:t>
            </a:r>
            <a:r>
              <a:rPr lang="ar-IQ" sz="2000" dirty="0"/>
              <a:t> </a:t>
            </a:r>
            <a:r>
              <a:rPr lang="ar-IQ" sz="2000" dirty="0" err="1"/>
              <a:t>ﺣﺘﻰ</a:t>
            </a:r>
            <a:r>
              <a:rPr lang="ar-IQ" sz="2000" dirty="0"/>
              <a:t> </a:t>
            </a:r>
            <a:r>
              <a:rPr lang="ar-IQ" sz="2000" dirty="0" err="1"/>
              <a:t>ﯾﺘﻔﺎﻋﻠﻮا</a:t>
            </a:r>
            <a:r>
              <a:rPr lang="ar-IQ" sz="2000" dirty="0"/>
              <a:t> </a:t>
            </a:r>
            <a:r>
              <a:rPr lang="ar-IQ" sz="2000" dirty="0" err="1"/>
              <a:t>ﻣﻌﮭﺎ</a:t>
            </a:r>
            <a:r>
              <a:rPr lang="ar-IQ" sz="2000" dirty="0"/>
              <a:t> </a:t>
            </a:r>
            <a:r>
              <a:rPr lang="ar-IQ" sz="2000" dirty="0" err="1"/>
              <a:t>وﯾﺸﺎرﻛﻮا</a:t>
            </a:r>
            <a:r>
              <a:rPr lang="ar-IQ" sz="2000" dirty="0"/>
              <a:t> </a:t>
            </a:r>
            <a:r>
              <a:rPr lang="ar-IQ" sz="2000" dirty="0" err="1"/>
              <a:t>ﻓﻲ</a:t>
            </a:r>
            <a:r>
              <a:rPr lang="ar-IQ" sz="2000" dirty="0"/>
              <a:t> </a:t>
            </a:r>
            <a:r>
              <a:rPr lang="ar-IQ" sz="2000" dirty="0" err="1"/>
              <a:t>ﻓﺤﺼﮭﺎ</a:t>
            </a:r>
            <a:r>
              <a:rPr lang="ar-IQ" sz="2000" dirty="0"/>
              <a:t> </a:t>
            </a:r>
            <a:r>
              <a:rPr lang="ar-IQ" sz="2000" dirty="0" err="1"/>
              <a:t>واﻟﺘﻌﺮف</a:t>
            </a:r>
            <a:r>
              <a:rPr lang="ar-IQ" sz="2000" dirty="0"/>
              <a:t> </a:t>
            </a:r>
            <a:r>
              <a:rPr lang="ar-IQ" sz="2000" dirty="0" err="1"/>
              <a:t>ﻋﻠﻰ</a:t>
            </a:r>
            <a:r>
              <a:rPr lang="ar-IQ" sz="2000" dirty="0"/>
              <a:t> </a:t>
            </a:r>
            <a:r>
              <a:rPr lang="ar-IQ" sz="2000" dirty="0" err="1"/>
              <a:t>أﺷﻜﺎﻟﮭﺎ</a:t>
            </a:r>
            <a:r>
              <a:rPr lang="ar-IQ" sz="2000" dirty="0"/>
              <a:t> </a:t>
            </a:r>
            <a:r>
              <a:rPr lang="ar-IQ" sz="2000" dirty="0" err="1"/>
              <a:t>وأﻟﻮاﻧﮭﺎ</a:t>
            </a:r>
            <a:r>
              <a:rPr lang="ar-IQ" sz="2000" dirty="0"/>
              <a:t> </a:t>
            </a:r>
            <a:r>
              <a:rPr lang="ar-IQ" sz="2000" dirty="0" err="1"/>
              <a:t>وأﺟﺰاﺋﮭﺎ</a:t>
            </a:r>
            <a:r>
              <a:rPr lang="ar-IQ" sz="2000" dirty="0"/>
              <a:t> </a:t>
            </a:r>
            <a:r>
              <a:rPr lang="ar-IQ" sz="2000" dirty="0" err="1"/>
              <a:t>ﺛﻢ</a:t>
            </a:r>
            <a:r>
              <a:rPr lang="ar-IQ" sz="2000" dirty="0"/>
              <a:t> </a:t>
            </a:r>
            <a:r>
              <a:rPr lang="ar-IQ" sz="2000" dirty="0" err="1"/>
              <a:t>اﻟﺘﻌﺒﯿﺮ</a:t>
            </a:r>
            <a:r>
              <a:rPr lang="ar-IQ" sz="2000" dirty="0"/>
              <a:t> </a:t>
            </a:r>
            <a:r>
              <a:rPr lang="ar-IQ" sz="2000" dirty="0" err="1"/>
              <a:t>ﻋﻨﮭﺎ</a:t>
            </a:r>
            <a:r>
              <a:rPr lang="ar-IQ" sz="2000" dirty="0"/>
              <a:t> .</a:t>
            </a:r>
            <a:endParaRPr lang="en-US" sz="2000" dirty="0"/>
          </a:p>
          <a:p>
            <a:pPr marL="0" indent="0" algn="just">
              <a:buNone/>
            </a:pPr>
            <a:r>
              <a:rPr lang="ar-IQ" sz="2000" dirty="0"/>
              <a:t>4</a:t>
            </a:r>
            <a:r>
              <a:rPr lang="ar-IQ" sz="2000" dirty="0" smtClean="0"/>
              <a:t>- </a:t>
            </a:r>
            <a:r>
              <a:rPr lang="ar-IQ" sz="2000" dirty="0" err="1"/>
              <a:t>ﻧﺎدى</a:t>
            </a:r>
            <a:r>
              <a:rPr lang="ar-IQ" sz="2000" dirty="0"/>
              <a:t> </a:t>
            </a:r>
            <a:r>
              <a:rPr lang="ar-IQ" sz="2000" dirty="0" err="1"/>
              <a:t>ﺑﺎﺳﺘﺨﺪام</a:t>
            </a:r>
            <a:r>
              <a:rPr lang="ar-IQ" sz="2000" dirty="0"/>
              <a:t> </a:t>
            </a:r>
            <a:r>
              <a:rPr lang="ar-IQ" sz="2000" dirty="0" err="1"/>
              <a:t>اﻟﻤﺤﺴﻮﺳﺎت</a:t>
            </a:r>
            <a:r>
              <a:rPr lang="ar-IQ" sz="2000" dirty="0"/>
              <a:t> </a:t>
            </a:r>
            <a:r>
              <a:rPr lang="ar-IQ" sz="2000" dirty="0" err="1"/>
              <a:t>ﻓﻲ</a:t>
            </a:r>
            <a:r>
              <a:rPr lang="ar-IQ" sz="2000" dirty="0"/>
              <a:t> </a:t>
            </a:r>
            <a:r>
              <a:rPr lang="ar-IQ" sz="2000" dirty="0" err="1"/>
              <a:t>ﺗﻌﻠﯿﻢ</a:t>
            </a:r>
            <a:r>
              <a:rPr lang="ar-IQ" sz="2000" dirty="0"/>
              <a:t> </a:t>
            </a:r>
            <a:r>
              <a:rPr lang="ar-IQ" sz="2000" dirty="0" err="1"/>
              <a:t>اﻟﺤﺴﺎب</a:t>
            </a:r>
            <a:r>
              <a:rPr lang="ar-IQ" sz="2000" dirty="0"/>
              <a:t> ، ورأى أن </a:t>
            </a:r>
            <a:r>
              <a:rPr lang="ar-IQ" sz="2000" dirty="0" err="1"/>
              <a:t>ذﻟﻚ</a:t>
            </a:r>
            <a:r>
              <a:rPr lang="ar-IQ" sz="2000" dirty="0"/>
              <a:t> </a:t>
            </a:r>
            <a:r>
              <a:rPr lang="ar-IQ" sz="2000" dirty="0" err="1"/>
              <a:t>ﻣﻤﻜﻦ</a:t>
            </a:r>
            <a:r>
              <a:rPr lang="ar-IQ" sz="2000" dirty="0"/>
              <a:t> </a:t>
            </a:r>
            <a:r>
              <a:rPr lang="ar-IQ" sz="2000" dirty="0" err="1"/>
              <a:t>ﺧﻼل</a:t>
            </a:r>
            <a:r>
              <a:rPr lang="ar-IQ" sz="2000" dirty="0"/>
              <a:t> </a:t>
            </a:r>
            <a:r>
              <a:rPr lang="ar-IQ" sz="2000" dirty="0" err="1"/>
              <a:t>ﻗﻄﻊ</a:t>
            </a:r>
            <a:r>
              <a:rPr lang="ar-IQ" sz="2000" dirty="0"/>
              <a:t> </a:t>
            </a:r>
            <a:r>
              <a:rPr lang="ar-IQ" sz="2000" dirty="0" err="1"/>
              <a:t>اﻷﺣﺠﺎر</a:t>
            </a:r>
            <a:r>
              <a:rPr lang="ar-IQ" sz="2000" dirty="0"/>
              <a:t> أو </a:t>
            </a:r>
            <a:r>
              <a:rPr lang="ar-IQ" sz="2000" dirty="0" err="1"/>
              <a:t>اﻟﺤﻠﻮى</a:t>
            </a:r>
            <a:r>
              <a:rPr lang="ar-IQ" sz="2000" dirty="0"/>
              <a:t> أو </a:t>
            </a:r>
            <a:r>
              <a:rPr lang="ar-IQ" sz="2000" dirty="0" err="1"/>
              <a:t>أﺻﺎﺑﻊ</a:t>
            </a:r>
            <a:r>
              <a:rPr lang="ar-IQ" sz="2000" dirty="0"/>
              <a:t> </a:t>
            </a:r>
            <a:r>
              <a:rPr lang="ar-IQ" sz="2000" dirty="0" err="1"/>
              <a:t>اﻟﯿﺪ</a:t>
            </a:r>
            <a:r>
              <a:rPr lang="ar-IQ" sz="2000" dirty="0"/>
              <a:t> أو </a:t>
            </a:r>
            <a:r>
              <a:rPr lang="ar-IQ" sz="2000" dirty="0" err="1"/>
              <a:t>أﻋﻀﺎء</a:t>
            </a:r>
            <a:r>
              <a:rPr lang="ar-IQ" sz="2000" dirty="0"/>
              <a:t> </a:t>
            </a:r>
            <a:r>
              <a:rPr lang="ar-IQ" sz="2000" dirty="0" err="1"/>
              <a:t>اﻟﺠﺴﻢ</a:t>
            </a:r>
            <a:r>
              <a:rPr lang="ar-IQ" sz="2000" dirty="0"/>
              <a:t> أو </a:t>
            </a:r>
            <a:r>
              <a:rPr lang="ar-IQ" sz="2000" dirty="0" err="1"/>
              <a:t>اﻟﺨﺮز</a:t>
            </a:r>
            <a:r>
              <a:rPr lang="ar-IQ" sz="2000" dirty="0"/>
              <a:t> ، </a:t>
            </a:r>
            <a:r>
              <a:rPr lang="ar-IQ" sz="2000" dirty="0" err="1"/>
              <a:t>وﻛﺬﻟﻚ</a:t>
            </a:r>
            <a:r>
              <a:rPr lang="ar-IQ" sz="2000" dirty="0"/>
              <a:t> </a:t>
            </a:r>
            <a:r>
              <a:rPr lang="ar-IQ" sz="2000" dirty="0" err="1"/>
              <a:t>اﻟﺠﻐﺮاﻓﯿﺎ</a:t>
            </a:r>
            <a:r>
              <a:rPr lang="ar-IQ" sz="2000" dirty="0"/>
              <a:t> </a:t>
            </a:r>
            <a:r>
              <a:rPr lang="ar-IQ" sz="2000" dirty="0" err="1"/>
              <a:t>ﯾﻤﻜﻦ</a:t>
            </a:r>
            <a:r>
              <a:rPr lang="ar-IQ" sz="2000" dirty="0"/>
              <a:t> </a:t>
            </a:r>
            <a:r>
              <a:rPr lang="ar-IQ" sz="2000" dirty="0" err="1"/>
              <a:t>ﺗﻌﻠﻤﮭﺎ</a:t>
            </a:r>
            <a:r>
              <a:rPr lang="ar-IQ" sz="2000" dirty="0"/>
              <a:t> </a:t>
            </a:r>
            <a:r>
              <a:rPr lang="ar-IQ" sz="2000" dirty="0" err="1"/>
              <a:t>ﻣﻦ</a:t>
            </a:r>
            <a:r>
              <a:rPr lang="ar-IQ" sz="2000" dirty="0"/>
              <a:t> </a:t>
            </a:r>
            <a:r>
              <a:rPr lang="ar-IQ" sz="2000" dirty="0" err="1"/>
              <a:t>ﺧﻼل</a:t>
            </a:r>
            <a:r>
              <a:rPr lang="ar-IQ" sz="2000" dirty="0"/>
              <a:t> </a:t>
            </a:r>
            <a:r>
              <a:rPr lang="ar-IQ" sz="2000" dirty="0" err="1"/>
              <a:t>ﺗﻌﺮف</a:t>
            </a:r>
            <a:r>
              <a:rPr lang="ar-IQ" sz="2000" dirty="0"/>
              <a:t> </a:t>
            </a:r>
            <a:r>
              <a:rPr lang="ar-IQ" sz="2000" dirty="0" err="1"/>
              <a:t>اﻟﻄﻔﻞ</a:t>
            </a:r>
            <a:r>
              <a:rPr lang="ar-IQ" sz="2000" dirty="0"/>
              <a:t> </a:t>
            </a:r>
            <a:r>
              <a:rPr lang="ar-IQ" sz="2000" dirty="0" err="1"/>
              <a:t>ﻋﻠﻰ</a:t>
            </a:r>
            <a:r>
              <a:rPr lang="ar-IQ" sz="2000" dirty="0"/>
              <a:t> </a:t>
            </a:r>
            <a:r>
              <a:rPr lang="ar-IQ" sz="2000" dirty="0" err="1"/>
              <a:t>ﺑﯿﺌﺘﮫ</a:t>
            </a:r>
            <a:r>
              <a:rPr lang="ar-IQ" sz="2000" dirty="0"/>
              <a:t> </a:t>
            </a:r>
            <a:r>
              <a:rPr lang="ar-IQ" sz="2000" dirty="0" err="1"/>
              <a:t>اﻟﻤﺤﻠﯿﺔ</a:t>
            </a:r>
            <a:r>
              <a:rPr lang="ar-IQ" sz="2000" dirty="0"/>
              <a:t> </a:t>
            </a:r>
            <a:r>
              <a:rPr lang="ar-IQ" sz="2000" dirty="0" err="1"/>
              <a:t>أوﻻ</a:t>
            </a:r>
            <a:r>
              <a:rPr lang="ar-IQ" sz="2000" dirty="0"/>
              <a:t> </a:t>
            </a:r>
            <a:r>
              <a:rPr lang="ar-IQ" sz="2000" dirty="0" err="1"/>
              <a:t>وﻣﻼﺣﻈﺔ</a:t>
            </a:r>
            <a:r>
              <a:rPr lang="ar-IQ" sz="2000" dirty="0"/>
              <a:t> </a:t>
            </a:r>
            <a:r>
              <a:rPr lang="ar-IQ" sz="2000" dirty="0" err="1"/>
              <a:t>ﻣﺎ</a:t>
            </a:r>
            <a:r>
              <a:rPr lang="ar-IQ" sz="2000" dirty="0"/>
              <a:t> </a:t>
            </a:r>
            <a:r>
              <a:rPr lang="ar-IQ" sz="2000" dirty="0" err="1"/>
              <a:t>ﻓﯿﮭﺎ</a:t>
            </a:r>
            <a:r>
              <a:rPr lang="ar-IQ" sz="2000" dirty="0"/>
              <a:t> </a:t>
            </a:r>
            <a:r>
              <a:rPr lang="ar-IQ" sz="2000" dirty="0" err="1"/>
              <a:t>وﻣﻌﺎﻟﻤﮭﺎ</a:t>
            </a:r>
            <a:r>
              <a:rPr lang="ar-IQ" sz="2000" dirty="0"/>
              <a:t> </a:t>
            </a:r>
            <a:r>
              <a:rPr lang="ar-IQ" sz="2000" dirty="0" err="1"/>
              <a:t>ﺛﻢ</a:t>
            </a:r>
            <a:r>
              <a:rPr lang="ar-IQ" sz="2000" dirty="0"/>
              <a:t> </a:t>
            </a:r>
            <a:r>
              <a:rPr lang="ar-IQ" sz="2000" dirty="0" err="1"/>
              <a:t>ﻋﻤﻞ</a:t>
            </a:r>
            <a:r>
              <a:rPr lang="ar-IQ" sz="2000" dirty="0"/>
              <a:t> </a:t>
            </a:r>
            <a:r>
              <a:rPr lang="ar-IQ" sz="2000" dirty="0" err="1"/>
              <a:t>اﻟﻨﻤﺎذج</a:t>
            </a:r>
            <a:r>
              <a:rPr lang="ar-IQ" sz="2000" dirty="0"/>
              <a:t> </a:t>
            </a:r>
            <a:r>
              <a:rPr lang="ar-IQ" sz="2000" dirty="0" err="1"/>
              <a:t>ﻟﻤﺎ</a:t>
            </a:r>
            <a:r>
              <a:rPr lang="ar-IQ" sz="2000" dirty="0"/>
              <a:t> </a:t>
            </a:r>
            <a:r>
              <a:rPr lang="ar-IQ" sz="2000" dirty="0" err="1"/>
              <a:t>ﺣﻮﻟﮫ</a:t>
            </a:r>
            <a:r>
              <a:rPr lang="ar-IQ" sz="2000" dirty="0"/>
              <a:t> </a:t>
            </a:r>
            <a:r>
              <a:rPr lang="ar-IQ" sz="2000" dirty="0" err="1"/>
              <a:t>ﻣﻦ</a:t>
            </a:r>
            <a:r>
              <a:rPr lang="ar-IQ" sz="2000" dirty="0"/>
              <a:t> </a:t>
            </a:r>
            <a:r>
              <a:rPr lang="ar-IQ" sz="2000" dirty="0" err="1"/>
              <a:t>ﺑﺤﺎر</a:t>
            </a:r>
            <a:r>
              <a:rPr lang="ar-IQ" sz="2000" dirty="0"/>
              <a:t> </a:t>
            </a:r>
            <a:r>
              <a:rPr lang="ar-IQ" sz="2000" dirty="0" err="1"/>
              <a:t>وأﺷﺠﺎر</a:t>
            </a:r>
            <a:r>
              <a:rPr lang="ar-IQ" sz="2000" dirty="0"/>
              <a:t> ، </a:t>
            </a:r>
            <a:r>
              <a:rPr lang="ar-IQ" sz="2000" dirty="0" err="1"/>
              <a:t>وﺑﻌﺪ</a:t>
            </a:r>
            <a:r>
              <a:rPr lang="ar-IQ" sz="2000" dirty="0"/>
              <a:t> </a:t>
            </a:r>
            <a:r>
              <a:rPr lang="ar-IQ" sz="2000" dirty="0" err="1"/>
              <a:t>ذﻟﻚ</a:t>
            </a:r>
            <a:r>
              <a:rPr lang="ar-IQ" sz="2000" dirty="0"/>
              <a:t> </a:t>
            </a:r>
            <a:r>
              <a:rPr lang="ar-IQ" sz="2000" dirty="0" err="1"/>
              <a:t>ﯾﻤﻜﻦ</a:t>
            </a:r>
            <a:r>
              <a:rPr lang="ar-IQ" sz="2000" dirty="0"/>
              <a:t> </a:t>
            </a:r>
            <a:r>
              <a:rPr lang="ar-IQ" sz="2000" dirty="0" err="1"/>
              <a:t>ﻋﻤﻞ</a:t>
            </a:r>
            <a:r>
              <a:rPr lang="ar-IQ" sz="2000" dirty="0"/>
              <a:t> </a:t>
            </a:r>
            <a:r>
              <a:rPr lang="ar-IQ" sz="2000" dirty="0" err="1"/>
              <a:t>اﻟﻤﺼﻮرات</a:t>
            </a:r>
            <a:r>
              <a:rPr lang="ar-IQ" sz="2000" dirty="0"/>
              <a:t> </a:t>
            </a:r>
            <a:r>
              <a:rPr lang="ar-IQ" sz="2000" dirty="0" err="1"/>
              <a:t>ﺗﻤﮭﯿﺪاً</a:t>
            </a:r>
            <a:r>
              <a:rPr lang="ar-IQ" sz="2000" dirty="0"/>
              <a:t> </a:t>
            </a:r>
            <a:r>
              <a:rPr lang="ar-IQ" sz="2000" dirty="0" err="1"/>
              <a:t>ﻟﻌﻤﻞ</a:t>
            </a:r>
            <a:r>
              <a:rPr lang="ar-IQ" sz="2000" dirty="0"/>
              <a:t> </a:t>
            </a:r>
            <a:r>
              <a:rPr lang="ar-IQ" sz="2000" dirty="0" err="1"/>
              <a:t>اﻟﺨﺮاﺋﻂ</a:t>
            </a:r>
            <a:r>
              <a:rPr lang="ar-IQ" sz="2000" dirty="0"/>
              <a:t> </a:t>
            </a:r>
            <a:r>
              <a:rPr lang="ar-IQ" sz="2000" dirty="0" err="1"/>
              <a:t>وإدﺧﺎل</a:t>
            </a:r>
            <a:r>
              <a:rPr lang="ar-IQ" sz="2000" dirty="0"/>
              <a:t> </a:t>
            </a:r>
            <a:r>
              <a:rPr lang="ar-IQ" sz="2000" dirty="0" err="1"/>
              <a:t>الأﻟﻌﺎب</a:t>
            </a:r>
            <a:r>
              <a:rPr lang="ar-IQ" sz="2000" dirty="0"/>
              <a:t> </a:t>
            </a:r>
            <a:r>
              <a:rPr lang="ar-IQ" sz="2000" dirty="0" err="1"/>
              <a:t>واﻟﺠﻮﻻت</a:t>
            </a:r>
            <a:r>
              <a:rPr lang="ar-IQ" sz="2000" dirty="0"/>
              <a:t> </a:t>
            </a:r>
            <a:r>
              <a:rPr lang="ar-IQ" sz="2000" dirty="0" err="1"/>
              <a:t>واﻟﺮﺣﻼت</a:t>
            </a:r>
            <a:r>
              <a:rPr lang="ar-IQ" sz="2000" dirty="0"/>
              <a:t> للأطفال </a:t>
            </a:r>
            <a:r>
              <a:rPr lang="ar-IQ" sz="2000" dirty="0" err="1"/>
              <a:t>ﻓﻲ</a:t>
            </a:r>
            <a:r>
              <a:rPr lang="ar-IQ" sz="2000" dirty="0"/>
              <a:t> </a:t>
            </a:r>
            <a:r>
              <a:rPr lang="ar-IQ" sz="2000" dirty="0" err="1"/>
              <a:t>اﻟﻤﺪارس</a:t>
            </a:r>
            <a:r>
              <a:rPr lang="ar-IQ" sz="2000" dirty="0"/>
              <a:t> . </a:t>
            </a:r>
            <a:endParaRPr lang="en-US" sz="2000" dirty="0"/>
          </a:p>
        </p:txBody>
      </p:sp>
    </p:spTree>
    <p:extLst>
      <p:ext uri="{BB962C8B-B14F-4D97-AF65-F5344CB8AC3E}">
        <p14:creationId xmlns:p14="http://schemas.microsoft.com/office/powerpoint/2010/main" val="3984977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0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0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10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10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buClr>
                <a:schemeClr val="accent1"/>
              </a:buClr>
            </a:pPr>
            <a:r>
              <a:rPr lang="en-US" sz="3200" dirty="0"/>
              <a:t/>
            </a:r>
            <a:br>
              <a:rPr lang="en-US" sz="3200" dirty="0"/>
            </a:br>
            <a:endPar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493678" y="1905000"/>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just">
              <a:buNone/>
            </a:pPr>
            <a:r>
              <a:rPr lang="ar-IQ" sz="2000" dirty="0"/>
              <a:t>5- </a:t>
            </a:r>
            <a:r>
              <a:rPr lang="ar-IQ" sz="2000" dirty="0" err="1"/>
              <a:t>ﯾﺮى</a:t>
            </a:r>
            <a:r>
              <a:rPr lang="ar-IQ" sz="2000" dirty="0"/>
              <a:t> </a:t>
            </a:r>
            <a:r>
              <a:rPr lang="ar-IQ" sz="2000" dirty="0" err="1"/>
              <a:t>ﺿﺮورة</a:t>
            </a:r>
            <a:r>
              <a:rPr lang="ar-IQ" sz="2000" dirty="0"/>
              <a:t> </a:t>
            </a:r>
            <a:r>
              <a:rPr lang="ar-IQ" sz="2000" dirty="0" err="1"/>
              <a:t>ﺗﻌﻠﯿﻢ</a:t>
            </a:r>
            <a:r>
              <a:rPr lang="ar-IQ" sz="2000" dirty="0"/>
              <a:t> </a:t>
            </a:r>
            <a:r>
              <a:rPr lang="ar-IQ" sz="2000" dirty="0" err="1"/>
              <a:t>اﻟﻄﻔﻞ</a:t>
            </a:r>
            <a:r>
              <a:rPr lang="ar-IQ" sz="2000" dirty="0"/>
              <a:t> </a:t>
            </a:r>
            <a:r>
              <a:rPr lang="ar-IQ" sz="2000" dirty="0" err="1"/>
              <a:t>اﻟﺘﻔﻜﯿﺮ</a:t>
            </a:r>
            <a:r>
              <a:rPr lang="ar-IQ" sz="2000" dirty="0"/>
              <a:t> </a:t>
            </a:r>
            <a:r>
              <a:rPr lang="ar-IQ" sz="2000" dirty="0" err="1"/>
              <a:t>واﻟﺘﻜﻠﻢ</a:t>
            </a:r>
            <a:r>
              <a:rPr lang="ar-IQ" sz="2000" dirty="0"/>
              <a:t> </a:t>
            </a:r>
            <a:r>
              <a:rPr lang="ar-IQ" sz="2000" dirty="0" err="1"/>
              <a:t>واﻟﻤﻼﺣﻈﺔ</a:t>
            </a:r>
            <a:r>
              <a:rPr lang="ar-IQ" sz="2000" dirty="0"/>
              <a:t> </a:t>
            </a:r>
            <a:r>
              <a:rPr lang="ar-IQ" sz="2000" dirty="0" err="1"/>
              <a:t>وﻛﺸﻒ</a:t>
            </a:r>
            <a:r>
              <a:rPr lang="ar-IQ" sz="2000" dirty="0"/>
              <a:t> </a:t>
            </a:r>
            <a:r>
              <a:rPr lang="ar-IQ" sz="2000" dirty="0" err="1"/>
              <a:t>ﻗﻮاه</a:t>
            </a:r>
            <a:r>
              <a:rPr lang="ar-IQ" sz="2000" dirty="0"/>
              <a:t> </a:t>
            </a:r>
            <a:r>
              <a:rPr lang="ar-IQ" sz="2000" dirty="0" err="1"/>
              <a:t>اﻟﺬاﺗﯿﺔ</a:t>
            </a:r>
            <a:r>
              <a:rPr lang="ar-IQ" sz="2000" dirty="0"/>
              <a:t> ، وان </a:t>
            </a:r>
            <a:r>
              <a:rPr lang="ar-IQ" sz="2000" dirty="0" err="1"/>
              <a:t>ھﺬا</a:t>
            </a:r>
            <a:r>
              <a:rPr lang="ar-IQ" sz="2000" dirty="0"/>
              <a:t> </a:t>
            </a:r>
            <a:r>
              <a:rPr lang="ar-IQ" sz="2000" dirty="0" err="1"/>
              <a:t>ﻟﻦ</a:t>
            </a:r>
            <a:r>
              <a:rPr lang="ar-IQ" sz="2000" dirty="0"/>
              <a:t> </a:t>
            </a:r>
            <a:r>
              <a:rPr lang="ar-IQ" sz="2000" dirty="0" err="1"/>
              <a:t>ﯾﺄﺗﻲ</a:t>
            </a:r>
            <a:r>
              <a:rPr lang="ar-IQ" sz="2000" dirty="0"/>
              <a:t> </a:t>
            </a:r>
            <a:r>
              <a:rPr lang="ar-IQ" sz="2000" dirty="0" err="1"/>
              <a:t>ﻋﻦ</a:t>
            </a:r>
            <a:r>
              <a:rPr lang="ar-IQ" sz="2000" dirty="0"/>
              <a:t> </a:t>
            </a:r>
            <a:r>
              <a:rPr lang="ar-IQ" sz="2000" dirty="0" err="1"/>
              <a:t>طﺮﯾﻖ</a:t>
            </a:r>
            <a:r>
              <a:rPr lang="ar-IQ" sz="2000" dirty="0"/>
              <a:t> </a:t>
            </a:r>
            <a:r>
              <a:rPr lang="ar-IQ" sz="2000" dirty="0" err="1"/>
              <a:t>اﻟﻜﺘﺎﺑﺔ</a:t>
            </a:r>
            <a:r>
              <a:rPr lang="ar-IQ" sz="2000" dirty="0"/>
              <a:t> </a:t>
            </a:r>
            <a:r>
              <a:rPr lang="ar-IQ" sz="2000" dirty="0" err="1"/>
              <a:t>واﻟﻘﺮاءة</a:t>
            </a:r>
            <a:r>
              <a:rPr lang="ar-IQ" sz="2000" dirty="0"/>
              <a:t> </a:t>
            </a:r>
            <a:r>
              <a:rPr lang="ar-IQ" sz="2000" dirty="0" err="1"/>
              <a:t>واﻟﺤﺴﺎب</a:t>
            </a:r>
            <a:r>
              <a:rPr lang="ar-IQ" sz="2000" dirty="0"/>
              <a:t> </a:t>
            </a:r>
            <a:r>
              <a:rPr lang="ar-IQ" sz="2000" dirty="0" err="1"/>
              <a:t>ﻓﻘﻂ</a:t>
            </a:r>
            <a:r>
              <a:rPr lang="ar-IQ" sz="2000" dirty="0"/>
              <a:t> ، </a:t>
            </a:r>
            <a:r>
              <a:rPr lang="ar-IQ" sz="2000" dirty="0" err="1"/>
              <a:t>ﻓﺘﻌﻠﻢ</a:t>
            </a:r>
            <a:r>
              <a:rPr lang="ar-IQ" sz="2000" dirty="0"/>
              <a:t> </a:t>
            </a:r>
            <a:r>
              <a:rPr lang="ar-IQ" sz="2000" dirty="0" err="1"/>
              <a:t>اﻟﻤﻔﺮدات</a:t>
            </a:r>
            <a:r>
              <a:rPr lang="ar-IQ" sz="2000" dirty="0"/>
              <a:t> دون </a:t>
            </a:r>
            <a:r>
              <a:rPr lang="ar-IQ" sz="2000" dirty="0" err="1"/>
              <a:t>رﺑﻄﮭﺎ</a:t>
            </a:r>
            <a:r>
              <a:rPr lang="ar-IQ" sz="2000" dirty="0"/>
              <a:t> </a:t>
            </a:r>
            <a:r>
              <a:rPr lang="ar-IQ" sz="2000" dirty="0" err="1"/>
              <a:t>ﺑﻤﻌﺎن</a:t>
            </a:r>
            <a:r>
              <a:rPr lang="ar-IQ" sz="2000" dirty="0"/>
              <a:t> </a:t>
            </a:r>
            <a:r>
              <a:rPr lang="ar-IQ" sz="2000" dirty="0" err="1"/>
              <a:t>واﺿﺤﺔ</a:t>
            </a:r>
            <a:r>
              <a:rPr lang="ar-IQ" sz="2000" dirty="0"/>
              <a:t> </a:t>
            </a:r>
            <a:r>
              <a:rPr lang="ar-IQ" sz="2000" dirty="0" err="1"/>
              <a:t>ﻓﻲ</a:t>
            </a:r>
            <a:r>
              <a:rPr lang="ar-IQ" sz="2000" dirty="0"/>
              <a:t> </a:t>
            </a:r>
            <a:r>
              <a:rPr lang="ar-IQ" sz="2000" dirty="0" err="1"/>
              <a:t>ذھﻦ</a:t>
            </a:r>
            <a:r>
              <a:rPr lang="ar-IQ" sz="2000" dirty="0"/>
              <a:t> </a:t>
            </a:r>
            <a:r>
              <a:rPr lang="ar-IQ" sz="2000" dirty="0" err="1"/>
              <a:t>اﻟﻄﻔﻞ</a:t>
            </a:r>
            <a:r>
              <a:rPr lang="ar-IQ" sz="2000" dirty="0"/>
              <a:t> </a:t>
            </a:r>
            <a:r>
              <a:rPr lang="ar-IQ" sz="2000" dirty="0" err="1"/>
              <a:t>ﻏﯿﺮ</a:t>
            </a:r>
            <a:r>
              <a:rPr lang="ar-IQ" sz="2000" dirty="0"/>
              <a:t> </a:t>
            </a:r>
            <a:r>
              <a:rPr lang="ar-IQ" sz="2000" dirty="0" err="1"/>
              <a:t>ﻣﺠﺪﯾﺔ</a:t>
            </a:r>
            <a:r>
              <a:rPr lang="ar-IQ" sz="2000" dirty="0"/>
              <a:t> . </a:t>
            </a:r>
            <a:endParaRPr lang="en-US" sz="2000" dirty="0"/>
          </a:p>
          <a:p>
            <a:pPr marL="0" indent="0" algn="just">
              <a:buNone/>
            </a:pPr>
            <a:r>
              <a:rPr lang="ar-IQ" sz="2000" dirty="0"/>
              <a:t>6- .</a:t>
            </a:r>
            <a:r>
              <a:rPr lang="ar-IQ" sz="2000" dirty="0" err="1"/>
              <a:t>ﯾﺮى</a:t>
            </a:r>
            <a:r>
              <a:rPr lang="ar-IQ" sz="2000" dirty="0"/>
              <a:t> </a:t>
            </a:r>
            <a:r>
              <a:rPr lang="ar-IQ" sz="2000" dirty="0" err="1"/>
              <a:t>ﺿﺮورة</a:t>
            </a:r>
            <a:r>
              <a:rPr lang="ar-IQ" sz="2000" dirty="0"/>
              <a:t> </a:t>
            </a:r>
            <a:r>
              <a:rPr lang="ar-IQ" sz="2000" dirty="0" err="1"/>
              <a:t>اﻟﺘﺴﻠﺴﻞ</a:t>
            </a:r>
            <a:r>
              <a:rPr lang="ar-IQ" sz="2000" dirty="0"/>
              <a:t> </a:t>
            </a:r>
            <a:r>
              <a:rPr lang="ar-IQ" sz="2000" dirty="0" err="1"/>
              <a:t>ﻓﻲ</a:t>
            </a:r>
            <a:r>
              <a:rPr lang="ar-IQ" sz="2000" dirty="0"/>
              <a:t> </a:t>
            </a:r>
            <a:r>
              <a:rPr lang="ar-IQ" sz="2000" dirty="0" err="1"/>
              <a:t>ﻋﻤﻠﯿﺔ</a:t>
            </a:r>
            <a:r>
              <a:rPr lang="ar-IQ" sz="2000" dirty="0"/>
              <a:t> </a:t>
            </a:r>
            <a:r>
              <a:rPr lang="ar-IQ" sz="2000" dirty="0" err="1"/>
              <a:t>اﻟﺘﻌﻠﻢ</a:t>
            </a:r>
            <a:r>
              <a:rPr lang="ar-IQ" sz="2000" dirty="0"/>
              <a:t> ، إذ </a:t>
            </a:r>
            <a:r>
              <a:rPr lang="ar-IQ" sz="2000" dirty="0" err="1"/>
              <a:t>ﯾﺠﺐ</a:t>
            </a:r>
            <a:r>
              <a:rPr lang="ar-IQ" sz="2000" dirty="0"/>
              <a:t> </a:t>
            </a:r>
            <a:r>
              <a:rPr lang="ar-IQ" sz="2000" dirty="0" err="1"/>
              <a:t>اﻟﺒﺪء</a:t>
            </a:r>
            <a:r>
              <a:rPr lang="ar-IQ" sz="2000" dirty="0"/>
              <a:t> </a:t>
            </a:r>
            <a:r>
              <a:rPr lang="ar-IQ" sz="2000" dirty="0" err="1"/>
              <a:t>ﺑﺎﻟﺴﮭﻞ</a:t>
            </a:r>
            <a:r>
              <a:rPr lang="ar-IQ" sz="2000" dirty="0"/>
              <a:t> </a:t>
            </a:r>
            <a:r>
              <a:rPr lang="ar-IQ" sz="2000" dirty="0" err="1"/>
              <a:t>ﺛﻢ</a:t>
            </a:r>
            <a:r>
              <a:rPr lang="ar-IQ" sz="2000" dirty="0"/>
              <a:t> </a:t>
            </a:r>
            <a:r>
              <a:rPr lang="ar-IQ" sz="2000" dirty="0" err="1"/>
              <a:t>اﻟﺼﻌﺐ</a:t>
            </a:r>
            <a:r>
              <a:rPr lang="ar-IQ" sz="2000" dirty="0"/>
              <a:t> </a:t>
            </a:r>
            <a:r>
              <a:rPr lang="ar-IQ" sz="2000" dirty="0" err="1"/>
              <a:t>ﺛﻢ</a:t>
            </a:r>
            <a:r>
              <a:rPr lang="ar-IQ" sz="2000" dirty="0"/>
              <a:t> </a:t>
            </a:r>
            <a:r>
              <a:rPr lang="ar-IQ" sz="2000" dirty="0" err="1"/>
              <a:t>اﻷﺻﻌﺐ</a:t>
            </a:r>
            <a:r>
              <a:rPr lang="ar-IQ" sz="2000" dirty="0"/>
              <a:t> </a:t>
            </a:r>
            <a:r>
              <a:rPr lang="ar-IQ" sz="2000" dirty="0" err="1"/>
              <a:t>واﯾﻀﺎً</a:t>
            </a:r>
            <a:r>
              <a:rPr lang="ar-IQ" sz="2000" dirty="0"/>
              <a:t> </a:t>
            </a:r>
            <a:r>
              <a:rPr lang="ar-IQ" sz="2000" dirty="0" err="1"/>
              <a:t>ﻣﻦ</a:t>
            </a:r>
            <a:r>
              <a:rPr lang="ar-IQ" sz="2000" dirty="0"/>
              <a:t> </a:t>
            </a:r>
            <a:r>
              <a:rPr lang="ar-IQ" sz="2000" dirty="0" err="1"/>
              <a:t>اﻟﺒﺴﯿﻂ</a:t>
            </a:r>
            <a:r>
              <a:rPr lang="ar-IQ" sz="2000" dirty="0"/>
              <a:t> </a:t>
            </a:r>
            <a:r>
              <a:rPr lang="ar-IQ" sz="2000" dirty="0" err="1"/>
              <a:t>إﻟﻰ</a:t>
            </a:r>
            <a:r>
              <a:rPr lang="ar-IQ" sz="2000" dirty="0"/>
              <a:t> </a:t>
            </a:r>
            <a:r>
              <a:rPr lang="ar-IQ" sz="2000" dirty="0" err="1"/>
              <a:t>اﻟﻤﺮﻛﺐ</a:t>
            </a:r>
            <a:r>
              <a:rPr lang="ar-IQ" sz="2000" dirty="0"/>
              <a:t> </a:t>
            </a:r>
            <a:r>
              <a:rPr lang="ar-IQ" sz="2000" dirty="0" err="1"/>
              <a:t>واﻟﺒﺪء</a:t>
            </a:r>
            <a:r>
              <a:rPr lang="ar-IQ" sz="2000" dirty="0"/>
              <a:t> </a:t>
            </a:r>
            <a:r>
              <a:rPr lang="ar-IQ" sz="2000" dirty="0" err="1"/>
              <a:t>ﻣﻦ</a:t>
            </a:r>
            <a:r>
              <a:rPr lang="ar-IQ" sz="2000" dirty="0"/>
              <a:t> </a:t>
            </a:r>
            <a:r>
              <a:rPr lang="ar-IQ" sz="2000" dirty="0" err="1"/>
              <a:t>ﺑﯿﺌﺔ</a:t>
            </a:r>
            <a:r>
              <a:rPr lang="ar-IQ" sz="2000" dirty="0"/>
              <a:t> </a:t>
            </a:r>
            <a:r>
              <a:rPr lang="ar-IQ" sz="2000" dirty="0" err="1"/>
              <a:t>اﻟﻄﻔﻞ</a:t>
            </a:r>
            <a:r>
              <a:rPr lang="ar-IQ" sz="2000" dirty="0"/>
              <a:t> </a:t>
            </a:r>
            <a:r>
              <a:rPr lang="ar-IQ" sz="2000" dirty="0" err="1"/>
              <a:t>وﻣﺎ</a:t>
            </a:r>
            <a:r>
              <a:rPr lang="ar-IQ" sz="2000" dirty="0"/>
              <a:t> </a:t>
            </a:r>
            <a:r>
              <a:rPr lang="ar-IQ" sz="2000" dirty="0" err="1"/>
              <a:t>ﺣﻮﻟﮫ</a:t>
            </a:r>
            <a:r>
              <a:rPr lang="ar-IQ" sz="2000" dirty="0"/>
              <a:t> </a:t>
            </a:r>
            <a:r>
              <a:rPr lang="ar-IQ" sz="2000" dirty="0" err="1"/>
              <a:t>ﻣﻊ</a:t>
            </a:r>
            <a:r>
              <a:rPr lang="ar-IQ" sz="2000" dirty="0"/>
              <a:t> </a:t>
            </a:r>
            <a:r>
              <a:rPr lang="ar-IQ" sz="2000" dirty="0" err="1"/>
              <a:t>ﻣﺮاﻋﺎة</a:t>
            </a:r>
            <a:r>
              <a:rPr lang="ar-IQ" sz="2000" dirty="0"/>
              <a:t> </a:t>
            </a:r>
            <a:r>
              <a:rPr lang="ar-IQ" sz="2000" dirty="0" err="1"/>
              <a:t>ﺣﺎﺟﺎت</a:t>
            </a:r>
            <a:r>
              <a:rPr lang="ar-IQ" sz="2000" dirty="0"/>
              <a:t> </a:t>
            </a:r>
            <a:r>
              <a:rPr lang="ar-IQ" sz="2000" dirty="0" err="1"/>
              <a:t>اﻟﻄﻔﻞ</a:t>
            </a:r>
            <a:r>
              <a:rPr lang="ar-IQ" sz="2000" dirty="0"/>
              <a:t> </a:t>
            </a:r>
            <a:r>
              <a:rPr lang="ar-IQ" sz="2000" dirty="0" err="1"/>
              <a:t>ﺛﻢ</a:t>
            </a:r>
            <a:r>
              <a:rPr lang="ar-IQ" sz="2000" dirty="0"/>
              <a:t> </a:t>
            </a:r>
            <a:r>
              <a:rPr lang="ar-IQ" sz="2000" dirty="0" err="1"/>
              <a:t>اﻻﻧﺘﻘﺎل</a:t>
            </a:r>
            <a:r>
              <a:rPr lang="ar-IQ" sz="2000" dirty="0"/>
              <a:t> </a:t>
            </a:r>
            <a:r>
              <a:rPr lang="ar-IQ" sz="2000" dirty="0" err="1"/>
              <a:t>إﻟﻰ</a:t>
            </a:r>
            <a:r>
              <a:rPr lang="ar-IQ" sz="2000" dirty="0"/>
              <a:t> </a:t>
            </a:r>
            <a:r>
              <a:rPr lang="ar-IQ" sz="2000" dirty="0" err="1"/>
              <a:t>ﻏﯿﺮه</a:t>
            </a:r>
            <a:r>
              <a:rPr lang="ar-IQ" sz="2000" dirty="0"/>
              <a:t> .</a:t>
            </a:r>
            <a:endParaRPr lang="en-US" sz="2000" dirty="0"/>
          </a:p>
          <a:p>
            <a:pPr marL="0" indent="0" algn="just">
              <a:buNone/>
            </a:pPr>
            <a:r>
              <a:rPr lang="ar-IQ" sz="2000" dirty="0"/>
              <a:t>7- </a:t>
            </a:r>
            <a:r>
              <a:rPr lang="ar-IQ" sz="2000" dirty="0" err="1"/>
              <a:t>ﻋﻠﻰ</a:t>
            </a:r>
            <a:r>
              <a:rPr lang="ar-IQ" sz="2000" dirty="0"/>
              <a:t> </a:t>
            </a:r>
            <a:r>
              <a:rPr lang="ar-IQ" sz="2000" dirty="0" err="1"/>
              <a:t>اﻟﻤﻌﻠﻢ</a:t>
            </a:r>
            <a:r>
              <a:rPr lang="ar-IQ" sz="2000" dirty="0"/>
              <a:t> أن ﻻ </a:t>
            </a:r>
            <a:r>
              <a:rPr lang="ar-IQ" sz="2000" dirty="0" err="1"/>
              <a:t>ﯾﻨﺘﻘﻞ</a:t>
            </a:r>
            <a:r>
              <a:rPr lang="ar-IQ" sz="2000" dirty="0"/>
              <a:t> </a:t>
            </a:r>
            <a:r>
              <a:rPr lang="ar-IQ" sz="2000" dirty="0" err="1"/>
              <a:t>ﺗﺎرﻛﺎ</a:t>
            </a:r>
            <a:r>
              <a:rPr lang="ar-IQ" sz="2000" dirty="0"/>
              <a:t> </a:t>
            </a:r>
            <a:r>
              <a:rPr lang="ar-IQ" sz="2000" dirty="0" err="1"/>
              <a:t>ﻣﺎ</a:t>
            </a:r>
            <a:r>
              <a:rPr lang="ar-IQ" sz="2000" dirty="0"/>
              <a:t> </a:t>
            </a:r>
            <a:r>
              <a:rPr lang="ar-IQ" sz="2000" dirty="0" err="1"/>
              <a:t>ﺑﺪأ</a:t>
            </a:r>
            <a:r>
              <a:rPr lang="ar-IQ" sz="2000" dirty="0"/>
              <a:t> </a:t>
            </a:r>
            <a:r>
              <a:rPr lang="ar-IQ" sz="2000" dirty="0" err="1"/>
              <a:t>ﺑﮫ</a:t>
            </a:r>
            <a:r>
              <a:rPr lang="ar-IQ" sz="2000" dirty="0"/>
              <a:t> </a:t>
            </a:r>
            <a:r>
              <a:rPr lang="ar-IQ" sz="2000" dirty="0" err="1"/>
              <a:t>ﻏﯿﺮه</a:t>
            </a:r>
            <a:r>
              <a:rPr lang="ar-IQ" sz="2000" dirty="0"/>
              <a:t> </a:t>
            </a:r>
            <a:r>
              <a:rPr lang="ar-IQ" sz="2000" dirty="0" err="1"/>
              <a:t>ﻗﺒﻞ</a:t>
            </a:r>
            <a:r>
              <a:rPr lang="ar-IQ" sz="2000" dirty="0"/>
              <a:t> أن </a:t>
            </a:r>
            <a:r>
              <a:rPr lang="ar-IQ" sz="2000" dirty="0" err="1"/>
              <a:t>ﯾﺘﺄﻛﺪ</a:t>
            </a:r>
            <a:r>
              <a:rPr lang="ar-IQ" sz="2000" dirty="0"/>
              <a:t> </a:t>
            </a:r>
            <a:r>
              <a:rPr lang="ar-IQ" sz="2000" dirty="0" err="1"/>
              <a:t>ﻣﻦ</a:t>
            </a:r>
            <a:r>
              <a:rPr lang="ar-IQ" sz="2000" dirty="0"/>
              <a:t> </a:t>
            </a:r>
            <a:r>
              <a:rPr lang="ar-IQ" sz="2000" dirty="0" err="1"/>
              <a:t>اﺳﺘﯿﻌﺎب</a:t>
            </a:r>
            <a:r>
              <a:rPr lang="ar-IQ" sz="2000" dirty="0"/>
              <a:t> </a:t>
            </a:r>
            <a:r>
              <a:rPr lang="ar-IQ" sz="2000" dirty="0" err="1"/>
              <a:t>اﻟﻄﻔﻞ</a:t>
            </a:r>
            <a:r>
              <a:rPr lang="ar-IQ" sz="2000" dirty="0"/>
              <a:t> </a:t>
            </a:r>
            <a:r>
              <a:rPr lang="ar-IQ" sz="2000" dirty="0" err="1"/>
              <a:t>ﻟﮫ</a:t>
            </a:r>
            <a:r>
              <a:rPr lang="ar-IQ" sz="2000" dirty="0"/>
              <a:t>  .</a:t>
            </a:r>
            <a:endParaRPr lang="en-US" sz="2000" dirty="0"/>
          </a:p>
          <a:p>
            <a:pPr marL="0" indent="0" algn="just">
              <a:buNone/>
            </a:pPr>
            <a:r>
              <a:rPr lang="ar-IQ" sz="2000" dirty="0"/>
              <a:t>8- </a:t>
            </a:r>
            <a:r>
              <a:rPr lang="ar-IQ" sz="2000" dirty="0" err="1"/>
              <a:t>ﯾﺮى</a:t>
            </a:r>
            <a:r>
              <a:rPr lang="ar-IQ" sz="2000" dirty="0"/>
              <a:t> أن </a:t>
            </a:r>
            <a:r>
              <a:rPr lang="ar-IQ" sz="2000" dirty="0" err="1"/>
              <a:t>اﻟﺤﺐ</a:t>
            </a:r>
            <a:r>
              <a:rPr lang="ar-IQ" sz="2000" dirty="0"/>
              <a:t> </a:t>
            </a:r>
            <a:r>
              <a:rPr lang="ar-IQ" sz="2000" dirty="0" err="1"/>
              <a:t>واﻟﺘﻌﺎطﻒ</a:t>
            </a:r>
            <a:r>
              <a:rPr lang="ar-IQ" sz="2000" dirty="0"/>
              <a:t> </a:t>
            </a:r>
            <a:r>
              <a:rPr lang="ar-IQ" sz="2000" dirty="0" err="1"/>
              <a:t>واﻟﺘﻮاد</a:t>
            </a:r>
            <a:r>
              <a:rPr lang="ar-IQ" sz="2000" dirty="0"/>
              <a:t> </a:t>
            </a:r>
            <a:r>
              <a:rPr lang="ar-IQ" sz="2000" dirty="0" err="1"/>
              <a:t>ھﻲ</a:t>
            </a:r>
            <a:r>
              <a:rPr lang="ar-IQ" sz="2000" dirty="0"/>
              <a:t> </a:t>
            </a:r>
            <a:r>
              <a:rPr lang="ar-IQ" sz="2000" dirty="0" err="1"/>
              <a:t>اﻟﺮاﺑﻄﺔ</a:t>
            </a:r>
            <a:r>
              <a:rPr lang="ar-IQ" sz="2000" dirty="0"/>
              <a:t> </a:t>
            </a:r>
            <a:r>
              <a:rPr lang="ar-IQ" sz="2000" dirty="0" err="1"/>
              <a:t>اﻷﺳﺎﺳﯿﺔ</a:t>
            </a:r>
            <a:r>
              <a:rPr lang="ar-IQ" sz="2000" dirty="0"/>
              <a:t> </a:t>
            </a:r>
            <a:r>
              <a:rPr lang="ar-IQ" sz="2000" dirty="0" err="1"/>
              <a:t>اﻟﺘﻲ</a:t>
            </a:r>
            <a:r>
              <a:rPr lang="ar-IQ" sz="2000" dirty="0"/>
              <a:t> </a:t>
            </a:r>
            <a:r>
              <a:rPr lang="ar-IQ" sz="2000" dirty="0" err="1"/>
              <a:t>ﺗﺘﯿﺢ</a:t>
            </a:r>
            <a:r>
              <a:rPr lang="ar-IQ" sz="2000" dirty="0"/>
              <a:t> </a:t>
            </a:r>
            <a:r>
              <a:rPr lang="ar-IQ" sz="2000" dirty="0" err="1"/>
              <a:t>ﻟﻠﻄﻔﻞ</a:t>
            </a:r>
            <a:r>
              <a:rPr lang="ar-IQ" sz="2000" dirty="0"/>
              <a:t> </a:t>
            </a:r>
            <a:r>
              <a:rPr lang="ar-IQ" sz="2000" dirty="0" err="1"/>
              <a:t>اﻟﺘﻌﻠﻢ</a:t>
            </a:r>
            <a:r>
              <a:rPr lang="ar-IQ" sz="2000" dirty="0"/>
              <a:t> ، </a:t>
            </a:r>
            <a:r>
              <a:rPr lang="ar-IQ" sz="2000" dirty="0" err="1"/>
              <a:t>أﻣﺎ</a:t>
            </a:r>
            <a:r>
              <a:rPr lang="ar-IQ" sz="2000" dirty="0"/>
              <a:t> </a:t>
            </a:r>
            <a:r>
              <a:rPr lang="ar-IQ" sz="2000" dirty="0" err="1"/>
              <a:t>اﻟﻘﺴﻮة</a:t>
            </a:r>
            <a:r>
              <a:rPr lang="ar-IQ" sz="2000" dirty="0"/>
              <a:t> </a:t>
            </a:r>
            <a:r>
              <a:rPr lang="ar-IQ" sz="2000" dirty="0" err="1"/>
              <a:t>ﻓﮭﻲ</a:t>
            </a:r>
            <a:r>
              <a:rPr lang="ar-IQ" sz="2000" dirty="0"/>
              <a:t> </a:t>
            </a:r>
            <a:r>
              <a:rPr lang="ar-IQ" sz="2000" dirty="0" err="1"/>
              <a:t>ﺗﺸﻮه</a:t>
            </a:r>
            <a:r>
              <a:rPr lang="ar-IQ" sz="2000" dirty="0"/>
              <a:t> </a:t>
            </a:r>
            <a:r>
              <a:rPr lang="ar-IQ" sz="2000" dirty="0" err="1"/>
              <a:t>اﻟﻌﻤﻠﯿﺔ</a:t>
            </a:r>
            <a:r>
              <a:rPr lang="ar-IQ" sz="2000" dirty="0"/>
              <a:t> </a:t>
            </a:r>
            <a:r>
              <a:rPr lang="ar-IQ" sz="2000" dirty="0" err="1"/>
              <a:t>اﻟﺘﺮﺑﻮﯾﺔ</a:t>
            </a:r>
            <a:r>
              <a:rPr lang="ar-IQ" sz="2000" dirty="0"/>
              <a:t> </a:t>
            </a:r>
            <a:r>
              <a:rPr lang="ar-IQ" sz="2000" dirty="0" err="1"/>
              <a:t>وﺗﻨﻔﺮ</a:t>
            </a:r>
            <a:r>
              <a:rPr lang="ar-IQ" sz="2000" dirty="0"/>
              <a:t> </a:t>
            </a:r>
            <a:r>
              <a:rPr lang="ar-IQ" sz="2000" dirty="0" err="1"/>
              <a:t>اﻟﻄﻔﻞ</a:t>
            </a:r>
            <a:r>
              <a:rPr lang="ar-IQ" sz="2000" dirty="0"/>
              <a:t> </a:t>
            </a:r>
            <a:r>
              <a:rPr lang="ar-IQ" sz="2000" dirty="0" err="1"/>
              <a:t>ﻣﻨﮭﺎ</a:t>
            </a:r>
            <a:r>
              <a:rPr lang="ar-IQ" sz="2000" dirty="0"/>
              <a:t> </a:t>
            </a:r>
            <a:r>
              <a:rPr lang="ar-IQ" sz="2000" dirty="0" err="1"/>
              <a:t>وﺗﻄﻔﺊ</a:t>
            </a:r>
            <a:r>
              <a:rPr lang="ar-IQ" sz="2000" dirty="0"/>
              <a:t> </a:t>
            </a:r>
            <a:r>
              <a:rPr lang="ar-IQ" sz="2000" dirty="0" err="1"/>
              <a:t>ﻓﻲ</a:t>
            </a:r>
            <a:r>
              <a:rPr lang="ar-IQ" sz="2000" dirty="0"/>
              <a:t> </a:t>
            </a:r>
            <a:r>
              <a:rPr lang="ar-IQ" sz="2000" dirty="0" err="1"/>
              <a:t>ﻧﻔﺴﮫ</a:t>
            </a:r>
            <a:r>
              <a:rPr lang="ar-IQ" sz="2000" dirty="0"/>
              <a:t> </a:t>
            </a:r>
            <a:r>
              <a:rPr lang="ar-IQ" sz="2000" dirty="0" err="1"/>
              <a:t>اﻟﻌﻮاطﻒ</a:t>
            </a:r>
            <a:r>
              <a:rPr lang="ar-IQ" sz="2000" dirty="0"/>
              <a:t> </a:t>
            </a:r>
            <a:r>
              <a:rPr lang="ar-IQ" sz="2000" dirty="0" err="1"/>
              <a:t>وﺗﻮﻗﻒ</a:t>
            </a:r>
            <a:r>
              <a:rPr lang="ar-IQ" sz="2000" dirty="0"/>
              <a:t> </a:t>
            </a:r>
            <a:r>
              <a:rPr lang="ar-IQ" sz="2000" dirty="0" err="1"/>
              <a:t>اﻟﺘﻔﻜﯿﺮ</a:t>
            </a:r>
            <a:r>
              <a:rPr lang="ar-IQ" sz="2000" dirty="0"/>
              <a:t> </a:t>
            </a:r>
            <a:r>
              <a:rPr lang="ar-IQ" sz="2000" dirty="0" err="1"/>
              <a:t>وﺗﻔﺴﺪ</a:t>
            </a:r>
            <a:r>
              <a:rPr lang="ar-IQ" sz="2000" dirty="0"/>
              <a:t> </a:t>
            </a:r>
            <a:r>
              <a:rPr lang="ar-IQ" sz="2000" dirty="0" err="1"/>
              <a:t>اﻟﻄﺒﯿﻌﺔ</a:t>
            </a:r>
            <a:r>
              <a:rPr lang="ar-IQ" sz="2000" dirty="0"/>
              <a:t> </a:t>
            </a:r>
            <a:r>
              <a:rPr lang="ar-IQ" sz="2000" dirty="0" err="1"/>
              <a:t>اﻟﻔﻄﺮﯾﺔ</a:t>
            </a:r>
            <a:r>
              <a:rPr lang="ar-IQ" sz="2000" dirty="0"/>
              <a:t> </a:t>
            </a:r>
            <a:r>
              <a:rPr lang="ar-IQ" sz="2000" dirty="0" err="1"/>
              <a:t>اﻟﺤﺴﻨﺔ</a:t>
            </a:r>
            <a:r>
              <a:rPr lang="ar-IQ" sz="2000" dirty="0"/>
              <a:t> </a:t>
            </a:r>
            <a:r>
              <a:rPr lang="ar-IQ" sz="2000" dirty="0" err="1"/>
              <a:t>ﻓﻲ</a:t>
            </a:r>
            <a:r>
              <a:rPr lang="ar-IQ" sz="2000" dirty="0"/>
              <a:t> </a:t>
            </a:r>
            <a:r>
              <a:rPr lang="ar-IQ" sz="2000" dirty="0" err="1"/>
              <a:t>اﻟﻄﻔﻞ</a:t>
            </a:r>
            <a:r>
              <a:rPr lang="ar-IQ" sz="2000" dirty="0"/>
              <a:t> . </a:t>
            </a:r>
            <a:endParaRPr lang="en-US" sz="2000" dirty="0"/>
          </a:p>
          <a:p>
            <a:pPr marL="0" indent="0">
              <a:buNone/>
            </a:pPr>
            <a:endParaRPr lang="en-US" sz="2000" dirty="0"/>
          </a:p>
        </p:txBody>
      </p:sp>
    </p:spTree>
    <p:extLst>
      <p:ext uri="{BB962C8B-B14F-4D97-AF65-F5344CB8AC3E}">
        <p14:creationId xmlns:p14="http://schemas.microsoft.com/office/powerpoint/2010/main" val="1043572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7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7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7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7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378449"/>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ar-IQ"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ثالثا- جون ديوي </a:t>
            </a:r>
            <a:r>
              <a:rPr lang="ar-IQ" sz="28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a:t>
            </a:r>
            <a:r>
              <a:rPr lang="en-US" sz="28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John </a:t>
            </a:r>
            <a:r>
              <a:rPr lang="en-US"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Dewey</a:t>
            </a:r>
            <a:r>
              <a:rPr lang="ar-IQ"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a:t>
            </a:r>
            <a:r>
              <a:rPr lang="ar-IQ" sz="4000" b="1" dirty="0"/>
              <a:t>‏</a:t>
            </a:r>
            <a:endParaRPr lang="en-US" sz="4000" dirty="0"/>
          </a:p>
        </p:txBody>
      </p:sp>
      <p:sp>
        <p:nvSpPr>
          <p:cNvPr id="3" name="عنصر نائب للمحتوى 2"/>
          <p:cNvSpPr>
            <a:spLocks noGrp="1"/>
          </p:cNvSpPr>
          <p:nvPr>
            <p:ph idx="1"/>
          </p:nvPr>
        </p:nvSpPr>
        <p:spPr>
          <a:xfrm>
            <a:off x="2592925" y="1897039"/>
            <a:ext cx="8516353" cy="373948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lnSpcReduction="10000"/>
          </a:bodyPr>
          <a:lstStyle/>
          <a:p>
            <a:pPr marL="0" lvl="0" indent="0" algn="justLow">
              <a:buNone/>
            </a:pPr>
            <a:r>
              <a:rPr lang="en-US" sz="2000" dirty="0"/>
              <a:t> </a:t>
            </a:r>
            <a:r>
              <a:rPr lang="ar-IQ" sz="2000" dirty="0"/>
              <a:t>جون ديوي (بالإنجليزية: </a:t>
            </a:r>
            <a:r>
              <a:rPr lang="en-US" sz="2000" dirty="0"/>
              <a:t>John Dewey</a:t>
            </a:r>
            <a:r>
              <a:rPr lang="ar-IQ" sz="2000" dirty="0"/>
              <a:t>)‏ هو مربٍ وفيلسوف وعالم نفس أمريكي وزعيم من زعماء الفلسفة البراغماتية ، ويعتبر من أوائل المؤسسين لها. ولد في 20 أكتوبر عام (1859م) وتوفي عام (1952م)  ويقال أنه هو من أطال عمر هذه الفلسفة ، واستطاع أن يستخدم بلياقة كلمتين قريبتين من الشعب الأمريكي هما " العلم " و" الديمقراطية </a:t>
            </a:r>
            <a:endParaRPr lang="ar-IQ" sz="2000" dirty="0" smtClean="0"/>
          </a:p>
          <a:p>
            <a:pPr marL="0" lvl="0" indent="0" algn="justLow">
              <a:buNone/>
            </a:pPr>
            <a:r>
              <a:rPr lang="ar-IQ" sz="2000" dirty="0"/>
              <a:t>يعتبر جون ديوي من أشهر أعلام التربية الحديثة على المستوى العالمي ، </a:t>
            </a:r>
            <a:r>
              <a:rPr lang="ar-IQ" sz="2000" dirty="0" err="1"/>
              <a:t>إرتبط</a:t>
            </a:r>
            <a:r>
              <a:rPr lang="ar-IQ" sz="2000" dirty="0"/>
              <a:t> اسمه بفلسفة التربية لأنه خاض في تحديد الغرض من التعليم ، وأفاض في الحديث عن ربط النظريات بالواقع من غير الخضوع للنظام الواقع والتقاليد الموروثة مهما كانت عريقة ، فهو الأب الروحي للتربية التقديمية أو التدريجية ، وهو من أوائل الذين أسسوا في أمريكا المدارس التجريبية بالاشتراك مع زوجته في جامعة شيكاغو 1896 – 1904, وهو فيلسوف قبل أن يكون عالما في مجال التربية والتعليم. </a:t>
            </a:r>
            <a:endParaRPr lang="en-US" sz="2000" dirty="0"/>
          </a:p>
        </p:txBody>
      </p:sp>
    </p:spTree>
    <p:extLst>
      <p:ext uri="{BB962C8B-B14F-4D97-AF65-F5344CB8AC3E}">
        <p14:creationId xmlns:p14="http://schemas.microsoft.com/office/powerpoint/2010/main" val="1876746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92674" y="514927"/>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a:r>
              <a:rPr lang="ar-IQ" sz="31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آراء </a:t>
            </a:r>
            <a:r>
              <a:rPr lang="ar-IQ" sz="31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جون ديوي التربوية :</a:t>
            </a:r>
            <a:r>
              <a:rPr lang="en-US" sz="2800" dirty="0"/>
              <a:t/>
            </a:r>
            <a:br>
              <a:rPr lang="en-US" sz="2800" dirty="0"/>
            </a:br>
            <a:r>
              <a:rPr lang="en-US" sz="2400" dirty="0"/>
              <a:t/>
            </a:r>
            <a:br>
              <a:rPr lang="en-US" sz="2400" dirty="0"/>
            </a:br>
            <a:r>
              <a:rPr lang="en-US" dirty="0"/>
              <a:t/>
            </a:r>
            <a:br>
              <a:rPr lang="en-US" dirty="0"/>
            </a:br>
            <a:r>
              <a:rPr lang="en-US" sz="4000" dirty="0"/>
              <a:t/>
            </a:r>
            <a:br>
              <a:rPr lang="en-US" sz="4000" dirty="0"/>
            </a:br>
            <a:endParaRPr lang="ar-IQ" sz="4000" b="1" i="1" dirty="0"/>
          </a:p>
        </p:txBody>
      </p:sp>
      <p:sp>
        <p:nvSpPr>
          <p:cNvPr id="3" name="عنصر نائب للمحتوى 2"/>
          <p:cNvSpPr>
            <a:spLocks noGrp="1"/>
          </p:cNvSpPr>
          <p:nvPr>
            <p:ph idx="1"/>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77500" lnSpcReduction="20000"/>
          </a:bodyPr>
          <a:lstStyle/>
          <a:p>
            <a:pPr marL="0" indent="0" algn="just">
              <a:buNone/>
            </a:pPr>
            <a:r>
              <a:rPr lang="ar-IQ" sz="2000" dirty="0"/>
              <a:t>1</a:t>
            </a:r>
            <a:r>
              <a:rPr lang="ar-IQ" sz="2000" dirty="0" smtClean="0"/>
              <a:t>- </a:t>
            </a:r>
            <a:r>
              <a:rPr lang="ar-IQ" sz="2000" dirty="0"/>
              <a:t>هدف التربية عند (ديوي) إكساب الفرد عادات ومهارات واتجاهات تناسب المجتمع الذي يعيش فيه من ناحية ، والعمل على رفاهيته من ناحية أخرى ، ومساعدته على الاستمرار في التعلم والنمو وتربية ذاته وتكيفه مع بيئته من ناحية ثالثة.</a:t>
            </a:r>
            <a:endParaRPr lang="en-US" sz="2000" dirty="0"/>
          </a:p>
          <a:p>
            <a:pPr marL="0" indent="0" algn="just">
              <a:buNone/>
            </a:pPr>
            <a:r>
              <a:rPr lang="ar-IQ" sz="2000" dirty="0"/>
              <a:t>2</a:t>
            </a:r>
            <a:r>
              <a:rPr lang="ar-IQ" sz="2000" dirty="0" smtClean="0"/>
              <a:t>- </a:t>
            </a:r>
            <a:r>
              <a:rPr lang="ar-IQ" sz="2000" dirty="0"/>
              <a:t>تتميز التربية عند جون ديوي بأنها تهتم بالطفل ككل من النواحي الجسمية و العقلية و الخلقية والاجتماعية ، كما تعمل جاهدة على توفير كل الفرص الممكنة التي تشبع حاجات الطفل للنمو و تمكنه من التعبير عن ذاته.</a:t>
            </a:r>
            <a:endParaRPr lang="en-US" sz="2000" dirty="0"/>
          </a:p>
          <a:p>
            <a:pPr marL="0" indent="0" algn="just">
              <a:buNone/>
            </a:pPr>
            <a:r>
              <a:rPr lang="ar-IQ" sz="2000" dirty="0"/>
              <a:t>3</a:t>
            </a:r>
            <a:r>
              <a:rPr lang="ar-IQ" sz="2000" dirty="0" smtClean="0"/>
              <a:t>- </a:t>
            </a:r>
            <a:r>
              <a:rPr lang="ar-IQ" sz="2000" dirty="0"/>
              <a:t>التعليم يكون أكثر فعالية عن طريق العمل ، و لذلك فإنه يسمي المدرسة بمدرسة النشاط من جانب المتعلم و ممارسة ما يتعلمه وتطبيقه عمليا ، و يسمي هذا الأسلوب منهج الخبرة.</a:t>
            </a:r>
            <a:endParaRPr lang="en-US" sz="2000" dirty="0"/>
          </a:p>
          <a:p>
            <a:pPr marL="0" indent="0" algn="just">
              <a:buNone/>
            </a:pPr>
            <a:r>
              <a:rPr lang="ar-IQ" sz="2000" dirty="0"/>
              <a:t>4</a:t>
            </a:r>
            <a:r>
              <a:rPr lang="ar-IQ" sz="2000" dirty="0" smtClean="0"/>
              <a:t>- </a:t>
            </a:r>
            <a:r>
              <a:rPr lang="ar-IQ" sz="2000" dirty="0"/>
              <a:t>ينتقد (ديوي) بشدة المفهوم التقليدي للمناهج الذي يقوم على تقسيم المنهج إلى مواد منفصلة مرتبة ترتيباً منطقياً لا يتفق مع عقلية التلاميذ الصغار. </a:t>
            </a:r>
            <a:endParaRPr lang="en-US" sz="2000" dirty="0"/>
          </a:p>
          <a:p>
            <a:pPr marL="0" indent="0" algn="just">
              <a:buNone/>
            </a:pPr>
            <a:r>
              <a:rPr lang="ar-IQ" sz="2000" dirty="0"/>
              <a:t>5</a:t>
            </a:r>
            <a:r>
              <a:rPr lang="ar-IQ" sz="2000" dirty="0" smtClean="0"/>
              <a:t>- </a:t>
            </a:r>
            <a:r>
              <a:rPr lang="ar-IQ" sz="2000" dirty="0"/>
              <a:t>الطريقة المتبعة في تنظيم خبرات المنهج وتدريسها فهي طريقة المشروع حيث يستطيع التلميذ اكتساب كثير من الحقائق والخبرات والمهارات.</a:t>
            </a:r>
            <a:endParaRPr lang="en-US" sz="2000" dirty="0"/>
          </a:p>
          <a:p>
            <a:pPr marL="0" indent="0" algn="just">
              <a:buNone/>
            </a:pPr>
            <a:r>
              <a:rPr lang="ar-IQ" sz="2000" dirty="0" smtClean="0"/>
              <a:t>وطريقة </a:t>
            </a:r>
            <a:r>
              <a:rPr lang="ar-IQ" sz="2000" dirty="0"/>
              <a:t>المشروع “</a:t>
            </a:r>
            <a:r>
              <a:rPr lang="en-US" sz="2000" dirty="0"/>
              <a:t>project method</a:t>
            </a:r>
            <a:r>
              <a:rPr lang="ar-IQ" sz="2000" dirty="0"/>
              <a:t>” يقصد بها أن يقوم المتعلمون باختيار موضوع واحد ودراسته من عدة جوانب كأن يذهب المتعلمون إلى مزرعة وفيها يتعلمون كيفية الزراعة ويستمعون إلى تاريخ الزراعة في تلك المنطقة ويتعاون كل فرد من المجموعة بعمل جزء من المشروع.</a:t>
            </a:r>
            <a:endParaRPr lang="en-US" sz="2000" dirty="0"/>
          </a:p>
        </p:txBody>
      </p:sp>
    </p:spTree>
    <p:extLst>
      <p:ext uri="{BB962C8B-B14F-4D97-AF65-F5344CB8AC3E}">
        <p14:creationId xmlns:p14="http://schemas.microsoft.com/office/powerpoint/2010/main" val="6738425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0"/>
                                        <p:tgtEl>
                                          <p:spTgt spid="2"/>
                                        </p:tgtEl>
                                      </p:cBhvr>
                                    </p:animEffect>
                                    <p:anim calcmode="lin" valueType="num">
                                      <p:cBhvr>
                                        <p:cTn id="8" dur="20000" fill="hold"/>
                                        <p:tgtEl>
                                          <p:spTgt spid="2"/>
                                        </p:tgtEl>
                                        <p:attrNameLst>
                                          <p:attrName>ppt_x</p:attrName>
                                        </p:attrNameLst>
                                      </p:cBhvr>
                                      <p:tavLst>
                                        <p:tav tm="0">
                                          <p:val>
                                            <p:strVal val="#ppt_x"/>
                                          </p:val>
                                        </p:tav>
                                        <p:tav tm="100000">
                                          <p:val>
                                            <p:strVal val="#ppt_x"/>
                                          </p:val>
                                        </p:tav>
                                      </p:tavLst>
                                    </p:anim>
                                    <p:anim calcmode="lin" valueType="num">
                                      <p:cBhvr>
                                        <p:cTn id="9" dur="20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0"/>
                                        <p:tgtEl>
                                          <p:spTgt spid="3">
                                            <p:txEl>
                                              <p:pRg st="0" end="0"/>
                                            </p:txEl>
                                          </p:spTgt>
                                        </p:tgtEl>
                                      </p:cBhvr>
                                    </p:animEffect>
                                    <p:anim calcmode="lin" valueType="num">
                                      <p:cBhvr>
                                        <p:cTn id="15" dur="20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0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0"/>
                                        <p:tgtEl>
                                          <p:spTgt spid="3">
                                            <p:txEl>
                                              <p:pRg st="1" end="1"/>
                                            </p:txEl>
                                          </p:spTgt>
                                        </p:tgtEl>
                                      </p:cBhvr>
                                    </p:animEffect>
                                    <p:anim calcmode="lin" valueType="num">
                                      <p:cBhvr>
                                        <p:cTn id="22" dur="20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0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0"/>
                                        <p:tgtEl>
                                          <p:spTgt spid="3">
                                            <p:txEl>
                                              <p:pRg st="2" end="2"/>
                                            </p:txEl>
                                          </p:spTgt>
                                        </p:tgtEl>
                                      </p:cBhvr>
                                    </p:animEffect>
                                    <p:anim calcmode="lin" valueType="num">
                                      <p:cBhvr>
                                        <p:cTn id="29" dur="20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20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0"/>
                                        <p:tgtEl>
                                          <p:spTgt spid="3">
                                            <p:txEl>
                                              <p:pRg st="3" end="3"/>
                                            </p:txEl>
                                          </p:spTgt>
                                        </p:tgtEl>
                                      </p:cBhvr>
                                    </p:animEffect>
                                    <p:anim calcmode="lin" valueType="num">
                                      <p:cBhvr>
                                        <p:cTn id="36" dur="20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20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20000"/>
                                        <p:tgtEl>
                                          <p:spTgt spid="3">
                                            <p:txEl>
                                              <p:pRg st="4" end="4"/>
                                            </p:txEl>
                                          </p:spTgt>
                                        </p:tgtEl>
                                      </p:cBhvr>
                                    </p:animEffect>
                                    <p:anim calcmode="lin" valueType="num">
                                      <p:cBhvr>
                                        <p:cTn id="43" dur="20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20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20000"/>
                                        <p:tgtEl>
                                          <p:spTgt spid="3">
                                            <p:txEl>
                                              <p:pRg st="5" end="5"/>
                                            </p:txEl>
                                          </p:spTgt>
                                        </p:tgtEl>
                                      </p:cBhvr>
                                    </p:animEffect>
                                    <p:anim calcmode="lin" valueType="num">
                                      <p:cBhvr>
                                        <p:cTn id="50" dur="20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20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96889" y="828827"/>
            <a:ext cx="8911687" cy="1280890"/>
          </a:xfrm>
        </p:spPr>
        <p:txBody>
          <a:bodyPr>
            <a:normAutofit/>
          </a:bodyPr>
          <a:lstStyle/>
          <a:p>
            <a:pPr algn="ctr"/>
            <a:endPar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357201" y="2238232"/>
            <a:ext cx="8861259" cy="344438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77500" lnSpcReduction="20000"/>
          </a:bodyPr>
          <a:lstStyle/>
          <a:p>
            <a:pPr marL="0" indent="0" algn="just">
              <a:buNone/>
            </a:pPr>
            <a:r>
              <a:rPr lang="ar-IQ" sz="2400" dirty="0"/>
              <a:t>6- يرى (ديوي) بأنه لابد أن يتعاون في وضع المنهج كل من له اهتمام بالمناهج الدراسية والمنهج المقترح يجب أن يكون مرناً و هادفاً و قابلاً للتغيير وليس مجرد تنظيم معرفي جامد.</a:t>
            </a:r>
            <a:endParaRPr lang="en-US" sz="2400" dirty="0"/>
          </a:p>
          <a:p>
            <a:pPr marL="0" indent="0" algn="just">
              <a:buNone/>
            </a:pPr>
            <a:r>
              <a:rPr lang="ar-IQ" sz="2400" dirty="0"/>
              <a:t>7- يرفض (ديوي) النظم التقليدية في التربية التي تجعل الطالب مجرد آلة يستقبل المعلومات ويحفظها دون أن يكون له أي نشاط أو فاعلية.</a:t>
            </a:r>
            <a:endParaRPr lang="en-US" sz="2400" dirty="0"/>
          </a:p>
          <a:p>
            <a:pPr marL="0" indent="0" algn="just">
              <a:buNone/>
            </a:pPr>
            <a:r>
              <a:rPr lang="ar-IQ" sz="2400" dirty="0"/>
              <a:t>8- يرى ديوي أن أسلوب المحاضرة من الطرائق القاصرة في التعليم ومنافعها محدودة لأنها لا تتيح الفرصة للمتعلم كي يستكشف الواقع ويجمع المعلومات ويقيس الأمور ويبحث عن الحلول.</a:t>
            </a:r>
            <a:endParaRPr lang="en-US" sz="2400" dirty="0"/>
          </a:p>
          <a:p>
            <a:pPr marL="0" indent="0" algn="just">
              <a:buNone/>
            </a:pPr>
            <a:r>
              <a:rPr lang="ar-IQ" sz="2400" dirty="0"/>
              <a:t>9- أكد ديوي أهمية جعل الطالب مركز العملية التربوية بجعل الطرائق والمناهج تدور حوله بدلاً من جعله يدور حول مناهج وطرائق وضعت في عزلة </a:t>
            </a:r>
            <a:r>
              <a:rPr lang="ar-IQ" sz="2400" dirty="0" smtClean="0"/>
              <a:t>عنه.</a:t>
            </a:r>
            <a:endParaRPr lang="en-US" sz="2400" dirty="0" smtClean="0"/>
          </a:p>
          <a:p>
            <a:pPr marL="0" indent="0" algn="just">
              <a:buNone/>
            </a:pPr>
            <a:r>
              <a:rPr lang="ar-IQ" sz="2400" dirty="0" smtClean="0"/>
              <a:t>10- كما يؤكد على مبدأ ضرورة مراعاة الفروق الفردية بين الطلاب وضرورة مراعاة ميولهم ودوافعهم الطبيعية وحسن استثمارها في العملية التربوية.</a:t>
            </a:r>
            <a:endParaRPr lang="en-US" sz="2400" dirty="0"/>
          </a:p>
        </p:txBody>
      </p:sp>
    </p:spTree>
    <p:extLst>
      <p:ext uri="{BB962C8B-B14F-4D97-AF65-F5344CB8AC3E}">
        <p14:creationId xmlns:p14="http://schemas.microsoft.com/office/powerpoint/2010/main" val="3905488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ppt_x</p:attrName>
                                        </p:attrNameLst>
                                      </p:cBhvr>
                                      <p:tavLst>
                                        <p:tav tm="0">
                                          <p:val>
                                            <p:strVal val="#ppt_x"/>
                                          </p:val>
                                        </p:tav>
                                        <p:tav tm="100000">
                                          <p:val>
                                            <p:strVal val="#ppt_x"/>
                                          </p:val>
                                        </p:tav>
                                      </p:tavLst>
                                    </p:anim>
                                    <p:anim calcmode="lin" valueType="num">
                                      <p:cBhvr>
                                        <p:cTn id="9" dur="5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0"/>
                                        <p:tgtEl>
                                          <p:spTgt spid="3">
                                            <p:txEl>
                                              <p:pRg st="0" end="0"/>
                                            </p:txEl>
                                          </p:spTgt>
                                        </p:tgtEl>
                                      </p:cBhvr>
                                    </p:animEffect>
                                    <p:anim calcmode="lin" valueType="num">
                                      <p:cBhvr>
                                        <p:cTn id="15"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0"/>
                                        <p:tgtEl>
                                          <p:spTgt spid="3">
                                            <p:txEl>
                                              <p:pRg st="1" end="1"/>
                                            </p:txEl>
                                          </p:spTgt>
                                        </p:tgtEl>
                                      </p:cBhvr>
                                    </p:animEffect>
                                    <p:anim calcmode="lin" valueType="num">
                                      <p:cBhvr>
                                        <p:cTn id="22"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5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0"/>
                                        <p:tgtEl>
                                          <p:spTgt spid="3">
                                            <p:txEl>
                                              <p:pRg st="2" end="2"/>
                                            </p:txEl>
                                          </p:spTgt>
                                        </p:tgtEl>
                                      </p:cBhvr>
                                    </p:animEffect>
                                    <p:anim calcmode="lin" valueType="num">
                                      <p:cBhvr>
                                        <p:cTn id="2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5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0"/>
                                        <p:tgtEl>
                                          <p:spTgt spid="3">
                                            <p:txEl>
                                              <p:pRg st="3" end="3"/>
                                            </p:txEl>
                                          </p:spTgt>
                                        </p:tgtEl>
                                      </p:cBhvr>
                                    </p:animEffect>
                                    <p:anim calcmode="lin" valueType="num">
                                      <p:cBhvr>
                                        <p:cTn id="36"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5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0"/>
                                        <p:tgtEl>
                                          <p:spTgt spid="3">
                                            <p:txEl>
                                              <p:pRg st="4" end="4"/>
                                            </p:txEl>
                                          </p:spTgt>
                                        </p:tgtEl>
                                      </p:cBhvr>
                                    </p:animEffect>
                                    <p:anim calcmode="lin" valueType="num">
                                      <p:cBhvr>
                                        <p:cTn id="43"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5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659</TotalTime>
  <Words>2051</Words>
  <Application>Microsoft Office PowerPoint</Application>
  <PresentationFormat>ملء الشاشة</PresentationFormat>
  <Paragraphs>108</Paragraphs>
  <Slides>16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16</vt:i4>
      </vt:variant>
    </vt:vector>
  </HeadingPairs>
  <TitlesOfParts>
    <vt:vector size="23" baseType="lpstr">
      <vt:lpstr>Arial</vt:lpstr>
      <vt:lpstr>Calibri</vt:lpstr>
      <vt:lpstr>Century Gothic</vt:lpstr>
      <vt:lpstr>Simplified Arabic</vt:lpstr>
      <vt:lpstr>Tahoma</vt:lpstr>
      <vt:lpstr>Wingdings 3</vt:lpstr>
      <vt:lpstr>Wisp</vt:lpstr>
      <vt:lpstr>  جامعة الموصل  كلية التربية للعلوم الإنسانية  قسم علوم القرآن والتربية الاسلامية</vt:lpstr>
      <vt:lpstr>ﺃﻋﻼﻡ ﺍﻟﻔﻜﺮ ﺍﻟﺘﺮﺑﻮﻱ ﺍﻟﻐﺮﺑﻲ     </vt:lpstr>
      <vt:lpstr>ﺃﻫﻢ ﺍﻵﺭﺍﺀ ﺍﻟﺘﺮﺑﻮﻳﺔ (ﻟـ ﺭﻭﺳﻮ) </vt:lpstr>
      <vt:lpstr>ﺛﺎﻧﻴًﺎ-( ﺑﺴﺘﺎﻟﻮﺯﻱ) ﻭ ﺁﺭﺍؤه ﺍﻟﺘﺮﺑﻮﻳﺔ </vt:lpstr>
      <vt:lpstr>ﺁﺭﺍﺀ ﺑﺴﺘﺎﻟﻮﺯﻱ في ﺗﺮﺑﻴﺔ ﺍﻷﻃﻔﺎﻝ </vt:lpstr>
      <vt:lpstr> </vt:lpstr>
      <vt:lpstr>ثالثا- جون ديوي (John Dewey)‏</vt:lpstr>
      <vt:lpstr>آراء جون ديوي التربوية :    </vt:lpstr>
      <vt:lpstr>عرض تقديمي في PowerPoint</vt:lpstr>
      <vt:lpstr>الأساس العلمي للتربية</vt:lpstr>
      <vt:lpstr>ﺍﻟﻄﺮﻳﻘﺔ ﺍﻟﻌﻠﻤﻴﺔ ﻓﻲ ﺍﻟﺒﺤﺚ </vt:lpstr>
      <vt:lpstr>البحث العلمي</vt:lpstr>
      <vt:lpstr>ﺃﻫﺪﺍﻑ ﺍﻟﺒﺤﺚ ﺍﻟﻌﻠﻤﻲ</vt:lpstr>
      <vt:lpstr>ﺍﻻﺗﺠﺎﻫﺎﺕ ﺍﻟﻌﻠﻤﻴﺔ ﻟﻠﺒﺎﺣﺚ </vt:lpstr>
      <vt:lpstr>ﺧﻄﻮﺍﺕ ﺍﻟﺒﺤﺚ ﺍﻟﻌﻠﻤﻲ</vt:lpstr>
      <vt:lpstr>عرض تقديمي في PowerPoint</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فاعلية برنامج تدريبي قائم على استراتيجيات التدريس البصري في تنمية مهارات التلاوة ودافع الإنجاز الدراسي لدى الطلبة / المدرسين في قسم علوم القرآن</dc:title>
  <dc:creator>ok</dc:creator>
  <cp:lastModifiedBy>ok</cp:lastModifiedBy>
  <cp:revision>118</cp:revision>
  <dcterms:created xsi:type="dcterms:W3CDTF">2022-06-18T20:18:10Z</dcterms:created>
  <dcterms:modified xsi:type="dcterms:W3CDTF">2023-11-13T17:15:49Z</dcterms:modified>
</cp:coreProperties>
</file>