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85" r:id="rId1"/>
  </p:sldMasterIdLst>
  <p:sldIdLst>
    <p:sldId id="256" r:id="rId2"/>
    <p:sldId id="257" r:id="rId3"/>
    <p:sldId id="260" r:id="rId4"/>
    <p:sldId id="261" r:id="rId5"/>
    <p:sldId id="262" r:id="rId6"/>
    <p:sldId id="263" r:id="rId7"/>
    <p:sldId id="264" r:id="rId8"/>
    <p:sldId id="265" r:id="rId9"/>
    <p:sldId id="271" r:id="rId10"/>
    <p:sldId id="272" r:id="rId11"/>
    <p:sldId id="273" r:id="rId12"/>
    <p:sldId id="274" r:id="rId13"/>
    <p:sldId id="275" r:id="rId14"/>
    <p:sldId id="276" r:id="rId15"/>
    <p:sldId id="277" r:id="rId16"/>
    <p:sldId id="269" r:id="rId17"/>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قطع بدون عنوان" id="{D844A056-F665-408A-8138-A630AB2CD093}">
          <p14:sldIdLst>
            <p14:sldId id="256"/>
            <p14:sldId id="257"/>
            <p14:sldId id="260"/>
            <p14:sldId id="261"/>
            <p14:sldId id="262"/>
            <p14:sldId id="263"/>
            <p14:sldId id="264"/>
            <p14:sldId id="265"/>
            <p14:sldId id="271"/>
            <p14:sldId id="272"/>
            <p14:sldId id="273"/>
            <p14:sldId id="274"/>
            <p14:sldId id="275"/>
            <p14:sldId id="276"/>
            <p14:sldId id="277"/>
            <p14:sldId id="26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نمط متوسط 3 - تمييز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نمط متوسط 4 - تميي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0" autoAdjust="0"/>
    <p:restoredTop sz="94454" autoAdjust="0"/>
  </p:normalViewPr>
  <p:slideViewPr>
    <p:cSldViewPr snapToGrid="0">
      <p:cViewPr varScale="1">
        <p:scale>
          <a:sx n="70" d="100"/>
          <a:sy n="70" d="100"/>
        </p:scale>
        <p:origin x="738" y="4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9381131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7602595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73641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25286041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38210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3596010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6893814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22963516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880588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1627356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3164926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988FEAE3-310C-4322-BC0F-1F18B46F24AC}" type="datetimeFigureOut">
              <a:rPr lang="ar-IQ" smtClean="0"/>
              <a:t>01/05/1445</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761863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988FEAE3-310C-4322-BC0F-1F18B46F24AC}" type="datetimeFigureOut">
              <a:rPr lang="ar-IQ" smtClean="0"/>
              <a:t>01/05/1445</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4700482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8FEAE3-310C-4322-BC0F-1F18B46F24AC}" type="datetimeFigureOut">
              <a:rPr lang="ar-IQ" smtClean="0"/>
              <a:t>01/05/1445</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7874582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6421259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41630658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88FEAE3-310C-4322-BC0F-1F18B46F24AC}" type="datetimeFigureOut">
              <a:rPr lang="ar-IQ" smtClean="0"/>
              <a:t>01/05/1445</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90AC08D-CD1C-4E42-91CF-3446861B57DF}" type="slidenum">
              <a:rPr lang="ar-IQ" smtClean="0"/>
              <a:t>‹#›</a:t>
            </a:fld>
            <a:endParaRPr lang="ar-IQ"/>
          </a:p>
        </p:txBody>
      </p:sp>
    </p:spTree>
    <p:extLst>
      <p:ext uri="{BB962C8B-B14F-4D97-AF65-F5344CB8AC3E}">
        <p14:creationId xmlns:p14="http://schemas.microsoft.com/office/powerpoint/2010/main" val="1392436305"/>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96" r:id="rId11"/>
    <p:sldLayoutId id="2147483897" r:id="rId12"/>
    <p:sldLayoutId id="2147483898" r:id="rId13"/>
    <p:sldLayoutId id="2147483899" r:id="rId14"/>
    <p:sldLayoutId id="2147483900" r:id="rId15"/>
    <p:sldLayoutId id="2147483901" r:id="rId16"/>
  </p:sldLayoutIdLst>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75314" y="373375"/>
            <a:ext cx="8911687" cy="168255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lvl="0" algn="r" defTabSz="914400" eaLnBrk="0" fontAlgn="base" hangingPunct="0">
              <a:spcAft>
                <a:spcPct val="0"/>
              </a:spcAft>
            </a:pPr>
            <a:r>
              <a:rPr lang="en-US" dirty="0" smtClean="0"/>
              <a:t/>
            </a:r>
            <a:br>
              <a:rPr lang="en-US" dirty="0" smtClean="0"/>
            </a:br>
            <a:r>
              <a:rPr lang="ar-IQ" sz="22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جامعة </a:t>
            </a: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الموصل</a:t>
            </a:r>
            <a:r>
              <a:rPr lang="en-US" sz="2700" dirty="0" smtClean="0">
                <a:solidFill>
                  <a:schemeClr val="tx1"/>
                </a:solidFill>
              </a:rPr>
              <a:t/>
            </a:r>
            <a:br>
              <a:rPr lang="en-US" sz="2700" dirty="0" smtClean="0">
                <a:solidFill>
                  <a:schemeClr val="tx1"/>
                </a:solidFill>
              </a:rPr>
            </a:b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كلية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التربية للعلوم الإنسانية</a:t>
            </a:r>
            <a:r>
              <a:rPr lang="en-US" sz="2700" dirty="0">
                <a:solidFill>
                  <a:schemeClr val="tx1"/>
                </a:solidFill>
              </a:rPr>
              <a:t/>
            </a:r>
            <a:br>
              <a:rPr lang="en-US" sz="2700" dirty="0">
                <a:solidFill>
                  <a:schemeClr val="tx1"/>
                </a:solidFill>
              </a:rPr>
            </a:b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قسم علوم </a:t>
            </a: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القرآن والتربية الاسلامية</a:t>
            </a:r>
            <a:endParaRPr lang="ar-IQ" sz="2700" dirty="0">
              <a:solidFill>
                <a:schemeClr val="tx1"/>
              </a:solidFill>
            </a:endParaRPr>
          </a:p>
        </p:txBody>
      </p:sp>
      <p:sp>
        <p:nvSpPr>
          <p:cNvPr id="8" name="عنوان فرعي 2"/>
          <p:cNvSpPr txBox="1">
            <a:spLocks/>
          </p:cNvSpPr>
          <p:nvPr/>
        </p:nvSpPr>
        <p:spPr>
          <a:xfrm>
            <a:off x="2271602" y="2337179"/>
            <a:ext cx="8915399" cy="277116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t">
            <a:normAutofit/>
          </a:bodyPr>
          <a:lstStyle>
            <a:lvl1pPr marL="0" indent="0" algn="l" defTabSz="457200" rtl="1"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1"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1"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endParaRPr lang="ar-IQ" sz="2000"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9"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11" name="Rectangle 4"/>
          <p:cNvSpPr>
            <a:spLocks noChangeArrowheads="1"/>
          </p:cNvSpPr>
          <p:nvPr/>
        </p:nvSpPr>
        <p:spPr bwMode="auto">
          <a:xfrm>
            <a:off x="1160878" y="902898"/>
            <a:ext cx="10925908" cy="6801862"/>
          </a:xfrm>
          <a:prstGeom prst="rect">
            <a:avLst/>
          </a:prstGeom>
          <a:noFill/>
          <a:ln>
            <a:noFill/>
          </a:ln>
          <a:effectLst>
            <a:outerShdw blurRad="190500" dist="228600" dir="2700000" algn="ctr">
              <a:srgbClr val="000000">
                <a:alpha val="30000"/>
              </a:srgbClr>
            </a:outerShdw>
            <a:reflection blurRad="6350" stA="50000" endA="300" endPos="55000" dir="5400000" sy="-100000" algn="bl" rotWithShape="0"/>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scene3d>
              <a:camera prst="orthographicFront"/>
              <a:lightRig rig="harsh" dir="t"/>
            </a:scene3d>
            <a:sp3d extrusionH="57150" prstMaterial="matte">
              <a:bevelT w="63500" h="12700" prst="angle"/>
              <a:contourClr>
                <a:schemeClr val="bg1">
                  <a:lumMod val="65000"/>
                </a:schemeClr>
              </a:contourClr>
            </a:sp3d>
          </a:bodyPr>
          <a:lstStyle/>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a:ln/>
                <a:solidFill>
                  <a:schemeClr val="accent3"/>
                </a:solidFill>
                <a:latin typeface="Arial" panose="020B0604020202020204" pitchFamily="34" charset="0"/>
              </a:rPr>
              <a:t> </a:t>
            </a:r>
            <a:r>
              <a:rPr lang="ar-IQ" sz="2000" b="1" dirty="0" smtClean="0">
                <a:ln/>
                <a:solidFill>
                  <a:schemeClr val="accent3"/>
                </a:solidFill>
                <a:latin typeface="Arial" panose="020B0604020202020204" pitchFamily="34" charset="0"/>
              </a:rPr>
              <a:t>    مادة أسس التربية</a:t>
            </a:r>
            <a:endParaRPr lang="ar-IQ" sz="2000" b="1" dirty="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ar-IQ" b="1" dirty="0" smtClean="0">
                <a:ln/>
                <a:solidFill>
                  <a:schemeClr val="accent3"/>
                </a:solidFill>
                <a:latin typeface="Arial" panose="020B0604020202020204" pitchFamily="34" charset="0"/>
              </a:rPr>
              <a:t>    </a:t>
            </a:r>
            <a:r>
              <a:rPr lang="ar-IQ" sz="2000" b="1" dirty="0" smtClean="0">
                <a:ln/>
                <a:solidFill>
                  <a:schemeClr val="accent3"/>
                </a:solidFill>
                <a:latin typeface="Arial" panose="020B0604020202020204" pitchFamily="34" charset="0"/>
              </a:rPr>
              <a:t>المحاضرة العاشرة</a:t>
            </a: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بسم الله والحمد لله والصلاة والسلام على رسول </a:t>
            </a:r>
            <a:r>
              <a:rPr lang="ar-IQ" sz="2400" b="1" dirty="0" smtClean="0">
                <a:ln/>
                <a:solidFill>
                  <a:schemeClr val="accent3"/>
                </a:solidFill>
                <a:latin typeface="Arial" panose="020B0604020202020204" pitchFamily="34" charset="0"/>
              </a:rPr>
              <a:t>الله</a:t>
            </a:r>
          </a:p>
          <a:p>
            <a:pPr marL="0" marR="0" lvl="0" indent="0" defTabSz="914400" rtl="0" eaLnBrk="0" fontAlgn="base" latinLnBrk="0" hangingPunct="0">
              <a:lnSpc>
                <a:spcPct val="100000"/>
              </a:lnSpc>
              <a:spcBef>
                <a:spcPct val="0"/>
              </a:spcBef>
              <a:spcAft>
                <a:spcPct val="0"/>
              </a:spcAft>
              <a:buClrTx/>
              <a:buSzTx/>
              <a:buFontTx/>
              <a:buNone/>
              <a:tabLst/>
            </a:pPr>
            <a:endParaRPr lang="ar-IQ" b="1" dirty="0">
              <a:ln/>
              <a:solidFill>
                <a:schemeClr val="accent3"/>
              </a:solidFill>
              <a:latin typeface="Arial" panose="020B0604020202020204" pitchFamily="34" charset="0"/>
            </a:endParaRPr>
          </a:p>
          <a:p>
            <a:pPr algn="ctr"/>
            <a:r>
              <a:rPr lang="ar-IQ"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التربية في </a:t>
            </a:r>
            <a:r>
              <a:rPr lang="ar-IQ" sz="24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ﺍﻟﻌﺼﺮ</a:t>
            </a:r>
            <a:r>
              <a:rPr lang="ar-IQ"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 الحديث</a:t>
            </a:r>
            <a:endParaRPr lang="en-US"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endParaRPr>
          </a:p>
          <a:p>
            <a:pPr rtl="0" eaLnBrk="0" fontAlgn="base" hangingPunct="0">
              <a:spcBef>
                <a:spcPct val="0"/>
              </a:spcBef>
              <a:spcAft>
                <a:spcPct val="0"/>
              </a:spcAft>
            </a:pPr>
            <a:r>
              <a:rPr lang="ar-IQ" b="1" dirty="0" smtClean="0"/>
              <a:t> </a:t>
            </a:r>
            <a:endParaRPr lang="en-US" dirty="0"/>
          </a:p>
          <a:p>
            <a:r>
              <a:rPr lang="ar-IQ" dirty="0" smtClean="0"/>
              <a:t>   </a:t>
            </a:r>
            <a:r>
              <a:rPr lang="ar-IQ" sz="2000" dirty="0" err="1"/>
              <a:t>ﺗﺒﺪأ</a:t>
            </a:r>
            <a:r>
              <a:rPr lang="ar-IQ" sz="2000" dirty="0"/>
              <a:t> </a:t>
            </a:r>
            <a:r>
              <a:rPr lang="ar-IQ" sz="2000" dirty="0" err="1"/>
              <a:t>ﻣﻦ</a:t>
            </a:r>
            <a:r>
              <a:rPr lang="ar-IQ" sz="2000" dirty="0"/>
              <a:t> </a:t>
            </a:r>
            <a:r>
              <a:rPr lang="ar-IQ" sz="2000" dirty="0" err="1"/>
              <a:t>اﻟﻘﺮن</a:t>
            </a:r>
            <a:r>
              <a:rPr lang="ar-IQ" sz="2000" dirty="0"/>
              <a:t> </a:t>
            </a:r>
            <a:r>
              <a:rPr lang="ar-IQ" sz="2000" dirty="0" err="1"/>
              <a:t>اﻟﺘﺎﺳﻊ</a:t>
            </a:r>
            <a:r>
              <a:rPr lang="ar-IQ" sz="2000" dirty="0"/>
              <a:t> </a:t>
            </a:r>
            <a:r>
              <a:rPr lang="ar-IQ" sz="2000" dirty="0" err="1"/>
              <a:t>ﻋﺸﺮ</a:t>
            </a:r>
            <a:r>
              <a:rPr lang="ar-IQ" sz="2000" dirty="0"/>
              <a:t> </a:t>
            </a:r>
            <a:r>
              <a:rPr lang="ar-IQ" sz="2000" dirty="0" err="1"/>
              <a:t>ﺣﺘﻰ</a:t>
            </a:r>
            <a:r>
              <a:rPr lang="ar-IQ" sz="2000" dirty="0"/>
              <a:t> </a:t>
            </a:r>
            <a:r>
              <a:rPr lang="ar-IQ" sz="2000" dirty="0" err="1"/>
              <a:t>اﻟﻔﺘﺮة</a:t>
            </a:r>
            <a:r>
              <a:rPr lang="ar-IQ" sz="2000" dirty="0"/>
              <a:t> </a:t>
            </a:r>
            <a:r>
              <a:rPr lang="ar-IQ" sz="2000" dirty="0" err="1"/>
              <a:t>اﻟﻤﻌﺎﺻﺮة</a:t>
            </a:r>
            <a:r>
              <a:rPr lang="ar-IQ" sz="2000" dirty="0"/>
              <a:t> ، </a:t>
            </a:r>
            <a:r>
              <a:rPr lang="ar-IQ" sz="2000" dirty="0" err="1"/>
              <a:t>وﺗﺘﻤﯿﺰ</a:t>
            </a:r>
            <a:r>
              <a:rPr lang="ar-IQ" sz="2000" dirty="0"/>
              <a:t> </a:t>
            </a:r>
            <a:r>
              <a:rPr lang="ar-IQ" sz="2000" dirty="0" err="1"/>
              <a:t>ھﺬه</a:t>
            </a:r>
            <a:r>
              <a:rPr lang="ar-IQ" sz="2000" dirty="0"/>
              <a:t> </a:t>
            </a:r>
            <a:r>
              <a:rPr lang="ar-IQ" sz="2000" dirty="0" err="1"/>
              <a:t>اﻟﻔﺘﺮة</a:t>
            </a:r>
            <a:r>
              <a:rPr lang="ar-IQ" sz="2000" dirty="0"/>
              <a:t> </a:t>
            </a:r>
            <a:r>
              <a:rPr lang="ar-IQ" sz="2000" dirty="0" err="1"/>
              <a:t>ﺑﺄن</a:t>
            </a:r>
            <a:r>
              <a:rPr lang="ar-IQ" sz="2000" dirty="0"/>
              <a:t> </a:t>
            </a:r>
            <a:r>
              <a:rPr lang="ar-IQ" sz="2000" dirty="0" err="1"/>
              <a:t>اﻟﺘﻄﺒﯿﻖ</a:t>
            </a:r>
            <a:r>
              <a:rPr lang="ar-IQ" sz="2000" dirty="0"/>
              <a:t> </a:t>
            </a:r>
            <a:r>
              <a:rPr lang="ar-IQ" sz="2000" dirty="0" err="1"/>
              <a:t>اﻟﻌﻠﻤﻲ</a:t>
            </a:r>
            <a:r>
              <a:rPr lang="ar-IQ" sz="2000" dirty="0"/>
              <a:t> </a:t>
            </a:r>
            <a:r>
              <a:rPr lang="ar-IQ" sz="2000" dirty="0" err="1"/>
              <a:t>واﻟﺘﻘﻨﻲ</a:t>
            </a:r>
            <a:r>
              <a:rPr lang="ar-IQ" sz="2000" dirty="0"/>
              <a:t> </a:t>
            </a:r>
            <a:r>
              <a:rPr lang="ar-IQ" sz="2000" dirty="0" err="1"/>
              <a:t>ھﻤﺎ</a:t>
            </a:r>
            <a:r>
              <a:rPr lang="ar-IQ" sz="2000" dirty="0"/>
              <a:t> </a:t>
            </a:r>
            <a:r>
              <a:rPr lang="ar-IQ" sz="2000" dirty="0" err="1"/>
              <a:t>أﺑﺮز</a:t>
            </a:r>
            <a:r>
              <a:rPr lang="ar-IQ" sz="2000" dirty="0"/>
              <a:t> </a:t>
            </a:r>
            <a:r>
              <a:rPr lang="ar-IQ" sz="2000" dirty="0" err="1"/>
              <a:t>اﻟﻘﻮى</a:t>
            </a:r>
            <a:r>
              <a:rPr lang="ar-IQ" sz="2000" dirty="0"/>
              <a:t> </a:t>
            </a:r>
            <a:r>
              <a:rPr lang="ar-IQ" sz="2000" dirty="0" err="1"/>
              <a:t>اﻟﻤﻮﺟﮭﺔ</a:t>
            </a:r>
            <a:r>
              <a:rPr lang="ar-IQ" sz="2000" dirty="0"/>
              <a:t> </a:t>
            </a:r>
            <a:r>
              <a:rPr lang="ar-IQ" sz="2000" dirty="0" err="1"/>
              <a:t>ﻟﻠﺘﺮﺑﯿﺔ</a:t>
            </a:r>
            <a:r>
              <a:rPr lang="ar-IQ" sz="2000" dirty="0"/>
              <a:t>  .</a:t>
            </a:r>
            <a:endParaRPr lang="en-US" sz="2000" dirty="0"/>
          </a:p>
          <a:p>
            <a:r>
              <a:rPr lang="ar-IQ" sz="2000" dirty="0"/>
              <a:t>   </a:t>
            </a:r>
            <a:r>
              <a:rPr lang="ar-IQ" sz="2000" dirty="0" err="1"/>
              <a:t>وﻣﻦ</a:t>
            </a:r>
            <a:r>
              <a:rPr lang="ar-IQ" sz="2000" dirty="0"/>
              <a:t> </a:t>
            </a:r>
            <a:r>
              <a:rPr lang="ar-IQ" sz="2000" dirty="0" err="1"/>
              <a:t>أھﻢ</a:t>
            </a:r>
            <a:r>
              <a:rPr lang="ar-IQ" sz="2000" dirty="0"/>
              <a:t> </a:t>
            </a:r>
            <a:r>
              <a:rPr lang="ar-IQ" sz="2000" dirty="0" err="1"/>
              <a:t>ﺳﻤﺎت</a:t>
            </a:r>
            <a:r>
              <a:rPr lang="ar-IQ" sz="2000" dirty="0"/>
              <a:t> </a:t>
            </a:r>
            <a:r>
              <a:rPr lang="ar-IQ" sz="2000" dirty="0" err="1"/>
              <a:t>اﻟﺘﺮﺑﯿﺔ</a:t>
            </a:r>
            <a:r>
              <a:rPr lang="ar-IQ" sz="2000" dirty="0"/>
              <a:t> </a:t>
            </a:r>
            <a:r>
              <a:rPr lang="ar-IQ" sz="2000" dirty="0" err="1"/>
              <a:t>ﻓﻲ</a:t>
            </a:r>
            <a:r>
              <a:rPr lang="ar-IQ" sz="2000" dirty="0"/>
              <a:t> </a:t>
            </a:r>
            <a:r>
              <a:rPr lang="ar-IQ" sz="2000" dirty="0" err="1"/>
              <a:t>اﻟﻌﺼﺮ</a:t>
            </a:r>
            <a:r>
              <a:rPr lang="ar-IQ" sz="2000" dirty="0"/>
              <a:t> </a:t>
            </a:r>
            <a:r>
              <a:rPr lang="ar-IQ" sz="2000" dirty="0" err="1"/>
              <a:t>اﻟﺤﺪﯾﺚ</a:t>
            </a:r>
            <a:r>
              <a:rPr lang="ar-IQ" sz="2000" dirty="0"/>
              <a:t> </a:t>
            </a:r>
            <a:r>
              <a:rPr lang="ar-IQ" sz="2000" dirty="0" err="1"/>
              <a:t>ﻣﺎ</a:t>
            </a:r>
            <a:r>
              <a:rPr lang="ar-IQ" sz="2000" dirty="0"/>
              <a:t> </a:t>
            </a:r>
            <a:r>
              <a:rPr lang="ar-IQ" sz="2000" dirty="0" err="1"/>
              <a:t>ﯾﻠﻲ</a:t>
            </a:r>
            <a:r>
              <a:rPr lang="ar-IQ" sz="2000" dirty="0"/>
              <a:t> : </a:t>
            </a:r>
            <a:endParaRPr lang="en-US" sz="2000" dirty="0"/>
          </a:p>
          <a:p>
            <a:pPr lvl="0"/>
            <a:r>
              <a:rPr lang="ar-IQ" sz="2000" dirty="0" smtClean="0"/>
              <a:t>1- </a:t>
            </a:r>
            <a:r>
              <a:rPr lang="ar-IQ" sz="2000" dirty="0" err="1" smtClean="0"/>
              <a:t>اﻟﺘﺮﺑﯿﺔ</a:t>
            </a:r>
            <a:r>
              <a:rPr lang="ar-IQ" sz="2000" dirty="0" smtClean="0"/>
              <a:t> </a:t>
            </a:r>
            <a:r>
              <a:rPr lang="ar-IQ" sz="2000" dirty="0" err="1"/>
              <a:t>ھﻲ</a:t>
            </a:r>
            <a:r>
              <a:rPr lang="ar-IQ" sz="2000" dirty="0"/>
              <a:t> </a:t>
            </a:r>
            <a:r>
              <a:rPr lang="ar-IQ" sz="2000" dirty="0" err="1"/>
              <a:t>اﻟﻌﻤﻠﯿﺔ</a:t>
            </a:r>
            <a:r>
              <a:rPr lang="ar-IQ" sz="2000" dirty="0"/>
              <a:t> </a:t>
            </a:r>
            <a:r>
              <a:rPr lang="ar-IQ" sz="2000" dirty="0" err="1"/>
              <a:t>اﻟﻤﻮﺟﮭﺔ</a:t>
            </a:r>
            <a:r>
              <a:rPr lang="ar-IQ" sz="2000" dirty="0"/>
              <a:t> </a:t>
            </a:r>
            <a:r>
              <a:rPr lang="ar-IQ" sz="2000" dirty="0" err="1"/>
              <a:t>ﻧﺤﻮ</a:t>
            </a:r>
            <a:r>
              <a:rPr lang="ar-IQ" sz="2000" dirty="0"/>
              <a:t> </a:t>
            </a:r>
            <a:r>
              <a:rPr lang="ar-IQ" sz="2000" dirty="0" err="1"/>
              <a:t>ﺗﻔﺠﯿﺮ</a:t>
            </a:r>
            <a:r>
              <a:rPr lang="ar-IQ" sz="2000" dirty="0"/>
              <a:t> </a:t>
            </a:r>
            <a:r>
              <a:rPr lang="ar-IQ" sz="2000" dirty="0" err="1"/>
              <a:t>ﻗﺪرات</a:t>
            </a:r>
            <a:r>
              <a:rPr lang="ar-IQ" sz="2000" dirty="0"/>
              <a:t> </a:t>
            </a:r>
            <a:r>
              <a:rPr lang="ar-IQ" sz="2000" dirty="0" err="1"/>
              <a:t>اﻟﻔﺮد</a:t>
            </a:r>
            <a:r>
              <a:rPr lang="ar-IQ" sz="2000" dirty="0"/>
              <a:t> </a:t>
            </a:r>
            <a:r>
              <a:rPr lang="ar-IQ" sz="2000" dirty="0" err="1"/>
              <a:t>وطﺎﻗﺎﺗﮫ</a:t>
            </a:r>
            <a:endParaRPr lang="en-US" sz="2000" dirty="0"/>
          </a:p>
          <a:p>
            <a:pPr lvl="0"/>
            <a:r>
              <a:rPr lang="ar-IQ" sz="2000" dirty="0" smtClean="0"/>
              <a:t>2- </a:t>
            </a:r>
            <a:r>
              <a:rPr lang="ar-IQ" sz="2000" dirty="0" err="1" smtClean="0"/>
              <a:t>اﻟﺘﺮﺑﯿﺔ</a:t>
            </a:r>
            <a:r>
              <a:rPr lang="ar-IQ" sz="2000" dirty="0" smtClean="0"/>
              <a:t> </a:t>
            </a:r>
            <a:r>
              <a:rPr lang="ar-IQ" sz="2000" dirty="0" err="1"/>
              <a:t>ﻣﺘﻘﺪﻣﺔ</a:t>
            </a:r>
            <a:r>
              <a:rPr lang="ar-IQ" sz="2000" dirty="0"/>
              <a:t> </a:t>
            </a:r>
            <a:r>
              <a:rPr lang="ar-IQ" sz="2000" dirty="0" err="1"/>
              <a:t>ﻋﻠﻰ</a:t>
            </a:r>
            <a:r>
              <a:rPr lang="ar-IQ" sz="2000" dirty="0"/>
              <a:t> </a:t>
            </a:r>
            <a:r>
              <a:rPr lang="ar-IQ" sz="2000" dirty="0" err="1"/>
              <a:t>اﻟﺘﻌﻠﯿﻢ</a:t>
            </a:r>
            <a:r>
              <a:rPr lang="ar-IQ" sz="2000" dirty="0"/>
              <a:t> </a:t>
            </a:r>
            <a:r>
              <a:rPr lang="ar-IQ" sz="2000" dirty="0" err="1"/>
              <a:t>وأﻋﻄﯿﺖ</a:t>
            </a:r>
            <a:r>
              <a:rPr lang="ar-IQ" sz="2000" dirty="0"/>
              <a:t> </a:t>
            </a:r>
            <a:r>
              <a:rPr lang="ar-IQ" sz="2000" dirty="0" err="1"/>
              <a:t>اھﺘﻤﺎﻣﺎ</a:t>
            </a:r>
            <a:r>
              <a:rPr lang="ar-IQ" sz="2000" dirty="0"/>
              <a:t> </a:t>
            </a:r>
            <a:r>
              <a:rPr lang="ar-IQ" sz="2000" dirty="0" err="1"/>
              <a:t>ﻛﺒﯿﺮا</a:t>
            </a:r>
            <a:r>
              <a:rPr lang="ar-IQ" sz="2000" dirty="0"/>
              <a:t> </a:t>
            </a:r>
            <a:r>
              <a:rPr lang="ar-IQ" sz="2000" dirty="0" err="1"/>
              <a:t>ﻣﻦ</a:t>
            </a:r>
            <a:r>
              <a:rPr lang="ar-IQ" sz="2000" dirty="0"/>
              <a:t> </a:t>
            </a:r>
            <a:r>
              <a:rPr lang="ar-IQ" sz="2000" dirty="0" err="1"/>
              <a:t>اﻟﺪول</a:t>
            </a:r>
            <a:r>
              <a:rPr lang="ar-IQ" sz="2000" dirty="0"/>
              <a:t> .</a:t>
            </a:r>
            <a:endParaRPr lang="en-US" sz="2000" dirty="0"/>
          </a:p>
          <a:p>
            <a:pPr lvl="0"/>
            <a:r>
              <a:rPr lang="ar-IQ" sz="2000" dirty="0" smtClean="0"/>
              <a:t>3- </a:t>
            </a:r>
            <a:r>
              <a:rPr lang="ar-IQ" sz="2000" dirty="0" err="1" smtClean="0"/>
              <a:t>اﻹﻧﺴﺎن</a:t>
            </a:r>
            <a:r>
              <a:rPr lang="ar-IQ" sz="2000" dirty="0" smtClean="0"/>
              <a:t> </a:t>
            </a:r>
            <a:r>
              <a:rPr lang="ar-IQ" sz="2000" dirty="0" err="1"/>
              <a:t>ھﻮ</a:t>
            </a:r>
            <a:r>
              <a:rPr lang="ar-IQ" sz="2000" dirty="0"/>
              <a:t> </a:t>
            </a:r>
            <a:r>
              <a:rPr lang="ar-IQ" sz="2000" dirty="0" err="1"/>
              <a:t>ﻣﺤﻮر</a:t>
            </a:r>
            <a:r>
              <a:rPr lang="ar-IQ" sz="2000" dirty="0"/>
              <a:t> </a:t>
            </a:r>
            <a:r>
              <a:rPr lang="ar-IQ" sz="2000" dirty="0" err="1"/>
              <a:t>اﻟﻌﻤﻠﯿﺔ</a:t>
            </a:r>
            <a:r>
              <a:rPr lang="ar-IQ" sz="2000" dirty="0"/>
              <a:t> </a:t>
            </a:r>
            <a:r>
              <a:rPr lang="ar-IQ" sz="2000" dirty="0" err="1"/>
              <a:t>اﻟﺘﺮﺑﻮﯾﺔ</a:t>
            </a:r>
            <a:r>
              <a:rPr lang="ar-IQ" sz="2000" dirty="0"/>
              <a:t> .</a:t>
            </a:r>
            <a:endParaRPr lang="en-US" sz="2000" dirty="0"/>
          </a:p>
          <a:p>
            <a:pPr lvl="0"/>
            <a:r>
              <a:rPr lang="ar-IQ" sz="2000" dirty="0" smtClean="0"/>
              <a:t>4- </a:t>
            </a:r>
            <a:r>
              <a:rPr lang="ar-IQ" sz="2000" dirty="0" err="1" smtClean="0"/>
              <a:t>ﻣﻌﺮﻓﺔ</a:t>
            </a:r>
            <a:r>
              <a:rPr lang="ar-IQ" sz="2000" dirty="0" smtClean="0"/>
              <a:t> </a:t>
            </a:r>
            <a:r>
              <a:rPr lang="ar-IQ" sz="2000" dirty="0" err="1"/>
              <a:t>أھﻤﯿﺔ</a:t>
            </a:r>
            <a:r>
              <a:rPr lang="ar-IQ" sz="2000" dirty="0"/>
              <a:t> دور </a:t>
            </a:r>
            <a:r>
              <a:rPr lang="ar-IQ" sz="2000" dirty="0" err="1"/>
              <a:t>اﻟﻤﻌﻠﻢ</a:t>
            </a:r>
            <a:r>
              <a:rPr lang="ar-IQ" sz="2000" dirty="0"/>
              <a:t> </a:t>
            </a:r>
            <a:r>
              <a:rPr lang="ar-IQ" sz="2000" dirty="0" err="1"/>
              <a:t>ﻓﻲ</a:t>
            </a:r>
            <a:r>
              <a:rPr lang="ar-IQ" sz="2000" dirty="0"/>
              <a:t> </a:t>
            </a:r>
            <a:r>
              <a:rPr lang="ar-IQ" sz="2000" dirty="0" err="1"/>
              <a:t>اﻟﻌﻤﻠﯿﺔ</a:t>
            </a:r>
            <a:r>
              <a:rPr lang="ar-IQ" sz="2000" dirty="0"/>
              <a:t> </a:t>
            </a:r>
            <a:r>
              <a:rPr lang="ar-IQ" sz="2000" dirty="0" err="1"/>
              <a:t>اﻟﺘﺮﺑﻮﯾﺔ</a:t>
            </a:r>
            <a:r>
              <a:rPr lang="ar-IQ" sz="2000" dirty="0"/>
              <a:t> </a:t>
            </a:r>
            <a:r>
              <a:rPr lang="ar-IQ" sz="2000" dirty="0" err="1"/>
              <a:t>واﻻھﺘﻤﺎم</a:t>
            </a:r>
            <a:r>
              <a:rPr lang="ar-IQ" sz="2000" dirty="0"/>
              <a:t> </a:t>
            </a:r>
            <a:r>
              <a:rPr lang="ar-IQ" sz="2000" dirty="0" err="1"/>
              <a:t>ﺑإﻋﺪاده</a:t>
            </a:r>
            <a:r>
              <a:rPr lang="ar-IQ" sz="2000" dirty="0"/>
              <a:t>.</a:t>
            </a:r>
            <a:endParaRPr lang="en-US" sz="2000" dirty="0"/>
          </a:p>
          <a:p>
            <a:pPr lvl="0"/>
            <a:r>
              <a:rPr lang="ar-IQ" sz="2000" dirty="0" smtClean="0"/>
              <a:t>5-  </a:t>
            </a:r>
            <a:r>
              <a:rPr lang="ar-IQ" sz="2000" dirty="0" err="1" smtClean="0"/>
              <a:t>ﺗﻮﺛﯿﻖ</a:t>
            </a:r>
            <a:r>
              <a:rPr lang="ar-IQ" sz="2000" dirty="0" smtClean="0"/>
              <a:t> </a:t>
            </a:r>
            <a:r>
              <a:rPr lang="ar-IQ" sz="2000" dirty="0" err="1"/>
              <a:t>اﻟﺼﻠﺔ</a:t>
            </a:r>
            <a:r>
              <a:rPr lang="ar-IQ" sz="2000" dirty="0"/>
              <a:t> </a:t>
            </a:r>
            <a:r>
              <a:rPr lang="ar-IQ" sz="2000" dirty="0" err="1"/>
              <a:t>ﺑﯿﻦ</a:t>
            </a:r>
            <a:r>
              <a:rPr lang="ar-IQ" sz="2000" dirty="0"/>
              <a:t> </a:t>
            </a:r>
            <a:r>
              <a:rPr lang="ar-IQ" sz="2000" dirty="0" err="1"/>
              <a:t>اﻟﻌﻤﻠﯿﺔ</a:t>
            </a:r>
            <a:r>
              <a:rPr lang="ar-IQ" sz="2000" dirty="0"/>
              <a:t> </a:t>
            </a:r>
            <a:r>
              <a:rPr lang="ar-IQ" sz="2000" dirty="0" err="1"/>
              <a:t>اﻟﺘﺮﺑﻮﯾﺔ</a:t>
            </a:r>
            <a:r>
              <a:rPr lang="ar-IQ" sz="2000" dirty="0"/>
              <a:t> </a:t>
            </a:r>
            <a:r>
              <a:rPr lang="ar-IQ" sz="2000" dirty="0" err="1"/>
              <a:t>ﺑﺸﻜﻞ</a:t>
            </a:r>
            <a:r>
              <a:rPr lang="ar-IQ" sz="2000" dirty="0"/>
              <a:t> </a:t>
            </a:r>
            <a:r>
              <a:rPr lang="ar-IQ" sz="2000" dirty="0" err="1"/>
              <a:t>ﻋﺎم</a:t>
            </a:r>
            <a:r>
              <a:rPr lang="ar-IQ" sz="2000" dirty="0"/>
              <a:t> </a:t>
            </a:r>
            <a:r>
              <a:rPr lang="ar-IQ" sz="2000" dirty="0" err="1"/>
              <a:t>واﻟﺤﺎﺟﺎت</a:t>
            </a:r>
            <a:r>
              <a:rPr lang="ar-IQ" sz="2000" dirty="0"/>
              <a:t> </a:t>
            </a:r>
            <a:r>
              <a:rPr lang="ar-IQ" sz="2000" dirty="0" err="1"/>
              <a:t>اﻻﺟﺘﻤﺎﻋﯿﺔ</a:t>
            </a:r>
            <a:r>
              <a:rPr lang="ar-IQ" sz="2000" dirty="0"/>
              <a:t> </a:t>
            </a:r>
            <a:r>
              <a:rPr lang="ar-IQ" sz="2000" dirty="0" err="1"/>
              <a:t>ﺑﺸﻜﻞ</a:t>
            </a:r>
            <a:r>
              <a:rPr lang="ar-IQ" sz="2000" dirty="0"/>
              <a:t> </a:t>
            </a:r>
            <a:r>
              <a:rPr lang="ar-IQ" sz="2000" dirty="0" err="1"/>
              <a:t>ﺧﺎص</a:t>
            </a:r>
            <a:r>
              <a:rPr lang="ar-IQ" sz="2000" dirty="0"/>
              <a:t>.</a:t>
            </a:r>
            <a:endParaRPr lang="en-US" sz="2000" dirty="0"/>
          </a:p>
          <a:p>
            <a:pPr lvl="0"/>
            <a:r>
              <a:rPr lang="ar-IQ" sz="2000" dirty="0" smtClean="0"/>
              <a:t>6- </a:t>
            </a:r>
            <a:r>
              <a:rPr lang="ar-IQ" sz="2000" dirty="0" err="1" smtClean="0"/>
              <a:t>الاھﺘﻤﺎم</a:t>
            </a:r>
            <a:r>
              <a:rPr lang="ar-IQ" sz="2000" dirty="0" smtClean="0"/>
              <a:t> </a:t>
            </a:r>
            <a:r>
              <a:rPr lang="ar-IQ" sz="2000" dirty="0" err="1"/>
              <a:t>ﻣﻮﺟﮫ</a:t>
            </a:r>
            <a:r>
              <a:rPr lang="ar-IQ" sz="2000" dirty="0"/>
              <a:t> </a:t>
            </a:r>
            <a:r>
              <a:rPr lang="ar-IQ" sz="2000" dirty="0" err="1"/>
              <a:t>ﻧﺤﻮ</a:t>
            </a:r>
            <a:r>
              <a:rPr lang="ar-IQ" sz="2000" dirty="0"/>
              <a:t> </a:t>
            </a:r>
            <a:r>
              <a:rPr lang="ar-IQ" sz="2000" dirty="0" err="1"/>
              <a:t>اﻟﺘﻮﺳﻊ</a:t>
            </a:r>
            <a:r>
              <a:rPr lang="ar-IQ" sz="2000" dirty="0"/>
              <a:t> </a:t>
            </a:r>
            <a:r>
              <a:rPr lang="ar-IQ" sz="2000" dirty="0" err="1"/>
              <a:t>ﻓﻲ</a:t>
            </a:r>
            <a:r>
              <a:rPr lang="ar-IQ" sz="2000" dirty="0"/>
              <a:t> </a:t>
            </a:r>
            <a:r>
              <a:rPr lang="ar-IQ" sz="2000" dirty="0" err="1"/>
              <a:t>اﺳﺘﺨﺪام</a:t>
            </a:r>
            <a:r>
              <a:rPr lang="ar-IQ" sz="2000" dirty="0"/>
              <a:t> </a:t>
            </a:r>
            <a:r>
              <a:rPr lang="ar-IQ" sz="2000" dirty="0" err="1"/>
              <a:t>اﻟﺘﻘﻨﯿﺎت</a:t>
            </a:r>
            <a:r>
              <a:rPr lang="ar-IQ" sz="2000" dirty="0"/>
              <a:t> </a:t>
            </a:r>
            <a:r>
              <a:rPr lang="ar-IQ" sz="2000" dirty="0" err="1"/>
              <a:t>اﻟﺘﺮﺑﻮﯾﺔ</a:t>
            </a:r>
            <a:r>
              <a:rPr lang="ar-IQ" sz="2000" dirty="0"/>
              <a:t> </a:t>
            </a:r>
            <a:r>
              <a:rPr lang="ar-IQ" sz="2000" dirty="0" err="1"/>
              <a:t>واﺳﺘﺜﻤﺎرھﺎ</a:t>
            </a:r>
            <a:r>
              <a:rPr lang="ar-IQ" sz="2000" dirty="0"/>
              <a:t> </a:t>
            </a:r>
            <a:r>
              <a:rPr lang="ar-IQ" sz="2000" dirty="0" err="1"/>
              <a:t>ﻓﻲ</a:t>
            </a:r>
            <a:r>
              <a:rPr lang="ar-IQ" sz="2000" dirty="0"/>
              <a:t> </a:t>
            </a:r>
            <a:r>
              <a:rPr lang="ar-IQ" sz="2000" dirty="0" err="1"/>
              <a:t>ﻋﻤﻠﯿﺔ</a:t>
            </a:r>
            <a:r>
              <a:rPr lang="ar-IQ" sz="2000" dirty="0"/>
              <a:t> </a:t>
            </a:r>
            <a:r>
              <a:rPr lang="ar-IQ" sz="2000" dirty="0" err="1"/>
              <a:t>اﻟﺘﺮﺑﯿﺔ</a:t>
            </a:r>
            <a:r>
              <a:rPr lang="ar-IQ" sz="2000" dirty="0"/>
              <a:t>.</a:t>
            </a:r>
            <a:endParaRPr lang="en-US" sz="2000" dirty="0"/>
          </a:p>
          <a:p>
            <a:pPr lvl="0"/>
            <a:r>
              <a:rPr lang="ar-IQ" sz="2000" dirty="0" smtClean="0"/>
              <a:t>7- </a:t>
            </a:r>
            <a:r>
              <a:rPr lang="ar-IQ" sz="2000" dirty="0" err="1" smtClean="0"/>
              <a:t>ﯾﻨﻈﺮ</a:t>
            </a:r>
            <a:r>
              <a:rPr lang="ar-IQ" sz="2000" dirty="0" smtClean="0"/>
              <a:t> </a:t>
            </a:r>
            <a:r>
              <a:rPr lang="ar-IQ" sz="2000" dirty="0" err="1"/>
              <a:t>ﻟﻠﻌﻤﻠﯿﺔ</a:t>
            </a:r>
            <a:r>
              <a:rPr lang="ar-IQ" sz="2000" dirty="0"/>
              <a:t> </a:t>
            </a:r>
            <a:r>
              <a:rPr lang="ar-IQ" sz="2000" dirty="0" err="1"/>
              <a:t>اﻟﺘﺮﺑﻮﯾﺔ</a:t>
            </a:r>
            <a:r>
              <a:rPr lang="ar-IQ" sz="2000" dirty="0"/>
              <a:t> </a:t>
            </a:r>
            <a:r>
              <a:rPr lang="ar-IQ" sz="2000" dirty="0" err="1"/>
              <a:t>ﻋﻠﻰ</a:t>
            </a:r>
            <a:r>
              <a:rPr lang="ar-IQ" sz="2000" dirty="0"/>
              <a:t> </a:t>
            </a:r>
            <a:r>
              <a:rPr lang="ar-IQ" sz="2000" dirty="0" err="1"/>
              <a:t>أﻧﮭﺎ</a:t>
            </a:r>
            <a:r>
              <a:rPr lang="ar-IQ" sz="2000" dirty="0"/>
              <a:t> </a:t>
            </a:r>
            <a:r>
              <a:rPr lang="ar-IQ" sz="2000" dirty="0" err="1"/>
              <a:t>ﻧﻈﺎم</a:t>
            </a:r>
            <a:r>
              <a:rPr lang="ar-IQ" sz="2000" dirty="0"/>
              <a:t> </a:t>
            </a:r>
            <a:r>
              <a:rPr lang="ar-IQ" sz="2000" dirty="0" err="1"/>
              <a:t>ﺧﺎص</a:t>
            </a:r>
            <a:r>
              <a:rPr lang="ar-IQ" sz="2000" dirty="0"/>
              <a:t> </a:t>
            </a:r>
            <a:r>
              <a:rPr lang="ar-IQ" sz="2000" dirty="0" err="1"/>
              <a:t>ﻣﺘﻌﺪد</a:t>
            </a:r>
            <a:r>
              <a:rPr lang="ar-IQ" sz="2000" dirty="0"/>
              <a:t> </a:t>
            </a:r>
            <a:r>
              <a:rPr lang="ar-IQ" sz="2000" dirty="0" err="1"/>
              <a:t>اﻟﻌﻨﺎﺻﺮ</a:t>
            </a:r>
            <a:r>
              <a:rPr lang="ar-IQ" sz="2000" dirty="0"/>
              <a:t> </a:t>
            </a:r>
            <a:r>
              <a:rPr lang="ar-IQ" sz="2000" dirty="0" err="1"/>
              <a:t>وﻟﮫ</a:t>
            </a:r>
            <a:r>
              <a:rPr lang="ar-IQ" sz="2000" dirty="0"/>
              <a:t> </a:t>
            </a:r>
            <a:r>
              <a:rPr lang="ar-IQ" sz="2000" dirty="0" err="1"/>
              <a:t>ﻣﺤﻼﺗﮫ</a:t>
            </a:r>
            <a:r>
              <a:rPr lang="ar-IQ" sz="2000" dirty="0"/>
              <a:t> </a:t>
            </a:r>
            <a:r>
              <a:rPr lang="ar-IQ" sz="2000" dirty="0" err="1"/>
              <a:t>وﻋﻤﻠﯿﺎﺗﮫ</a:t>
            </a:r>
            <a:r>
              <a:rPr lang="ar-IQ" sz="2000" dirty="0"/>
              <a:t> </a:t>
            </a:r>
            <a:r>
              <a:rPr lang="ar-IQ" sz="2000" dirty="0" err="1"/>
              <a:t>وﻣﺨﺮﺟﺎﺗﮫ</a:t>
            </a:r>
            <a:r>
              <a:rPr lang="ar-IQ" sz="2000" dirty="0"/>
              <a:t> </a:t>
            </a:r>
            <a:r>
              <a:rPr lang="ar-IQ" sz="2000" dirty="0" smtClean="0"/>
              <a:t> </a:t>
            </a:r>
            <a:endParaRPr lang="en-US" sz="2000" dirty="0"/>
          </a:p>
          <a:p>
            <a:r>
              <a:rPr kumimoji="0" lang="en-US" sz="1800" b="1" i="0" u="none" strike="noStrike" normalizeH="0" baseline="0" dirty="0" smtClean="0">
                <a:ln/>
                <a:solidFill>
                  <a:schemeClr val="accent3"/>
                </a:solidFill>
                <a:latin typeface="Arial" panose="020B0604020202020204" pitchFamily="34" charset="0"/>
              </a:rPr>
              <a:t/>
            </a:r>
            <a:br>
              <a:rPr kumimoji="0" lang="en-US" sz="1800" b="1" i="0" u="none" strike="noStrike" normalizeH="0" baseline="0" dirty="0" smtClean="0">
                <a:ln/>
                <a:solidFill>
                  <a:schemeClr val="accent3"/>
                </a:solidFill>
                <a:latin typeface="Arial" panose="020B0604020202020204" pitchFamily="34" charset="0"/>
              </a:rPr>
            </a:br>
            <a:endParaRPr kumimoji="0" lang="en-US" sz="5400" b="1" i="0" u="none" strike="noStrike" normalizeH="0" baseline="0" dirty="0" smtClean="0">
              <a:ln/>
              <a:solidFill>
                <a:schemeClr val="accent3"/>
              </a:solidFill>
              <a:latin typeface="Arial" panose="020B0604020202020204"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1600" b="1" i="0" u="none" strike="noStrike" normalizeH="0" baseline="0" dirty="0" smtClean="0">
              <a:ln/>
              <a:solidFill>
                <a:schemeClr val="accent3"/>
              </a:solidFill>
            </a:endParaRPr>
          </a:p>
        </p:txBody>
      </p:sp>
      <p:sp>
        <p:nvSpPr>
          <p:cNvPr id="5" name="شكل بيضاوي 4"/>
          <p:cNvSpPr/>
          <p:nvPr/>
        </p:nvSpPr>
        <p:spPr>
          <a:xfrm>
            <a:off x="2483893" y="489656"/>
            <a:ext cx="1801503" cy="1707633"/>
          </a:xfrm>
          <a:prstGeom prst="ellipse">
            <a:avLst/>
          </a:prstGeom>
          <a:blipFill dpi="0" rotWithShape="1">
            <a:blip r:embed="rId2" cstate="print">
              <a:extLst>
                <a:ext uri="{28A0092B-C50C-407E-A947-70E740481C1C}">
                  <a14:useLocalDpi xmlns:a14="http://schemas.microsoft.com/office/drawing/2010/main" val="0"/>
                </a:ext>
              </a:extLst>
            </a:blip>
            <a:srcRect/>
            <a:stretch>
              <a:fillRect/>
            </a:stretch>
          </a:blipFill>
          <a:ln>
            <a:noFill/>
          </a:ln>
          <a:effectLst>
            <a:glow rad="63500">
              <a:schemeClr val="accent1">
                <a:satMod val="175000"/>
                <a:alpha val="40000"/>
              </a:schemeClr>
            </a:glow>
            <a:outerShdw blurRad="184150" dist="241300" dir="11520000" sx="110000" sy="110000" algn="ctr">
              <a:srgbClr val="000000">
                <a:alpha val="18000"/>
              </a:srgbClr>
            </a:outerShdw>
          </a:effectLst>
          <a:scene3d>
            <a:camera prst="orthographicFront"/>
            <a:lightRig rig="flood" dir="t">
              <a:rot lat="0" lon="0" rev="13800000"/>
            </a:lightRig>
          </a:scene3d>
          <a:sp3d extrusionH="107950" prstMaterial="plastic">
            <a:bevelT w="82550" h="63500" prst="divot"/>
            <a:bevelB/>
          </a:sp3d>
        </p:spPr>
        <p:style>
          <a:lnRef idx="2">
            <a:schemeClr val="accent6"/>
          </a:lnRef>
          <a:fillRef idx="1">
            <a:schemeClr val="lt1"/>
          </a:fillRef>
          <a:effectRef idx="0">
            <a:schemeClr val="accent6"/>
          </a:effectRef>
          <a:fontRef idx="minor">
            <a:schemeClr val="dk1"/>
          </a:fontRef>
        </p:style>
        <p:txBody>
          <a:bodyPr rtlCol="1" anchor="ctr"/>
          <a:lstStyle/>
          <a:p>
            <a:pPr algn="ctr"/>
            <a:endParaRPr lang="ar-IQ"/>
          </a:p>
        </p:txBody>
      </p:sp>
    </p:spTree>
    <p:extLst>
      <p:ext uri="{BB962C8B-B14F-4D97-AF65-F5344CB8AC3E}">
        <p14:creationId xmlns:p14="http://schemas.microsoft.com/office/powerpoint/2010/main" val="30320563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nodePh="1">
                                  <p:stCondLst>
                                    <p:cond delay="0"/>
                                  </p:stCondLst>
                                  <p:endCondLst>
                                    <p:cond evt="begin" delay="0">
                                      <p:tn val="5"/>
                                    </p:cond>
                                  </p:endCondLst>
                                  <p:childTnLst>
                                    <p:animRot by="21600000">
                                      <p:cBhvr>
                                        <p:cTn id="6" dur="5000" fill="hold"/>
                                        <p:tgtEl>
                                          <p:spTgt spid="8">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15000" fill="hold"/>
                                        <p:tgtEl>
                                          <p:spTgt spid="2"/>
                                        </p:tgtEl>
                                        <p:attrNameLst>
                                          <p:attrName>ppt_x</p:attrName>
                                        </p:attrNameLst>
                                      </p:cBhvr>
                                      <p:tavLst>
                                        <p:tav tm="0">
                                          <p:val>
                                            <p:strVal val="#ppt_x"/>
                                          </p:val>
                                        </p:tav>
                                        <p:tav tm="100000">
                                          <p:val>
                                            <p:strVal val="#ppt_x"/>
                                          </p:val>
                                        </p:tav>
                                      </p:tavLst>
                                    </p:anim>
                                    <p:anim calcmode="lin" valueType="num">
                                      <p:cBhvr additive="base">
                                        <p:cTn id="12" dur="15000" fill="hold"/>
                                        <p:tgtEl>
                                          <p:spTgt spid="2"/>
                                        </p:tgtEl>
                                        <p:attrNameLst>
                                          <p:attrName>ppt_y</p:attrName>
                                        </p:attrNameLst>
                                      </p:cBhvr>
                                      <p:tavLst>
                                        <p:tav tm="0">
                                          <p:val>
                                            <p:strVal val="1+#ppt_h/2"/>
                                          </p:val>
                                        </p:tav>
                                        <p:tav tm="100000">
                                          <p:val>
                                            <p:strVal val="#ppt_y"/>
                                          </p:val>
                                        </p:tav>
                                      </p:tavLst>
                                    </p:anim>
                                  </p:childTnLst>
                                </p:cTn>
                              </p:par>
                            </p:childTnLst>
                          </p:cTn>
                        </p:par>
                        <p:par>
                          <p:cTn id="13" fill="hold">
                            <p:stCondLst>
                              <p:cond delay="15000"/>
                            </p:stCondLst>
                            <p:childTnLst>
                              <p:par>
                                <p:cTn id="14" presetID="2" presetClass="entr" presetSubtype="4"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10000" fill="hold"/>
                                        <p:tgtEl>
                                          <p:spTgt spid="11"/>
                                        </p:tgtEl>
                                        <p:attrNameLst>
                                          <p:attrName>ppt_x</p:attrName>
                                        </p:attrNameLst>
                                      </p:cBhvr>
                                      <p:tavLst>
                                        <p:tav tm="0">
                                          <p:val>
                                            <p:strVal val="#ppt_x"/>
                                          </p:val>
                                        </p:tav>
                                        <p:tav tm="100000">
                                          <p:val>
                                            <p:strVal val="#ppt_x"/>
                                          </p:val>
                                        </p:tav>
                                      </p:tavLst>
                                    </p:anim>
                                    <p:anim calcmode="lin" valueType="num">
                                      <p:cBhvr additive="base">
                                        <p:cTn id="17" dur="10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10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p:bldP spid="11" grpId="0"/>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الأساس العلمي للتربية</a:t>
            </a:r>
            <a:endParaRPr lang="en-US"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p:txBody>
          <a:bodyPr>
            <a:noAutofit/>
          </a:bodyPr>
          <a:lstStyle/>
          <a:p>
            <a:pPr marL="0" indent="0" algn="just">
              <a:buNone/>
            </a:pPr>
            <a:r>
              <a:rPr lang="ar-IQ" sz="1400" b="1" dirty="0" err="1"/>
              <a:t>ﻣﻔﮭﻮم</a:t>
            </a:r>
            <a:r>
              <a:rPr lang="ar-IQ" sz="1400" b="1" dirty="0"/>
              <a:t> </a:t>
            </a:r>
            <a:r>
              <a:rPr lang="ar-IQ" sz="1400" b="1" dirty="0" err="1"/>
              <a:t>اﻟﻌﻠﻢ</a:t>
            </a:r>
            <a:r>
              <a:rPr lang="ar-IQ" sz="1400" dirty="0"/>
              <a:t> : </a:t>
            </a:r>
            <a:r>
              <a:rPr lang="ar-IQ" sz="1400" dirty="0" err="1"/>
              <a:t>ﺗﻌﺪدت</a:t>
            </a:r>
            <a:r>
              <a:rPr lang="ar-IQ" sz="1400" dirty="0"/>
              <a:t> </a:t>
            </a:r>
            <a:r>
              <a:rPr lang="ar-IQ" sz="1400" dirty="0" err="1"/>
              <a:t>ﺗﻌﺎرﯾﻒ</a:t>
            </a:r>
            <a:r>
              <a:rPr lang="ar-IQ" sz="1400" dirty="0"/>
              <a:t> </a:t>
            </a:r>
            <a:r>
              <a:rPr lang="ar-IQ" sz="1400" dirty="0" err="1"/>
              <a:t>اﻟﻌﻠﻢ</a:t>
            </a:r>
            <a:r>
              <a:rPr lang="ar-IQ" sz="1400" dirty="0"/>
              <a:t> </a:t>
            </a:r>
            <a:r>
              <a:rPr lang="ar-IQ" sz="1400" dirty="0" err="1"/>
              <a:t>وﺳﻨﻮرد</a:t>
            </a:r>
            <a:r>
              <a:rPr lang="ar-IQ" sz="1400" dirty="0"/>
              <a:t> </a:t>
            </a:r>
            <a:r>
              <a:rPr lang="ar-IQ" sz="1400" dirty="0" err="1"/>
              <a:t>ﺛﻼثة</a:t>
            </a:r>
            <a:r>
              <a:rPr lang="ar-IQ" sz="1400" dirty="0"/>
              <a:t> </a:t>
            </a:r>
            <a:r>
              <a:rPr lang="ar-IQ" sz="1400" dirty="0" err="1"/>
              <a:t>ﺗﻌﺮﯾﻔﺎت</a:t>
            </a:r>
            <a:r>
              <a:rPr lang="ar-IQ" sz="1400" dirty="0"/>
              <a:t> </a:t>
            </a:r>
            <a:r>
              <a:rPr lang="ar-IQ" sz="1400" dirty="0" err="1"/>
              <a:t>ھﻲ</a:t>
            </a:r>
            <a:r>
              <a:rPr lang="ar-IQ" sz="1400" dirty="0"/>
              <a:t> :</a:t>
            </a:r>
            <a:endParaRPr lang="en-US" sz="1400" dirty="0"/>
          </a:p>
          <a:p>
            <a:pPr marL="0" indent="0" algn="just">
              <a:buNone/>
            </a:pPr>
            <a:r>
              <a:rPr lang="ar-IQ" sz="1400" dirty="0"/>
              <a:t> - </a:t>
            </a:r>
            <a:r>
              <a:rPr lang="ar-IQ" sz="1400" dirty="0" err="1"/>
              <a:t>اﻟﻌﻠﻢ</a:t>
            </a:r>
            <a:r>
              <a:rPr lang="ar-IQ" sz="1400" dirty="0"/>
              <a:t> : </a:t>
            </a:r>
            <a:r>
              <a:rPr lang="ar-IQ" sz="1400" dirty="0" err="1"/>
              <a:t>ﺳﻠﺴﺔ</a:t>
            </a:r>
            <a:r>
              <a:rPr lang="ar-IQ" sz="1400" dirty="0"/>
              <a:t> </a:t>
            </a:r>
            <a:r>
              <a:rPr lang="ar-IQ" sz="1400" dirty="0" err="1"/>
              <a:t>ﻣﺘﺮاﺑﻄﺔ</a:t>
            </a:r>
            <a:r>
              <a:rPr lang="ar-IQ" sz="1400" dirty="0"/>
              <a:t> </a:t>
            </a:r>
            <a:r>
              <a:rPr lang="ar-IQ" sz="1400" dirty="0" err="1"/>
              <a:t>ﻣﻦ</a:t>
            </a:r>
            <a:r>
              <a:rPr lang="ar-IQ" sz="1400" dirty="0"/>
              <a:t> </a:t>
            </a:r>
            <a:r>
              <a:rPr lang="ar-IQ" sz="1400" dirty="0" err="1"/>
              <a:t>اﻟﻤﻔﺎھﯿﻢ</a:t>
            </a:r>
            <a:r>
              <a:rPr lang="ar-IQ" sz="1400" dirty="0"/>
              <a:t> </a:t>
            </a:r>
            <a:r>
              <a:rPr lang="ar-IQ" sz="1400" dirty="0" err="1"/>
              <a:t>واﻟﻘﻮاﻧﯿﻦ</a:t>
            </a:r>
            <a:r>
              <a:rPr lang="ar-IQ" sz="1400" dirty="0"/>
              <a:t> </a:t>
            </a:r>
            <a:r>
              <a:rPr lang="ar-IQ" sz="1400" dirty="0" err="1"/>
              <a:t>واﻷطﺮ</a:t>
            </a:r>
            <a:r>
              <a:rPr lang="ar-IQ" sz="1400" dirty="0"/>
              <a:t> </a:t>
            </a:r>
            <a:r>
              <a:rPr lang="ar-IQ" sz="1400" dirty="0" err="1"/>
              <a:t>اﻟﻨﻈﺮﯾﺔ</a:t>
            </a:r>
            <a:r>
              <a:rPr lang="ar-IQ" sz="1400" dirty="0"/>
              <a:t> </a:t>
            </a:r>
            <a:r>
              <a:rPr lang="ar-IQ" sz="1400" dirty="0" err="1"/>
              <a:t>اﻟﺘﻲ</a:t>
            </a:r>
            <a:r>
              <a:rPr lang="ar-IQ" sz="1400" dirty="0"/>
              <a:t> </a:t>
            </a:r>
            <a:r>
              <a:rPr lang="ar-IQ" sz="1400" dirty="0" err="1"/>
              <a:t>ﻧﺸﺄت</a:t>
            </a:r>
            <a:r>
              <a:rPr lang="ar-IQ" sz="1400" dirty="0"/>
              <a:t> </a:t>
            </a:r>
            <a:r>
              <a:rPr lang="ar-IQ" sz="1400" dirty="0" err="1"/>
              <a:t>ﻧﺘﯿﺠﺔ</a:t>
            </a:r>
            <a:r>
              <a:rPr lang="ar-IQ" sz="1400" dirty="0"/>
              <a:t> </a:t>
            </a:r>
            <a:r>
              <a:rPr lang="ar-IQ" sz="1400" dirty="0" err="1"/>
              <a:t>ﻟﻠﺘﺠﺮﯾﺐ</a:t>
            </a:r>
            <a:r>
              <a:rPr lang="ar-IQ" sz="1400" dirty="0"/>
              <a:t> أو </a:t>
            </a:r>
            <a:r>
              <a:rPr lang="ar-IQ" sz="1400" dirty="0" err="1"/>
              <a:t>اﻟﻤﻼﺣﻈﺔ</a:t>
            </a:r>
            <a:r>
              <a:rPr lang="ar-IQ" sz="1400" dirty="0"/>
              <a:t> </a:t>
            </a:r>
            <a:r>
              <a:rPr lang="ar-IQ" sz="1400" dirty="0" err="1"/>
              <a:t>اﻟﻤﻨﻈﻤﺔ</a:t>
            </a:r>
            <a:r>
              <a:rPr lang="ar-IQ" sz="1400" dirty="0"/>
              <a:t> </a:t>
            </a:r>
            <a:endParaRPr lang="en-US" sz="1400" dirty="0"/>
          </a:p>
          <a:p>
            <a:pPr marL="0" indent="0" algn="just">
              <a:buNone/>
            </a:pPr>
            <a:r>
              <a:rPr lang="ar-IQ" sz="1400" dirty="0"/>
              <a:t> - </a:t>
            </a:r>
            <a:r>
              <a:rPr lang="ar-IQ" sz="1400" dirty="0" err="1"/>
              <a:t>اﻟﻌﻠﻢ</a:t>
            </a:r>
            <a:r>
              <a:rPr lang="ar-IQ" sz="1400" dirty="0"/>
              <a:t> : </a:t>
            </a:r>
            <a:r>
              <a:rPr lang="ar-IQ" sz="1400" dirty="0" err="1"/>
              <a:t>ﻧﺸﺎط</a:t>
            </a:r>
            <a:r>
              <a:rPr lang="ar-IQ" sz="1400" dirty="0"/>
              <a:t> </a:t>
            </a:r>
            <a:r>
              <a:rPr lang="ar-IQ" sz="1400" dirty="0" err="1"/>
              <a:t>أﻧﺴﺎﻧﻲ</a:t>
            </a:r>
            <a:r>
              <a:rPr lang="ar-IQ" sz="1400" dirty="0"/>
              <a:t> </a:t>
            </a:r>
            <a:r>
              <a:rPr lang="ar-IQ" sz="1400" dirty="0" err="1"/>
              <a:t>ھﺪﻓﮫ</a:t>
            </a:r>
            <a:r>
              <a:rPr lang="ar-IQ" sz="1400" dirty="0"/>
              <a:t> </a:t>
            </a:r>
            <a:r>
              <a:rPr lang="ar-IQ" sz="1400" dirty="0" err="1"/>
              <a:t>زﯾﺎدة</a:t>
            </a:r>
            <a:r>
              <a:rPr lang="ar-IQ" sz="1400" dirty="0"/>
              <a:t> </a:t>
            </a:r>
            <a:r>
              <a:rPr lang="ar-IQ" sz="1400" dirty="0" err="1"/>
              <a:t>ﻗﺪرة</a:t>
            </a:r>
            <a:r>
              <a:rPr lang="ar-IQ" sz="1400" dirty="0"/>
              <a:t> </a:t>
            </a:r>
            <a:r>
              <a:rPr lang="ar-IQ" sz="1400" dirty="0" err="1"/>
              <a:t>الإﻧﺴﺎن</a:t>
            </a:r>
            <a:r>
              <a:rPr lang="ar-IQ" sz="1400" dirty="0"/>
              <a:t> </a:t>
            </a:r>
            <a:r>
              <a:rPr lang="ar-IQ" sz="1400" dirty="0" err="1"/>
              <a:t>ﻓﻲ</a:t>
            </a:r>
            <a:r>
              <a:rPr lang="ar-IQ" sz="1400" dirty="0"/>
              <a:t> </a:t>
            </a:r>
            <a:r>
              <a:rPr lang="ar-IQ" sz="1400" dirty="0" err="1"/>
              <a:t>اﻟﺴﯿﻄﺮة</a:t>
            </a:r>
            <a:r>
              <a:rPr lang="ar-IQ" sz="1400" dirty="0"/>
              <a:t> </a:t>
            </a:r>
            <a:r>
              <a:rPr lang="ar-IQ" sz="1400" dirty="0" err="1"/>
              <a:t>ﻋﻠﻰ</a:t>
            </a:r>
            <a:r>
              <a:rPr lang="ar-IQ" sz="1400" dirty="0"/>
              <a:t> </a:t>
            </a:r>
            <a:r>
              <a:rPr lang="ar-IQ" sz="1400" dirty="0" err="1"/>
              <a:t>اﻟﻄﺒﯿﻌﺔ</a:t>
            </a:r>
            <a:r>
              <a:rPr lang="ar-IQ" sz="1400" dirty="0"/>
              <a:t> .</a:t>
            </a:r>
            <a:endParaRPr lang="en-US" sz="1400" dirty="0"/>
          </a:p>
          <a:p>
            <a:pPr marL="0" indent="0" algn="just">
              <a:buNone/>
            </a:pPr>
            <a:r>
              <a:rPr lang="ar-IQ" sz="1400" dirty="0"/>
              <a:t> - </a:t>
            </a:r>
            <a:r>
              <a:rPr lang="ar-IQ" sz="1400" dirty="0" err="1"/>
              <a:t>اﻟﻌﻠﻢ</a:t>
            </a:r>
            <a:r>
              <a:rPr lang="ar-IQ" sz="1400" dirty="0"/>
              <a:t> : </a:t>
            </a:r>
            <a:r>
              <a:rPr lang="ar-IQ" sz="1400" dirty="0" err="1"/>
              <a:t>ﻛﻞ</a:t>
            </a:r>
            <a:r>
              <a:rPr lang="ar-IQ" sz="1400" dirty="0"/>
              <a:t> </a:t>
            </a:r>
            <a:r>
              <a:rPr lang="ar-IQ" sz="1400" dirty="0" err="1"/>
              <a:t>ﻣﻨﻈﻢ</a:t>
            </a:r>
            <a:r>
              <a:rPr lang="ar-IQ" sz="1400" dirty="0"/>
              <a:t> </a:t>
            </a:r>
            <a:r>
              <a:rPr lang="ar-IQ" sz="1400" dirty="0" err="1"/>
              <a:t>ﻣﻦ</a:t>
            </a:r>
            <a:r>
              <a:rPr lang="ar-IQ" sz="1400" dirty="0"/>
              <a:t> </a:t>
            </a:r>
            <a:r>
              <a:rPr lang="ar-IQ" sz="1400" dirty="0" err="1"/>
              <a:t>اﻟﻤﻌﺮﻓﺔ</a:t>
            </a:r>
            <a:r>
              <a:rPr lang="ar-IQ" sz="1400" dirty="0"/>
              <a:t> </a:t>
            </a:r>
            <a:r>
              <a:rPr lang="ar-IQ" sz="1400" dirty="0" err="1"/>
              <a:t>اﻟﺘﻲ</a:t>
            </a:r>
            <a:r>
              <a:rPr lang="ar-IQ" sz="1400" dirty="0"/>
              <a:t> </a:t>
            </a:r>
            <a:r>
              <a:rPr lang="ar-IQ" sz="1400" dirty="0" err="1"/>
              <a:t>ﺗﻢ</a:t>
            </a:r>
            <a:r>
              <a:rPr lang="ar-IQ" sz="1400" dirty="0"/>
              <a:t> </a:t>
            </a:r>
            <a:r>
              <a:rPr lang="ar-IQ" sz="1400" dirty="0" err="1"/>
              <a:t>اﻟﺤﺼﻮل</a:t>
            </a:r>
            <a:r>
              <a:rPr lang="ar-IQ" sz="1400" dirty="0"/>
              <a:t> </a:t>
            </a:r>
            <a:r>
              <a:rPr lang="ar-IQ" sz="1400" dirty="0" err="1"/>
              <a:t>ﻋﻠﯿﮭﺎ</a:t>
            </a:r>
            <a:r>
              <a:rPr lang="ar-IQ" sz="1400" dirty="0"/>
              <a:t> </a:t>
            </a:r>
            <a:r>
              <a:rPr lang="ar-IQ" sz="1400" dirty="0" err="1"/>
              <a:t>ﻋﻦ</a:t>
            </a:r>
            <a:r>
              <a:rPr lang="ar-IQ" sz="1400" dirty="0"/>
              <a:t> </a:t>
            </a:r>
            <a:r>
              <a:rPr lang="ar-IQ" sz="1400" dirty="0" err="1"/>
              <a:t>طﺮﯾﻖ</a:t>
            </a:r>
            <a:r>
              <a:rPr lang="ar-IQ" sz="1400" dirty="0"/>
              <a:t> </a:t>
            </a:r>
            <a:r>
              <a:rPr lang="ar-IQ" sz="1400" dirty="0" err="1"/>
              <a:t>اﻟﺒﺤﺚ</a:t>
            </a:r>
            <a:r>
              <a:rPr lang="ar-IQ" sz="1400" dirty="0"/>
              <a:t> </a:t>
            </a:r>
            <a:r>
              <a:rPr lang="ar-IQ" sz="1400" dirty="0" err="1"/>
              <a:t>واﻟﺘﻔﻜﯿﺮ</a:t>
            </a:r>
            <a:r>
              <a:rPr lang="ar-IQ" sz="1400" dirty="0"/>
              <a:t> .</a:t>
            </a:r>
            <a:endParaRPr lang="en-US" sz="1400" dirty="0"/>
          </a:p>
          <a:p>
            <a:pPr marL="0" indent="0" algn="just">
              <a:buNone/>
            </a:pPr>
            <a:r>
              <a:rPr lang="ar-IQ" sz="1400" b="1" dirty="0" err="1"/>
              <a:t>ﺃﻫﺪﺍﻑ</a:t>
            </a:r>
            <a:r>
              <a:rPr lang="ar-IQ" sz="1400" b="1" dirty="0"/>
              <a:t> </a:t>
            </a:r>
            <a:r>
              <a:rPr lang="ar-IQ" sz="1400" b="1" dirty="0" err="1" smtClean="0"/>
              <a:t>ﺍﻟﻌﻠﻢ</a:t>
            </a:r>
            <a:r>
              <a:rPr lang="ar-IQ" sz="1400" b="1" dirty="0" smtClean="0"/>
              <a:t>:</a:t>
            </a:r>
            <a:r>
              <a:rPr lang="ar-IQ" sz="1400" dirty="0"/>
              <a:t> </a:t>
            </a:r>
            <a:r>
              <a:rPr lang="ar-IQ" sz="1400" b="1" dirty="0" err="1" smtClean="0"/>
              <a:t>ﻟﻠﻌﻠﻢ</a:t>
            </a:r>
            <a:r>
              <a:rPr lang="ar-IQ" sz="1400" b="1" dirty="0" smtClean="0"/>
              <a:t> </a:t>
            </a:r>
            <a:r>
              <a:rPr lang="ar-IQ" sz="1400" b="1" dirty="0" err="1"/>
              <a:t>أرﺑﻌﺔ</a:t>
            </a:r>
            <a:r>
              <a:rPr lang="ar-IQ" sz="1400" b="1" dirty="0"/>
              <a:t> </a:t>
            </a:r>
            <a:r>
              <a:rPr lang="ar-IQ" sz="1400" b="1" dirty="0" err="1"/>
              <a:t>أھﺪاف</a:t>
            </a:r>
            <a:r>
              <a:rPr lang="ar-IQ" sz="1400" b="1" dirty="0"/>
              <a:t> </a:t>
            </a:r>
            <a:r>
              <a:rPr lang="ar-IQ" sz="1400" b="1" dirty="0" err="1"/>
              <a:t>رﺋﯿﺴﺔ</a:t>
            </a:r>
            <a:r>
              <a:rPr lang="ar-IQ" sz="1400" b="1" dirty="0"/>
              <a:t> </a:t>
            </a:r>
            <a:r>
              <a:rPr lang="ar-IQ" sz="1400" b="1" dirty="0" err="1"/>
              <a:t>ھﻲ</a:t>
            </a:r>
            <a:r>
              <a:rPr lang="ar-IQ" sz="1400" b="1" dirty="0"/>
              <a:t>  :</a:t>
            </a:r>
            <a:endParaRPr lang="en-US" sz="1400" dirty="0"/>
          </a:p>
          <a:p>
            <a:pPr marL="0" lvl="0" indent="0" algn="just">
              <a:buNone/>
            </a:pPr>
            <a:r>
              <a:rPr lang="ar-IQ" sz="1400" b="1" dirty="0" err="1"/>
              <a:t>اﻟﻮﺻ</a:t>
            </a:r>
            <a:r>
              <a:rPr lang="ar-IQ" sz="1400" dirty="0" err="1"/>
              <a:t>ﻒ</a:t>
            </a:r>
            <a:r>
              <a:rPr lang="ar-IQ" sz="1400" dirty="0"/>
              <a:t> </a:t>
            </a:r>
            <a:r>
              <a:rPr lang="en-US" sz="1400" b="1" dirty="0"/>
              <a:t>Description</a:t>
            </a:r>
            <a:r>
              <a:rPr lang="en-US" sz="1400" dirty="0"/>
              <a:t> </a:t>
            </a:r>
            <a:r>
              <a:rPr lang="ar-IQ" sz="1400" dirty="0"/>
              <a:t>: إن </a:t>
            </a:r>
            <a:r>
              <a:rPr lang="ar-IQ" sz="1400" dirty="0" err="1"/>
              <a:t>ھﺪف</a:t>
            </a:r>
            <a:r>
              <a:rPr lang="ar-IQ" sz="1400" dirty="0"/>
              <a:t> </a:t>
            </a:r>
            <a:r>
              <a:rPr lang="ar-IQ" sz="1400" dirty="0" err="1"/>
              <a:t>اﻟﻌﻠﻢ</a:t>
            </a:r>
            <a:r>
              <a:rPr lang="ar-IQ" sz="1400" dirty="0"/>
              <a:t> </a:t>
            </a:r>
            <a:r>
              <a:rPr lang="ar-IQ" sz="1400" dirty="0" err="1"/>
              <a:t>وﺻﻒ</a:t>
            </a:r>
            <a:r>
              <a:rPr lang="ar-IQ" sz="1400" dirty="0"/>
              <a:t> </a:t>
            </a:r>
            <a:r>
              <a:rPr lang="ar-IQ" sz="1400" dirty="0" err="1"/>
              <a:t>اﻟﻈﻮاھﺮ</a:t>
            </a:r>
            <a:r>
              <a:rPr lang="ar-IQ" sz="1400" dirty="0"/>
              <a:t> </a:t>
            </a:r>
            <a:r>
              <a:rPr lang="ar-IQ" sz="1400" dirty="0" err="1"/>
              <a:t>اﻟﻤﺨﺘﻠﻔﺔ</a:t>
            </a:r>
            <a:r>
              <a:rPr lang="ar-IQ" sz="1400" dirty="0"/>
              <a:t> </a:t>
            </a:r>
            <a:r>
              <a:rPr lang="ar-IQ" sz="1400" dirty="0" err="1"/>
              <a:t>وﻏﯿﺮھﺎ</a:t>
            </a:r>
            <a:r>
              <a:rPr lang="ar-IQ" sz="1400" dirty="0"/>
              <a:t> </a:t>
            </a:r>
            <a:r>
              <a:rPr lang="ar-IQ" sz="1400" dirty="0" err="1"/>
              <a:t>ﻣﻌﺘﻤﺪا</a:t>
            </a:r>
            <a:r>
              <a:rPr lang="ar-IQ" sz="1400" dirty="0"/>
              <a:t> </a:t>
            </a:r>
            <a:r>
              <a:rPr lang="ar-IQ" sz="1400" dirty="0" err="1"/>
              <a:t>ﻋﻠﻰ</a:t>
            </a:r>
            <a:r>
              <a:rPr lang="ar-IQ" sz="1400" dirty="0"/>
              <a:t> </a:t>
            </a:r>
            <a:r>
              <a:rPr lang="ar-IQ" sz="1400" dirty="0" err="1"/>
              <a:t>اﻟﻤﻼﺣﻈﺔ</a:t>
            </a:r>
            <a:r>
              <a:rPr lang="ar-IQ" sz="1400" dirty="0"/>
              <a:t> </a:t>
            </a:r>
            <a:r>
              <a:rPr lang="ar-IQ" sz="1400" dirty="0" err="1"/>
              <a:t>واﺳﺘﺨﺪام</a:t>
            </a:r>
            <a:r>
              <a:rPr lang="ar-IQ" sz="1400" dirty="0"/>
              <a:t> </a:t>
            </a:r>
            <a:r>
              <a:rPr lang="ar-IQ" sz="1400" dirty="0" err="1"/>
              <a:t>أدواﺗﮫ</a:t>
            </a:r>
            <a:r>
              <a:rPr lang="ar-IQ" sz="1400" dirty="0"/>
              <a:t> </a:t>
            </a:r>
            <a:r>
              <a:rPr lang="ar-IQ" sz="1400" dirty="0" err="1"/>
              <a:t>وأﺟﮭﺰﺗﮫ</a:t>
            </a:r>
            <a:r>
              <a:rPr lang="ar-IQ" sz="1400" dirty="0"/>
              <a:t> </a:t>
            </a:r>
            <a:r>
              <a:rPr lang="ar-IQ" sz="1400" dirty="0" err="1"/>
              <a:t>اﻟﻌﻠﻤﯿﺔ</a:t>
            </a:r>
            <a:r>
              <a:rPr lang="ar-IQ" sz="1400" dirty="0"/>
              <a:t> </a:t>
            </a:r>
            <a:r>
              <a:rPr lang="ar-IQ" sz="1400" dirty="0" err="1"/>
              <a:t>اﻟﺨﺎﺻﺔ</a:t>
            </a:r>
            <a:r>
              <a:rPr lang="ar-IQ" sz="1400" dirty="0"/>
              <a:t> .</a:t>
            </a:r>
            <a:endParaRPr lang="en-US" sz="1400" dirty="0"/>
          </a:p>
          <a:p>
            <a:pPr marL="0" lvl="0" indent="0" algn="just">
              <a:buNone/>
            </a:pPr>
            <a:r>
              <a:rPr lang="ar-IQ" sz="1400" b="1" dirty="0" err="1"/>
              <a:t>اﻟﺘﻔﺴﯿﺮ</a:t>
            </a:r>
            <a:r>
              <a:rPr lang="ar-IQ" sz="1400" b="1" dirty="0"/>
              <a:t> </a:t>
            </a:r>
            <a:r>
              <a:rPr lang="en-US" sz="1400" b="1" dirty="0"/>
              <a:t>Explanation</a:t>
            </a:r>
            <a:r>
              <a:rPr lang="en-US" sz="1400" dirty="0"/>
              <a:t> </a:t>
            </a:r>
            <a:r>
              <a:rPr lang="ar-IQ" sz="1400" dirty="0"/>
              <a:t>: ﻻ </a:t>
            </a:r>
            <a:r>
              <a:rPr lang="ar-IQ" sz="1400" dirty="0" err="1"/>
              <a:t>ﯾﻘﻒ</a:t>
            </a:r>
            <a:r>
              <a:rPr lang="ar-IQ" sz="1400" dirty="0"/>
              <a:t> </a:t>
            </a:r>
            <a:r>
              <a:rPr lang="ar-IQ" sz="1400" dirty="0" err="1"/>
              <a:t>اﻟﻌﻠﻢ</a:t>
            </a:r>
            <a:r>
              <a:rPr lang="ar-IQ" sz="1400" dirty="0"/>
              <a:t> </a:t>
            </a:r>
            <a:r>
              <a:rPr lang="ar-IQ" sz="1400" dirty="0" err="1"/>
              <a:t>ﻋﻨﺪ</a:t>
            </a:r>
            <a:r>
              <a:rPr lang="ar-IQ" sz="1400" dirty="0"/>
              <a:t> </a:t>
            </a:r>
            <a:r>
              <a:rPr lang="ar-IQ" sz="1400" dirty="0" err="1"/>
              <a:t>وﺻﻒ</a:t>
            </a:r>
            <a:r>
              <a:rPr lang="ar-IQ" sz="1400" dirty="0"/>
              <a:t> </a:t>
            </a:r>
            <a:r>
              <a:rPr lang="ar-IQ" sz="1400" dirty="0" err="1"/>
              <a:t>وﻓﮭﻢ</a:t>
            </a:r>
            <a:r>
              <a:rPr lang="ar-IQ" sz="1400" dirty="0"/>
              <a:t> </a:t>
            </a:r>
            <a:r>
              <a:rPr lang="ar-IQ" sz="1400" dirty="0" err="1"/>
              <a:t>اﻟﻈﺎھﺮة</a:t>
            </a:r>
            <a:r>
              <a:rPr lang="ar-IQ" sz="1400" dirty="0"/>
              <a:t> </a:t>
            </a:r>
            <a:r>
              <a:rPr lang="ar-IQ" sz="1400" dirty="0" err="1"/>
              <a:t>ﺑﻞ</a:t>
            </a:r>
            <a:r>
              <a:rPr lang="ar-IQ" sz="1400" dirty="0"/>
              <a:t> </a:t>
            </a:r>
            <a:r>
              <a:rPr lang="ar-IQ" sz="1400" dirty="0" err="1"/>
              <a:t>ﯾﺘﻘضي</a:t>
            </a:r>
            <a:r>
              <a:rPr lang="ar-IQ" sz="1400" dirty="0"/>
              <a:t> </a:t>
            </a:r>
            <a:r>
              <a:rPr lang="ar-IQ" sz="1400" dirty="0" err="1"/>
              <a:t>ﻣﻌﺮﻓﺔ</a:t>
            </a:r>
            <a:r>
              <a:rPr lang="ar-IQ" sz="1400" dirty="0"/>
              <a:t> </a:t>
            </a:r>
            <a:r>
              <a:rPr lang="ar-IQ" sz="1400" dirty="0" err="1"/>
              <a:t>أﺳﺒﺎﺑﮭﺎ</a:t>
            </a:r>
            <a:r>
              <a:rPr lang="ar-IQ" sz="1400" dirty="0"/>
              <a:t> </a:t>
            </a:r>
            <a:r>
              <a:rPr lang="ar-IQ" sz="1400" dirty="0" err="1"/>
              <a:t>وﯾﻌﺘﻤﺪ</a:t>
            </a:r>
            <a:r>
              <a:rPr lang="ar-IQ" sz="1400" dirty="0"/>
              <a:t> </a:t>
            </a:r>
            <a:r>
              <a:rPr lang="ar-IQ" sz="1400" dirty="0" err="1"/>
              <a:t>اﻟﺘﻔﺴﯿر</a:t>
            </a:r>
            <a:r>
              <a:rPr lang="ar-IQ" sz="1400" dirty="0"/>
              <a:t> </a:t>
            </a:r>
            <a:r>
              <a:rPr lang="ar-IQ" sz="1400" dirty="0" err="1"/>
              <a:t>ﻋﻠﻰ</a:t>
            </a:r>
            <a:r>
              <a:rPr lang="ar-IQ" sz="1400" dirty="0"/>
              <a:t> </a:t>
            </a:r>
            <a:r>
              <a:rPr lang="ar-IQ" sz="1400" dirty="0" err="1"/>
              <a:t>دراﺳﺔ</a:t>
            </a:r>
            <a:r>
              <a:rPr lang="ar-IQ" sz="1400" dirty="0"/>
              <a:t> </a:t>
            </a:r>
            <a:r>
              <a:rPr lang="ar-IQ" sz="1400" dirty="0" err="1"/>
              <a:t>اﻟﻤﺘﻐﯿﺮات</a:t>
            </a:r>
            <a:r>
              <a:rPr lang="ar-IQ" sz="1400" dirty="0"/>
              <a:t> </a:t>
            </a:r>
            <a:r>
              <a:rPr lang="ar-IQ" sz="1400" dirty="0" err="1"/>
              <a:t>اﻟﺘﻲ</a:t>
            </a:r>
            <a:r>
              <a:rPr lang="ar-IQ" sz="1400" dirty="0"/>
              <a:t> </a:t>
            </a:r>
            <a:r>
              <a:rPr lang="ar-IQ" sz="1400" dirty="0" err="1"/>
              <a:t>ﺗﻼزم</a:t>
            </a:r>
            <a:r>
              <a:rPr lang="ar-IQ" sz="1400" dirty="0"/>
              <a:t> </a:t>
            </a:r>
            <a:r>
              <a:rPr lang="ar-IQ" sz="1400" dirty="0" err="1"/>
              <a:t>وﺗﺴﺒﺐ</a:t>
            </a:r>
            <a:r>
              <a:rPr lang="ar-IQ" sz="1400" dirty="0"/>
              <a:t> </a:t>
            </a:r>
            <a:r>
              <a:rPr lang="ar-IQ" sz="1400" dirty="0" err="1"/>
              <a:t>ﺣﺪوﺛﮭﺎ</a:t>
            </a:r>
            <a:r>
              <a:rPr lang="ar-IQ" sz="1400" dirty="0"/>
              <a:t>.</a:t>
            </a:r>
            <a:endParaRPr lang="en-US" sz="1400" dirty="0"/>
          </a:p>
          <a:p>
            <a:pPr marL="0" lvl="0" indent="0" algn="just">
              <a:buNone/>
            </a:pPr>
            <a:r>
              <a:rPr lang="ar-IQ" sz="1400" b="1" dirty="0" err="1"/>
              <a:t>اﻟﺘﻨﺒﺆ</a:t>
            </a:r>
            <a:r>
              <a:rPr lang="ar-IQ" sz="1400" b="1" dirty="0"/>
              <a:t> </a:t>
            </a:r>
            <a:r>
              <a:rPr lang="en-US" sz="1400" b="1" dirty="0"/>
              <a:t>Prediction</a:t>
            </a:r>
            <a:r>
              <a:rPr lang="en-US" sz="1400" dirty="0"/>
              <a:t> </a:t>
            </a:r>
            <a:r>
              <a:rPr lang="ar-IQ" sz="1400" dirty="0"/>
              <a:t>: </a:t>
            </a:r>
            <a:r>
              <a:rPr lang="ar-IQ" sz="1400" dirty="0" err="1"/>
              <a:t>ﻋﻨﺪﻣﺎ</a:t>
            </a:r>
            <a:r>
              <a:rPr lang="ar-IQ" sz="1400" dirty="0"/>
              <a:t> </a:t>
            </a:r>
            <a:r>
              <a:rPr lang="ar-IQ" sz="1400" dirty="0" err="1"/>
              <a:t>ﯾﺼﻞ</a:t>
            </a:r>
            <a:r>
              <a:rPr lang="ar-IQ" sz="1400" dirty="0"/>
              <a:t> </a:t>
            </a:r>
            <a:r>
              <a:rPr lang="ar-IQ" sz="1400" dirty="0" err="1"/>
              <a:t>اﻟﻌﻠﻢ</a:t>
            </a:r>
            <a:r>
              <a:rPr lang="ar-IQ" sz="1400" dirty="0"/>
              <a:t> </a:t>
            </a:r>
            <a:r>
              <a:rPr lang="ar-IQ" sz="1400" dirty="0" err="1"/>
              <a:t>إﻟﻰ</a:t>
            </a:r>
            <a:r>
              <a:rPr lang="ar-IQ" sz="1400" dirty="0"/>
              <a:t> </a:t>
            </a:r>
            <a:r>
              <a:rPr lang="ar-IQ" sz="1400" dirty="0" err="1"/>
              <a:t>ﺗﻌﻤﯿﻤﺎت</a:t>
            </a:r>
            <a:r>
              <a:rPr lang="ar-IQ" sz="1400" dirty="0"/>
              <a:t> </a:t>
            </a:r>
            <a:r>
              <a:rPr lang="ar-IQ" sz="1400" dirty="0" err="1"/>
              <a:t>ﺗﻔﺴﺮ</a:t>
            </a:r>
            <a:r>
              <a:rPr lang="ar-IQ" sz="1400" dirty="0"/>
              <a:t> </a:t>
            </a:r>
            <a:r>
              <a:rPr lang="ar-IQ" sz="1400" dirty="0" err="1"/>
              <a:t>اﻟﻈﻮاھﺮ</a:t>
            </a:r>
            <a:r>
              <a:rPr lang="ar-IQ" sz="1400" dirty="0"/>
              <a:t> </a:t>
            </a:r>
            <a:r>
              <a:rPr lang="ar-IQ" sz="1400" dirty="0" err="1"/>
              <a:t>اﻟﻤﺨﺘﻠﻔﺔ</a:t>
            </a:r>
            <a:r>
              <a:rPr lang="ar-IQ" sz="1400" dirty="0"/>
              <a:t> </a:t>
            </a:r>
            <a:r>
              <a:rPr lang="ar-IQ" sz="1400" dirty="0" err="1"/>
              <a:t>ﯾﺤﺎول</a:t>
            </a:r>
            <a:r>
              <a:rPr lang="ar-IQ" sz="1400" dirty="0"/>
              <a:t> </a:t>
            </a:r>
            <a:r>
              <a:rPr lang="ar-IQ" sz="1400" dirty="0" err="1"/>
              <a:t>اﻻﺳﺘﻔﺎدة</a:t>
            </a:r>
            <a:r>
              <a:rPr lang="ar-IQ" sz="1400" dirty="0"/>
              <a:t> </a:t>
            </a:r>
            <a:r>
              <a:rPr lang="ar-IQ" sz="1400" dirty="0" err="1"/>
              <a:t>ﻣﻦ</a:t>
            </a:r>
            <a:r>
              <a:rPr lang="ar-IQ" sz="1400" dirty="0"/>
              <a:t> </a:t>
            </a:r>
            <a:r>
              <a:rPr lang="ar-IQ" sz="1400" dirty="0" err="1"/>
              <a:t>ھﺬه</a:t>
            </a:r>
            <a:r>
              <a:rPr lang="ar-IQ" sz="1400" dirty="0"/>
              <a:t> </a:t>
            </a:r>
            <a:r>
              <a:rPr lang="ar-IQ" sz="1400" dirty="0" err="1"/>
              <a:t>اﻟﺘﻌﻤﯿﻤﺎت</a:t>
            </a:r>
            <a:r>
              <a:rPr lang="ar-IQ" sz="1400" dirty="0"/>
              <a:t> </a:t>
            </a:r>
            <a:r>
              <a:rPr lang="ar-IQ" sz="1400" dirty="0" err="1"/>
              <a:t>ﻓﻲ</a:t>
            </a:r>
            <a:r>
              <a:rPr lang="ar-IQ" sz="1400" dirty="0"/>
              <a:t> </a:t>
            </a:r>
            <a:r>
              <a:rPr lang="ar-IQ" sz="1400" dirty="0" err="1"/>
              <a:t>اﻟﺘﻨﺒﺆ</a:t>
            </a:r>
            <a:r>
              <a:rPr lang="ar-IQ" sz="1400" dirty="0"/>
              <a:t> </a:t>
            </a:r>
            <a:r>
              <a:rPr lang="ar-IQ" sz="1400" dirty="0" err="1"/>
              <a:t>ﻣﺴﺘﻘﺒﻼً</a:t>
            </a:r>
            <a:r>
              <a:rPr lang="ar-IQ" sz="1400" dirty="0"/>
              <a:t> ، بمعنى </a:t>
            </a:r>
            <a:r>
              <a:rPr lang="ar-IQ" sz="1400" dirty="0" err="1"/>
              <a:t>اﺳﺘﺨﺪام</a:t>
            </a:r>
            <a:r>
              <a:rPr lang="ar-IQ" sz="1400" dirty="0"/>
              <a:t> </a:t>
            </a:r>
            <a:r>
              <a:rPr lang="ar-IQ" sz="1400" dirty="0" err="1"/>
              <a:t>ﻣﻌﻠﻮﻣﺎت</a:t>
            </a:r>
            <a:r>
              <a:rPr lang="ar-IQ" sz="1400" dirty="0"/>
              <a:t> </a:t>
            </a:r>
            <a:r>
              <a:rPr lang="ar-IQ" sz="1400" dirty="0" err="1"/>
              <a:t>ﺳﺎﺑﻘﺔ</a:t>
            </a:r>
            <a:r>
              <a:rPr lang="ar-IQ" sz="1400" dirty="0"/>
              <a:t> </a:t>
            </a:r>
            <a:r>
              <a:rPr lang="ar-IQ" sz="1400" dirty="0" err="1"/>
              <a:t>ﻟﺘﻮﻗﻊ</a:t>
            </a:r>
            <a:r>
              <a:rPr lang="ar-IQ" sz="1400" dirty="0"/>
              <a:t> </a:t>
            </a:r>
            <a:r>
              <a:rPr lang="ar-IQ" sz="1400" dirty="0" err="1"/>
              <a:t>ﺣﺪوث</a:t>
            </a:r>
            <a:r>
              <a:rPr lang="ar-IQ" sz="1400" dirty="0"/>
              <a:t> </a:t>
            </a:r>
            <a:r>
              <a:rPr lang="ar-IQ" sz="1400" dirty="0" err="1"/>
              <a:t>ﻧﺘﺎﺋﺞ</a:t>
            </a:r>
            <a:r>
              <a:rPr lang="ar-IQ" sz="1400" dirty="0"/>
              <a:t> أو </a:t>
            </a:r>
            <a:r>
              <a:rPr lang="ar-IQ" sz="1400" dirty="0" err="1"/>
              <a:t>ظﻮاھﺮ</a:t>
            </a:r>
            <a:r>
              <a:rPr lang="ar-IQ" sz="1400" dirty="0"/>
              <a:t> </a:t>
            </a:r>
            <a:r>
              <a:rPr lang="ar-IQ" sz="1400" dirty="0" err="1"/>
              <a:t>ﻣﺴﺘﻘﺒﻠﯿﺔ</a:t>
            </a:r>
            <a:r>
              <a:rPr lang="ar-IQ" sz="1400" dirty="0"/>
              <a:t> . </a:t>
            </a:r>
            <a:endParaRPr lang="en-US" sz="1400" dirty="0"/>
          </a:p>
          <a:p>
            <a:pPr marL="0" lvl="0" indent="0" algn="just">
              <a:buNone/>
            </a:pPr>
            <a:r>
              <a:rPr lang="ar-IQ" sz="1400" b="1" dirty="0" err="1"/>
              <a:t>اﻟﻀﺒﻂ</a:t>
            </a:r>
            <a:r>
              <a:rPr lang="ar-IQ" sz="1400" b="1" dirty="0"/>
              <a:t> </a:t>
            </a:r>
            <a:r>
              <a:rPr lang="ar-IQ" sz="1400" b="1" dirty="0" err="1"/>
              <a:t>واﻟﺘﺤﻜﻢ</a:t>
            </a:r>
            <a:r>
              <a:rPr lang="ar-IQ" sz="1400" b="1" dirty="0"/>
              <a:t> </a:t>
            </a:r>
            <a:r>
              <a:rPr lang="en-US" sz="1400" b="1" dirty="0"/>
              <a:t>Control</a:t>
            </a:r>
            <a:r>
              <a:rPr lang="ar-IQ" sz="1400" dirty="0"/>
              <a:t> : </a:t>
            </a:r>
            <a:r>
              <a:rPr lang="ar-IQ" sz="1400" dirty="0" err="1"/>
              <a:t>وﯾﻌﻨﻲ</a:t>
            </a:r>
            <a:r>
              <a:rPr lang="ar-IQ" sz="1400" dirty="0"/>
              <a:t> </a:t>
            </a:r>
            <a:r>
              <a:rPr lang="ar-IQ" sz="1400" dirty="0" err="1"/>
              <a:t>ﺿﺒﻂ</a:t>
            </a:r>
            <a:r>
              <a:rPr lang="ar-IQ" sz="1400" dirty="0"/>
              <a:t> </a:t>
            </a:r>
            <a:r>
              <a:rPr lang="ar-IQ" sz="1400" dirty="0" err="1"/>
              <a:t>اﻟﻌﻮاﻣﻞ</a:t>
            </a:r>
            <a:r>
              <a:rPr lang="ar-IQ" sz="1400" dirty="0"/>
              <a:t> </a:t>
            </a:r>
            <a:r>
              <a:rPr lang="ar-IQ" sz="1400" dirty="0" err="1"/>
              <a:t>واﻟﻈﻮاھﺮ</a:t>
            </a:r>
            <a:r>
              <a:rPr lang="ar-IQ" sz="1400" dirty="0"/>
              <a:t> </a:t>
            </a:r>
            <a:r>
              <a:rPr lang="ar-IQ" sz="1400" dirty="0" err="1"/>
              <a:t>اﻟﺘﻲ</a:t>
            </a:r>
            <a:r>
              <a:rPr lang="ar-IQ" sz="1400" dirty="0"/>
              <a:t> </a:t>
            </a:r>
            <a:r>
              <a:rPr lang="ar-IQ" sz="1400" dirty="0" err="1"/>
              <a:t>ﺗﺠﻌﻞ</a:t>
            </a:r>
            <a:r>
              <a:rPr lang="ar-IQ" sz="1400" dirty="0"/>
              <a:t> </a:t>
            </a:r>
            <a:r>
              <a:rPr lang="ar-IQ" sz="1400" dirty="0" err="1"/>
              <a:t>ظﺎھﺮة</a:t>
            </a:r>
            <a:r>
              <a:rPr lang="ar-IQ" sz="1400" dirty="0"/>
              <a:t> </a:t>
            </a:r>
            <a:r>
              <a:rPr lang="ar-IQ" sz="1400" dirty="0" err="1"/>
              <a:t>ﻣﻌﯿﻨﺔ</a:t>
            </a:r>
            <a:r>
              <a:rPr lang="ar-IQ" sz="1400" dirty="0"/>
              <a:t> </a:t>
            </a:r>
            <a:r>
              <a:rPr lang="ar-IQ" sz="1400" dirty="0" err="1"/>
              <a:t>ﺗﺘﻢ</a:t>
            </a:r>
            <a:r>
              <a:rPr lang="ar-IQ" sz="1400" dirty="0"/>
              <a:t> </a:t>
            </a:r>
            <a:r>
              <a:rPr lang="ar-IQ" sz="1400" dirty="0" err="1"/>
              <a:t>ﻋﻠﻰ</a:t>
            </a:r>
            <a:r>
              <a:rPr lang="ar-IQ" sz="1400" dirty="0"/>
              <a:t> </a:t>
            </a:r>
            <a:r>
              <a:rPr lang="ar-IQ" sz="1400" dirty="0" err="1"/>
              <a:t>ﺻﻮرة</a:t>
            </a:r>
            <a:r>
              <a:rPr lang="ar-IQ" sz="1400" dirty="0"/>
              <a:t> </a:t>
            </a:r>
            <a:r>
              <a:rPr lang="ar-IQ" sz="1400" dirty="0" err="1"/>
              <a:t>ﻣﻌﯿﻨﺔ</a:t>
            </a:r>
            <a:r>
              <a:rPr lang="ar-IQ" sz="1400" dirty="0"/>
              <a:t> أو </a:t>
            </a:r>
            <a:r>
              <a:rPr lang="ar-IQ" sz="1400" dirty="0" err="1"/>
              <a:t>ﻣﻨﻊ</a:t>
            </a:r>
            <a:r>
              <a:rPr lang="ar-IQ" sz="1400" dirty="0"/>
              <a:t> </a:t>
            </a:r>
            <a:r>
              <a:rPr lang="ar-IQ" sz="1400" dirty="0" err="1"/>
              <a:t>ﺣﺪوﺛﮭﺎ</a:t>
            </a:r>
            <a:r>
              <a:rPr lang="ar-IQ" sz="1400" dirty="0"/>
              <a:t> </a:t>
            </a:r>
            <a:r>
              <a:rPr lang="ar-IQ" sz="1400" dirty="0" err="1"/>
              <a:t>ﺑﻤﺎ</a:t>
            </a:r>
            <a:r>
              <a:rPr lang="ar-IQ" sz="1400" dirty="0"/>
              <a:t> </a:t>
            </a:r>
            <a:r>
              <a:rPr lang="ar-IQ" sz="1400" dirty="0" err="1"/>
              <a:t>ﯾﺘﻔﻖ</a:t>
            </a:r>
            <a:r>
              <a:rPr lang="ar-IQ" sz="1400" dirty="0"/>
              <a:t> </a:t>
            </a:r>
            <a:r>
              <a:rPr lang="ar-IQ" sz="1400" dirty="0" err="1"/>
              <a:t>وﺻﺎﻟﺢ</a:t>
            </a:r>
            <a:r>
              <a:rPr lang="ar-IQ" sz="1400" dirty="0"/>
              <a:t> </a:t>
            </a:r>
            <a:r>
              <a:rPr lang="ar-IQ" sz="1400" dirty="0" err="1"/>
              <a:t>اﻹﻧﺴﺎن</a:t>
            </a:r>
            <a:r>
              <a:rPr lang="ar-IQ" sz="1400" dirty="0"/>
              <a:t> ، </a:t>
            </a:r>
            <a:r>
              <a:rPr lang="ar-IQ" sz="1400" dirty="0" err="1"/>
              <a:t>وﯾﻌﺘﻤﺪ</a:t>
            </a:r>
            <a:r>
              <a:rPr lang="ar-IQ" sz="1400" dirty="0"/>
              <a:t> </a:t>
            </a:r>
            <a:r>
              <a:rPr lang="ar-IQ" sz="1400" dirty="0" err="1"/>
              <a:t>ﺿﺒﻂ</a:t>
            </a:r>
            <a:r>
              <a:rPr lang="ar-IQ" sz="1400" dirty="0"/>
              <a:t> </a:t>
            </a:r>
            <a:r>
              <a:rPr lang="ar-IQ" sz="1400" dirty="0" err="1"/>
              <a:t>اﻟﻈﺎھﺮة</a:t>
            </a:r>
            <a:r>
              <a:rPr lang="ar-IQ" sz="1400" dirty="0"/>
              <a:t> </a:t>
            </a:r>
            <a:r>
              <a:rPr lang="ar-IQ" sz="1400" dirty="0" err="1"/>
              <a:t>ﻋﻠﻰ</a:t>
            </a:r>
            <a:r>
              <a:rPr lang="ar-IQ" sz="1400" dirty="0"/>
              <a:t> </a:t>
            </a:r>
            <a:r>
              <a:rPr lang="ar-IQ" sz="1400" dirty="0" err="1"/>
              <a:t>ﻣﺪى</a:t>
            </a:r>
            <a:r>
              <a:rPr lang="ar-IQ" sz="1400" dirty="0"/>
              <a:t> </a:t>
            </a:r>
            <a:r>
              <a:rPr lang="ar-IQ" sz="1400" dirty="0" err="1"/>
              <a:t>ﺻﺤﺔ</a:t>
            </a:r>
            <a:r>
              <a:rPr lang="ar-IQ" sz="1400" dirty="0"/>
              <a:t> </a:t>
            </a:r>
            <a:r>
              <a:rPr lang="ar-IQ" sz="1400" dirty="0" err="1"/>
              <a:t>ﺗﻔﺴﯿﺮھﺎ</a:t>
            </a:r>
            <a:r>
              <a:rPr lang="ar-IQ" sz="1400" dirty="0"/>
              <a:t> </a:t>
            </a:r>
            <a:r>
              <a:rPr lang="ar-IQ" sz="1400" dirty="0" err="1"/>
              <a:t>واﻟﺘﻨﺒﺆ</a:t>
            </a:r>
            <a:r>
              <a:rPr lang="ar-IQ" sz="1400" dirty="0"/>
              <a:t> </a:t>
            </a:r>
            <a:r>
              <a:rPr lang="ar-IQ" sz="1400" dirty="0" err="1"/>
              <a:t>ﺑﮭﺎ</a:t>
            </a:r>
            <a:r>
              <a:rPr lang="ar-IQ" sz="1400" dirty="0"/>
              <a:t> .</a:t>
            </a:r>
            <a:endParaRPr lang="en-US" sz="1400" dirty="0"/>
          </a:p>
        </p:txBody>
      </p:sp>
    </p:spTree>
    <p:extLst>
      <p:ext uri="{BB962C8B-B14F-4D97-AF65-F5344CB8AC3E}">
        <p14:creationId xmlns:p14="http://schemas.microsoft.com/office/powerpoint/2010/main" val="27793976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b="1" i="1" dirty="0" err="1"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ﺍﻟﻄﺮﻳﻘﺔ</a:t>
            </a:r>
            <a:r>
              <a:rPr lang="ar-IQ"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ﺍﻟﻌﻠﻤﻴﺔ</a:t>
            </a: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ﻓﻲ</a:t>
            </a: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ﺍﻟﺒﺤﺚ</a:t>
            </a:r>
            <a:r>
              <a:rPr lang="en-US" dirty="0"/>
              <a:t/>
            </a:r>
            <a:br>
              <a:rPr lang="en-US" dirty="0"/>
            </a:br>
            <a:endParaRPr lang="en-US"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p:txBody>
          <a:bodyPr>
            <a:normAutofit lnSpcReduction="10000"/>
          </a:bodyPr>
          <a:lstStyle/>
          <a:p>
            <a:pPr marL="0" indent="0" algn="just">
              <a:buNone/>
            </a:pPr>
            <a:r>
              <a:rPr lang="ar-IQ" sz="1600" dirty="0" err="1"/>
              <a:t>ﻛﺎن</a:t>
            </a:r>
            <a:r>
              <a:rPr lang="ar-IQ" sz="1600" dirty="0"/>
              <a:t> </a:t>
            </a:r>
            <a:r>
              <a:rPr lang="ar-IQ" sz="1600" dirty="0" err="1"/>
              <a:t>ظﮭﻮر</a:t>
            </a:r>
            <a:r>
              <a:rPr lang="ar-IQ" sz="1600" dirty="0"/>
              <a:t> </a:t>
            </a:r>
            <a:r>
              <a:rPr lang="ar-IQ" sz="1600" dirty="0" err="1"/>
              <a:t>اﻟﻄﺮﯾﻘﺔ</a:t>
            </a:r>
            <a:r>
              <a:rPr lang="ar-IQ" sz="1600" dirty="0"/>
              <a:t> </a:t>
            </a:r>
            <a:r>
              <a:rPr lang="ar-IQ" sz="1600" dirty="0" err="1"/>
              <a:t>اﻟﻌﻠﻤﯿﺔ</a:t>
            </a:r>
            <a:r>
              <a:rPr lang="ar-IQ" sz="1600" dirty="0"/>
              <a:t> </a:t>
            </a:r>
            <a:r>
              <a:rPr lang="ar-IQ" sz="1600" dirty="0" err="1"/>
              <a:t>ﻧﺘﯿﺠﺔ</a:t>
            </a:r>
            <a:r>
              <a:rPr lang="ar-IQ" sz="1600" dirty="0"/>
              <a:t> </a:t>
            </a:r>
            <a:r>
              <a:rPr lang="ar-IQ" sz="1600" dirty="0" err="1"/>
              <a:t>ﻟﺠﮭﻮد</a:t>
            </a:r>
            <a:r>
              <a:rPr lang="ar-IQ" sz="1600" dirty="0"/>
              <a:t> </a:t>
            </a:r>
            <a:r>
              <a:rPr lang="ar-IQ" sz="1600" dirty="0" err="1"/>
              <a:t>ﻋﻠﻤﺎء</a:t>
            </a:r>
            <a:r>
              <a:rPr lang="ar-IQ" sz="1600" dirty="0"/>
              <a:t> </a:t>
            </a:r>
            <a:r>
              <a:rPr lang="ar-IQ" sz="1600" dirty="0" err="1"/>
              <a:t>ﻛﺜﯿﺮﯾﻦ</a:t>
            </a:r>
            <a:r>
              <a:rPr lang="ar-IQ" sz="1600" dirty="0"/>
              <a:t> </a:t>
            </a:r>
            <a:r>
              <a:rPr lang="ar-IQ" sz="1600" dirty="0" err="1"/>
              <a:t>وﻗﺮون</a:t>
            </a:r>
            <a:r>
              <a:rPr lang="ar-IQ" sz="1600" dirty="0"/>
              <a:t> </a:t>
            </a:r>
            <a:r>
              <a:rPr lang="ar-IQ" sz="1600" dirty="0" err="1"/>
              <a:t>طﻮﯾﻠﺔ</a:t>
            </a:r>
            <a:r>
              <a:rPr lang="ar-IQ" sz="1600" dirty="0"/>
              <a:t> </a:t>
            </a:r>
            <a:r>
              <a:rPr lang="ar-IQ" sz="1600" dirty="0" err="1"/>
              <a:t>ﻣﻦ</a:t>
            </a:r>
            <a:r>
              <a:rPr lang="ar-IQ" sz="1600" dirty="0"/>
              <a:t> </a:t>
            </a:r>
            <a:r>
              <a:rPr lang="ar-IQ" sz="1600" dirty="0" err="1"/>
              <a:t>اﻟﺒﺤﺚ</a:t>
            </a:r>
            <a:r>
              <a:rPr lang="ar-IQ" sz="1600" dirty="0"/>
              <a:t> ، وإن أول </a:t>
            </a:r>
            <a:r>
              <a:rPr lang="ar-IQ" sz="1600" dirty="0" err="1"/>
              <a:t>ﻣﻼﻣﺢ</a:t>
            </a:r>
            <a:r>
              <a:rPr lang="ar-IQ" sz="1600" dirty="0"/>
              <a:t> </a:t>
            </a:r>
            <a:r>
              <a:rPr lang="ar-IQ" sz="1600" dirty="0" err="1"/>
              <a:t>ھﺬه</a:t>
            </a:r>
            <a:r>
              <a:rPr lang="ar-IQ" sz="1600" dirty="0"/>
              <a:t> </a:t>
            </a:r>
            <a:r>
              <a:rPr lang="ar-IQ" sz="1600" dirty="0" err="1"/>
              <a:t>اﻟﻄﺮﯾﻘﺔ</a:t>
            </a:r>
            <a:r>
              <a:rPr lang="ar-IQ" sz="1600" dirty="0"/>
              <a:t> </a:t>
            </a:r>
            <a:r>
              <a:rPr lang="ar-IQ" sz="1600" dirty="0" err="1"/>
              <a:t>ظﮭﺮت</a:t>
            </a:r>
            <a:r>
              <a:rPr lang="ar-IQ" sz="1600" dirty="0"/>
              <a:t> </a:t>
            </a:r>
            <a:r>
              <a:rPr lang="ar-IQ" sz="1600" dirty="0" err="1"/>
              <a:t>ﻋﻠﻰ</a:t>
            </a:r>
            <a:r>
              <a:rPr lang="ar-IQ" sz="1600" dirty="0"/>
              <a:t> </a:t>
            </a:r>
            <a:r>
              <a:rPr lang="ar-IQ" sz="1600" dirty="0" err="1"/>
              <a:t>ﯾﺪ</a:t>
            </a:r>
            <a:r>
              <a:rPr lang="ar-IQ" sz="1600" dirty="0"/>
              <a:t> </a:t>
            </a:r>
            <a:r>
              <a:rPr lang="ar-IQ" sz="1600" dirty="0" err="1"/>
              <a:t>اﻟﻔﯿﻠﺴﻮف</a:t>
            </a:r>
            <a:r>
              <a:rPr lang="ar-IQ" sz="1600" dirty="0"/>
              <a:t> </a:t>
            </a:r>
            <a:r>
              <a:rPr lang="ar-IQ" sz="1600" dirty="0" err="1"/>
              <a:t>اﻻﻧﻜﻠﯿﺰي</a:t>
            </a:r>
            <a:r>
              <a:rPr lang="ar-IQ" sz="1600" dirty="0"/>
              <a:t> </a:t>
            </a:r>
            <a:r>
              <a:rPr lang="ar-IQ" sz="1600" dirty="0" err="1"/>
              <a:t>ﻓﺮاﻧﺴﯿﺲ</a:t>
            </a:r>
            <a:r>
              <a:rPr lang="ar-IQ" sz="1600" dirty="0"/>
              <a:t> </a:t>
            </a:r>
            <a:r>
              <a:rPr lang="ar-IQ" sz="1600" dirty="0" err="1"/>
              <a:t>ﺑﯿﻜﻮن</a:t>
            </a:r>
            <a:r>
              <a:rPr lang="ar-IQ" sz="1600" dirty="0"/>
              <a:t> </a:t>
            </a:r>
            <a:r>
              <a:rPr lang="en-US" sz="1600" dirty="0" err="1"/>
              <a:t>FrancisBacon</a:t>
            </a:r>
            <a:r>
              <a:rPr lang="en-US" sz="1600" dirty="0"/>
              <a:t> </a:t>
            </a:r>
            <a:r>
              <a:rPr lang="ar-IQ" sz="1600" dirty="0" smtClean="0"/>
              <a:t>(</a:t>
            </a:r>
            <a:r>
              <a:rPr lang="ar-IQ" sz="1600" dirty="0"/>
              <a:t>١٦٢٦م – ١٥٦١م) </a:t>
            </a:r>
            <a:r>
              <a:rPr lang="ar-IQ" sz="1600" dirty="0" err="1"/>
              <a:t>ﺣﯿﻦ</a:t>
            </a:r>
            <a:r>
              <a:rPr lang="ar-IQ" sz="1600" dirty="0"/>
              <a:t> </a:t>
            </a:r>
            <a:r>
              <a:rPr lang="ar-IQ" sz="1600" dirty="0" err="1"/>
              <a:t>اﻗﺘﺮح</a:t>
            </a:r>
            <a:r>
              <a:rPr lang="ar-IQ" sz="1600" dirty="0"/>
              <a:t> </a:t>
            </a:r>
            <a:r>
              <a:rPr lang="ar-IQ" sz="1600" dirty="0" err="1"/>
              <a:t>ﺑﻨﺎء</a:t>
            </a:r>
            <a:r>
              <a:rPr lang="ar-IQ" sz="1600" dirty="0"/>
              <a:t> </a:t>
            </a:r>
            <a:r>
              <a:rPr lang="ar-IQ" sz="1600" dirty="0" err="1"/>
              <a:t>اﻟﻨﺘﺎﺋﺞ</a:t>
            </a:r>
            <a:r>
              <a:rPr lang="ar-IQ" sz="1600" dirty="0"/>
              <a:t> </a:t>
            </a:r>
            <a:r>
              <a:rPr lang="ar-IQ" sz="1600" dirty="0" err="1"/>
              <a:t>ﻋﻠﻰ</a:t>
            </a:r>
            <a:r>
              <a:rPr lang="ar-IQ" sz="1600" dirty="0"/>
              <a:t> </a:t>
            </a:r>
            <a:r>
              <a:rPr lang="ar-IQ" sz="1600" dirty="0" err="1"/>
              <a:t>أﺳﺎس</a:t>
            </a:r>
            <a:r>
              <a:rPr lang="ar-IQ" sz="1600" dirty="0"/>
              <a:t> </a:t>
            </a:r>
            <a:r>
              <a:rPr lang="ar-IQ" sz="1600" dirty="0" err="1"/>
              <a:t>ﻣﺠﻤﻮﻋﺔ</a:t>
            </a:r>
            <a:r>
              <a:rPr lang="ar-IQ" sz="1600" dirty="0"/>
              <a:t> </a:t>
            </a:r>
            <a:r>
              <a:rPr lang="ar-IQ" sz="1600" dirty="0" err="1"/>
              <a:t>ﻛﺒﯿﺮة</a:t>
            </a:r>
            <a:r>
              <a:rPr lang="ar-IQ" sz="1600" dirty="0"/>
              <a:t> </a:t>
            </a:r>
            <a:r>
              <a:rPr lang="ar-IQ" sz="1600" dirty="0" err="1"/>
              <a:t>ﻣﻦ</a:t>
            </a:r>
            <a:r>
              <a:rPr lang="ar-IQ" sz="1600" dirty="0"/>
              <a:t> </a:t>
            </a:r>
            <a:r>
              <a:rPr lang="ar-IQ" sz="1600" dirty="0" err="1"/>
              <a:t>اﻟﻮﻗﺎﺋﻊ</a:t>
            </a:r>
            <a:r>
              <a:rPr lang="ar-IQ" sz="1600" dirty="0"/>
              <a:t> </a:t>
            </a:r>
            <a:r>
              <a:rPr lang="ar-IQ" sz="1600" dirty="0" err="1"/>
              <a:t>واﻟﻤﻼﺣﻈﺎت</a:t>
            </a:r>
            <a:r>
              <a:rPr lang="ar-IQ" sz="1600" dirty="0"/>
              <a:t> </a:t>
            </a:r>
            <a:r>
              <a:rPr lang="ar-IQ" sz="1600" dirty="0" err="1"/>
              <a:t>اﻟﺘﻲ</a:t>
            </a:r>
            <a:r>
              <a:rPr lang="ar-IQ" sz="1600" dirty="0"/>
              <a:t> </a:t>
            </a:r>
            <a:r>
              <a:rPr lang="ar-IQ" sz="1600" dirty="0" err="1"/>
              <a:t>ﯾﻤﻜﻦ</a:t>
            </a:r>
            <a:r>
              <a:rPr lang="ar-IQ" sz="1600" dirty="0"/>
              <a:t> </a:t>
            </a:r>
            <a:r>
              <a:rPr lang="ar-IQ" sz="1600" dirty="0" err="1"/>
              <a:t>ﺟﻤﻌﮭﺎ</a:t>
            </a:r>
            <a:r>
              <a:rPr lang="ar-IQ" sz="1600" dirty="0"/>
              <a:t> ، وأن </a:t>
            </a:r>
            <a:r>
              <a:rPr lang="ar-IQ" sz="1600" dirty="0" err="1"/>
              <a:t>اﻟﻤﻌﺮﻓﺔ</a:t>
            </a:r>
            <a:r>
              <a:rPr lang="ar-IQ" sz="1600" dirty="0"/>
              <a:t> </a:t>
            </a:r>
            <a:r>
              <a:rPr lang="ar-IQ" sz="1600" dirty="0" err="1"/>
              <a:t>اﻟﻤﻜﺘﺴﺒﺔ</a:t>
            </a:r>
            <a:r>
              <a:rPr lang="ar-IQ" sz="1600" dirty="0"/>
              <a:t> </a:t>
            </a:r>
            <a:r>
              <a:rPr lang="ar-IQ" sz="1600" dirty="0" err="1"/>
              <a:t>ﯾﺠﺐ</a:t>
            </a:r>
            <a:r>
              <a:rPr lang="ar-IQ" sz="1600" dirty="0"/>
              <a:t> أن </a:t>
            </a:r>
            <a:r>
              <a:rPr lang="ar-IQ" sz="1600" dirty="0" err="1"/>
              <a:t>ﺗﻤﺤﺺ</a:t>
            </a:r>
            <a:r>
              <a:rPr lang="ar-IQ" sz="1600" dirty="0"/>
              <a:t> </a:t>
            </a:r>
            <a:r>
              <a:rPr lang="ar-IQ" sz="1600" dirty="0" err="1"/>
              <a:t>وﺗﻨﻈﻢ</a:t>
            </a:r>
            <a:r>
              <a:rPr lang="ar-IQ" sz="1600" dirty="0"/>
              <a:t> </a:t>
            </a:r>
            <a:r>
              <a:rPr lang="ar-IQ" sz="1600" dirty="0" err="1"/>
              <a:t>ﺛﻢ</a:t>
            </a:r>
            <a:r>
              <a:rPr lang="ar-IQ" sz="1600" dirty="0"/>
              <a:t> </a:t>
            </a:r>
            <a:r>
              <a:rPr lang="ar-IQ" sz="1600" dirty="0" err="1"/>
              <a:t>ﺗﻄﺒﻖ</a:t>
            </a:r>
            <a:r>
              <a:rPr lang="ar-IQ" sz="1600" dirty="0"/>
              <a:t> . </a:t>
            </a:r>
            <a:endParaRPr lang="en-US" sz="1600" dirty="0"/>
          </a:p>
          <a:p>
            <a:pPr marL="0" indent="0" algn="just">
              <a:buNone/>
            </a:pPr>
            <a:r>
              <a:rPr lang="ar-IQ" sz="1600" dirty="0" err="1" smtClean="0"/>
              <a:t>ﺛﻢ</a:t>
            </a:r>
            <a:r>
              <a:rPr lang="ar-IQ" sz="1600" dirty="0" smtClean="0"/>
              <a:t> </a:t>
            </a:r>
            <a:r>
              <a:rPr lang="ar-IQ" sz="1600" dirty="0" err="1"/>
              <a:t>ﺗﻄﻮرت</a:t>
            </a:r>
            <a:r>
              <a:rPr lang="ar-IQ" sz="1600" dirty="0"/>
              <a:t> </a:t>
            </a:r>
            <a:r>
              <a:rPr lang="ar-IQ" sz="1600" dirty="0" err="1"/>
              <a:t>ھﺬه</a:t>
            </a:r>
            <a:r>
              <a:rPr lang="ar-IQ" sz="1600" dirty="0"/>
              <a:t> </a:t>
            </a:r>
            <a:r>
              <a:rPr lang="ar-IQ" sz="1600" dirty="0" err="1"/>
              <a:t>اﻟﻄﺮﯾﻘﺔ</a:t>
            </a:r>
            <a:r>
              <a:rPr lang="ar-IQ" sz="1600" dirty="0"/>
              <a:t> </a:t>
            </a:r>
            <a:r>
              <a:rPr lang="ar-IQ" sz="1600" dirty="0" err="1"/>
              <a:t>ﻋﻠﻰ</a:t>
            </a:r>
            <a:r>
              <a:rPr lang="ar-IQ" sz="1600" dirty="0"/>
              <a:t> </a:t>
            </a:r>
            <a:r>
              <a:rPr lang="ar-IQ" sz="1600" dirty="0" err="1"/>
              <a:t>ﯾﺪ</a:t>
            </a:r>
            <a:r>
              <a:rPr lang="ar-IQ" sz="1600" dirty="0"/>
              <a:t> </a:t>
            </a:r>
            <a:r>
              <a:rPr lang="ar-IQ" sz="1600" dirty="0" err="1"/>
              <a:t>ﻣﺠﻤﻮﻋﺔ</a:t>
            </a:r>
            <a:r>
              <a:rPr lang="ar-IQ" sz="1600" dirty="0"/>
              <a:t> </a:t>
            </a:r>
            <a:r>
              <a:rPr lang="ar-IQ" sz="1600" dirty="0" err="1"/>
              <a:t>ﻣﻦ</a:t>
            </a:r>
            <a:r>
              <a:rPr lang="ar-IQ" sz="1600" dirty="0"/>
              <a:t> </a:t>
            </a:r>
            <a:r>
              <a:rPr lang="ar-IQ" sz="1600" dirty="0" err="1"/>
              <a:t>اﻟﻌﻠﻤﺎء</a:t>
            </a:r>
            <a:r>
              <a:rPr lang="ar-IQ" sz="1600" dirty="0"/>
              <a:t> ، </a:t>
            </a:r>
            <a:r>
              <a:rPr lang="ar-IQ" sz="1600" dirty="0" err="1"/>
              <a:t>إﻟﻰ</a:t>
            </a:r>
            <a:r>
              <a:rPr lang="ar-IQ" sz="1600" dirty="0"/>
              <a:t> أن </a:t>
            </a:r>
            <a:r>
              <a:rPr lang="ar-IQ" sz="1600" dirty="0" err="1"/>
              <a:t>اﺳﺘﻄﺎع</a:t>
            </a:r>
            <a:r>
              <a:rPr lang="ar-IQ" sz="1600" dirty="0"/>
              <a:t> </a:t>
            </a:r>
            <a:r>
              <a:rPr lang="ar-IQ" sz="1600" dirty="0" err="1"/>
              <a:t>اﻟﻔﯿﻠﺴﻮف</a:t>
            </a:r>
            <a:r>
              <a:rPr lang="ar-IQ" sz="1600" dirty="0"/>
              <a:t> </a:t>
            </a:r>
            <a:r>
              <a:rPr lang="ar-IQ" sz="1600" dirty="0" err="1"/>
              <a:t>اﻷﻣﺮﯾﻜﻲ</a:t>
            </a:r>
            <a:r>
              <a:rPr lang="ar-IQ" sz="1600" dirty="0"/>
              <a:t> </a:t>
            </a:r>
            <a:r>
              <a:rPr lang="ar-IQ" sz="1600" dirty="0" err="1"/>
              <a:t>ﺟﻮن</a:t>
            </a:r>
            <a:r>
              <a:rPr lang="ar-IQ" sz="1600" dirty="0"/>
              <a:t> </a:t>
            </a:r>
            <a:r>
              <a:rPr lang="ar-IQ" sz="1600" dirty="0" err="1"/>
              <a:t>دﯾﻮي</a:t>
            </a:r>
            <a:r>
              <a:rPr lang="ar-IQ" sz="1600" dirty="0"/>
              <a:t> (١٩٥٢م – ١٨٥٩م)  أن </a:t>
            </a:r>
            <a:r>
              <a:rPr lang="ar-IQ" sz="1600" dirty="0" err="1"/>
              <a:t>ﯾﺤﺪدھﺎ</a:t>
            </a:r>
            <a:r>
              <a:rPr lang="ar-IQ" sz="1600" dirty="0"/>
              <a:t> </a:t>
            </a:r>
            <a:r>
              <a:rPr lang="ar-IQ" sz="1600" dirty="0" err="1"/>
              <a:t>ﻓﻲ</a:t>
            </a:r>
            <a:r>
              <a:rPr lang="ar-IQ" sz="1600" dirty="0"/>
              <a:t> </a:t>
            </a:r>
            <a:r>
              <a:rPr lang="ar-IQ" sz="1600" dirty="0" err="1"/>
              <a:t>ﺧﻄﻮات</a:t>
            </a:r>
            <a:r>
              <a:rPr lang="ar-IQ" sz="1600" dirty="0"/>
              <a:t> </a:t>
            </a:r>
            <a:r>
              <a:rPr lang="ar-IQ" sz="1600" dirty="0" err="1"/>
              <a:t>ﻧﺸﺮھﺎ</a:t>
            </a:r>
            <a:r>
              <a:rPr lang="ar-IQ" sz="1600" dirty="0"/>
              <a:t> </a:t>
            </a:r>
            <a:r>
              <a:rPr lang="ar-IQ" sz="1600" dirty="0" err="1"/>
              <a:t>ﻓﻲ</a:t>
            </a:r>
            <a:r>
              <a:rPr lang="ar-IQ" sz="1600" dirty="0"/>
              <a:t> </a:t>
            </a:r>
            <a:r>
              <a:rPr lang="ar-IQ" sz="1600" dirty="0" err="1"/>
              <a:t>ﻛﺘﺎﺑﺔ</a:t>
            </a:r>
            <a:r>
              <a:rPr lang="ar-IQ" sz="1600" dirty="0"/>
              <a:t>  (</a:t>
            </a:r>
            <a:r>
              <a:rPr lang="ar-IQ" sz="1600" dirty="0" err="1"/>
              <a:t>ﻛﯿﻒ</a:t>
            </a:r>
            <a:r>
              <a:rPr lang="ar-IQ" sz="1600" dirty="0"/>
              <a:t> </a:t>
            </a:r>
            <a:r>
              <a:rPr lang="ar-IQ" sz="1600" dirty="0" err="1"/>
              <a:t>ﻧﻔﻜﺮ</a:t>
            </a:r>
            <a:r>
              <a:rPr lang="en-US" sz="1600" dirty="0"/>
              <a:t>How are we thinking</a:t>
            </a:r>
            <a:r>
              <a:rPr lang="ar-IQ" sz="1600" dirty="0"/>
              <a:t>) (1910م).</a:t>
            </a:r>
            <a:endParaRPr lang="en-US" sz="1600" dirty="0"/>
          </a:p>
          <a:p>
            <a:pPr marL="0" indent="0" algn="just">
              <a:buNone/>
            </a:pPr>
            <a:r>
              <a:rPr lang="ar-IQ" sz="1600" dirty="0" err="1" smtClean="0"/>
              <a:t>وﻗﺪ</a:t>
            </a:r>
            <a:r>
              <a:rPr lang="ar-IQ" sz="1600" dirty="0" smtClean="0"/>
              <a:t> </a:t>
            </a:r>
            <a:r>
              <a:rPr lang="ar-IQ" sz="1600" dirty="0" err="1"/>
              <a:t>ﻛﺎﻧﺖ</a:t>
            </a:r>
            <a:r>
              <a:rPr lang="ar-IQ" sz="1600" dirty="0"/>
              <a:t> </a:t>
            </a:r>
            <a:r>
              <a:rPr lang="ar-IQ" sz="1600" dirty="0" err="1"/>
              <a:t>اﻟﺨﻄﻮات</a:t>
            </a:r>
            <a:r>
              <a:rPr lang="ar-IQ" sz="1600" dirty="0"/>
              <a:t> </a:t>
            </a:r>
            <a:r>
              <a:rPr lang="ar-IQ" sz="1600" dirty="0" err="1"/>
              <a:t>ھﻲ</a:t>
            </a:r>
            <a:r>
              <a:rPr lang="ar-IQ" sz="1600" dirty="0"/>
              <a:t> </a:t>
            </a:r>
            <a:r>
              <a:rPr lang="ar-IQ" sz="1600" dirty="0" smtClean="0"/>
              <a:t>:</a:t>
            </a:r>
          </a:p>
          <a:p>
            <a:pPr marL="0" lvl="0" indent="0" algn="just">
              <a:buNone/>
            </a:pPr>
            <a:r>
              <a:rPr lang="ar-IQ" sz="1600" dirty="0" smtClean="0"/>
              <a:t>1- </a:t>
            </a:r>
            <a:r>
              <a:rPr lang="ar-IQ" sz="1600" dirty="0" err="1" smtClean="0"/>
              <a:t>اﻟﺸﻌﻮر</a:t>
            </a:r>
            <a:r>
              <a:rPr lang="ar-IQ" sz="1600" dirty="0" smtClean="0"/>
              <a:t> </a:t>
            </a:r>
            <a:r>
              <a:rPr lang="ar-IQ" sz="1600" dirty="0" err="1"/>
              <a:t>ﺑﺎﻟﻤﺸﻜﻠﺔ</a:t>
            </a:r>
            <a:r>
              <a:rPr lang="ar-IQ" sz="1600" dirty="0"/>
              <a:t> </a:t>
            </a:r>
            <a:r>
              <a:rPr lang="ar-IQ" sz="1600" dirty="0" smtClean="0"/>
              <a:t>.</a:t>
            </a:r>
            <a:r>
              <a:rPr lang="ar-IQ" sz="1600" dirty="0"/>
              <a:t> </a:t>
            </a:r>
            <a:r>
              <a:rPr lang="ar-IQ" sz="1600" dirty="0" smtClean="0"/>
              <a:t>2- </a:t>
            </a:r>
            <a:r>
              <a:rPr lang="ar-IQ" sz="1600" dirty="0" err="1" smtClean="0"/>
              <a:t>ﺗﺤﺪﯾﺪ</a:t>
            </a:r>
            <a:r>
              <a:rPr lang="ar-IQ" sz="1600" dirty="0" smtClean="0"/>
              <a:t> </a:t>
            </a:r>
            <a:r>
              <a:rPr lang="ar-IQ" sz="1600" dirty="0" err="1" smtClean="0"/>
              <a:t>اﻟﻤﺸﻜﻠﺔ</a:t>
            </a:r>
            <a:r>
              <a:rPr lang="ar-IQ" sz="1600" dirty="0" smtClean="0"/>
              <a:t>.</a:t>
            </a:r>
            <a:r>
              <a:rPr lang="ar-IQ" sz="1600" dirty="0"/>
              <a:t> </a:t>
            </a:r>
            <a:r>
              <a:rPr lang="ar-IQ" sz="1600" dirty="0" smtClean="0"/>
              <a:t>3- </a:t>
            </a:r>
            <a:r>
              <a:rPr lang="ar-IQ" sz="1600" dirty="0" err="1" smtClean="0"/>
              <a:t>وﺿﻊ</a:t>
            </a:r>
            <a:r>
              <a:rPr lang="ar-IQ" sz="1600" dirty="0" smtClean="0"/>
              <a:t> </a:t>
            </a:r>
            <a:r>
              <a:rPr lang="ar-IQ" sz="1600" dirty="0" err="1" smtClean="0"/>
              <a:t>اﻟﻔﺮوض</a:t>
            </a:r>
            <a:r>
              <a:rPr lang="ar-IQ" sz="1600" dirty="0" smtClean="0"/>
              <a:t>.</a:t>
            </a:r>
            <a:r>
              <a:rPr lang="ar-IQ" sz="1600" dirty="0"/>
              <a:t> </a:t>
            </a:r>
            <a:r>
              <a:rPr lang="ar-IQ" sz="1600" dirty="0" smtClean="0"/>
              <a:t>4- </a:t>
            </a:r>
            <a:r>
              <a:rPr lang="ar-IQ" sz="1600" dirty="0" err="1" smtClean="0"/>
              <a:t>ﺟﻤﯿﻊ</a:t>
            </a:r>
            <a:r>
              <a:rPr lang="ar-IQ" sz="1600" dirty="0" smtClean="0"/>
              <a:t> </a:t>
            </a:r>
            <a:r>
              <a:rPr lang="ar-IQ" sz="1600" dirty="0" err="1"/>
              <a:t>اﻟﺒﯿﺎﻧﺎت</a:t>
            </a:r>
            <a:r>
              <a:rPr lang="ar-IQ" sz="1600" dirty="0"/>
              <a:t> </a:t>
            </a:r>
            <a:r>
              <a:rPr lang="ar-IQ" sz="1600" dirty="0" err="1"/>
              <a:t>واﻟﻤﻌﻠﻮﻣت</a:t>
            </a:r>
            <a:r>
              <a:rPr lang="ar-IQ" sz="1600" dirty="0"/>
              <a:t>.</a:t>
            </a:r>
            <a:endParaRPr lang="en-US" sz="1600" dirty="0"/>
          </a:p>
          <a:p>
            <a:pPr marL="0" lvl="0" indent="0" algn="just">
              <a:buNone/>
            </a:pPr>
            <a:r>
              <a:rPr lang="ar-IQ" sz="1600" dirty="0" smtClean="0"/>
              <a:t>5- </a:t>
            </a:r>
            <a:r>
              <a:rPr lang="ar-IQ" sz="1600" dirty="0" err="1" smtClean="0"/>
              <a:t>اﺧﺘﺒﺎر</a:t>
            </a:r>
            <a:r>
              <a:rPr lang="ar-IQ" sz="1600" dirty="0" smtClean="0"/>
              <a:t> </a:t>
            </a:r>
            <a:r>
              <a:rPr lang="ar-IQ" sz="1600" dirty="0" err="1"/>
              <a:t>اﻟﻔﺮوض</a:t>
            </a:r>
            <a:r>
              <a:rPr lang="ar-IQ" sz="1600" dirty="0"/>
              <a:t> . </a:t>
            </a:r>
            <a:r>
              <a:rPr lang="ar-IQ" sz="1600" dirty="0" smtClean="0"/>
              <a:t>6- </a:t>
            </a:r>
            <a:r>
              <a:rPr lang="ar-IQ" sz="1600" dirty="0" err="1" smtClean="0"/>
              <a:t>اﻟﻮﺻﻮل</a:t>
            </a:r>
            <a:r>
              <a:rPr lang="ar-IQ" sz="1600" dirty="0" smtClean="0"/>
              <a:t> </a:t>
            </a:r>
            <a:r>
              <a:rPr lang="ar-IQ" sz="1600" dirty="0" err="1"/>
              <a:t>اﻟﻰ</a:t>
            </a:r>
            <a:r>
              <a:rPr lang="ar-IQ" sz="1600" dirty="0"/>
              <a:t> </a:t>
            </a:r>
            <a:r>
              <a:rPr lang="ar-IQ" sz="1600" dirty="0" err="1"/>
              <a:t>اﻟﻨﺘﺎﺋﺞ</a:t>
            </a:r>
            <a:r>
              <a:rPr lang="ar-IQ" sz="1600" dirty="0"/>
              <a:t> </a:t>
            </a:r>
            <a:r>
              <a:rPr lang="ar-IQ" sz="1600" dirty="0" err="1"/>
              <a:t>واﻻﺳﺘﻨﺘﺎﺟﺎت</a:t>
            </a:r>
            <a:r>
              <a:rPr lang="ar-IQ" sz="1600" dirty="0"/>
              <a:t> .</a:t>
            </a:r>
            <a:endParaRPr lang="en-US" sz="1600" dirty="0"/>
          </a:p>
          <a:p>
            <a:pPr marL="0" indent="0">
              <a:buNone/>
            </a:pPr>
            <a:r>
              <a:rPr lang="en-US" sz="2000" dirty="0"/>
              <a:t> </a:t>
            </a:r>
            <a:r>
              <a:rPr lang="ar-IQ" sz="1600" dirty="0" err="1"/>
              <a:t>وﯾﺤﺪد</a:t>
            </a:r>
            <a:r>
              <a:rPr lang="ar-IQ" sz="1600" dirty="0"/>
              <a:t> </a:t>
            </a:r>
            <a:r>
              <a:rPr lang="ar-IQ" sz="1600" dirty="0" err="1"/>
              <a:t>ﺑﺎﺣﺜﻮن</a:t>
            </a:r>
            <a:r>
              <a:rPr lang="ar-IQ" sz="1600" dirty="0"/>
              <a:t> </a:t>
            </a:r>
            <a:r>
              <a:rPr lang="ar-IQ" sz="1600" dirty="0" err="1"/>
              <a:t>آﺧﺮون</a:t>
            </a:r>
            <a:r>
              <a:rPr lang="ar-IQ" sz="1600" dirty="0"/>
              <a:t> </a:t>
            </a:r>
            <a:r>
              <a:rPr lang="ar-IQ" sz="1600" dirty="0" err="1"/>
              <a:t>ھﺬه</a:t>
            </a:r>
            <a:r>
              <a:rPr lang="ar-IQ" sz="1600" dirty="0"/>
              <a:t> </a:t>
            </a:r>
            <a:r>
              <a:rPr lang="ar-IQ" sz="1600" dirty="0" err="1"/>
              <a:t>اﻟﺨﻄﻮات</a:t>
            </a:r>
            <a:r>
              <a:rPr lang="ar-IQ" sz="1600" dirty="0"/>
              <a:t> </a:t>
            </a:r>
            <a:r>
              <a:rPr lang="ar-IQ" sz="1600" dirty="0" err="1"/>
              <a:t>ﺑﻤﺎ</a:t>
            </a:r>
            <a:r>
              <a:rPr lang="ar-IQ" sz="1600" dirty="0"/>
              <a:t> </a:t>
            </a:r>
            <a:r>
              <a:rPr lang="ar-IQ" sz="1600" dirty="0" err="1"/>
              <a:t>ﯾﺄﺗﻲ</a:t>
            </a:r>
            <a:r>
              <a:rPr lang="ar-IQ" sz="1600" dirty="0"/>
              <a:t> </a:t>
            </a:r>
            <a:r>
              <a:rPr lang="ar-IQ" sz="1600" dirty="0" smtClean="0"/>
              <a:t>:</a:t>
            </a:r>
          </a:p>
          <a:p>
            <a:pPr marL="0" indent="0">
              <a:buNone/>
            </a:pPr>
            <a:r>
              <a:rPr lang="ar-IQ" sz="1600" dirty="0" smtClean="0"/>
              <a:t>1- </a:t>
            </a:r>
            <a:r>
              <a:rPr lang="ar-IQ" sz="1600" dirty="0" err="1" smtClean="0"/>
              <a:t>اﺧﺘﯿﺎر</a:t>
            </a:r>
            <a:r>
              <a:rPr lang="ar-IQ" sz="1600" dirty="0" smtClean="0"/>
              <a:t> </a:t>
            </a:r>
            <a:r>
              <a:rPr lang="ar-IQ" sz="1600" dirty="0" err="1" smtClean="0"/>
              <a:t>ﻣﺸﻜﻠﺔ</a:t>
            </a:r>
            <a:r>
              <a:rPr lang="ar-IQ" sz="1600" dirty="0" smtClean="0"/>
              <a:t> 2- </a:t>
            </a:r>
            <a:r>
              <a:rPr lang="ar-IQ" sz="1600" dirty="0" err="1"/>
              <a:t>ﺗﺤﺪﯾﺪ</a:t>
            </a:r>
            <a:r>
              <a:rPr lang="ar-IQ" sz="1600" dirty="0"/>
              <a:t> </a:t>
            </a:r>
            <a:r>
              <a:rPr lang="ar-IQ" sz="1600" dirty="0" err="1" smtClean="0"/>
              <a:t>ﻣﺸﻜﻠﺔ</a:t>
            </a:r>
            <a:r>
              <a:rPr lang="ar-IQ" sz="1600" dirty="0" smtClean="0"/>
              <a:t> 3-</a:t>
            </a:r>
            <a:r>
              <a:rPr lang="ar-IQ" sz="1600" dirty="0"/>
              <a:t>ﺗﻨﻔﯿﺬ </a:t>
            </a:r>
            <a:r>
              <a:rPr lang="ar-IQ" sz="1600" dirty="0" err="1"/>
              <a:t>إﺟﺮاءات</a:t>
            </a:r>
            <a:r>
              <a:rPr lang="ar-IQ" sz="1600" dirty="0"/>
              <a:t> </a:t>
            </a:r>
            <a:r>
              <a:rPr lang="ar-IQ" sz="1600" dirty="0" smtClean="0"/>
              <a:t>4- </a:t>
            </a:r>
            <a:r>
              <a:rPr lang="ar-IQ" sz="1600" dirty="0" err="1"/>
              <a:t>ﺗﺤﻠﯿﻞ</a:t>
            </a:r>
            <a:r>
              <a:rPr lang="ar-IQ" sz="1600" dirty="0"/>
              <a:t> </a:t>
            </a:r>
            <a:r>
              <a:rPr lang="ar-IQ" sz="1600" dirty="0" err="1"/>
              <a:t>اﻟﺒﯿﺎﻧﺎت</a:t>
            </a:r>
            <a:r>
              <a:rPr lang="ar-IQ" sz="1600" dirty="0"/>
              <a:t> </a:t>
            </a:r>
            <a:r>
              <a:rPr lang="ar-IQ" sz="1600" dirty="0" smtClean="0"/>
              <a:t>5-</a:t>
            </a:r>
            <a:r>
              <a:rPr lang="ar-IQ" sz="1600" dirty="0"/>
              <a:t>اﺳﺘﺨﻼص </a:t>
            </a:r>
            <a:r>
              <a:rPr lang="ar-IQ" sz="1600" dirty="0" err="1"/>
              <a:t>اﻻﺳﺘﻨﺘﺎﺟﺎت</a:t>
            </a:r>
            <a:r>
              <a:rPr lang="ar-IQ" sz="1600" dirty="0"/>
              <a:t> </a:t>
            </a:r>
            <a:r>
              <a:rPr lang="ar-IQ" sz="1600" dirty="0" err="1"/>
              <a:t>وﺻﯿﺎﻏﺘﮭﺎ</a:t>
            </a:r>
            <a:r>
              <a:rPr lang="ar-IQ" sz="1600" dirty="0"/>
              <a:t> </a:t>
            </a:r>
            <a:endParaRPr lang="en-US" sz="1600" dirty="0"/>
          </a:p>
          <a:p>
            <a:pPr marL="0" indent="0">
              <a:buNone/>
            </a:pPr>
            <a:endParaRPr lang="en-US" sz="2000" dirty="0"/>
          </a:p>
        </p:txBody>
      </p:sp>
    </p:spTree>
    <p:extLst>
      <p:ext uri="{BB962C8B-B14F-4D97-AF65-F5344CB8AC3E}">
        <p14:creationId xmlns:p14="http://schemas.microsoft.com/office/powerpoint/2010/main" val="29322505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البحث العلمي</a:t>
            </a:r>
            <a:endPar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p:txBody>
          <a:bodyPr/>
          <a:lstStyle/>
          <a:p>
            <a:pPr marL="0" indent="0">
              <a:buNone/>
            </a:pPr>
            <a:r>
              <a:rPr lang="ar-IQ" dirty="0" err="1"/>
              <a:t>ھﻮ</a:t>
            </a:r>
            <a:r>
              <a:rPr lang="ar-IQ" dirty="0"/>
              <a:t> </a:t>
            </a:r>
            <a:r>
              <a:rPr lang="ar-IQ" dirty="0" err="1"/>
              <a:t>ﻋﻤﻠﯿﺔ</a:t>
            </a:r>
            <a:r>
              <a:rPr lang="ar-IQ" dirty="0"/>
              <a:t> </a:t>
            </a:r>
            <a:r>
              <a:rPr lang="ar-IQ" dirty="0" err="1"/>
              <a:t>ﻣﻨﻈﻤﺔ</a:t>
            </a:r>
            <a:r>
              <a:rPr lang="ar-IQ" dirty="0"/>
              <a:t> </a:t>
            </a:r>
            <a:r>
              <a:rPr lang="ar-IQ" dirty="0" err="1"/>
              <a:t>ﺗﮭﺪف</a:t>
            </a:r>
            <a:r>
              <a:rPr lang="ar-IQ" dirty="0"/>
              <a:t> </a:t>
            </a:r>
            <a:r>
              <a:rPr lang="ar-IQ" dirty="0" err="1"/>
              <a:t>إﻟﻰ</a:t>
            </a:r>
            <a:r>
              <a:rPr lang="ar-IQ" dirty="0"/>
              <a:t> </a:t>
            </a:r>
            <a:r>
              <a:rPr lang="ar-IQ" dirty="0" err="1"/>
              <a:t>اﻟﺘﻮﺻﻞ</a:t>
            </a:r>
            <a:r>
              <a:rPr lang="ar-IQ" dirty="0"/>
              <a:t> </a:t>
            </a:r>
            <a:r>
              <a:rPr lang="ar-IQ" dirty="0" err="1"/>
              <a:t>ﻟﺤﻠﻮل</a:t>
            </a:r>
            <a:r>
              <a:rPr lang="ar-IQ" dirty="0"/>
              <a:t> </a:t>
            </a:r>
            <a:r>
              <a:rPr lang="ar-IQ" dirty="0" err="1"/>
              <a:t>إﻟﻰ</a:t>
            </a:r>
            <a:r>
              <a:rPr lang="ar-IQ" dirty="0"/>
              <a:t> </a:t>
            </a:r>
            <a:r>
              <a:rPr lang="ar-IQ" dirty="0" err="1"/>
              <a:t>ﻣﺸﻜﻼت</a:t>
            </a:r>
            <a:r>
              <a:rPr lang="ar-IQ" dirty="0"/>
              <a:t> </a:t>
            </a:r>
            <a:r>
              <a:rPr lang="ar-IQ" dirty="0" err="1"/>
              <a:t>ﻣﺤﺪدة</a:t>
            </a:r>
            <a:r>
              <a:rPr lang="ar-IQ" dirty="0"/>
              <a:t> أو </a:t>
            </a:r>
            <a:r>
              <a:rPr lang="ar-IQ" dirty="0" err="1"/>
              <a:t>إﺟﺎﺑﺔ</a:t>
            </a:r>
            <a:r>
              <a:rPr lang="ar-IQ" dirty="0"/>
              <a:t> </a:t>
            </a:r>
            <a:r>
              <a:rPr lang="ar-IQ" dirty="0" err="1"/>
              <a:t>ﻋﻦ</a:t>
            </a:r>
            <a:r>
              <a:rPr lang="ar-IQ" dirty="0"/>
              <a:t> </a:t>
            </a:r>
            <a:r>
              <a:rPr lang="ar-IQ" dirty="0" err="1"/>
              <a:t>ﺗﺴﺎؤﻻت</a:t>
            </a:r>
            <a:r>
              <a:rPr lang="ar-IQ" dirty="0"/>
              <a:t> </a:t>
            </a:r>
            <a:r>
              <a:rPr lang="ar-IQ" dirty="0" err="1"/>
              <a:t>ﻣﻌﯿﻨﺔ</a:t>
            </a:r>
            <a:r>
              <a:rPr lang="ar-IQ" dirty="0"/>
              <a:t> </a:t>
            </a:r>
            <a:r>
              <a:rPr lang="ar-IQ" dirty="0" err="1"/>
              <a:t>ﺑﺎﺳﺘﺨﺪام</a:t>
            </a:r>
            <a:r>
              <a:rPr lang="ar-IQ" dirty="0"/>
              <a:t> </a:t>
            </a:r>
            <a:r>
              <a:rPr lang="ar-IQ" dirty="0" err="1"/>
              <a:t>أﺳﺎﻟﯿﺐ</a:t>
            </a:r>
            <a:r>
              <a:rPr lang="ar-IQ" dirty="0"/>
              <a:t> </a:t>
            </a:r>
            <a:r>
              <a:rPr lang="ar-IQ" dirty="0" err="1"/>
              <a:t>ﻣﻌﯿﻨﺔ</a:t>
            </a:r>
            <a:r>
              <a:rPr lang="ar-IQ" dirty="0"/>
              <a:t> </a:t>
            </a:r>
            <a:r>
              <a:rPr lang="ar-IQ" dirty="0" err="1"/>
              <a:t>ﯾﻤﻜﻦ</a:t>
            </a:r>
            <a:r>
              <a:rPr lang="ar-IQ" dirty="0"/>
              <a:t> إن </a:t>
            </a:r>
            <a:r>
              <a:rPr lang="ar-IQ" dirty="0" err="1"/>
              <a:t>ﺗﺆدي</a:t>
            </a:r>
            <a:r>
              <a:rPr lang="ar-IQ" dirty="0"/>
              <a:t> </a:t>
            </a:r>
            <a:r>
              <a:rPr lang="ar-IQ" dirty="0" err="1"/>
              <a:t>إﻟﻰ</a:t>
            </a:r>
            <a:r>
              <a:rPr lang="ar-IQ" dirty="0"/>
              <a:t> </a:t>
            </a:r>
            <a:r>
              <a:rPr lang="ar-IQ" dirty="0" err="1"/>
              <a:t>ﻣﻌﺮﻓﺔ</a:t>
            </a:r>
            <a:r>
              <a:rPr lang="ar-IQ" dirty="0"/>
              <a:t> </a:t>
            </a:r>
            <a:r>
              <a:rPr lang="ar-IQ" dirty="0" err="1"/>
              <a:t>ﻋﻠﻤﯿﺔ</a:t>
            </a:r>
            <a:r>
              <a:rPr lang="ar-IQ" dirty="0"/>
              <a:t> </a:t>
            </a:r>
            <a:r>
              <a:rPr lang="ar-IQ" dirty="0" err="1"/>
              <a:t>ﺟﺪﯾﺪة</a:t>
            </a:r>
            <a:r>
              <a:rPr lang="ar-IQ" dirty="0"/>
              <a:t> ، </a:t>
            </a:r>
            <a:r>
              <a:rPr lang="ar-IQ" dirty="0" err="1"/>
              <a:t>وﻣﻦ</a:t>
            </a:r>
            <a:r>
              <a:rPr lang="ar-IQ" dirty="0"/>
              <a:t> </a:t>
            </a:r>
            <a:r>
              <a:rPr lang="ar-IQ" dirty="0" err="1"/>
              <a:t>ھﺬا</a:t>
            </a:r>
            <a:r>
              <a:rPr lang="ar-IQ" dirty="0"/>
              <a:t> </a:t>
            </a:r>
            <a:r>
              <a:rPr lang="ar-IQ" dirty="0" err="1"/>
              <a:t>اﻟﺘﻌﺮﯾﻒ</a:t>
            </a:r>
            <a:r>
              <a:rPr lang="ar-IQ" dirty="0"/>
              <a:t> </a:t>
            </a:r>
            <a:r>
              <a:rPr lang="ar-IQ" dirty="0" err="1"/>
              <a:t>ﯾﻤﻜﻦ</a:t>
            </a:r>
            <a:r>
              <a:rPr lang="ar-IQ" dirty="0"/>
              <a:t> </a:t>
            </a:r>
            <a:r>
              <a:rPr lang="ar-IQ" dirty="0" err="1"/>
              <a:t>اﺳﺘﻨﺘﺎج</a:t>
            </a:r>
            <a:r>
              <a:rPr lang="ar-IQ" dirty="0"/>
              <a:t> </a:t>
            </a:r>
            <a:r>
              <a:rPr lang="ar-IQ" dirty="0" err="1"/>
              <a:t>ﻣﺎ</a:t>
            </a:r>
            <a:r>
              <a:rPr lang="ar-IQ" dirty="0"/>
              <a:t> </a:t>
            </a:r>
            <a:r>
              <a:rPr lang="ar-IQ" dirty="0" err="1"/>
              <a:t>ﯾﻠﻲ</a:t>
            </a:r>
            <a:r>
              <a:rPr lang="ar-IQ" dirty="0"/>
              <a:t> : </a:t>
            </a:r>
            <a:endParaRPr lang="en-US" dirty="0"/>
          </a:p>
          <a:p>
            <a:pPr marL="0" indent="0">
              <a:buNone/>
            </a:pPr>
            <a:r>
              <a:rPr lang="ar-IQ" b="1" dirty="0" err="1"/>
              <a:t>ﺧﺼﺎﺋﺺ</a:t>
            </a:r>
            <a:r>
              <a:rPr lang="ar-IQ" b="1" dirty="0"/>
              <a:t> </a:t>
            </a:r>
            <a:r>
              <a:rPr lang="ar-IQ" b="1" dirty="0" err="1"/>
              <a:t>ﺍﻟﺒﺤﺚ</a:t>
            </a:r>
            <a:r>
              <a:rPr lang="ar-IQ" b="1" dirty="0"/>
              <a:t> </a:t>
            </a:r>
            <a:r>
              <a:rPr lang="ar-IQ" b="1" dirty="0" err="1"/>
              <a:t>ﺍﻟﻌﻠﻤﻲ</a:t>
            </a:r>
            <a:r>
              <a:rPr lang="ar-IQ" b="1" dirty="0"/>
              <a:t> : </a:t>
            </a:r>
            <a:r>
              <a:rPr lang="ar-IQ" b="1" dirty="0" err="1"/>
              <a:t>ﯾﺘﻤﯿﺰ</a:t>
            </a:r>
            <a:r>
              <a:rPr lang="ar-IQ" b="1" dirty="0"/>
              <a:t> </a:t>
            </a:r>
            <a:r>
              <a:rPr lang="ar-IQ" b="1" dirty="0" err="1"/>
              <a:t>اﻟﺒﺤﺚ</a:t>
            </a:r>
            <a:r>
              <a:rPr lang="ar-IQ" b="1" dirty="0"/>
              <a:t> </a:t>
            </a:r>
            <a:r>
              <a:rPr lang="ar-IQ" b="1" dirty="0" err="1"/>
              <a:t>اﻟﻌﻠﻤﻲ</a:t>
            </a:r>
            <a:r>
              <a:rPr lang="ar-IQ" b="1" dirty="0"/>
              <a:t> </a:t>
            </a:r>
            <a:r>
              <a:rPr lang="ar-IQ" b="1" dirty="0" err="1"/>
              <a:t>ﺑﺎﻟﺨﺼﺎﺋﺺ</a:t>
            </a:r>
            <a:r>
              <a:rPr lang="ar-IQ" b="1" dirty="0"/>
              <a:t> </a:t>
            </a:r>
            <a:r>
              <a:rPr lang="ar-IQ" b="1" dirty="0" err="1"/>
              <a:t>اﻵﺗﯿﺔ</a:t>
            </a:r>
            <a:r>
              <a:rPr lang="ar-IQ" b="1" dirty="0"/>
              <a:t> :</a:t>
            </a:r>
            <a:endParaRPr lang="en-US" dirty="0"/>
          </a:p>
          <a:p>
            <a:pPr marL="0" lvl="0" indent="0">
              <a:buNone/>
            </a:pPr>
            <a:r>
              <a:rPr lang="ar-IQ" dirty="0" smtClean="0"/>
              <a:t>1- </a:t>
            </a:r>
            <a:r>
              <a:rPr lang="ar-IQ" dirty="0" err="1" smtClean="0"/>
              <a:t>ﻋﻤﻠﯿﺔ</a:t>
            </a:r>
            <a:r>
              <a:rPr lang="ar-IQ" dirty="0" smtClean="0"/>
              <a:t> </a:t>
            </a:r>
            <a:r>
              <a:rPr lang="ar-IQ" dirty="0" err="1"/>
              <a:t>ﻣﻨﻈﻤﺔ</a:t>
            </a:r>
            <a:r>
              <a:rPr lang="ar-IQ" dirty="0"/>
              <a:t> </a:t>
            </a:r>
            <a:r>
              <a:rPr lang="ar-IQ" dirty="0" err="1"/>
              <a:t>ﺗﺴﻌﻰ</a:t>
            </a:r>
            <a:r>
              <a:rPr lang="ar-IQ" dirty="0"/>
              <a:t> </a:t>
            </a:r>
            <a:r>
              <a:rPr lang="ar-IQ" dirty="0" err="1"/>
              <a:t>اﻟﻮﺻﻮل</a:t>
            </a:r>
            <a:r>
              <a:rPr lang="ar-IQ" dirty="0"/>
              <a:t> </a:t>
            </a:r>
            <a:r>
              <a:rPr lang="ar-IQ" dirty="0" err="1"/>
              <a:t>إﻟﻰ</a:t>
            </a:r>
            <a:r>
              <a:rPr lang="ar-IQ" dirty="0"/>
              <a:t> </a:t>
            </a:r>
            <a:r>
              <a:rPr lang="ar-IQ" dirty="0" err="1"/>
              <a:t>اﻟﺤﻘﯿﻘﺔ</a:t>
            </a:r>
            <a:r>
              <a:rPr lang="ar-IQ" dirty="0"/>
              <a:t> .</a:t>
            </a:r>
            <a:endParaRPr lang="en-US" dirty="0"/>
          </a:p>
          <a:p>
            <a:pPr marL="0" lvl="0" indent="0">
              <a:buNone/>
            </a:pPr>
            <a:r>
              <a:rPr lang="ar-IQ" dirty="0" smtClean="0"/>
              <a:t>2- </a:t>
            </a:r>
            <a:r>
              <a:rPr lang="ar-IQ" dirty="0" err="1" smtClean="0"/>
              <a:t>ﻋﻤﻠﯿﺔ</a:t>
            </a:r>
            <a:r>
              <a:rPr lang="ar-IQ" dirty="0" smtClean="0"/>
              <a:t> </a:t>
            </a:r>
            <a:r>
              <a:rPr lang="ar-IQ" dirty="0" err="1"/>
              <a:t>ﻣﻨﻄﻘﯿﺔ</a:t>
            </a:r>
            <a:r>
              <a:rPr lang="ar-IQ" dirty="0"/>
              <a:t> </a:t>
            </a:r>
            <a:r>
              <a:rPr lang="ar-IQ" dirty="0" err="1"/>
              <a:t>ﯾﺴﻌﻰ</a:t>
            </a:r>
            <a:r>
              <a:rPr lang="ar-IQ" dirty="0"/>
              <a:t> </a:t>
            </a:r>
            <a:r>
              <a:rPr lang="ar-IQ" dirty="0" err="1"/>
              <a:t>اﻟﺒﺎﺣﺚ</a:t>
            </a:r>
            <a:r>
              <a:rPr lang="ar-IQ" dirty="0"/>
              <a:t> </a:t>
            </a:r>
            <a:r>
              <a:rPr lang="ar-IQ" dirty="0" err="1"/>
              <a:t>ﻣﻦ</a:t>
            </a:r>
            <a:r>
              <a:rPr lang="ar-IQ" dirty="0"/>
              <a:t> </a:t>
            </a:r>
            <a:r>
              <a:rPr lang="ar-IQ" dirty="0" err="1"/>
              <a:t>ﺧﻼﻟﮭﺎ</a:t>
            </a:r>
            <a:r>
              <a:rPr lang="ar-IQ" dirty="0"/>
              <a:t> </a:t>
            </a:r>
            <a:r>
              <a:rPr lang="ar-IQ" dirty="0" err="1"/>
              <a:t>ﻟﻠﻮﺻﻮل</a:t>
            </a:r>
            <a:r>
              <a:rPr lang="ar-IQ" dirty="0"/>
              <a:t> </a:t>
            </a:r>
            <a:r>
              <a:rPr lang="ar-IQ" dirty="0" err="1"/>
              <a:t>إﻟﻰ</a:t>
            </a:r>
            <a:r>
              <a:rPr lang="ar-IQ" dirty="0"/>
              <a:t> </a:t>
            </a:r>
            <a:r>
              <a:rPr lang="ar-IQ" dirty="0" err="1"/>
              <a:t>ﺣﻠﻮل</a:t>
            </a:r>
            <a:r>
              <a:rPr lang="ar-IQ" dirty="0"/>
              <a:t> </a:t>
            </a:r>
            <a:r>
              <a:rPr lang="ar-IQ" dirty="0" err="1"/>
              <a:t>ﻣﺸﻜﻼﺗﮫ</a:t>
            </a:r>
            <a:r>
              <a:rPr lang="ar-IQ" dirty="0"/>
              <a:t> </a:t>
            </a:r>
            <a:r>
              <a:rPr lang="ar-IQ" dirty="0" err="1"/>
              <a:t>ﺑﺨﻄﻮات</a:t>
            </a:r>
            <a:r>
              <a:rPr lang="ar-IQ" dirty="0"/>
              <a:t> </a:t>
            </a:r>
            <a:r>
              <a:rPr lang="ar-IQ" dirty="0" err="1"/>
              <a:t>ﻏﯿﺮ</a:t>
            </a:r>
            <a:r>
              <a:rPr lang="ar-IQ" dirty="0"/>
              <a:t> </a:t>
            </a:r>
            <a:r>
              <a:rPr lang="ar-IQ" dirty="0" err="1"/>
              <a:t>ﻣﺘﻨﺎﻗﻀﺔ</a:t>
            </a:r>
            <a:r>
              <a:rPr lang="ar-IQ" dirty="0"/>
              <a:t> </a:t>
            </a:r>
            <a:r>
              <a:rPr lang="ar-IQ" dirty="0" err="1"/>
              <a:t>ﺗﺪﻋﻢ</a:t>
            </a:r>
            <a:r>
              <a:rPr lang="ar-IQ" dirty="0"/>
              <a:t> </a:t>
            </a:r>
            <a:r>
              <a:rPr lang="ar-IQ" dirty="0" err="1"/>
              <a:t>ﺑﻌﻀﮭﺎ</a:t>
            </a:r>
            <a:r>
              <a:rPr lang="ar-IQ" dirty="0"/>
              <a:t> </a:t>
            </a:r>
            <a:r>
              <a:rPr lang="ar-IQ" dirty="0" err="1"/>
              <a:t>ﺑﻌﻀﺎ</a:t>
            </a:r>
            <a:r>
              <a:rPr lang="ar-IQ" dirty="0"/>
              <a:t> . </a:t>
            </a:r>
            <a:endParaRPr lang="en-US" dirty="0"/>
          </a:p>
          <a:p>
            <a:pPr marL="0" lvl="0" indent="0">
              <a:buNone/>
            </a:pPr>
            <a:r>
              <a:rPr lang="ar-IQ" dirty="0" smtClean="0"/>
              <a:t>3- </a:t>
            </a:r>
            <a:r>
              <a:rPr lang="ar-IQ" dirty="0" err="1" smtClean="0"/>
              <a:t>ﻋﻤﻠﯿﺔ</a:t>
            </a:r>
            <a:r>
              <a:rPr lang="ar-IQ" dirty="0" smtClean="0"/>
              <a:t> </a:t>
            </a:r>
            <a:r>
              <a:rPr lang="ar-IQ" dirty="0" err="1"/>
              <a:t>ﺗﺠﺮﯾﺒﯿﺔ</a:t>
            </a:r>
            <a:r>
              <a:rPr lang="ar-IQ" dirty="0"/>
              <a:t> </a:t>
            </a:r>
            <a:r>
              <a:rPr lang="ar-IQ" dirty="0" err="1"/>
              <a:t>ﺗﺘﺒﻊ</a:t>
            </a:r>
            <a:r>
              <a:rPr lang="ar-IQ" dirty="0"/>
              <a:t> </a:t>
            </a:r>
            <a:r>
              <a:rPr lang="ar-IQ" dirty="0" err="1"/>
              <a:t>ﻣﻦ</a:t>
            </a:r>
            <a:r>
              <a:rPr lang="ar-IQ" dirty="0"/>
              <a:t> </a:t>
            </a:r>
            <a:r>
              <a:rPr lang="ar-IQ" dirty="0" err="1"/>
              <a:t>اﻟﻮاﻗﻊ</a:t>
            </a:r>
            <a:r>
              <a:rPr lang="ar-IQ" dirty="0"/>
              <a:t> </a:t>
            </a:r>
            <a:r>
              <a:rPr lang="ar-IQ" dirty="0" err="1"/>
              <a:t>وﺗﻨﺘﮭﻲ</a:t>
            </a:r>
            <a:r>
              <a:rPr lang="ar-IQ" dirty="0"/>
              <a:t> </a:t>
            </a:r>
            <a:r>
              <a:rPr lang="ar-IQ" dirty="0" err="1"/>
              <a:t>ﺑﮫ</a:t>
            </a:r>
            <a:r>
              <a:rPr lang="ar-IQ" dirty="0"/>
              <a:t>  .</a:t>
            </a:r>
            <a:endParaRPr lang="en-US" dirty="0"/>
          </a:p>
          <a:p>
            <a:pPr marL="0" lvl="0" indent="0">
              <a:buNone/>
            </a:pPr>
            <a:r>
              <a:rPr lang="ar-IQ" dirty="0" smtClean="0"/>
              <a:t>4- </a:t>
            </a:r>
            <a:r>
              <a:rPr lang="ar-IQ" dirty="0" err="1" smtClean="0"/>
              <a:t>ﻋﻤﻠﯿﺔ</a:t>
            </a:r>
            <a:r>
              <a:rPr lang="ar-IQ" dirty="0" smtClean="0"/>
              <a:t> </a:t>
            </a:r>
            <a:r>
              <a:rPr lang="ar-IQ" dirty="0" err="1"/>
              <a:t>ﻣﻮﺛﻮﻗﺔ</a:t>
            </a:r>
            <a:r>
              <a:rPr lang="ar-IQ" dirty="0"/>
              <a:t> </a:t>
            </a:r>
            <a:r>
              <a:rPr lang="ar-IQ" dirty="0" err="1"/>
              <a:t>ﻗﺎﺑﻠﺔ</a:t>
            </a:r>
            <a:r>
              <a:rPr lang="ar-IQ" dirty="0"/>
              <a:t> </a:t>
            </a:r>
            <a:r>
              <a:rPr lang="ar-IQ" dirty="0" err="1"/>
              <a:t>ﻟﻠﺘﻜﺮار</a:t>
            </a:r>
            <a:r>
              <a:rPr lang="ar-IQ" dirty="0"/>
              <a:t> </a:t>
            </a:r>
            <a:r>
              <a:rPr lang="ar-IQ" dirty="0" err="1"/>
              <a:t>واﻟﻮﺻﻮل</a:t>
            </a:r>
            <a:r>
              <a:rPr lang="ar-IQ" dirty="0"/>
              <a:t> </a:t>
            </a:r>
            <a:r>
              <a:rPr lang="ar-IQ" dirty="0" err="1"/>
              <a:t>إﻟﻰ</a:t>
            </a:r>
            <a:r>
              <a:rPr lang="ar-IQ" dirty="0"/>
              <a:t> </a:t>
            </a:r>
            <a:r>
              <a:rPr lang="ar-IQ" dirty="0" err="1"/>
              <a:t>ﻧﻔﺲ</a:t>
            </a:r>
            <a:r>
              <a:rPr lang="ar-IQ" dirty="0"/>
              <a:t> </a:t>
            </a:r>
            <a:r>
              <a:rPr lang="ar-IQ" dirty="0" err="1"/>
              <a:t>اﻟﻨﺘﺎﺋﺞ</a:t>
            </a:r>
            <a:r>
              <a:rPr lang="ar-IQ" dirty="0"/>
              <a:t>  . </a:t>
            </a:r>
            <a:endParaRPr lang="en-US" dirty="0"/>
          </a:p>
          <a:p>
            <a:pPr marL="0" lvl="0" indent="0">
              <a:buNone/>
            </a:pPr>
            <a:r>
              <a:rPr lang="ar-IQ" dirty="0" smtClean="0"/>
              <a:t>5- </a:t>
            </a:r>
            <a:r>
              <a:rPr lang="ar-IQ" dirty="0" err="1" smtClean="0"/>
              <a:t>ﻋﻤﻠﯿﺔ</a:t>
            </a:r>
            <a:r>
              <a:rPr lang="ar-IQ" dirty="0" smtClean="0"/>
              <a:t> </a:t>
            </a:r>
            <a:r>
              <a:rPr lang="ar-IQ" dirty="0" err="1"/>
              <a:t>ﻣﻮﺟﮭﺔ</a:t>
            </a:r>
            <a:r>
              <a:rPr lang="ar-IQ" dirty="0"/>
              <a:t> </a:t>
            </a:r>
            <a:r>
              <a:rPr lang="ar-IQ" dirty="0" err="1"/>
              <a:t>ﻟﺘﺤﺪﯾﺚ</a:t>
            </a:r>
            <a:r>
              <a:rPr lang="ar-IQ" dirty="0"/>
              <a:t> أو </a:t>
            </a:r>
            <a:r>
              <a:rPr lang="ar-IQ" dirty="0" err="1"/>
              <a:t>ﺗﻌﺪﯾﻞ</a:t>
            </a:r>
            <a:r>
              <a:rPr lang="ar-IQ" dirty="0"/>
              <a:t> أو </a:t>
            </a:r>
            <a:r>
              <a:rPr lang="ar-IQ" dirty="0" err="1"/>
              <a:t>زﯾﺎدة</a:t>
            </a:r>
            <a:r>
              <a:rPr lang="ar-IQ" dirty="0"/>
              <a:t> </a:t>
            </a:r>
            <a:r>
              <a:rPr lang="ar-IQ" dirty="0" err="1"/>
              <a:t>اﻟﻤﻌﺮﻓﺔ</a:t>
            </a:r>
            <a:r>
              <a:rPr lang="ar-IQ" dirty="0"/>
              <a:t> </a:t>
            </a:r>
            <a:r>
              <a:rPr lang="ar-IQ" dirty="0" err="1"/>
              <a:t>اﻹﻧﺴﺎﻧﯿﺔ</a:t>
            </a:r>
            <a:r>
              <a:rPr lang="ar-IQ" dirty="0"/>
              <a:t> .</a:t>
            </a:r>
            <a:endParaRPr lang="en-US" dirty="0"/>
          </a:p>
          <a:p>
            <a:endParaRPr lang="ar-IQ" dirty="0"/>
          </a:p>
        </p:txBody>
      </p:sp>
    </p:spTree>
    <p:extLst>
      <p:ext uri="{BB962C8B-B14F-4D97-AF65-F5344CB8AC3E}">
        <p14:creationId xmlns:p14="http://schemas.microsoft.com/office/powerpoint/2010/main" val="31752228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ﺃﻫﺪﺍﻑ</a:t>
            </a: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ﺍﻟﺒﺤﺚ</a:t>
            </a: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ﺍﻟﻌﻠﻤﻲ</a:t>
            </a:r>
            <a:endPar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p:txBody>
          <a:bodyPr>
            <a:noAutofit/>
          </a:bodyPr>
          <a:lstStyle/>
          <a:p>
            <a:pPr marL="0" indent="0" algn="just">
              <a:buNone/>
            </a:pPr>
            <a:r>
              <a:rPr lang="ar-IQ" sz="2000" dirty="0" smtClean="0"/>
              <a:t>1- </a:t>
            </a:r>
            <a:r>
              <a:rPr lang="ar-IQ" sz="2000" dirty="0" err="1"/>
              <a:t>اﻟﻜﺸﻒ</a:t>
            </a:r>
            <a:r>
              <a:rPr lang="ar-IQ" sz="2000" dirty="0"/>
              <a:t> </a:t>
            </a:r>
            <a:r>
              <a:rPr lang="ar-IQ" sz="2000" dirty="0" err="1"/>
              <a:t>ﻋﻦ</a:t>
            </a:r>
            <a:r>
              <a:rPr lang="ar-IQ" sz="2000" dirty="0"/>
              <a:t> </a:t>
            </a:r>
            <a:r>
              <a:rPr lang="ar-IQ" sz="2000" dirty="0" err="1"/>
              <a:t>اﻟﺤﻘﺎﺋﻖ</a:t>
            </a:r>
            <a:r>
              <a:rPr lang="ar-IQ" sz="2000" dirty="0"/>
              <a:t> </a:t>
            </a:r>
            <a:r>
              <a:rPr lang="ar-IQ" sz="2000" dirty="0" err="1"/>
              <a:t>واﻟﻤﺒﺎدئ</a:t>
            </a:r>
            <a:r>
              <a:rPr lang="ar-IQ" sz="2000" dirty="0"/>
              <a:t> </a:t>
            </a:r>
            <a:r>
              <a:rPr lang="ar-IQ" sz="2000" dirty="0" err="1"/>
              <a:t>واﻟﻘﻮاﻧﯿﻦ</a:t>
            </a:r>
            <a:r>
              <a:rPr lang="ar-IQ" sz="2000" dirty="0"/>
              <a:t> </a:t>
            </a:r>
            <a:r>
              <a:rPr lang="ar-IQ" sz="2000" dirty="0" err="1"/>
              <a:t>اﻟﺘﻲ</a:t>
            </a:r>
            <a:r>
              <a:rPr lang="ar-IQ" sz="2000" dirty="0"/>
              <a:t> </a:t>
            </a:r>
            <a:r>
              <a:rPr lang="ar-IQ" sz="2000" dirty="0" err="1"/>
              <a:t>ﺗﻔﯿﺪ</a:t>
            </a:r>
            <a:r>
              <a:rPr lang="ar-IQ" sz="2000" dirty="0"/>
              <a:t> </a:t>
            </a:r>
            <a:r>
              <a:rPr lang="ar-IQ" sz="2000" dirty="0" err="1"/>
              <a:t>اﻹﻧﺴﺎن</a:t>
            </a:r>
            <a:r>
              <a:rPr lang="ar-IQ" sz="2000" dirty="0"/>
              <a:t> </a:t>
            </a:r>
            <a:r>
              <a:rPr lang="ar-IQ" sz="2000" dirty="0" err="1"/>
              <a:t>ﻓﻲ</a:t>
            </a:r>
            <a:r>
              <a:rPr lang="ar-IQ" sz="2000" dirty="0"/>
              <a:t> </a:t>
            </a:r>
            <a:r>
              <a:rPr lang="ar-IQ" sz="2000" dirty="0" err="1"/>
              <a:t>ﺣﻞ</a:t>
            </a:r>
            <a:r>
              <a:rPr lang="ar-IQ" sz="2000" dirty="0"/>
              <a:t> </a:t>
            </a:r>
            <a:r>
              <a:rPr lang="ar-IQ" sz="2000" dirty="0" err="1"/>
              <a:t>ﻣﺸﻜﻼﺗﮫ</a:t>
            </a:r>
            <a:r>
              <a:rPr lang="ar-IQ" sz="2000" dirty="0"/>
              <a:t> .</a:t>
            </a:r>
            <a:endParaRPr lang="en-US" sz="2000" dirty="0"/>
          </a:p>
          <a:p>
            <a:pPr marL="0" indent="0" algn="just">
              <a:buNone/>
            </a:pPr>
            <a:r>
              <a:rPr lang="ar-IQ" sz="2000" dirty="0" smtClean="0"/>
              <a:t>2- </a:t>
            </a:r>
            <a:r>
              <a:rPr lang="ar-IQ" sz="2000" dirty="0" err="1"/>
              <a:t>اﻟﺘﺤﻠﯿﻞ</a:t>
            </a:r>
            <a:r>
              <a:rPr lang="ar-IQ" sz="2000" dirty="0"/>
              <a:t> </a:t>
            </a:r>
            <a:r>
              <a:rPr lang="ar-IQ" sz="2000" dirty="0" err="1"/>
              <a:t>اﻟﻨﻘﺪي</a:t>
            </a:r>
            <a:r>
              <a:rPr lang="ar-IQ" sz="2000" dirty="0"/>
              <a:t> </a:t>
            </a:r>
            <a:r>
              <a:rPr lang="ar-IQ" sz="2000" dirty="0" err="1"/>
              <a:t>ﻟﻶراء</a:t>
            </a:r>
            <a:r>
              <a:rPr lang="ar-IQ" sz="2000" dirty="0"/>
              <a:t> </a:t>
            </a:r>
            <a:r>
              <a:rPr lang="ar-IQ" sz="2000" dirty="0" err="1"/>
              <a:t>واﻷﻓﻜﺎر</a:t>
            </a:r>
            <a:r>
              <a:rPr lang="ar-IQ" sz="2000" dirty="0"/>
              <a:t> </a:t>
            </a:r>
            <a:r>
              <a:rPr lang="ar-IQ" sz="2000" dirty="0" err="1"/>
              <a:t>واﻟﻤﺬاھﺐ</a:t>
            </a:r>
            <a:r>
              <a:rPr lang="ar-IQ" sz="2000" dirty="0"/>
              <a:t> </a:t>
            </a:r>
            <a:r>
              <a:rPr lang="ar-IQ" sz="2000" dirty="0" err="1"/>
              <a:t>اﻟﻔﻜﺮﯾﺔ</a:t>
            </a:r>
            <a:r>
              <a:rPr lang="ar-IQ" sz="2000" dirty="0"/>
              <a:t> . </a:t>
            </a:r>
            <a:endParaRPr lang="en-US" sz="2000" dirty="0"/>
          </a:p>
          <a:p>
            <a:pPr marL="0" indent="0" algn="just">
              <a:buNone/>
            </a:pPr>
            <a:r>
              <a:rPr lang="ar-IQ" sz="2000" dirty="0" smtClean="0"/>
              <a:t>3- </a:t>
            </a:r>
            <a:r>
              <a:rPr lang="ar-IQ" sz="2000" dirty="0" err="1"/>
              <a:t>ﺣﻞ</a:t>
            </a:r>
            <a:r>
              <a:rPr lang="ar-IQ" sz="2000" dirty="0"/>
              <a:t> </a:t>
            </a:r>
            <a:r>
              <a:rPr lang="ar-IQ" sz="2000" dirty="0" err="1"/>
              <a:t>اﻟﻤﺸﻜﻼت</a:t>
            </a:r>
            <a:r>
              <a:rPr lang="ar-IQ" sz="2000" dirty="0"/>
              <a:t> </a:t>
            </a:r>
            <a:r>
              <a:rPr lang="ar-IQ" sz="2000" dirty="0" err="1"/>
              <a:t>اﻻﻗﺘﺼﺎدﯾﺔ</a:t>
            </a:r>
            <a:r>
              <a:rPr lang="ar-IQ" sz="2000" dirty="0"/>
              <a:t> </a:t>
            </a:r>
            <a:r>
              <a:rPr lang="ar-IQ" sz="2000" dirty="0" err="1"/>
              <a:t>واﻻﺟﺘﻤﺎﻋﯿﺔ</a:t>
            </a:r>
            <a:r>
              <a:rPr lang="ar-IQ" sz="2000" dirty="0"/>
              <a:t> </a:t>
            </a:r>
            <a:r>
              <a:rPr lang="ar-IQ" sz="2000" dirty="0" err="1"/>
              <a:t>واﻟﺒﯿﺌﯿﺔ</a:t>
            </a:r>
            <a:r>
              <a:rPr lang="ar-IQ" sz="2000" dirty="0"/>
              <a:t> </a:t>
            </a:r>
            <a:r>
              <a:rPr lang="ar-IQ" sz="2000" dirty="0" err="1"/>
              <a:t>واﻟﺼﺤﯿﺔ</a:t>
            </a:r>
            <a:r>
              <a:rPr lang="ar-IQ" sz="2000" dirty="0"/>
              <a:t> </a:t>
            </a:r>
            <a:r>
              <a:rPr lang="ar-IQ" sz="2000" dirty="0" err="1" smtClean="0"/>
              <a:t>واﻟﺰراﻋﯿﺔ</a:t>
            </a:r>
            <a:r>
              <a:rPr lang="ar-IQ" sz="2000" dirty="0" smtClean="0"/>
              <a:t> </a:t>
            </a:r>
            <a:r>
              <a:rPr lang="ar-IQ" sz="2000" dirty="0" err="1" smtClean="0"/>
              <a:t>واﻟﺘﻌﻠﯿﻤﯿﺔ</a:t>
            </a:r>
            <a:r>
              <a:rPr lang="ar-IQ" sz="2000" dirty="0" smtClean="0"/>
              <a:t> </a:t>
            </a:r>
            <a:r>
              <a:rPr lang="ar-IQ" sz="2000" dirty="0" err="1"/>
              <a:t>وﻏﯿﺮھﺎ</a:t>
            </a:r>
            <a:r>
              <a:rPr lang="ar-IQ" sz="2000" dirty="0"/>
              <a:t> . </a:t>
            </a:r>
            <a:endParaRPr lang="en-US" sz="2000" dirty="0"/>
          </a:p>
          <a:p>
            <a:pPr marL="0" indent="0" algn="just">
              <a:buNone/>
            </a:pPr>
            <a:r>
              <a:rPr lang="ar-IQ" sz="2000" dirty="0" smtClean="0"/>
              <a:t>4- </a:t>
            </a:r>
            <a:r>
              <a:rPr lang="ar-IQ" sz="2000" dirty="0" err="1"/>
              <a:t>ﺗﻔﺴﯿﺮ</a:t>
            </a:r>
            <a:r>
              <a:rPr lang="ar-IQ" sz="2000" dirty="0"/>
              <a:t> </a:t>
            </a:r>
            <a:r>
              <a:rPr lang="ar-IQ" sz="2000" dirty="0" err="1"/>
              <a:t>اﻟﻈﻮاھﺮ</a:t>
            </a:r>
            <a:r>
              <a:rPr lang="ar-IQ" sz="2000" dirty="0"/>
              <a:t> </a:t>
            </a:r>
            <a:r>
              <a:rPr lang="ar-IQ" sz="2000" dirty="0" err="1"/>
              <a:t>اﻟﻄﺒﯿﻌﯿﺔ</a:t>
            </a:r>
            <a:r>
              <a:rPr lang="ar-IQ" sz="2000" dirty="0"/>
              <a:t> </a:t>
            </a:r>
            <a:r>
              <a:rPr lang="ar-IQ" sz="2000" dirty="0" err="1"/>
              <a:t>واﻟﺘﻨﺒؤ</a:t>
            </a:r>
            <a:r>
              <a:rPr lang="ar-IQ" sz="2000" dirty="0"/>
              <a:t> </a:t>
            </a:r>
            <a:r>
              <a:rPr lang="ar-IQ" sz="2000" dirty="0" err="1"/>
              <a:t>ﺑﮭﺎ</a:t>
            </a:r>
            <a:r>
              <a:rPr lang="ar-IQ" sz="2000" dirty="0"/>
              <a:t> </a:t>
            </a:r>
            <a:r>
              <a:rPr lang="ar-IQ" sz="2000" dirty="0" err="1"/>
              <a:t>وﺿﺒﻄﮭﺎ</a:t>
            </a:r>
            <a:r>
              <a:rPr lang="ar-IQ" sz="2000" dirty="0"/>
              <a:t>  .</a:t>
            </a:r>
            <a:endParaRPr lang="en-US" sz="2000" dirty="0"/>
          </a:p>
          <a:p>
            <a:pPr marL="0" indent="0" algn="just">
              <a:buNone/>
            </a:pPr>
            <a:r>
              <a:rPr lang="ar-IQ" sz="2000" dirty="0" smtClean="0"/>
              <a:t>5- </a:t>
            </a:r>
            <a:r>
              <a:rPr lang="ar-IQ" sz="2000" dirty="0" err="1"/>
              <a:t>ﺗﻌﺪﯾﻞ</a:t>
            </a:r>
            <a:r>
              <a:rPr lang="ar-IQ" sz="2000" dirty="0"/>
              <a:t> </a:t>
            </a:r>
            <a:r>
              <a:rPr lang="ar-IQ" sz="2000" dirty="0" err="1"/>
              <a:t>وﺗﻐﯿﯿﺮ</a:t>
            </a:r>
            <a:r>
              <a:rPr lang="ar-IQ" sz="2000" dirty="0"/>
              <a:t> </a:t>
            </a:r>
            <a:r>
              <a:rPr lang="ar-IQ" sz="2000" dirty="0" err="1"/>
              <a:t>اﻟﻤﻌﻠﻮﻣﺎت</a:t>
            </a:r>
            <a:r>
              <a:rPr lang="ar-IQ" sz="2000" dirty="0"/>
              <a:t> </a:t>
            </a:r>
            <a:r>
              <a:rPr lang="ar-IQ" sz="2000" dirty="0" err="1"/>
              <a:t>ﻏﯿﺮ</a:t>
            </a:r>
            <a:r>
              <a:rPr lang="ar-IQ" sz="2000" dirty="0"/>
              <a:t> </a:t>
            </a:r>
            <a:r>
              <a:rPr lang="ar-IQ" sz="2000" dirty="0" err="1"/>
              <a:t>اﻟﺪﻗﯿﻘﺔ</a:t>
            </a:r>
            <a:r>
              <a:rPr lang="ar-IQ" sz="2000" dirty="0"/>
              <a:t> </a:t>
            </a:r>
            <a:r>
              <a:rPr lang="ar-IQ" sz="2000" dirty="0" err="1"/>
              <a:t>ﻋﻦ</a:t>
            </a:r>
            <a:r>
              <a:rPr lang="ar-IQ" sz="2000" dirty="0"/>
              <a:t> </a:t>
            </a:r>
            <a:r>
              <a:rPr lang="ar-IQ" sz="2000" dirty="0" err="1"/>
              <a:t>اﻟﻈﻮاھﺮ</a:t>
            </a:r>
            <a:r>
              <a:rPr lang="ar-IQ" sz="2000" dirty="0"/>
              <a:t> </a:t>
            </a:r>
            <a:r>
              <a:rPr lang="ar-IQ" sz="2000" dirty="0" err="1"/>
              <a:t>اﻟﻤﺤﯿﻄﺔ</a:t>
            </a:r>
            <a:r>
              <a:rPr lang="ar-IQ" sz="2000" dirty="0"/>
              <a:t> </a:t>
            </a:r>
            <a:r>
              <a:rPr lang="ar-IQ" sz="2000" dirty="0" err="1"/>
              <a:t>ﺑﺎﻹﻧﺴﺎن</a:t>
            </a:r>
            <a:r>
              <a:rPr lang="ar-IQ" sz="2000" dirty="0"/>
              <a:t>  . </a:t>
            </a:r>
            <a:endParaRPr lang="en-US" sz="2000" dirty="0"/>
          </a:p>
          <a:p>
            <a:pPr marL="0" indent="0" algn="just">
              <a:buNone/>
            </a:pPr>
            <a:r>
              <a:rPr lang="ar-IQ" sz="2000" dirty="0" smtClean="0"/>
              <a:t>6- </a:t>
            </a:r>
            <a:r>
              <a:rPr lang="ar-IQ" sz="2000" dirty="0" err="1"/>
              <a:t>اﻟﺘﺨﻄﯿﻂ</a:t>
            </a:r>
            <a:r>
              <a:rPr lang="ar-IQ" sz="2000" dirty="0"/>
              <a:t> </a:t>
            </a:r>
            <a:r>
              <a:rPr lang="ar-IQ" sz="2000" dirty="0" err="1"/>
              <a:t>ﻟﻠﺘﻐﻠﺐ</a:t>
            </a:r>
            <a:r>
              <a:rPr lang="ar-IQ" sz="2000" dirty="0"/>
              <a:t> </a:t>
            </a:r>
            <a:r>
              <a:rPr lang="ar-IQ" sz="2000" dirty="0" err="1"/>
              <a:t>ﻋﻠﻰ</a:t>
            </a:r>
            <a:r>
              <a:rPr lang="ar-IQ" sz="2000" dirty="0"/>
              <a:t> </a:t>
            </a:r>
            <a:r>
              <a:rPr lang="ar-IQ" sz="2000" dirty="0" err="1"/>
              <a:t>اﻟﺼﻌﻮﺑﺎت</a:t>
            </a:r>
            <a:r>
              <a:rPr lang="ar-IQ" sz="2000" dirty="0"/>
              <a:t> </a:t>
            </a:r>
            <a:r>
              <a:rPr lang="ar-IQ" sz="2000" dirty="0" err="1"/>
              <a:t>اﻟﺘﻲ</a:t>
            </a:r>
            <a:r>
              <a:rPr lang="ar-IQ" sz="2000" dirty="0"/>
              <a:t> </a:t>
            </a:r>
            <a:r>
              <a:rPr lang="ar-IQ" sz="2000" dirty="0" err="1"/>
              <a:t>ﺗﻮاﺟﮫ</a:t>
            </a:r>
            <a:r>
              <a:rPr lang="ar-IQ" sz="2000" dirty="0"/>
              <a:t> </a:t>
            </a:r>
            <a:r>
              <a:rPr lang="ar-IQ" sz="2000" dirty="0" err="1"/>
              <a:t>اﻹﻧﺴﺎن</a:t>
            </a:r>
            <a:r>
              <a:rPr lang="ar-IQ" sz="2000" dirty="0"/>
              <a:t> </a:t>
            </a:r>
            <a:r>
              <a:rPr lang="ar-IQ" sz="2000" dirty="0" err="1"/>
              <a:t>واﻟﺘﻨﺒؤ</a:t>
            </a:r>
            <a:r>
              <a:rPr lang="ar-IQ" sz="2000" dirty="0"/>
              <a:t> </a:t>
            </a:r>
            <a:r>
              <a:rPr lang="ar-IQ" sz="2000" dirty="0" err="1"/>
              <a:t>ﺑﻤﺴﺘﻘﺒﻞ</a:t>
            </a:r>
            <a:r>
              <a:rPr lang="ar-IQ" sz="2000" dirty="0"/>
              <a:t> </a:t>
            </a:r>
            <a:r>
              <a:rPr lang="ar-IQ" sz="2000" dirty="0" err="1"/>
              <a:t>اﻟﺤﯿﺎة</a:t>
            </a:r>
            <a:r>
              <a:rPr lang="ar-IQ" sz="2000" dirty="0"/>
              <a:t> </a:t>
            </a:r>
            <a:r>
              <a:rPr lang="ar-IQ" sz="2000" dirty="0" err="1"/>
              <a:t>اﻹﻧﺴﺎﻧﯿﺔ</a:t>
            </a:r>
            <a:r>
              <a:rPr lang="ar-IQ" sz="2000" dirty="0"/>
              <a:t> </a:t>
            </a:r>
            <a:r>
              <a:rPr lang="ar-IQ" sz="2000" dirty="0" smtClean="0"/>
              <a:t>.</a:t>
            </a:r>
            <a:endParaRPr lang="en-US" sz="2000" dirty="0"/>
          </a:p>
        </p:txBody>
      </p:sp>
    </p:spTree>
    <p:extLst>
      <p:ext uri="{BB962C8B-B14F-4D97-AF65-F5344CB8AC3E}">
        <p14:creationId xmlns:p14="http://schemas.microsoft.com/office/powerpoint/2010/main" val="21468987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ﺍﻻﺗﺠﺎﻫﺎﺕ</a:t>
            </a: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ﺍﻟﻌﻠﻤﻴﺔ</a:t>
            </a: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ﻟﻠﺒﺎﺣﺚ</a:t>
            </a: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p>
        </p:txBody>
      </p:sp>
      <p:sp>
        <p:nvSpPr>
          <p:cNvPr id="3" name="عنصر نائب للمحتوى 2"/>
          <p:cNvSpPr>
            <a:spLocks noGrp="1"/>
          </p:cNvSpPr>
          <p:nvPr>
            <p:ph idx="1"/>
          </p:nvPr>
        </p:nvSpPr>
        <p:spPr/>
        <p:txBody>
          <a:bodyPr>
            <a:noAutofit/>
          </a:bodyPr>
          <a:lstStyle/>
          <a:p>
            <a:pPr marL="0" indent="0" algn="just">
              <a:buNone/>
            </a:pPr>
            <a:r>
              <a:rPr lang="ar-IQ" sz="1600" dirty="0" err="1"/>
              <a:t>ھﻨﺎك</a:t>
            </a:r>
            <a:r>
              <a:rPr lang="ar-IQ" sz="1600" dirty="0"/>
              <a:t> </a:t>
            </a:r>
            <a:r>
              <a:rPr lang="ar-IQ" sz="1600" dirty="0" err="1"/>
              <a:t>ﻋﺪد</a:t>
            </a:r>
            <a:r>
              <a:rPr lang="ar-IQ" sz="1600" dirty="0"/>
              <a:t> </a:t>
            </a:r>
            <a:r>
              <a:rPr lang="ar-IQ" sz="1600" dirty="0" err="1"/>
              <a:t>ﻣﻦ</a:t>
            </a:r>
            <a:r>
              <a:rPr lang="ar-IQ" sz="1600" dirty="0"/>
              <a:t> </a:t>
            </a:r>
            <a:r>
              <a:rPr lang="ar-IQ" sz="1600" dirty="0" err="1"/>
              <a:t>اﻟﺴﻤﺎت</a:t>
            </a:r>
            <a:r>
              <a:rPr lang="ar-IQ" sz="1600" dirty="0"/>
              <a:t> </a:t>
            </a:r>
            <a:r>
              <a:rPr lang="ar-IQ" sz="1600" dirty="0" err="1"/>
              <a:t>اﻟﻤﻤﯿﺰة</a:t>
            </a:r>
            <a:r>
              <a:rPr lang="ar-IQ" sz="1600" dirty="0"/>
              <a:t> </a:t>
            </a:r>
            <a:r>
              <a:rPr lang="ar-IQ" sz="1600" dirty="0" err="1"/>
              <a:t>اﻟﺘﻲ</a:t>
            </a:r>
            <a:r>
              <a:rPr lang="ar-IQ" sz="1600" dirty="0"/>
              <a:t> </a:t>
            </a:r>
            <a:r>
              <a:rPr lang="ar-IQ" sz="1600" dirty="0" err="1"/>
              <a:t>ﯾﻨﺒﻐﻲ</a:t>
            </a:r>
            <a:r>
              <a:rPr lang="ar-IQ" sz="1600" dirty="0"/>
              <a:t> أن </a:t>
            </a:r>
            <a:r>
              <a:rPr lang="ar-IQ" sz="1600" dirty="0" err="1"/>
              <a:t>ﯾﺘﺤﻠﻰ</a:t>
            </a:r>
            <a:r>
              <a:rPr lang="ar-IQ" sz="1600" dirty="0"/>
              <a:t> </a:t>
            </a:r>
            <a:r>
              <a:rPr lang="ar-IQ" sz="1600" dirty="0" err="1"/>
              <a:t>ﺑﮭﺎ</a:t>
            </a:r>
            <a:r>
              <a:rPr lang="ar-IQ" sz="1600" dirty="0"/>
              <a:t> </a:t>
            </a:r>
            <a:r>
              <a:rPr lang="ar-IQ" sz="1600" dirty="0" err="1"/>
              <a:t>اﻟﺒﺎﺣﺚ</a:t>
            </a:r>
            <a:r>
              <a:rPr lang="ar-IQ" sz="1600" dirty="0"/>
              <a:t> </a:t>
            </a:r>
            <a:r>
              <a:rPr lang="ar-IQ" sz="1600" dirty="0" err="1"/>
              <a:t>اﺳﺘﻨﺎداً</a:t>
            </a:r>
            <a:r>
              <a:rPr lang="ar-IQ" sz="1600" dirty="0"/>
              <a:t>  </a:t>
            </a:r>
            <a:r>
              <a:rPr lang="ar-IQ" sz="1600" dirty="0" err="1"/>
              <a:t>إﻟﻰ</a:t>
            </a:r>
            <a:r>
              <a:rPr lang="ar-IQ" sz="1600" dirty="0"/>
              <a:t> </a:t>
            </a:r>
            <a:r>
              <a:rPr lang="ar-IQ" sz="1600" dirty="0" err="1"/>
              <a:t>ﻣﺠﻤﻮﻋﺔ</a:t>
            </a:r>
            <a:r>
              <a:rPr lang="ar-IQ" sz="1600" dirty="0"/>
              <a:t> </a:t>
            </a:r>
            <a:r>
              <a:rPr lang="ar-IQ" sz="1600" dirty="0" err="1"/>
              <a:t>ﻣﻦ</a:t>
            </a:r>
            <a:r>
              <a:rPr lang="ar-IQ" sz="1600" dirty="0"/>
              <a:t> </a:t>
            </a:r>
            <a:r>
              <a:rPr lang="ar-IQ" sz="1600" dirty="0" err="1"/>
              <a:t>اﻻﺗﺠﺎھﺎت</a:t>
            </a:r>
            <a:r>
              <a:rPr lang="ar-IQ" sz="1600" dirty="0"/>
              <a:t> </a:t>
            </a:r>
            <a:r>
              <a:rPr lang="ar-IQ" sz="1600" dirty="0" err="1"/>
              <a:t>اﻟﻌﻠﻤﯿﺔ</a:t>
            </a:r>
            <a:r>
              <a:rPr lang="ar-IQ" sz="1600" dirty="0"/>
              <a:t> </a:t>
            </a:r>
            <a:r>
              <a:rPr lang="ar-IQ" sz="1600" dirty="0" err="1"/>
              <a:t>اﻟﺘﺎﻟﯿﺔ</a:t>
            </a:r>
            <a:r>
              <a:rPr lang="ar-IQ" sz="1600" dirty="0"/>
              <a:t> : </a:t>
            </a:r>
            <a:endParaRPr lang="en-US" sz="1600" dirty="0"/>
          </a:p>
          <a:p>
            <a:pPr marL="0" indent="0" algn="just">
              <a:buNone/>
            </a:pPr>
            <a:r>
              <a:rPr lang="ar-IQ" sz="1600" dirty="0" smtClean="0"/>
              <a:t>1- </a:t>
            </a:r>
            <a:r>
              <a:rPr lang="ar-IQ" sz="1600" dirty="0" err="1"/>
              <a:t>اﻟﺜﻘﺔ</a:t>
            </a:r>
            <a:r>
              <a:rPr lang="ar-IQ" sz="1600" dirty="0"/>
              <a:t> </a:t>
            </a:r>
            <a:r>
              <a:rPr lang="ar-IQ" sz="1600" dirty="0" err="1"/>
              <a:t>ﺑﺎﻟﻌﻠﻢ</a:t>
            </a:r>
            <a:r>
              <a:rPr lang="ar-IQ" sz="1600" dirty="0"/>
              <a:t> </a:t>
            </a:r>
            <a:r>
              <a:rPr lang="ar-IQ" sz="1600" dirty="0" err="1"/>
              <a:t>واﻟﺒﺤﺚ</a:t>
            </a:r>
            <a:r>
              <a:rPr lang="ar-IQ" sz="1600" dirty="0"/>
              <a:t> </a:t>
            </a:r>
            <a:r>
              <a:rPr lang="ar-IQ" sz="1600" dirty="0" err="1"/>
              <a:t>اﻟﻌﻠﻤﻲ</a:t>
            </a:r>
            <a:r>
              <a:rPr lang="ar-IQ" sz="1600" dirty="0"/>
              <a:t> : </a:t>
            </a:r>
            <a:r>
              <a:rPr lang="ar-IQ" sz="1600" dirty="0" err="1"/>
              <a:t>ﻋﻠﻰ</a:t>
            </a:r>
            <a:r>
              <a:rPr lang="ar-IQ" sz="1600" dirty="0"/>
              <a:t> </a:t>
            </a:r>
            <a:r>
              <a:rPr lang="ar-IQ" sz="1600" dirty="0" err="1"/>
              <a:t>اﻟﺒﺎﺣﺚ</a:t>
            </a:r>
            <a:r>
              <a:rPr lang="ar-IQ" sz="1600" dirty="0"/>
              <a:t> أن </a:t>
            </a:r>
            <a:r>
              <a:rPr lang="ar-IQ" sz="1600" dirty="0" err="1"/>
              <a:t>ﯾﺜﻖ</a:t>
            </a:r>
            <a:r>
              <a:rPr lang="ar-IQ" sz="1600" dirty="0"/>
              <a:t> </a:t>
            </a:r>
            <a:r>
              <a:rPr lang="ar-IQ" sz="1600" dirty="0" err="1"/>
              <a:t>ﺑﺄھﻤﯿﺔ</a:t>
            </a:r>
            <a:r>
              <a:rPr lang="ar-IQ" sz="1600" dirty="0"/>
              <a:t> </a:t>
            </a:r>
            <a:r>
              <a:rPr lang="ar-IQ" sz="1600" dirty="0" err="1"/>
              <a:t>اﻟﻌﻠﻢ</a:t>
            </a:r>
            <a:r>
              <a:rPr lang="ar-IQ" sz="1600" dirty="0"/>
              <a:t> </a:t>
            </a:r>
            <a:r>
              <a:rPr lang="ar-IQ" sz="1600" dirty="0" err="1"/>
              <a:t>ﻣﻦ</a:t>
            </a:r>
            <a:r>
              <a:rPr lang="ar-IQ" sz="1600" dirty="0"/>
              <a:t> </a:t>
            </a:r>
            <a:r>
              <a:rPr lang="ar-IQ" sz="1600" dirty="0" err="1"/>
              <a:t>أﺟﻞ</a:t>
            </a:r>
            <a:r>
              <a:rPr lang="ar-IQ" sz="1600" dirty="0"/>
              <a:t> </a:t>
            </a:r>
            <a:r>
              <a:rPr lang="ar-IQ" sz="1600" dirty="0" err="1"/>
              <a:t>إﯾﺠﺎد</a:t>
            </a:r>
            <a:r>
              <a:rPr lang="ar-IQ" sz="1600" dirty="0"/>
              <a:t> </a:t>
            </a:r>
            <a:r>
              <a:rPr lang="ar-IQ" sz="1600" dirty="0" err="1"/>
              <a:t>ﺣﻠﻮل</a:t>
            </a:r>
            <a:r>
              <a:rPr lang="ar-IQ" sz="1600" dirty="0"/>
              <a:t> </a:t>
            </a:r>
            <a:r>
              <a:rPr lang="ar-IQ" sz="1600" dirty="0" err="1"/>
              <a:t>ﻣﻨﺎﺳﺒﺔ</a:t>
            </a:r>
            <a:r>
              <a:rPr lang="ar-IQ" sz="1600" dirty="0"/>
              <a:t> </a:t>
            </a:r>
            <a:r>
              <a:rPr lang="ar-IQ" sz="1600" dirty="0" err="1"/>
              <a:t>ﻟﻠﻤﺸﻜﻼت</a:t>
            </a:r>
            <a:r>
              <a:rPr lang="ar-IQ" sz="1600" dirty="0"/>
              <a:t> </a:t>
            </a:r>
            <a:r>
              <a:rPr lang="ar-IQ" sz="1600" dirty="0" err="1"/>
              <a:t>اﻟﺘﻲ</a:t>
            </a:r>
            <a:r>
              <a:rPr lang="ar-IQ" sz="1600" dirty="0"/>
              <a:t> </a:t>
            </a:r>
            <a:r>
              <a:rPr lang="ar-IQ" sz="1600" dirty="0" err="1"/>
              <a:t>ﺗﻮاﺟﮭﮫ</a:t>
            </a:r>
            <a:r>
              <a:rPr lang="ar-IQ" sz="1600" dirty="0"/>
              <a:t> . </a:t>
            </a:r>
            <a:endParaRPr lang="en-US" sz="1600" dirty="0"/>
          </a:p>
          <a:p>
            <a:pPr marL="0" indent="0" algn="just">
              <a:buNone/>
            </a:pPr>
            <a:r>
              <a:rPr lang="ar-IQ" sz="1600" dirty="0" smtClean="0"/>
              <a:t>2- </a:t>
            </a:r>
            <a:r>
              <a:rPr lang="ar-IQ" sz="1600" dirty="0" err="1"/>
              <a:t>اﻟﺘﻔﺘﺢ</a:t>
            </a:r>
            <a:r>
              <a:rPr lang="ar-IQ" sz="1600" dirty="0"/>
              <a:t> </a:t>
            </a:r>
            <a:r>
              <a:rPr lang="ar-IQ" sz="1600" dirty="0" err="1"/>
              <a:t>اﻟﻌﻘﻠﻲ</a:t>
            </a:r>
            <a:r>
              <a:rPr lang="ar-IQ" sz="1600" dirty="0"/>
              <a:t> : ﻻ </a:t>
            </a:r>
            <a:r>
              <a:rPr lang="ar-IQ" sz="1600" dirty="0" err="1"/>
              <a:t>ﯾﻠﺘﻘﻲ</a:t>
            </a:r>
            <a:r>
              <a:rPr lang="ar-IQ" sz="1600" dirty="0"/>
              <a:t> </a:t>
            </a:r>
            <a:r>
              <a:rPr lang="ar-IQ" sz="1600" dirty="0" err="1"/>
              <a:t>اﻟﺒﺤﺚ</a:t>
            </a:r>
            <a:r>
              <a:rPr lang="ar-IQ" sz="1600" dirty="0"/>
              <a:t> </a:t>
            </a:r>
            <a:r>
              <a:rPr lang="ar-IQ" sz="1600" dirty="0" err="1"/>
              <a:t>اﻟﻌﻠﻤﻲ</a:t>
            </a:r>
            <a:r>
              <a:rPr lang="ar-IQ" sz="1600" dirty="0"/>
              <a:t> </a:t>
            </a:r>
            <a:r>
              <a:rPr lang="ar-IQ" sz="1600" dirty="0" err="1"/>
              <a:t>ﻣﻊ</a:t>
            </a:r>
            <a:r>
              <a:rPr lang="ar-IQ" sz="1600" dirty="0"/>
              <a:t> </a:t>
            </a:r>
            <a:r>
              <a:rPr lang="ar-IQ" sz="1600" dirty="0" err="1"/>
              <a:t>اﻟﺘﺰﻣﺖ</a:t>
            </a:r>
            <a:r>
              <a:rPr lang="ar-IQ" sz="1600" dirty="0"/>
              <a:t> </a:t>
            </a:r>
            <a:r>
              <a:rPr lang="ar-IQ" sz="1600" dirty="0" err="1"/>
              <a:t>واﻟﺠﻤﻮد</a:t>
            </a:r>
            <a:r>
              <a:rPr lang="ar-IQ" sz="1600" dirty="0"/>
              <a:t> </a:t>
            </a:r>
            <a:r>
              <a:rPr lang="ar-IQ" sz="1600" dirty="0" err="1"/>
              <a:t>واﻟﺘﺤﯿﺰ</a:t>
            </a:r>
            <a:r>
              <a:rPr lang="ar-IQ" sz="1600" dirty="0"/>
              <a:t> </a:t>
            </a:r>
            <a:r>
              <a:rPr lang="ar-IQ" sz="1600" dirty="0" err="1"/>
              <a:t>واﻟﺘﻌﺼﺐ</a:t>
            </a:r>
            <a:r>
              <a:rPr lang="ar-IQ" sz="1600" dirty="0"/>
              <a:t> ، </a:t>
            </a:r>
            <a:r>
              <a:rPr lang="ar-IQ" sz="1600" dirty="0" err="1"/>
              <a:t>وﻟﯿﺲ</a:t>
            </a:r>
            <a:r>
              <a:rPr lang="ar-IQ" sz="1600" dirty="0"/>
              <a:t> </a:t>
            </a:r>
            <a:r>
              <a:rPr lang="ar-IQ" sz="1600" dirty="0" err="1"/>
              <a:t>ھﻨﺎك</a:t>
            </a:r>
            <a:r>
              <a:rPr lang="ar-IQ" sz="1600" dirty="0"/>
              <a:t> </a:t>
            </a:r>
            <a:r>
              <a:rPr lang="ar-IQ" sz="1600" dirty="0" err="1"/>
              <a:t>ﺑﺤﺚ</a:t>
            </a:r>
            <a:r>
              <a:rPr lang="ar-IQ" sz="1600" dirty="0"/>
              <a:t> </a:t>
            </a:r>
            <a:r>
              <a:rPr lang="ar-IQ" sz="1600" dirty="0" err="1"/>
              <a:t>ﻣﻮﺿﻮﻋﻲ</a:t>
            </a:r>
            <a:r>
              <a:rPr lang="ar-IQ" sz="1600" dirty="0"/>
              <a:t> </a:t>
            </a:r>
            <a:r>
              <a:rPr lang="ar-IQ" sz="1600" dirty="0" err="1"/>
              <a:t>ﯾﻠﺘﻘﻲ</a:t>
            </a:r>
            <a:r>
              <a:rPr lang="ar-IQ" sz="1600" dirty="0"/>
              <a:t> </a:t>
            </a:r>
            <a:r>
              <a:rPr lang="ar-IQ" sz="1600" dirty="0" err="1"/>
              <a:t>ﻣﻊ</a:t>
            </a:r>
            <a:r>
              <a:rPr lang="ar-IQ" sz="1600" dirty="0"/>
              <a:t> </a:t>
            </a:r>
            <a:r>
              <a:rPr lang="ar-IQ" sz="1600" dirty="0" err="1"/>
              <a:t>اﻟﺘﺰﻣﺖ</a:t>
            </a:r>
            <a:r>
              <a:rPr lang="ar-IQ" sz="1600" dirty="0"/>
              <a:t> </a:t>
            </a:r>
            <a:r>
              <a:rPr lang="ar-IQ" sz="1600" dirty="0" err="1"/>
              <a:t>واﻟﺘﻌﺼﺐ</a:t>
            </a:r>
            <a:r>
              <a:rPr lang="ar-IQ" sz="1600" dirty="0"/>
              <a:t> </a:t>
            </a:r>
            <a:r>
              <a:rPr lang="ar-IQ" sz="1600" dirty="0" err="1"/>
              <a:t>وﻋﻠﻰ</a:t>
            </a:r>
            <a:r>
              <a:rPr lang="ar-IQ" sz="1600" dirty="0"/>
              <a:t> </a:t>
            </a:r>
            <a:r>
              <a:rPr lang="ar-IQ" sz="1600" dirty="0" err="1"/>
              <a:t>اﻟﺒﺎﺣﺚ</a:t>
            </a:r>
            <a:r>
              <a:rPr lang="ar-IQ" sz="1600" dirty="0"/>
              <a:t> </a:t>
            </a:r>
            <a:r>
              <a:rPr lang="ar-IQ" sz="1600" dirty="0" err="1"/>
              <a:t>اﻟﺘﺤﺮر</a:t>
            </a:r>
            <a:r>
              <a:rPr lang="ar-IQ" sz="1600" dirty="0"/>
              <a:t> </a:t>
            </a:r>
            <a:r>
              <a:rPr lang="ar-IQ" sz="1600" dirty="0" err="1"/>
              <a:t>ﻣﻦ</a:t>
            </a:r>
            <a:r>
              <a:rPr lang="ar-IQ" sz="1600" dirty="0"/>
              <a:t> </a:t>
            </a:r>
            <a:r>
              <a:rPr lang="ar-IQ" sz="1600" dirty="0" err="1"/>
              <a:t>اﻷﻓﻜﺎراﻟﻤﺴﺒﻘﺔ</a:t>
            </a:r>
            <a:r>
              <a:rPr lang="ar-IQ" sz="1600" dirty="0"/>
              <a:t>.</a:t>
            </a:r>
            <a:endParaRPr lang="en-US" sz="1600" dirty="0"/>
          </a:p>
          <a:p>
            <a:pPr marL="0" indent="0" algn="just">
              <a:buNone/>
            </a:pPr>
            <a:r>
              <a:rPr lang="ar-IQ" sz="1600" dirty="0" smtClean="0"/>
              <a:t>3- </a:t>
            </a:r>
            <a:r>
              <a:rPr lang="ar-IQ" sz="1600" dirty="0" err="1"/>
              <a:t>ﺗﻘﺒﻞ</a:t>
            </a:r>
            <a:r>
              <a:rPr lang="ar-IQ" sz="1600" dirty="0"/>
              <a:t> </a:t>
            </a:r>
            <a:r>
              <a:rPr lang="ar-IQ" sz="1600" dirty="0" err="1"/>
              <a:t>اﻟﺤﻘﺎﺋﻖ</a:t>
            </a:r>
            <a:r>
              <a:rPr lang="ar-IQ" sz="1600" dirty="0"/>
              <a:t> : </a:t>
            </a:r>
            <a:r>
              <a:rPr lang="ar-IQ" sz="1600" dirty="0" err="1"/>
              <a:t>ﯾﺘﻤﯿﺰ</a:t>
            </a:r>
            <a:r>
              <a:rPr lang="ar-IQ" sz="1600" dirty="0"/>
              <a:t> </a:t>
            </a:r>
            <a:r>
              <a:rPr lang="ar-IQ" sz="1600" dirty="0" err="1"/>
              <a:t>اﻟﺒﺤﺚ</a:t>
            </a:r>
            <a:r>
              <a:rPr lang="ar-IQ" sz="1600" dirty="0"/>
              <a:t> </a:t>
            </a:r>
            <a:r>
              <a:rPr lang="ar-IQ" sz="1600" dirty="0" err="1"/>
              <a:t>اﻟﻌﻠﻤﻲ</a:t>
            </a:r>
            <a:r>
              <a:rPr lang="ar-IQ" sz="1600" dirty="0"/>
              <a:t> </a:t>
            </a:r>
            <a:r>
              <a:rPr lang="ar-IQ" sz="1600" dirty="0" err="1"/>
              <a:t>ﺑﺄﻧﮫ</a:t>
            </a:r>
            <a:r>
              <a:rPr lang="ar-IQ" sz="1600" dirty="0"/>
              <a:t> </a:t>
            </a:r>
            <a:r>
              <a:rPr lang="ar-IQ" sz="1600" dirty="0" err="1"/>
              <a:t>ﯾﺒﺤﺚ</a:t>
            </a:r>
            <a:r>
              <a:rPr lang="ar-IQ" sz="1600" dirty="0"/>
              <a:t> </a:t>
            </a:r>
            <a:r>
              <a:rPr lang="ar-IQ" sz="1600" dirty="0" err="1"/>
              <a:t>ﻋﻦ</a:t>
            </a:r>
            <a:r>
              <a:rPr lang="ar-IQ" sz="1600" dirty="0"/>
              <a:t> </a:t>
            </a:r>
            <a:r>
              <a:rPr lang="ar-IQ" sz="1600" dirty="0" err="1"/>
              <a:t>اﻟﺤﻘﯿﻘﺔ</a:t>
            </a:r>
            <a:r>
              <a:rPr lang="ar-IQ" sz="1600" dirty="0"/>
              <a:t> </a:t>
            </a:r>
            <a:r>
              <a:rPr lang="ar-IQ" sz="1600" dirty="0" err="1"/>
              <a:t>ﻟﺬا</a:t>
            </a:r>
            <a:r>
              <a:rPr lang="ar-IQ" sz="1600" dirty="0"/>
              <a:t> </a:t>
            </a:r>
            <a:r>
              <a:rPr lang="ar-IQ" sz="1600" dirty="0" err="1"/>
              <a:t>ﻓﮭﻮ</a:t>
            </a:r>
            <a:r>
              <a:rPr lang="ar-IQ" sz="1600" dirty="0"/>
              <a:t> </a:t>
            </a:r>
            <a:r>
              <a:rPr lang="ar-IQ" sz="1600" dirty="0" err="1"/>
              <a:t>ﻣﺴﺘﻌﺪ</a:t>
            </a:r>
            <a:r>
              <a:rPr lang="ar-IQ" sz="1600" dirty="0"/>
              <a:t> </a:t>
            </a:r>
            <a:r>
              <a:rPr lang="ar-IQ" sz="1600" dirty="0" err="1"/>
              <a:t>ﻟﻘﺒﻮﻟﮭﺎ</a:t>
            </a:r>
            <a:r>
              <a:rPr lang="ar-IQ" sz="1600" dirty="0"/>
              <a:t> وإن </a:t>
            </a:r>
            <a:r>
              <a:rPr lang="ar-IQ" sz="1600" dirty="0" err="1"/>
              <a:t>ﻛﺎﻧﺖ</a:t>
            </a:r>
            <a:r>
              <a:rPr lang="ar-IQ" sz="1600" dirty="0"/>
              <a:t> </a:t>
            </a:r>
            <a:r>
              <a:rPr lang="ar-IQ" sz="1600" dirty="0" err="1"/>
              <a:t>ﻣﺨﺎﻟﻔﺔ</a:t>
            </a:r>
            <a:r>
              <a:rPr lang="ar-IQ" sz="1600" dirty="0"/>
              <a:t> </a:t>
            </a:r>
            <a:r>
              <a:rPr lang="ar-IQ" sz="1600" dirty="0" err="1"/>
              <a:t>ﻟﺮأﯾﮫ</a:t>
            </a:r>
            <a:r>
              <a:rPr lang="ar-IQ" sz="1600" dirty="0"/>
              <a:t> </a:t>
            </a:r>
            <a:r>
              <a:rPr lang="ar-IQ" sz="1600" dirty="0" err="1"/>
              <a:t>وﻻ</a:t>
            </a:r>
            <a:r>
              <a:rPr lang="ar-IQ" sz="1600" dirty="0"/>
              <a:t> </a:t>
            </a:r>
            <a:r>
              <a:rPr lang="ar-IQ" sz="1600" dirty="0" err="1"/>
              <a:t>ﯾﺆﺛﺮ</a:t>
            </a:r>
            <a:r>
              <a:rPr lang="ar-IQ" sz="1600" dirty="0"/>
              <a:t> </a:t>
            </a:r>
            <a:r>
              <a:rPr lang="ar-IQ" sz="1600" dirty="0" err="1"/>
              <a:t>ذﻟﻚ</a:t>
            </a:r>
            <a:r>
              <a:rPr lang="ar-IQ" sz="1600" dirty="0"/>
              <a:t> </a:t>
            </a:r>
            <a:r>
              <a:rPr lang="ar-IQ" sz="1600" dirty="0" err="1"/>
              <a:t>ﻓﻲ</a:t>
            </a:r>
            <a:r>
              <a:rPr lang="ar-IQ" sz="1600" dirty="0"/>
              <a:t> </a:t>
            </a:r>
            <a:r>
              <a:rPr lang="ar-IQ" sz="1600" dirty="0" err="1"/>
              <a:t>ﻋﻼﻗﺘﮫ</a:t>
            </a:r>
            <a:r>
              <a:rPr lang="ar-IQ" sz="1600" dirty="0"/>
              <a:t> </a:t>
            </a:r>
            <a:r>
              <a:rPr lang="ar-IQ" sz="1600" dirty="0" err="1"/>
              <a:t>ﻣﻊ</a:t>
            </a:r>
            <a:r>
              <a:rPr lang="ar-IQ" sz="1600" dirty="0"/>
              <a:t> </a:t>
            </a:r>
            <a:r>
              <a:rPr lang="ar-IQ" sz="1600" dirty="0" err="1"/>
              <a:t>أﺻﺤﺎب</a:t>
            </a:r>
            <a:r>
              <a:rPr lang="ar-IQ" sz="1600" dirty="0"/>
              <a:t> </a:t>
            </a:r>
            <a:r>
              <a:rPr lang="ar-IQ" sz="1600" dirty="0" err="1"/>
              <a:t>اﻟﺮأي</a:t>
            </a:r>
            <a:r>
              <a:rPr lang="ar-IQ" sz="1600" dirty="0"/>
              <a:t> </a:t>
            </a:r>
            <a:r>
              <a:rPr lang="ar-IQ" sz="1600" dirty="0" err="1"/>
              <a:t>اﻟﻤﻌﺎرض</a:t>
            </a:r>
            <a:r>
              <a:rPr lang="ar-IQ" sz="1600" dirty="0"/>
              <a:t>. </a:t>
            </a:r>
            <a:endParaRPr lang="en-US" sz="1600" dirty="0"/>
          </a:p>
          <a:p>
            <a:pPr marL="0" indent="0" algn="just">
              <a:buNone/>
            </a:pPr>
            <a:r>
              <a:rPr lang="ar-IQ" sz="1600" dirty="0" smtClean="0"/>
              <a:t>4- </a:t>
            </a:r>
            <a:r>
              <a:rPr lang="ar-IQ" sz="1600" dirty="0" err="1"/>
              <a:t>اﻟﺘﺄﻧﻲ</a:t>
            </a:r>
            <a:r>
              <a:rPr lang="ar-IQ" sz="1600" dirty="0"/>
              <a:t> </a:t>
            </a:r>
            <a:r>
              <a:rPr lang="ar-IQ" sz="1600" dirty="0" err="1"/>
              <a:t>واﻻﺑﺘﻌﺎد</a:t>
            </a:r>
            <a:r>
              <a:rPr lang="ar-IQ" sz="1600" dirty="0"/>
              <a:t> </a:t>
            </a:r>
            <a:r>
              <a:rPr lang="ar-IQ" sz="1600" dirty="0" err="1"/>
              <a:t>ﻋﻦ</a:t>
            </a:r>
            <a:r>
              <a:rPr lang="ar-IQ" sz="1600" dirty="0"/>
              <a:t> </a:t>
            </a:r>
            <a:r>
              <a:rPr lang="ar-IQ" sz="1600" dirty="0" err="1"/>
              <a:t>اﻟﺘﺴﺮع</a:t>
            </a:r>
            <a:r>
              <a:rPr lang="ar-IQ" sz="1600" dirty="0"/>
              <a:t> : ﻻ </a:t>
            </a:r>
            <a:r>
              <a:rPr lang="ar-IQ" sz="1600" dirty="0" err="1"/>
              <a:t>ﯾﺘﺴﺮع</a:t>
            </a:r>
            <a:r>
              <a:rPr lang="ar-IQ" sz="1600" dirty="0"/>
              <a:t> </a:t>
            </a:r>
            <a:r>
              <a:rPr lang="ar-IQ" sz="1600" dirty="0" err="1"/>
              <a:t>اﻟﺒﺎﺣﺚ</a:t>
            </a:r>
            <a:r>
              <a:rPr lang="ar-IQ" sz="1600" dirty="0"/>
              <a:t> </a:t>
            </a:r>
            <a:r>
              <a:rPr lang="ar-IQ" sz="1600" dirty="0" err="1"/>
              <a:t>اﻟﻌﻠﻤﻲ</a:t>
            </a:r>
            <a:r>
              <a:rPr lang="ar-IQ" sz="1600" dirty="0"/>
              <a:t> </a:t>
            </a:r>
            <a:r>
              <a:rPr lang="ar-IQ" sz="1600" dirty="0" err="1"/>
              <a:t>ﻓﻲ</a:t>
            </a:r>
            <a:r>
              <a:rPr lang="ar-IQ" sz="1600" dirty="0"/>
              <a:t> </a:t>
            </a:r>
            <a:r>
              <a:rPr lang="ar-IQ" sz="1600" dirty="0" err="1"/>
              <a:t>إﺻﺪار</a:t>
            </a:r>
            <a:r>
              <a:rPr lang="ar-IQ" sz="1600" dirty="0"/>
              <a:t> </a:t>
            </a:r>
            <a:r>
              <a:rPr lang="ar-IQ" sz="1600" dirty="0" err="1"/>
              <a:t>أﺣﻜﺎﻣﮫ</a:t>
            </a:r>
            <a:r>
              <a:rPr lang="ar-IQ" sz="1600" dirty="0"/>
              <a:t> </a:t>
            </a:r>
            <a:r>
              <a:rPr lang="ar-IQ" sz="1600" dirty="0" err="1"/>
              <a:t>وﻻ</a:t>
            </a:r>
            <a:r>
              <a:rPr lang="ar-IQ" sz="1600" dirty="0"/>
              <a:t> </a:t>
            </a:r>
            <a:r>
              <a:rPr lang="ar-IQ" sz="1600" dirty="0" err="1"/>
              <a:t>ﯾﺪﻋﻲ</a:t>
            </a:r>
            <a:r>
              <a:rPr lang="ar-IQ" sz="1600" dirty="0"/>
              <a:t> </a:t>
            </a:r>
            <a:r>
              <a:rPr lang="ar-IQ" sz="1600" dirty="0" err="1"/>
              <a:t>ﻣﻌﺮﻓﺔ</a:t>
            </a:r>
            <a:r>
              <a:rPr lang="ar-IQ" sz="1600" dirty="0"/>
              <a:t> </a:t>
            </a:r>
            <a:r>
              <a:rPr lang="ar-IQ" sz="1600" dirty="0" err="1"/>
              <a:t>ﻟﻢ</a:t>
            </a:r>
            <a:r>
              <a:rPr lang="ar-IQ" sz="1600" dirty="0"/>
              <a:t> </a:t>
            </a:r>
            <a:r>
              <a:rPr lang="ar-IQ" sz="1600" dirty="0" err="1"/>
              <a:t>ﯾﺘﻮﺻﻞ</a:t>
            </a:r>
            <a:r>
              <a:rPr lang="ar-IQ" sz="1600" dirty="0"/>
              <a:t>  </a:t>
            </a:r>
            <a:r>
              <a:rPr lang="ar-IQ" sz="1600" dirty="0" err="1"/>
              <a:t>إﻟﯿﮭﺎ</a:t>
            </a:r>
            <a:r>
              <a:rPr lang="ar-IQ" sz="1600" dirty="0"/>
              <a:t> </a:t>
            </a:r>
            <a:r>
              <a:rPr lang="ar-IQ" sz="1600" dirty="0" err="1"/>
              <a:t>ﺑﺎﻟﺒﺤﺚ</a:t>
            </a:r>
            <a:r>
              <a:rPr lang="ar-IQ" sz="1600" dirty="0"/>
              <a:t> أو </a:t>
            </a:r>
            <a:r>
              <a:rPr lang="ar-IQ" sz="1600" dirty="0" err="1"/>
              <a:t>اﻧﮫ</a:t>
            </a:r>
            <a:r>
              <a:rPr lang="ar-IQ" sz="1600" dirty="0"/>
              <a:t> ﻻ </a:t>
            </a:r>
            <a:r>
              <a:rPr lang="ar-IQ" sz="1600" dirty="0" err="1"/>
              <a:t>ﯾﻤﺘﻠﻚ</a:t>
            </a:r>
            <a:r>
              <a:rPr lang="ar-IQ" sz="1600" dirty="0"/>
              <a:t> </a:t>
            </a:r>
            <a:r>
              <a:rPr lang="ar-IQ" sz="1600" dirty="0" err="1"/>
              <a:t>ﺑﺮھﺎﻧﺎً</a:t>
            </a:r>
            <a:r>
              <a:rPr lang="ar-IQ" sz="1600" dirty="0"/>
              <a:t> </a:t>
            </a:r>
            <a:r>
              <a:rPr lang="ar-IQ" sz="1600" dirty="0" err="1"/>
              <a:t>واﺿﺤﺎً</a:t>
            </a:r>
            <a:r>
              <a:rPr lang="ar-IQ" sz="1600" dirty="0"/>
              <a:t> </a:t>
            </a:r>
            <a:r>
              <a:rPr lang="ar-IQ" sz="1600" dirty="0" err="1"/>
              <a:t>ﻋﻠﯿﮭﺎ</a:t>
            </a:r>
            <a:r>
              <a:rPr lang="ar-IQ" sz="1600" dirty="0"/>
              <a:t>.</a:t>
            </a:r>
            <a:endParaRPr lang="en-US" sz="1600" dirty="0"/>
          </a:p>
          <a:p>
            <a:pPr marL="0" indent="0" algn="just">
              <a:buNone/>
            </a:pPr>
            <a:r>
              <a:rPr lang="ar-IQ" sz="1600" dirty="0" smtClean="0"/>
              <a:t>5- </a:t>
            </a:r>
            <a:r>
              <a:rPr lang="ar-IQ" sz="1600" dirty="0" err="1"/>
              <a:t>اﻷﻣﺎﻧﺔ</a:t>
            </a:r>
            <a:r>
              <a:rPr lang="ar-IQ" sz="1600" dirty="0"/>
              <a:t> </a:t>
            </a:r>
            <a:r>
              <a:rPr lang="ar-IQ" sz="1600" dirty="0" err="1"/>
              <a:t>اﻟﻌﻠﻤﯿﺔ</a:t>
            </a:r>
            <a:r>
              <a:rPr lang="ar-IQ" sz="1600" dirty="0"/>
              <a:t> : </a:t>
            </a:r>
            <a:r>
              <a:rPr lang="ar-IQ" sz="1600" dirty="0" err="1"/>
              <a:t>اﻟﺒﺤﺚ</a:t>
            </a:r>
            <a:r>
              <a:rPr lang="ar-IQ" sz="1600" dirty="0"/>
              <a:t> </a:t>
            </a:r>
            <a:r>
              <a:rPr lang="ar-IQ" sz="1600" dirty="0" err="1"/>
              <a:t>اﻟﻌﻠﻤﻲ</a:t>
            </a:r>
            <a:r>
              <a:rPr lang="ar-IQ" sz="1600" dirty="0"/>
              <a:t> </a:t>
            </a:r>
            <a:r>
              <a:rPr lang="ar-IQ" sz="1600" dirty="0" err="1"/>
              <a:t>أﻣﺎﻧﺔ</a:t>
            </a:r>
            <a:r>
              <a:rPr lang="ar-IQ" sz="1600" dirty="0"/>
              <a:t> </a:t>
            </a:r>
            <a:r>
              <a:rPr lang="ar-IQ" sz="1600" dirty="0" err="1"/>
              <a:t>ﻋﻨﺪ</a:t>
            </a:r>
            <a:r>
              <a:rPr lang="ar-IQ" sz="1600" dirty="0"/>
              <a:t> </a:t>
            </a:r>
            <a:r>
              <a:rPr lang="ar-IQ" sz="1600" dirty="0" err="1"/>
              <a:t>اﻟﺒﺎﺣﺚ</a:t>
            </a:r>
            <a:r>
              <a:rPr lang="ar-IQ" sz="1600" dirty="0"/>
              <a:t> ، </a:t>
            </a:r>
            <a:r>
              <a:rPr lang="ar-IQ" sz="1600" dirty="0" err="1"/>
              <a:t>ﯾﻼﺣﻆ</a:t>
            </a:r>
            <a:r>
              <a:rPr lang="ar-IQ" sz="1600" dirty="0"/>
              <a:t> </a:t>
            </a:r>
            <a:r>
              <a:rPr lang="ar-IQ" sz="1600" dirty="0" err="1"/>
              <a:t>وﯾﺼﻒ</a:t>
            </a:r>
            <a:r>
              <a:rPr lang="ar-IQ" sz="1600" dirty="0"/>
              <a:t> </a:t>
            </a:r>
            <a:r>
              <a:rPr lang="ar-IQ" sz="1600" dirty="0" err="1"/>
              <a:t>وﯾﺴﺠﻞ</a:t>
            </a:r>
            <a:r>
              <a:rPr lang="ar-IQ" sz="1600" dirty="0"/>
              <a:t> </a:t>
            </a:r>
            <a:r>
              <a:rPr lang="ar-IQ" sz="1600" dirty="0" err="1"/>
              <a:t>وﯾﻌﻠﻦ</a:t>
            </a:r>
            <a:r>
              <a:rPr lang="ar-IQ" sz="1600" dirty="0"/>
              <a:t> </a:t>
            </a:r>
            <a:r>
              <a:rPr lang="ar-IQ" sz="1600" dirty="0" err="1"/>
              <a:t>ﻧﺘﺎﺋﺠﮫ</a:t>
            </a:r>
            <a:r>
              <a:rPr lang="ar-IQ" sz="1600" dirty="0"/>
              <a:t> </a:t>
            </a:r>
            <a:r>
              <a:rPr lang="ar-IQ" sz="1600" dirty="0" err="1"/>
              <a:t>ﻛﻤﺎ</a:t>
            </a:r>
            <a:r>
              <a:rPr lang="ar-IQ" sz="1600" dirty="0"/>
              <a:t> </a:t>
            </a:r>
            <a:r>
              <a:rPr lang="ar-IQ" sz="1600" dirty="0" err="1"/>
              <a:t>ھﻲ</a:t>
            </a:r>
            <a:r>
              <a:rPr lang="ar-IQ" sz="1600" dirty="0"/>
              <a:t> </a:t>
            </a:r>
            <a:r>
              <a:rPr lang="ar-IQ" sz="1600" dirty="0" err="1"/>
              <a:t>ﻋﻨﺪ</a:t>
            </a:r>
            <a:r>
              <a:rPr lang="ar-IQ" sz="1600" dirty="0"/>
              <a:t>  </a:t>
            </a:r>
            <a:r>
              <a:rPr lang="ar-IQ" sz="1600" dirty="0" err="1"/>
              <a:t>ﻗﯿﺎﺳﮭﺎ</a:t>
            </a:r>
            <a:r>
              <a:rPr lang="ar-IQ" sz="1600" dirty="0"/>
              <a:t> ، </a:t>
            </a:r>
            <a:r>
              <a:rPr lang="ar-IQ" sz="1600" dirty="0" err="1"/>
              <a:t>ﻓﺎﻟﺤﻘﯿﻘﺔ</a:t>
            </a:r>
            <a:r>
              <a:rPr lang="ar-IQ" sz="1600" dirty="0"/>
              <a:t> </a:t>
            </a:r>
            <a:r>
              <a:rPr lang="ar-IQ" sz="1600" dirty="0" err="1"/>
              <a:t>ﺷﻲء</a:t>
            </a:r>
            <a:r>
              <a:rPr lang="ar-IQ" sz="1600" dirty="0"/>
              <a:t> </a:t>
            </a:r>
            <a:r>
              <a:rPr lang="ar-IQ" sz="1600" dirty="0" err="1"/>
              <a:t>وﻣﺎ</a:t>
            </a:r>
            <a:r>
              <a:rPr lang="ar-IQ" sz="1600" dirty="0"/>
              <a:t> </a:t>
            </a:r>
            <a:r>
              <a:rPr lang="ar-IQ" sz="1600" dirty="0" err="1"/>
              <a:t>ﯾﺮﻏﺐ</a:t>
            </a:r>
            <a:r>
              <a:rPr lang="ar-IQ" sz="1600" dirty="0"/>
              <a:t> </a:t>
            </a:r>
            <a:r>
              <a:rPr lang="ar-IQ" sz="1600" dirty="0" err="1"/>
              <a:t>ﻓﯿﮫ</a:t>
            </a:r>
            <a:r>
              <a:rPr lang="ar-IQ" sz="1600" dirty="0"/>
              <a:t> </a:t>
            </a:r>
            <a:r>
              <a:rPr lang="ar-IQ" sz="1600" dirty="0" err="1"/>
              <a:t>ﺷﻲء</a:t>
            </a:r>
            <a:r>
              <a:rPr lang="ar-IQ" sz="1600" dirty="0"/>
              <a:t> </a:t>
            </a:r>
            <a:r>
              <a:rPr lang="ar-IQ" sz="1600" dirty="0" err="1"/>
              <a:t>أﺧﺮ</a:t>
            </a:r>
            <a:r>
              <a:rPr lang="ar-IQ" sz="1600" dirty="0" smtClean="0"/>
              <a:t>.</a:t>
            </a:r>
            <a:endParaRPr lang="en-US" sz="1600" dirty="0"/>
          </a:p>
        </p:txBody>
      </p:sp>
    </p:spTree>
    <p:extLst>
      <p:ext uri="{BB962C8B-B14F-4D97-AF65-F5344CB8AC3E}">
        <p14:creationId xmlns:p14="http://schemas.microsoft.com/office/powerpoint/2010/main" val="262320897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0000" advClick="0" advTm="0">
        <p15:prstTrans prst="curtains"/>
      </p:transition>
    </mc:Choice>
    <mc:Fallback>
      <p:transition spd="slow" advClick="0" advTm="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ﺧﻄﻮﺍﺕ</a:t>
            </a: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ﺍﻟﺒﺤﺚ</a:t>
            </a: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ﺍﻟﻌﻠﻤﻲ</a:t>
            </a:r>
            <a:endPar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p:txBody>
          <a:bodyPr>
            <a:noAutofit/>
          </a:bodyPr>
          <a:lstStyle/>
          <a:p>
            <a:pPr marL="0" indent="0" algn="just">
              <a:buNone/>
            </a:pPr>
            <a:r>
              <a:rPr lang="ar-IQ" sz="2000" dirty="0" err="1" smtClean="0"/>
              <a:t>ھﻨﺎك</a:t>
            </a:r>
            <a:r>
              <a:rPr lang="ar-IQ" sz="2000" dirty="0" smtClean="0"/>
              <a:t> </a:t>
            </a:r>
            <a:r>
              <a:rPr lang="ar-IQ" sz="2000" dirty="0" err="1"/>
              <a:t>ﻣﻦ</a:t>
            </a:r>
            <a:r>
              <a:rPr lang="ar-IQ" sz="2000" dirty="0"/>
              <a:t> </a:t>
            </a:r>
            <a:r>
              <a:rPr lang="ar-IQ" sz="2000" dirty="0" err="1"/>
              <a:t>ﯾﻌﺮف</a:t>
            </a:r>
            <a:r>
              <a:rPr lang="ar-IQ" sz="2000" dirty="0"/>
              <a:t> </a:t>
            </a:r>
            <a:r>
              <a:rPr lang="ar-IQ" sz="2000" dirty="0" err="1"/>
              <a:t>اﻟﻄﺮﯾﻘﺔ</a:t>
            </a:r>
            <a:r>
              <a:rPr lang="ar-IQ" sz="2000" dirty="0"/>
              <a:t> </a:t>
            </a:r>
            <a:r>
              <a:rPr lang="ar-IQ" sz="2000" dirty="0" err="1"/>
              <a:t>اﻟﻌﻠﻤﯿﺔ</a:t>
            </a:r>
            <a:r>
              <a:rPr lang="ar-IQ" sz="2000" dirty="0"/>
              <a:t> </a:t>
            </a:r>
            <a:r>
              <a:rPr lang="ar-IQ" sz="2000" dirty="0" err="1"/>
              <a:t>ﺑأﻧﮭﺎ</a:t>
            </a:r>
            <a:r>
              <a:rPr lang="ar-IQ" sz="2000" dirty="0"/>
              <a:t> </a:t>
            </a:r>
            <a:r>
              <a:rPr lang="ar-IQ" sz="2000" dirty="0" err="1"/>
              <a:t>اﻟﻄﺮﯾﻘﺔ</a:t>
            </a:r>
            <a:r>
              <a:rPr lang="ar-IQ" sz="2000" dirty="0"/>
              <a:t> </a:t>
            </a:r>
            <a:r>
              <a:rPr lang="ar-IQ" sz="2000" dirty="0" err="1"/>
              <a:t>اﻟﺘﻲ</a:t>
            </a:r>
            <a:r>
              <a:rPr lang="ar-IQ" sz="2000" dirty="0"/>
              <a:t> </a:t>
            </a:r>
            <a:r>
              <a:rPr lang="ar-IQ" sz="2000" dirty="0" err="1"/>
              <a:t>ﺗﻌﺘﻤﺪ</a:t>
            </a:r>
            <a:r>
              <a:rPr lang="ar-IQ" sz="2000" dirty="0"/>
              <a:t> </a:t>
            </a:r>
            <a:r>
              <a:rPr lang="ar-IQ" sz="2000" dirty="0" err="1"/>
              <a:t>ﻋﻠﻰ</a:t>
            </a:r>
            <a:r>
              <a:rPr lang="ar-IQ" sz="2000" dirty="0"/>
              <a:t> </a:t>
            </a:r>
            <a:r>
              <a:rPr lang="ar-IQ" sz="2000" dirty="0" err="1"/>
              <a:t>اﻟﺘﻔﻜﯿﺮ</a:t>
            </a:r>
            <a:r>
              <a:rPr lang="ar-IQ" sz="2000" dirty="0"/>
              <a:t> </a:t>
            </a:r>
            <a:r>
              <a:rPr lang="ar-IQ" sz="2000" dirty="0" err="1"/>
              <a:t>اﻻﺳﺘﻘﺮاﺋﻲ</a:t>
            </a:r>
            <a:r>
              <a:rPr lang="ar-IQ" sz="2000" dirty="0"/>
              <a:t> </a:t>
            </a:r>
            <a:r>
              <a:rPr lang="ar-IQ" sz="2000" dirty="0" err="1"/>
              <a:t>واﻻﺳﺘﻨﺘﺎﺟﻲ</a:t>
            </a:r>
            <a:r>
              <a:rPr lang="ar-IQ" sz="2000" dirty="0"/>
              <a:t> ، </a:t>
            </a:r>
            <a:r>
              <a:rPr lang="ar-IQ" sz="2000" dirty="0" err="1"/>
              <a:t>وﺗﺴﺘﺨﺪم</a:t>
            </a:r>
            <a:r>
              <a:rPr lang="ar-IQ" sz="2000" dirty="0"/>
              <a:t> </a:t>
            </a:r>
            <a:r>
              <a:rPr lang="ar-IQ" sz="2000" dirty="0" err="1"/>
              <a:t>أﺳﺎﻟﯿﺐ</a:t>
            </a:r>
            <a:r>
              <a:rPr lang="ar-IQ" sz="2000" dirty="0"/>
              <a:t> </a:t>
            </a:r>
            <a:r>
              <a:rPr lang="ar-IQ" sz="2000" dirty="0" err="1"/>
              <a:t>اﻟﻤﻼﺣﻈﺔ</a:t>
            </a:r>
            <a:r>
              <a:rPr lang="ar-IQ" sz="2000" dirty="0"/>
              <a:t> </a:t>
            </a:r>
            <a:r>
              <a:rPr lang="ar-IQ" sz="2000" dirty="0" err="1"/>
              <a:t>اﻟﻌﻠﻤﯿﺔ</a:t>
            </a:r>
            <a:r>
              <a:rPr lang="ar-IQ" sz="2000" dirty="0"/>
              <a:t> </a:t>
            </a:r>
            <a:r>
              <a:rPr lang="ar-IQ" sz="2000" dirty="0" err="1"/>
              <a:t>وﻓﺮض</a:t>
            </a:r>
            <a:r>
              <a:rPr lang="ar-IQ" sz="2000" dirty="0"/>
              <a:t> </a:t>
            </a:r>
            <a:r>
              <a:rPr lang="ar-IQ" sz="2000" dirty="0" err="1"/>
              <a:t>اﻟﻔﺮوض</a:t>
            </a:r>
            <a:r>
              <a:rPr lang="ar-IQ" sz="2000" dirty="0"/>
              <a:t> ، </a:t>
            </a:r>
            <a:r>
              <a:rPr lang="ar-IQ" sz="2000" dirty="0" err="1"/>
              <a:t>واﻟﺘﺠﺮﺑﺔ</a:t>
            </a:r>
            <a:r>
              <a:rPr lang="ar-IQ" sz="2000" dirty="0"/>
              <a:t> </a:t>
            </a:r>
            <a:r>
              <a:rPr lang="ar-IQ" sz="2000" dirty="0" err="1"/>
              <a:t>ﻟﺤﻞ</a:t>
            </a:r>
            <a:r>
              <a:rPr lang="ar-IQ" sz="2000" dirty="0"/>
              <a:t> </a:t>
            </a:r>
            <a:r>
              <a:rPr lang="ar-IQ" sz="2000" dirty="0" err="1"/>
              <a:t>اﻟﻤﺸﻜﻠﺔ</a:t>
            </a:r>
            <a:r>
              <a:rPr lang="ar-IQ" sz="2000" dirty="0"/>
              <a:t> </a:t>
            </a:r>
            <a:r>
              <a:rPr lang="ar-IQ" sz="2000" dirty="0" err="1"/>
              <a:t>واﻟﻮﺻﻮل</a:t>
            </a:r>
            <a:r>
              <a:rPr lang="ar-IQ" sz="2000" dirty="0"/>
              <a:t> </a:t>
            </a:r>
            <a:r>
              <a:rPr lang="ar-IQ" sz="2000" dirty="0" err="1"/>
              <a:t>اﻟﻰ</a:t>
            </a:r>
            <a:r>
              <a:rPr lang="ar-IQ" sz="2000" dirty="0"/>
              <a:t> </a:t>
            </a:r>
            <a:r>
              <a:rPr lang="ar-IQ" sz="2000" dirty="0" err="1"/>
              <a:t>ﻧﺘﯿﺠﺔ</a:t>
            </a:r>
            <a:r>
              <a:rPr lang="ar-IQ" sz="2000" dirty="0"/>
              <a:t> </a:t>
            </a:r>
            <a:r>
              <a:rPr lang="ar-IQ" sz="2000" dirty="0" err="1"/>
              <a:t>ﻣﻌﯿﻨﺔ</a:t>
            </a:r>
            <a:r>
              <a:rPr lang="ar-IQ" sz="2000" dirty="0"/>
              <a:t> ، </a:t>
            </a:r>
            <a:r>
              <a:rPr lang="ar-IQ" sz="2000" dirty="0" err="1"/>
              <a:t>وﻟﻐﺮض</a:t>
            </a:r>
            <a:r>
              <a:rPr lang="ar-IQ" sz="2000" dirty="0"/>
              <a:t> </a:t>
            </a:r>
            <a:r>
              <a:rPr lang="ar-IQ" sz="2000" dirty="0" err="1"/>
              <a:t>اﻟﺘﺒﺴﯿﻂ</a:t>
            </a:r>
            <a:r>
              <a:rPr lang="ar-IQ" sz="2000" dirty="0"/>
              <a:t> </a:t>
            </a:r>
            <a:r>
              <a:rPr lang="ar-IQ" sz="2000" dirty="0" err="1"/>
              <a:t>ﯾﻜﺜﺮ</a:t>
            </a:r>
            <a:r>
              <a:rPr lang="ar-IQ" sz="2000" dirty="0"/>
              <a:t> </a:t>
            </a:r>
            <a:r>
              <a:rPr lang="ar-IQ" sz="2000" dirty="0" err="1"/>
              <a:t>وﺻﻒ</a:t>
            </a:r>
            <a:r>
              <a:rPr lang="ar-IQ" sz="2000" dirty="0"/>
              <a:t> </a:t>
            </a:r>
            <a:r>
              <a:rPr lang="ar-IQ" sz="2000" dirty="0" err="1"/>
              <a:t>اﻟﻄﺮﯾﻘﺔ</a:t>
            </a:r>
            <a:r>
              <a:rPr lang="ar-IQ" sz="2000" dirty="0"/>
              <a:t> </a:t>
            </a:r>
            <a:r>
              <a:rPr lang="ar-IQ" sz="2000" dirty="0" err="1"/>
              <a:t>اﻟﻌﻠﻤﯿﺔ</a:t>
            </a:r>
            <a:r>
              <a:rPr lang="ar-IQ" sz="2000" dirty="0"/>
              <a:t> </a:t>
            </a:r>
            <a:r>
              <a:rPr lang="ar-IQ" sz="2000" dirty="0" err="1"/>
              <a:t>ﻓﻲ</a:t>
            </a:r>
            <a:r>
              <a:rPr lang="ar-IQ" sz="2000" dirty="0"/>
              <a:t> </a:t>
            </a:r>
            <a:r>
              <a:rPr lang="ar-IQ" sz="2000" dirty="0" err="1"/>
              <a:t>ﺻﻮرة</a:t>
            </a:r>
            <a:r>
              <a:rPr lang="ar-IQ" sz="2000" dirty="0"/>
              <a:t> </a:t>
            </a:r>
            <a:r>
              <a:rPr lang="ar-IQ" sz="2000" dirty="0" err="1"/>
              <a:t>ﻣﺠﻤﻮﻋﺔ</a:t>
            </a:r>
            <a:r>
              <a:rPr lang="ar-IQ" sz="2000" dirty="0"/>
              <a:t> </a:t>
            </a:r>
            <a:r>
              <a:rPr lang="ar-IQ" sz="2000" dirty="0" err="1"/>
              <a:t>ﻣﻦ</a:t>
            </a:r>
            <a:r>
              <a:rPr lang="ar-IQ" sz="2000" dirty="0"/>
              <a:t> </a:t>
            </a:r>
            <a:r>
              <a:rPr lang="ar-IQ" sz="2000" dirty="0" err="1"/>
              <a:t>اﻟﺨﻄﻮات</a:t>
            </a:r>
            <a:r>
              <a:rPr lang="ar-IQ" sz="2000" dirty="0"/>
              <a:t> </a:t>
            </a:r>
            <a:r>
              <a:rPr lang="ar-IQ" sz="2000" dirty="0" err="1"/>
              <a:t>وﻣﻦ</a:t>
            </a:r>
            <a:r>
              <a:rPr lang="ar-IQ" sz="2000" dirty="0"/>
              <a:t> </a:t>
            </a:r>
            <a:r>
              <a:rPr lang="ar-IQ" sz="2000" dirty="0" err="1"/>
              <a:t>أﻣﺜﻠﺘﮭﺎ</a:t>
            </a:r>
            <a:r>
              <a:rPr lang="ar-IQ" sz="2000" dirty="0"/>
              <a:t> </a:t>
            </a:r>
            <a:r>
              <a:rPr lang="ar-IQ" sz="2000" dirty="0" err="1"/>
              <a:t>اﻟﺨﻄﻮات</a:t>
            </a:r>
            <a:r>
              <a:rPr lang="ar-IQ" sz="2000" dirty="0"/>
              <a:t> </a:t>
            </a:r>
            <a:r>
              <a:rPr lang="ar-IQ" sz="2000" dirty="0" err="1"/>
              <a:t>اﻻﺗﯿﺔ</a:t>
            </a:r>
            <a:r>
              <a:rPr lang="ar-IQ" sz="2000" dirty="0"/>
              <a:t> :</a:t>
            </a:r>
            <a:endParaRPr lang="en-US" sz="2000" dirty="0"/>
          </a:p>
          <a:p>
            <a:pPr marL="0" indent="0" algn="just">
              <a:buNone/>
            </a:pPr>
            <a:r>
              <a:rPr lang="ar-IQ" sz="2000" dirty="0"/>
              <a:t>1</a:t>
            </a:r>
            <a:r>
              <a:rPr lang="ar-IQ" sz="2000" dirty="0" smtClean="0"/>
              <a:t>- </a:t>
            </a:r>
            <a:r>
              <a:rPr lang="ar-IQ" sz="2000" dirty="0" err="1"/>
              <a:t>ﺗﺤﺪﯾﺪ</a:t>
            </a:r>
            <a:r>
              <a:rPr lang="ar-IQ" sz="2000" dirty="0"/>
              <a:t> </a:t>
            </a:r>
            <a:r>
              <a:rPr lang="ar-IQ" sz="2000" dirty="0" err="1"/>
              <a:t>اﻟﻤﺸﻜﻠﺔ</a:t>
            </a:r>
            <a:r>
              <a:rPr lang="ar-IQ" sz="2000" dirty="0"/>
              <a:t> </a:t>
            </a:r>
            <a:endParaRPr lang="en-US" sz="2000" dirty="0"/>
          </a:p>
          <a:p>
            <a:pPr marL="0" indent="0" algn="just">
              <a:buNone/>
            </a:pPr>
            <a:r>
              <a:rPr lang="ar-IQ" sz="2000" dirty="0"/>
              <a:t>2</a:t>
            </a:r>
            <a:r>
              <a:rPr lang="ar-IQ" sz="2000" dirty="0" smtClean="0"/>
              <a:t>- </a:t>
            </a:r>
            <a:r>
              <a:rPr lang="ar-IQ" sz="2000" dirty="0" err="1"/>
              <a:t>ﺟﻤﻊ</a:t>
            </a:r>
            <a:r>
              <a:rPr lang="ar-IQ" sz="2000" dirty="0"/>
              <a:t> </a:t>
            </a:r>
            <a:r>
              <a:rPr lang="ar-IQ" sz="2000" dirty="0" err="1"/>
              <a:t>اﻟﺒﯿﺎﻧﺎت</a:t>
            </a:r>
            <a:r>
              <a:rPr lang="ar-IQ" sz="2000" dirty="0"/>
              <a:t> </a:t>
            </a:r>
            <a:r>
              <a:rPr lang="ar-IQ" sz="2000" dirty="0" err="1"/>
              <a:t>واﻟﻤﻼﺣﻈﺎت</a:t>
            </a:r>
            <a:r>
              <a:rPr lang="ar-IQ" sz="2000" dirty="0"/>
              <a:t> </a:t>
            </a:r>
            <a:r>
              <a:rPr lang="ar-IQ" sz="2000" dirty="0" err="1"/>
              <a:t>اﻟﻤﺘﺼﻠﺔ</a:t>
            </a:r>
            <a:r>
              <a:rPr lang="ar-IQ" sz="2000" dirty="0"/>
              <a:t> </a:t>
            </a:r>
            <a:r>
              <a:rPr lang="ar-IQ" sz="2000" dirty="0" err="1"/>
              <a:t>ﺑﺎﻟﻤﺸﻜﻠﺔ</a:t>
            </a:r>
            <a:r>
              <a:rPr lang="ar-IQ" sz="2000" dirty="0"/>
              <a:t> </a:t>
            </a:r>
            <a:r>
              <a:rPr lang="ar-IQ" sz="2000" dirty="0" err="1"/>
              <a:t>وﺗﻨﻈﯿﻤﮭﺎ</a:t>
            </a:r>
            <a:r>
              <a:rPr lang="ar-IQ" sz="2000" dirty="0"/>
              <a:t> </a:t>
            </a:r>
            <a:endParaRPr lang="en-US" sz="2000" dirty="0"/>
          </a:p>
          <a:p>
            <a:pPr marL="0" indent="0" algn="just">
              <a:buNone/>
            </a:pPr>
            <a:r>
              <a:rPr lang="ar-IQ" sz="2000" dirty="0"/>
              <a:t>3</a:t>
            </a:r>
            <a:r>
              <a:rPr lang="ar-IQ" sz="2000" dirty="0" smtClean="0"/>
              <a:t>- </a:t>
            </a:r>
            <a:r>
              <a:rPr lang="ar-IQ" sz="2000" dirty="0" err="1"/>
              <a:t>ﻓﺮض</a:t>
            </a:r>
            <a:r>
              <a:rPr lang="ar-IQ" sz="2000" dirty="0"/>
              <a:t> </a:t>
            </a:r>
            <a:r>
              <a:rPr lang="ar-IQ" sz="2000" dirty="0" err="1"/>
              <a:t>اﻟﻔﺮوض</a:t>
            </a:r>
            <a:r>
              <a:rPr lang="ar-IQ" sz="2000" dirty="0"/>
              <a:t> </a:t>
            </a:r>
            <a:r>
              <a:rPr lang="ar-IQ" sz="2000" dirty="0" err="1"/>
              <a:t>اﻟﻤﻨﺎﺳﺒﺔ</a:t>
            </a:r>
            <a:r>
              <a:rPr lang="ar-IQ" sz="2000" dirty="0"/>
              <a:t> </a:t>
            </a:r>
            <a:endParaRPr lang="en-US" sz="2000" dirty="0"/>
          </a:p>
          <a:p>
            <a:pPr marL="0" indent="0" algn="just">
              <a:buNone/>
            </a:pPr>
            <a:r>
              <a:rPr lang="ar-IQ" sz="2000" dirty="0"/>
              <a:t>4</a:t>
            </a:r>
            <a:r>
              <a:rPr lang="ar-IQ" sz="2000" dirty="0" smtClean="0"/>
              <a:t>- </a:t>
            </a:r>
            <a:r>
              <a:rPr lang="ar-IQ" sz="2000" dirty="0" err="1"/>
              <a:t>اﺧﺘﺒﺎر</a:t>
            </a:r>
            <a:r>
              <a:rPr lang="ar-IQ" sz="2000" dirty="0"/>
              <a:t> </a:t>
            </a:r>
            <a:r>
              <a:rPr lang="ar-IQ" sz="2000" dirty="0" err="1"/>
              <a:t>أﻧﺴﺐ</a:t>
            </a:r>
            <a:r>
              <a:rPr lang="ar-IQ" sz="2000" dirty="0"/>
              <a:t> </a:t>
            </a:r>
            <a:r>
              <a:rPr lang="ar-IQ" sz="2000" dirty="0" err="1"/>
              <a:t>ھﺬه</a:t>
            </a:r>
            <a:r>
              <a:rPr lang="ar-IQ" sz="2000" dirty="0"/>
              <a:t> </a:t>
            </a:r>
            <a:r>
              <a:rPr lang="ar-IQ" sz="2000" dirty="0" err="1"/>
              <a:t>اﻟﻔﺮوض</a:t>
            </a:r>
            <a:r>
              <a:rPr lang="ar-IQ" sz="2000" dirty="0"/>
              <a:t> </a:t>
            </a:r>
            <a:endParaRPr lang="en-US" sz="2000" dirty="0"/>
          </a:p>
          <a:p>
            <a:pPr marL="0" indent="0" algn="just">
              <a:buNone/>
            </a:pPr>
            <a:r>
              <a:rPr lang="ar-IQ" sz="2000" dirty="0"/>
              <a:t>5</a:t>
            </a:r>
            <a:r>
              <a:rPr lang="ar-IQ" sz="2000" dirty="0" smtClean="0"/>
              <a:t>- </a:t>
            </a:r>
            <a:r>
              <a:rPr lang="ar-IQ" sz="2000" dirty="0" err="1"/>
              <a:t>اﺧﺘﺒﺎر</a:t>
            </a:r>
            <a:r>
              <a:rPr lang="ar-IQ" sz="2000" dirty="0"/>
              <a:t> </a:t>
            </a:r>
            <a:r>
              <a:rPr lang="ar-IQ" sz="2000" dirty="0" err="1"/>
              <a:t>ﺻﺤﺔ</a:t>
            </a:r>
            <a:r>
              <a:rPr lang="ar-IQ" sz="2000" dirty="0"/>
              <a:t> </a:t>
            </a:r>
            <a:r>
              <a:rPr lang="ar-IQ" sz="2000" dirty="0" err="1"/>
              <a:t>اﻟﻔﺮوض</a:t>
            </a:r>
            <a:r>
              <a:rPr lang="ar-IQ" sz="2000" dirty="0"/>
              <a:t> </a:t>
            </a:r>
            <a:endParaRPr lang="en-US" sz="2000" dirty="0"/>
          </a:p>
          <a:p>
            <a:pPr marL="0" indent="0" algn="just">
              <a:buNone/>
            </a:pPr>
            <a:r>
              <a:rPr lang="ar-IQ" sz="2000" dirty="0"/>
              <a:t>6</a:t>
            </a:r>
            <a:r>
              <a:rPr lang="ar-IQ" sz="2000" dirty="0" smtClean="0"/>
              <a:t>- </a:t>
            </a:r>
            <a:r>
              <a:rPr lang="ar-IQ" sz="2000" dirty="0" err="1"/>
              <a:t>اﺳﺘﺨﺪام</a:t>
            </a:r>
            <a:r>
              <a:rPr lang="ar-IQ" sz="2000" dirty="0"/>
              <a:t> </a:t>
            </a:r>
            <a:r>
              <a:rPr lang="ar-IQ" sz="2000" dirty="0" err="1"/>
              <a:t>اﻟﻨﺘﺎﺋﺞ</a:t>
            </a:r>
            <a:r>
              <a:rPr lang="ar-IQ" sz="2000" dirty="0"/>
              <a:t> أو </a:t>
            </a:r>
            <a:r>
              <a:rPr lang="ar-IQ" sz="2000" dirty="0" err="1"/>
              <a:t>اﻟﺤﻠﻮل</a:t>
            </a:r>
            <a:r>
              <a:rPr lang="ar-IQ" sz="2000" dirty="0"/>
              <a:t> </a:t>
            </a:r>
            <a:endParaRPr lang="ar-IQ" sz="2000" dirty="0"/>
          </a:p>
        </p:txBody>
      </p:sp>
    </p:spTree>
    <p:extLst>
      <p:ext uri="{BB962C8B-B14F-4D97-AF65-F5344CB8AC3E}">
        <p14:creationId xmlns:p14="http://schemas.microsoft.com/office/powerpoint/2010/main" val="252914340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0000" advClick="0" advTm="0">
        <p15:prstTrans prst="curtains"/>
      </p:transition>
    </mc:Choice>
    <mc:Fallback>
      <p:transition spd="slow" advClick="0" advTm="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1992" y="2356476"/>
            <a:ext cx="6151727" cy="335916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678064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0"/>
                                        <p:tgtEl>
                                          <p:spTgt spid="4"/>
                                        </p:tgtEl>
                                      </p:cBhvr>
                                    </p:animEffect>
                                    <p:anim calcmode="lin" valueType="num">
                                      <p:cBhvr>
                                        <p:cTn id="8" dur="5000" fill="hold"/>
                                        <p:tgtEl>
                                          <p:spTgt spid="4"/>
                                        </p:tgtEl>
                                        <p:attrNameLst>
                                          <p:attrName>ppt_x</p:attrName>
                                        </p:attrNameLst>
                                      </p:cBhvr>
                                      <p:tavLst>
                                        <p:tav tm="0">
                                          <p:val>
                                            <p:strVal val="#ppt_x"/>
                                          </p:val>
                                        </p:tav>
                                        <p:tav tm="100000">
                                          <p:val>
                                            <p:strVal val="#ppt_x"/>
                                          </p:val>
                                        </p:tav>
                                      </p:tavLst>
                                    </p:anim>
                                    <p:anim calcmode="lin" valueType="num">
                                      <p:cBhvr>
                                        <p:cTn id="9" dur="5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42449" y="624110"/>
            <a:ext cx="9662164" cy="1031818"/>
          </a:xfrm>
        </p:spPr>
        <p:txBody>
          <a:bodyPr>
            <a:normAutofit fontScale="90000"/>
          </a:bodyPr>
          <a:lstStyle/>
          <a:p>
            <a:pPr algn="ctr"/>
            <a:r>
              <a:rPr lang="ar-IQ" sz="2800" b="1" dirty="0" err="1"/>
              <a:t>ﺃﻋﻼﻡ</a:t>
            </a:r>
            <a:r>
              <a:rPr lang="ar-IQ" sz="2800" b="1" dirty="0"/>
              <a:t> </a:t>
            </a:r>
            <a:r>
              <a:rPr lang="ar-IQ" sz="2800" b="1" dirty="0" err="1"/>
              <a:t>ﺍﻟﻔﻜﺮ</a:t>
            </a:r>
            <a:r>
              <a:rPr lang="ar-IQ" sz="2800" b="1" dirty="0"/>
              <a:t> </a:t>
            </a:r>
            <a:r>
              <a:rPr lang="ar-IQ" sz="2800" b="1" dirty="0" err="1"/>
              <a:t>ﺍﻟﺘﺮﺑﻮﻱ</a:t>
            </a:r>
            <a:r>
              <a:rPr lang="ar-IQ" sz="2800" b="1" dirty="0"/>
              <a:t> </a:t>
            </a:r>
            <a:r>
              <a:rPr lang="ar-IQ" sz="2800" b="1" dirty="0" err="1"/>
              <a:t>ﺍﻟﻐﺮﺑﻲ</a:t>
            </a:r>
            <a:r>
              <a:rPr lang="ar-IQ" sz="2800" b="1" dirty="0"/>
              <a:t> </a:t>
            </a:r>
            <a:r>
              <a:rPr lang="en-US" sz="2800" dirty="0"/>
              <a:t/>
            </a:r>
            <a:br>
              <a:rPr lang="en-US" sz="2800" dirty="0"/>
            </a:br>
            <a:r>
              <a:rPr lang="en-US" dirty="0"/>
              <a:t/>
            </a:r>
            <a:br>
              <a:rPr lang="en-US" dirty="0"/>
            </a:br>
            <a:r>
              <a:rPr lang="ar-IQ" sz="4000" b="1" i="1" dirty="0" smtClean="0"/>
              <a:t/>
            </a:r>
            <a:br>
              <a:rPr lang="ar-IQ" sz="4000" b="1" i="1" dirty="0" smtClean="0"/>
            </a:br>
            <a:r>
              <a:rPr lang="en-US" sz="2000" dirty="0" smtClean="0"/>
              <a:t/>
            </a:r>
            <a:br>
              <a:rPr lang="en-US" sz="2000" dirty="0" smtClean="0"/>
            </a:br>
            <a:endParaRPr lang="ar-IQ" sz="2000" dirty="0"/>
          </a:p>
        </p:txBody>
      </p:sp>
      <p:sp>
        <p:nvSpPr>
          <p:cNvPr id="3" name="عنصر نائب للمحتوى 2"/>
          <p:cNvSpPr>
            <a:spLocks noGrp="1"/>
          </p:cNvSpPr>
          <p:nvPr>
            <p:ph idx="1"/>
          </p:nvPr>
        </p:nvSpPr>
        <p:spPr>
          <a:xfrm>
            <a:off x="2333767" y="1655928"/>
            <a:ext cx="9170845" cy="4840405"/>
          </a:xfrm>
          <a:ln>
            <a:noFill/>
          </a:ln>
          <a:effectLst>
            <a:outerShdw blurRad="149987" dist="250190" dir="8460000" algn="ctr">
              <a:srgbClr val="000000">
                <a:alpha val="28000"/>
              </a:srgbClr>
            </a:outerShdw>
          </a:effectLst>
        </p:spPr>
        <p:txBody>
          <a:bodyPr>
            <a:normAutofit fontScale="25000" lnSpcReduction="20000"/>
          </a:bodyPr>
          <a:lstStyle/>
          <a:p>
            <a:pPr marL="0" indent="0" algn="just">
              <a:buNone/>
            </a:pPr>
            <a:r>
              <a:rPr lang="ar-IQ" sz="9600" b="1" dirty="0" err="1" smtClean="0"/>
              <a:t>أﻭﻻً</a:t>
            </a:r>
            <a:r>
              <a:rPr lang="ar-IQ" sz="9600" b="1" dirty="0" smtClean="0"/>
              <a:t> </a:t>
            </a:r>
            <a:r>
              <a:rPr lang="ar-IQ" sz="9600" b="1" dirty="0"/>
              <a:t>: </a:t>
            </a:r>
            <a:r>
              <a:rPr lang="ar-IQ" sz="9600" b="1" dirty="0" err="1"/>
              <a:t>ﺟﺎﻥ</a:t>
            </a:r>
            <a:r>
              <a:rPr lang="ar-IQ" sz="9600" b="1" dirty="0"/>
              <a:t> </a:t>
            </a:r>
            <a:r>
              <a:rPr lang="ar-IQ" sz="9600" b="1" dirty="0" err="1"/>
              <a:t>ﺟﺎﻙ</a:t>
            </a:r>
            <a:r>
              <a:rPr lang="ar-IQ" sz="9600" b="1" dirty="0"/>
              <a:t> </a:t>
            </a:r>
            <a:r>
              <a:rPr lang="ar-IQ" sz="9600" b="1" dirty="0" err="1" smtClean="0"/>
              <a:t>ﺭﻭﺳﻮ</a:t>
            </a:r>
            <a:endParaRPr lang="ar-IQ" sz="9600" b="1" dirty="0" smtClean="0"/>
          </a:p>
          <a:p>
            <a:pPr marL="0" indent="0" algn="just">
              <a:buNone/>
            </a:pPr>
            <a:r>
              <a:rPr lang="ar-IQ" sz="9600" dirty="0" err="1"/>
              <a:t>وﻟﺪ</a:t>
            </a:r>
            <a:r>
              <a:rPr lang="ar-IQ" sz="9600" dirty="0"/>
              <a:t> </a:t>
            </a:r>
            <a:r>
              <a:rPr lang="ar-IQ" sz="9600" dirty="0" err="1"/>
              <a:t>ﻓﻲ</a:t>
            </a:r>
            <a:r>
              <a:rPr lang="ar-IQ" sz="9600" dirty="0"/>
              <a:t> </a:t>
            </a:r>
            <a:r>
              <a:rPr lang="ar-IQ" sz="9600" dirty="0" err="1"/>
              <a:t>ﺟﻨﯿﻒ</a:t>
            </a:r>
            <a:r>
              <a:rPr lang="ar-IQ" sz="9600" dirty="0"/>
              <a:t> </a:t>
            </a:r>
            <a:r>
              <a:rPr lang="ar-IQ" sz="9600" dirty="0" err="1"/>
              <a:t>ﻋﺎم</a:t>
            </a:r>
            <a:r>
              <a:rPr lang="ar-IQ" sz="9600" dirty="0"/>
              <a:t> (١٧١٢م) </a:t>
            </a:r>
            <a:r>
              <a:rPr lang="ar-IQ" sz="9600" dirty="0" err="1"/>
              <a:t>ﺛﻢ</a:t>
            </a:r>
            <a:r>
              <a:rPr lang="ar-IQ" sz="9600" dirty="0"/>
              <a:t> </a:t>
            </a:r>
            <a:r>
              <a:rPr lang="ar-IQ" sz="9600" dirty="0" err="1"/>
              <a:t>أﺻﺒﺢ</a:t>
            </a:r>
            <a:r>
              <a:rPr lang="ar-IQ" sz="9600" dirty="0"/>
              <a:t> </a:t>
            </a:r>
            <a:r>
              <a:rPr lang="ar-IQ" sz="9600" dirty="0" err="1"/>
              <a:t>واﺣﺪا</a:t>
            </a:r>
            <a:r>
              <a:rPr lang="ar-IQ" sz="9600" dirty="0"/>
              <a:t>  </a:t>
            </a:r>
            <a:r>
              <a:rPr lang="ar-IQ" sz="9600" dirty="0" err="1"/>
              <a:t>ﻣﻦ</a:t>
            </a:r>
            <a:r>
              <a:rPr lang="ar-IQ" sz="9600" dirty="0"/>
              <a:t> </a:t>
            </a:r>
            <a:r>
              <a:rPr lang="ar-IQ" sz="9600" dirty="0" err="1"/>
              <a:t>أﺑﺮز</a:t>
            </a:r>
            <a:r>
              <a:rPr lang="ar-IQ" sz="9600" dirty="0"/>
              <a:t> </a:t>
            </a:r>
            <a:r>
              <a:rPr lang="ar-IQ" sz="9600" dirty="0" err="1"/>
              <a:t>ﻣﻔﻜﺮي</a:t>
            </a:r>
            <a:r>
              <a:rPr lang="ar-IQ" sz="9600" dirty="0"/>
              <a:t> </a:t>
            </a:r>
            <a:r>
              <a:rPr lang="ar-IQ" sz="9600" dirty="0" err="1"/>
              <a:t>اﻟﻘﺮن</a:t>
            </a:r>
            <a:r>
              <a:rPr lang="ar-IQ" sz="9600" dirty="0"/>
              <a:t> </a:t>
            </a:r>
            <a:r>
              <a:rPr lang="ar-IQ" sz="9600" dirty="0" err="1"/>
              <a:t>اﻟﺜﺎﻣﻦ</a:t>
            </a:r>
            <a:r>
              <a:rPr lang="ar-IQ" sz="9600" dirty="0"/>
              <a:t> </a:t>
            </a:r>
            <a:r>
              <a:rPr lang="ar-IQ" sz="9600" dirty="0" err="1"/>
              <a:t>ﻋﺸﺮ</a:t>
            </a:r>
            <a:r>
              <a:rPr lang="ar-IQ" sz="9600" dirty="0"/>
              <a:t> </a:t>
            </a:r>
            <a:r>
              <a:rPr lang="ar-IQ" sz="9600" dirty="0" err="1"/>
              <a:t>ﺑﻔﺮﻧﺴﺎ</a:t>
            </a:r>
            <a:r>
              <a:rPr lang="ar-IQ" sz="9600" dirty="0"/>
              <a:t> </a:t>
            </a:r>
            <a:r>
              <a:rPr lang="ar-IQ" sz="9600" dirty="0" err="1"/>
              <a:t>ﻹﺳﮭﺎﻣﺎﺗﮫ</a:t>
            </a:r>
            <a:r>
              <a:rPr lang="ar-IQ" sz="9600" dirty="0"/>
              <a:t> </a:t>
            </a:r>
            <a:r>
              <a:rPr lang="ar-IQ" sz="9600" dirty="0" err="1"/>
              <a:t>اﻟﻜﺒﺮى</a:t>
            </a:r>
            <a:r>
              <a:rPr lang="ar-IQ" sz="9600" dirty="0"/>
              <a:t> </a:t>
            </a:r>
            <a:r>
              <a:rPr lang="ar-IQ" sz="9600" dirty="0" err="1"/>
              <a:t>ﻓﻲ</a:t>
            </a:r>
            <a:r>
              <a:rPr lang="ar-IQ" sz="9600" dirty="0"/>
              <a:t> </a:t>
            </a:r>
            <a:r>
              <a:rPr lang="ar-IQ" sz="9600" dirty="0" err="1"/>
              <a:t>اﻟﺘﻨﻮﯾﺮ</a:t>
            </a:r>
            <a:r>
              <a:rPr lang="ar-IQ" sz="9600" dirty="0"/>
              <a:t> </a:t>
            </a:r>
            <a:r>
              <a:rPr lang="ar-IQ" sz="9600" dirty="0" err="1"/>
              <a:t>واﻟﺘﻤﮭﯿﺪ</a:t>
            </a:r>
            <a:r>
              <a:rPr lang="ar-IQ" sz="9600" dirty="0"/>
              <a:t> </a:t>
            </a:r>
            <a:r>
              <a:rPr lang="ar-IQ" sz="9600" dirty="0" err="1"/>
              <a:t>ﻟﻠﺜﻮرة</a:t>
            </a:r>
            <a:r>
              <a:rPr lang="ar-IQ" sz="9600" dirty="0"/>
              <a:t> </a:t>
            </a:r>
            <a:r>
              <a:rPr lang="ar-IQ" sz="9600" dirty="0" err="1"/>
              <a:t>اﻟﻔﺮﻧﺴﯿﺔ</a:t>
            </a:r>
            <a:r>
              <a:rPr lang="ar-IQ" sz="9600" dirty="0"/>
              <a:t> </a:t>
            </a:r>
            <a:r>
              <a:rPr lang="ar-IQ" sz="9600" dirty="0" err="1"/>
              <a:t>اﻟﺘﻲ</a:t>
            </a:r>
            <a:r>
              <a:rPr lang="ar-IQ" sz="9600" dirty="0"/>
              <a:t> </a:t>
            </a:r>
            <a:r>
              <a:rPr lang="ar-IQ" sz="9600" dirty="0" err="1"/>
              <a:t>أﺛﺮت</a:t>
            </a:r>
            <a:r>
              <a:rPr lang="ar-IQ" sz="9600" dirty="0"/>
              <a:t> </a:t>
            </a:r>
            <a:r>
              <a:rPr lang="ar-IQ" sz="9600" dirty="0" err="1"/>
              <a:t>ﺑﺪورھﺎ</a:t>
            </a:r>
            <a:r>
              <a:rPr lang="ar-IQ" sz="9600" dirty="0"/>
              <a:t> </a:t>
            </a:r>
            <a:r>
              <a:rPr lang="ar-IQ" sz="9600" dirty="0" err="1"/>
              <a:t>ﻓﻲ</a:t>
            </a:r>
            <a:r>
              <a:rPr lang="ar-IQ" sz="9600" dirty="0"/>
              <a:t> </a:t>
            </a:r>
            <a:r>
              <a:rPr lang="ar-IQ" sz="9600" dirty="0" err="1"/>
              <a:t>أورﺑﺎ</a:t>
            </a:r>
            <a:r>
              <a:rPr lang="ar-IQ" sz="9600" dirty="0"/>
              <a:t> </a:t>
            </a:r>
            <a:r>
              <a:rPr lang="ar-IQ" sz="9600" dirty="0" err="1"/>
              <a:t>أوﻻً</a:t>
            </a:r>
            <a:r>
              <a:rPr lang="ar-IQ" sz="9600" dirty="0"/>
              <a:t>  </a:t>
            </a:r>
            <a:r>
              <a:rPr lang="ar-IQ" sz="9600" dirty="0" err="1"/>
              <a:t>ﺛﻢ</a:t>
            </a:r>
            <a:r>
              <a:rPr lang="ar-IQ" sz="9600" dirty="0"/>
              <a:t> </a:t>
            </a:r>
            <a:r>
              <a:rPr lang="ar-IQ" sz="9600" dirty="0" err="1"/>
              <a:t>ﻓﻲ</a:t>
            </a:r>
            <a:r>
              <a:rPr lang="ar-IQ" sz="9600" dirty="0"/>
              <a:t> </a:t>
            </a:r>
            <a:r>
              <a:rPr lang="ar-IQ" sz="9600" dirty="0" err="1"/>
              <a:t>اﻟﻘﺎرات</a:t>
            </a:r>
            <a:r>
              <a:rPr lang="ar-IQ" sz="9600" dirty="0"/>
              <a:t> </a:t>
            </a:r>
            <a:r>
              <a:rPr lang="ar-IQ" sz="9600" dirty="0" err="1"/>
              <a:t>ﻛﻠﮭﺎ</a:t>
            </a:r>
            <a:r>
              <a:rPr lang="ar-IQ" sz="9600" dirty="0"/>
              <a:t> ، </a:t>
            </a:r>
            <a:r>
              <a:rPr lang="ar-IQ" sz="9600" dirty="0" err="1"/>
              <a:t>ﻛﺎن</a:t>
            </a:r>
            <a:r>
              <a:rPr lang="ar-IQ" sz="9600" dirty="0"/>
              <a:t> </a:t>
            </a:r>
            <a:r>
              <a:rPr lang="ar-IQ" sz="9600" dirty="0" err="1"/>
              <a:t>روﺳﻮ</a:t>
            </a:r>
            <a:r>
              <a:rPr lang="ar-IQ" sz="9600" dirty="0"/>
              <a:t> </a:t>
            </a:r>
            <a:r>
              <a:rPr lang="ar-IQ" sz="9600" dirty="0" err="1"/>
              <a:t>ﻋﺎﻟﻤﺎً</a:t>
            </a:r>
            <a:r>
              <a:rPr lang="ar-IQ" sz="9600" dirty="0"/>
              <a:t>  </a:t>
            </a:r>
            <a:r>
              <a:rPr lang="ar-IQ" sz="9600" dirty="0" err="1"/>
              <a:t>ﻣﻮﺳﻮﻋﯿﺎً</a:t>
            </a:r>
            <a:r>
              <a:rPr lang="ar-IQ" sz="9600" dirty="0"/>
              <a:t>  </a:t>
            </a:r>
            <a:r>
              <a:rPr lang="ar-IQ" sz="9600" dirty="0" err="1"/>
              <a:t>ﻟﮫ</a:t>
            </a:r>
            <a:r>
              <a:rPr lang="ar-IQ" sz="9600" dirty="0"/>
              <a:t> </a:t>
            </a:r>
            <a:r>
              <a:rPr lang="ar-IQ" sz="9600" dirty="0" err="1"/>
              <a:t>ﻋﻄﺎء</a:t>
            </a:r>
            <a:r>
              <a:rPr lang="ar-IQ" sz="9600" dirty="0"/>
              <a:t> </a:t>
            </a:r>
            <a:r>
              <a:rPr lang="ar-IQ" sz="9600" dirty="0" err="1"/>
              <a:t>ﻛﺒﯿﺮ</a:t>
            </a:r>
            <a:r>
              <a:rPr lang="ar-IQ" sz="9600" dirty="0"/>
              <a:t> </a:t>
            </a:r>
            <a:r>
              <a:rPr lang="ar-IQ" sz="9600" dirty="0" err="1"/>
              <a:t>ﻓﻲ</a:t>
            </a:r>
            <a:r>
              <a:rPr lang="ar-IQ" sz="9600" dirty="0"/>
              <a:t> </a:t>
            </a:r>
            <a:r>
              <a:rPr lang="ar-IQ" sz="9600" dirty="0" err="1"/>
              <a:t>أﻛﺜﺮﻣﻦ</a:t>
            </a:r>
            <a:r>
              <a:rPr lang="ar-IQ" sz="9600" dirty="0"/>
              <a:t> </a:t>
            </a:r>
            <a:r>
              <a:rPr lang="ar-IQ" sz="9600" dirty="0" err="1"/>
              <a:t>ﻣﯿﺪان</a:t>
            </a:r>
            <a:r>
              <a:rPr lang="ar-IQ" sz="9600" dirty="0"/>
              <a:t> ، </a:t>
            </a:r>
            <a:r>
              <a:rPr lang="ar-IQ" sz="9600" dirty="0" err="1"/>
              <a:t>ﻓﻘﺪ</a:t>
            </a:r>
            <a:r>
              <a:rPr lang="ar-IQ" sz="9600" dirty="0"/>
              <a:t> </a:t>
            </a:r>
            <a:r>
              <a:rPr lang="ar-IQ" sz="9600" dirty="0" err="1"/>
              <a:t>ﻛﺎن</a:t>
            </a:r>
            <a:r>
              <a:rPr lang="ar-IQ" sz="9600" dirty="0"/>
              <a:t> </a:t>
            </a:r>
            <a:r>
              <a:rPr lang="ar-IQ" sz="9600" dirty="0" err="1"/>
              <a:t>ﻣﻔﻜﺮاً</a:t>
            </a:r>
            <a:r>
              <a:rPr lang="ar-IQ" sz="9600" dirty="0"/>
              <a:t> </a:t>
            </a:r>
            <a:r>
              <a:rPr lang="ar-IQ" sz="9600" dirty="0" err="1"/>
              <a:t>ﺳﯿﺎﺳﯿﺎً</a:t>
            </a:r>
            <a:r>
              <a:rPr lang="ar-IQ" sz="9600" dirty="0"/>
              <a:t> </a:t>
            </a:r>
            <a:r>
              <a:rPr lang="ar-IQ" sz="9600" dirty="0" err="1"/>
              <a:t>وﻋﺎﻟﻢ</a:t>
            </a:r>
            <a:r>
              <a:rPr lang="ar-IQ" sz="9600" dirty="0"/>
              <a:t> </a:t>
            </a:r>
            <a:r>
              <a:rPr lang="ar-IQ" sz="9600" dirty="0" err="1"/>
              <a:t>أﺧﻼق</a:t>
            </a:r>
            <a:r>
              <a:rPr lang="ar-IQ" sz="9600" dirty="0"/>
              <a:t> </a:t>
            </a:r>
            <a:r>
              <a:rPr lang="ar-IQ" sz="9600" dirty="0" err="1"/>
              <a:t>وﻋﺎرﻓﺎً</a:t>
            </a:r>
            <a:r>
              <a:rPr lang="ar-IQ" sz="9600" dirty="0"/>
              <a:t> </a:t>
            </a:r>
            <a:r>
              <a:rPr lang="ar-IQ" sz="9600" dirty="0" err="1"/>
              <a:t>ﺑﺎﻟﻔﻨﻮن</a:t>
            </a:r>
            <a:r>
              <a:rPr lang="ar-IQ" sz="9600" dirty="0"/>
              <a:t> </a:t>
            </a:r>
            <a:r>
              <a:rPr lang="ar-IQ" sz="9600" dirty="0" err="1"/>
              <a:t>واﻵداب</a:t>
            </a:r>
            <a:r>
              <a:rPr lang="ar-IQ" sz="9600" dirty="0"/>
              <a:t> </a:t>
            </a:r>
            <a:r>
              <a:rPr lang="ar-IQ" sz="9600" dirty="0" err="1"/>
              <a:t>وﻣﺘﻀﻠﻌﺎً</a:t>
            </a:r>
            <a:r>
              <a:rPr lang="ar-IQ" sz="9600" dirty="0"/>
              <a:t> </a:t>
            </a:r>
            <a:r>
              <a:rPr lang="ar-IQ" sz="9600" dirty="0" err="1"/>
              <a:t>ﻓﻲ</a:t>
            </a:r>
            <a:r>
              <a:rPr lang="ar-IQ" sz="9600" dirty="0"/>
              <a:t> </a:t>
            </a:r>
            <a:r>
              <a:rPr lang="ar-IQ" sz="9600" dirty="0" err="1"/>
              <a:t>ﻋﻠﻢ</a:t>
            </a:r>
            <a:r>
              <a:rPr lang="ar-IQ" sz="9600" dirty="0"/>
              <a:t> </a:t>
            </a:r>
            <a:r>
              <a:rPr lang="ar-IQ" sz="9600" dirty="0" err="1"/>
              <a:t>اﻟﻨﺒﺎت</a:t>
            </a:r>
            <a:r>
              <a:rPr lang="ar-IQ" sz="9600" dirty="0"/>
              <a:t> ، </a:t>
            </a:r>
            <a:r>
              <a:rPr lang="ar-IQ" sz="9600" dirty="0" err="1"/>
              <a:t>وﺗﺮﻛﺰت</a:t>
            </a:r>
            <a:r>
              <a:rPr lang="ar-IQ" sz="9600" dirty="0"/>
              <a:t> </a:t>
            </a:r>
            <a:r>
              <a:rPr lang="ar-IQ" sz="9600" dirty="0" err="1"/>
              <a:t>ﺷﮭﺮﺗﮫ</a:t>
            </a:r>
            <a:r>
              <a:rPr lang="ar-IQ" sz="9600" dirty="0"/>
              <a:t> </a:t>
            </a:r>
            <a:r>
              <a:rPr lang="ar-IQ" sz="9600" dirty="0" err="1"/>
              <a:t>ﻓﻲ</a:t>
            </a:r>
            <a:r>
              <a:rPr lang="ar-IQ" sz="9600" dirty="0"/>
              <a:t> </a:t>
            </a:r>
            <a:r>
              <a:rPr lang="ar-IQ" sz="9600" dirty="0" err="1"/>
              <a:t>اﻟﻔﻜﺮ</a:t>
            </a:r>
            <a:r>
              <a:rPr lang="ar-IQ" sz="9600" dirty="0"/>
              <a:t> </a:t>
            </a:r>
            <a:r>
              <a:rPr lang="ar-IQ" sz="9600" dirty="0" err="1"/>
              <a:t>اﻟﺴﯿﺎﺳﻲ</a:t>
            </a:r>
            <a:r>
              <a:rPr lang="ar-IQ" sz="9600" dirty="0"/>
              <a:t> </a:t>
            </a:r>
            <a:r>
              <a:rPr lang="ar-IQ" sz="9600" dirty="0" err="1"/>
              <a:t>واﻟﺘﺮﺑﯿﺔ</a:t>
            </a:r>
            <a:r>
              <a:rPr lang="ar-IQ" sz="9600" dirty="0"/>
              <a:t> ، </a:t>
            </a:r>
            <a:r>
              <a:rPr lang="ar-IQ" sz="9600" dirty="0" err="1"/>
              <a:t>ﻣﺎت</a:t>
            </a:r>
            <a:r>
              <a:rPr lang="ar-IQ" sz="9600" dirty="0"/>
              <a:t> </a:t>
            </a:r>
            <a:r>
              <a:rPr lang="ar-IQ" sz="9600" dirty="0" err="1"/>
              <a:t>ﺳﻨﺔ</a:t>
            </a:r>
            <a:r>
              <a:rPr lang="ar-IQ" sz="9600" dirty="0"/>
              <a:t> (١٧٧٨م) </a:t>
            </a:r>
            <a:r>
              <a:rPr lang="ar-IQ" sz="9600" dirty="0" err="1"/>
              <a:t>ﺗﺎرﻛﺎ</a:t>
            </a:r>
            <a:r>
              <a:rPr lang="ar-IQ" sz="9600" dirty="0"/>
              <a:t> </a:t>
            </a:r>
            <a:r>
              <a:rPr lang="ar-IQ" sz="9600" dirty="0" err="1"/>
              <a:t>ﻣﺠﻤﻮﻋﺔ</a:t>
            </a:r>
            <a:r>
              <a:rPr lang="ar-IQ" sz="9600" dirty="0"/>
              <a:t> </a:t>
            </a:r>
            <a:r>
              <a:rPr lang="ar-IQ" sz="9600" dirty="0" err="1"/>
              <a:t>ﻣﻦ</a:t>
            </a:r>
            <a:r>
              <a:rPr lang="ar-IQ" sz="9600" dirty="0"/>
              <a:t> </a:t>
            </a:r>
            <a:r>
              <a:rPr lang="ar-IQ" sz="9600" dirty="0" err="1"/>
              <a:t>اﻟﻤﺆﻟﻔﺎت</a:t>
            </a:r>
            <a:r>
              <a:rPr lang="ar-IQ" sz="9600" dirty="0"/>
              <a:t> </a:t>
            </a:r>
            <a:r>
              <a:rPr lang="ar-IQ" sz="9600" dirty="0" err="1"/>
              <a:t>أھﻤﮭﺎ</a:t>
            </a:r>
            <a:r>
              <a:rPr lang="ar-IQ" sz="9600" dirty="0"/>
              <a:t> (</a:t>
            </a:r>
            <a:r>
              <a:rPr lang="ar-IQ" sz="9600" dirty="0" err="1"/>
              <a:t>اﻻﻋﺘﺮاﻓﺎت</a:t>
            </a:r>
            <a:r>
              <a:rPr lang="ar-IQ" sz="9600" dirty="0"/>
              <a:t>) و (</a:t>
            </a:r>
            <a:r>
              <a:rPr lang="ar-IQ" sz="9600" dirty="0" err="1"/>
              <a:t>ﺗﺄﻣﻼت</a:t>
            </a:r>
            <a:r>
              <a:rPr lang="ar-IQ" sz="9600" dirty="0"/>
              <a:t> </a:t>
            </a:r>
            <a:r>
              <a:rPr lang="ar-IQ" sz="9600" dirty="0" err="1"/>
              <a:t>اﻟﻤﺘﺠﻮل</a:t>
            </a:r>
            <a:r>
              <a:rPr lang="ar-IQ" sz="9600" dirty="0"/>
              <a:t> </a:t>
            </a:r>
            <a:r>
              <a:rPr lang="ar-IQ" sz="9600" dirty="0" err="1"/>
              <a:t>اﻟﻤﻨﻔﺮد</a:t>
            </a:r>
            <a:r>
              <a:rPr lang="ar-IQ" sz="9600" dirty="0"/>
              <a:t>) و (</a:t>
            </a:r>
            <a:r>
              <a:rPr lang="ar-IQ" sz="9600" dirty="0" err="1"/>
              <a:t>اﯾﻤﯿﻞ</a:t>
            </a:r>
            <a:r>
              <a:rPr lang="ar-IQ" sz="9600" dirty="0"/>
              <a:t>) </a:t>
            </a:r>
            <a:r>
              <a:rPr lang="ar-IQ" sz="9600" dirty="0" err="1"/>
              <a:t>اﻟﺬي</a:t>
            </a:r>
            <a:r>
              <a:rPr lang="ar-IQ" sz="9600" dirty="0"/>
              <a:t> </a:t>
            </a:r>
            <a:r>
              <a:rPr lang="ar-IQ" sz="9600" dirty="0" err="1"/>
              <a:t>ﺗﻀﻤﻦ</a:t>
            </a:r>
            <a:r>
              <a:rPr lang="ar-IQ" sz="9600" dirty="0"/>
              <a:t> </a:t>
            </a:r>
            <a:r>
              <a:rPr lang="ar-IQ" sz="9600" dirty="0" err="1"/>
              <a:t>ﻗﻮاﻋﺪ</a:t>
            </a:r>
            <a:r>
              <a:rPr lang="ar-IQ" sz="9600" dirty="0"/>
              <a:t> </a:t>
            </a:r>
            <a:r>
              <a:rPr lang="ar-IQ" sz="9600" dirty="0" err="1"/>
              <a:t>ﺗﺮﺑﻮﯾﺔ</a:t>
            </a:r>
            <a:r>
              <a:rPr lang="ar-IQ" sz="9600" dirty="0"/>
              <a:t> </a:t>
            </a:r>
            <a:r>
              <a:rPr lang="ar-IQ" sz="9600" dirty="0" err="1"/>
              <a:t>ﺟﺪﯾﺪة</a:t>
            </a:r>
            <a:r>
              <a:rPr lang="ar-IQ" sz="9600" dirty="0"/>
              <a:t> </a:t>
            </a:r>
            <a:r>
              <a:rPr lang="ar-IQ" sz="9600" dirty="0" err="1"/>
              <a:t>وﻏﯿﺮ</a:t>
            </a:r>
            <a:r>
              <a:rPr lang="ar-IQ" sz="9600" dirty="0"/>
              <a:t> </a:t>
            </a:r>
            <a:r>
              <a:rPr lang="ar-IQ" sz="9600" dirty="0" err="1"/>
              <a:t>ﻣﻌﮭﻮدة</a:t>
            </a:r>
            <a:r>
              <a:rPr lang="ar-IQ" sz="9600" dirty="0"/>
              <a:t> </a:t>
            </a:r>
            <a:r>
              <a:rPr lang="ar-IQ" sz="9600" dirty="0" err="1"/>
              <a:t>ﻓﻲ</a:t>
            </a:r>
            <a:r>
              <a:rPr lang="ar-IQ" sz="9600" dirty="0"/>
              <a:t> </a:t>
            </a:r>
            <a:r>
              <a:rPr lang="ar-IQ" sz="9600" dirty="0" err="1"/>
              <a:t>ﺑﯿﺌﺔ</a:t>
            </a:r>
            <a:r>
              <a:rPr lang="ar-IQ" sz="9600" dirty="0"/>
              <a:t> </a:t>
            </a:r>
            <a:r>
              <a:rPr lang="ar-IQ" sz="9600" dirty="0" err="1"/>
              <a:t>ذﻟﻚ</a:t>
            </a:r>
            <a:r>
              <a:rPr lang="ar-IQ" sz="9600" dirty="0"/>
              <a:t> </a:t>
            </a:r>
            <a:r>
              <a:rPr lang="ar-IQ" sz="9600" dirty="0" err="1"/>
              <a:t>اﻟﺰﻣﺎن</a:t>
            </a:r>
            <a:r>
              <a:rPr lang="ar-IQ" sz="9600" dirty="0"/>
              <a:t> </a:t>
            </a:r>
            <a:r>
              <a:rPr lang="ar-IQ" sz="9600" dirty="0" err="1"/>
              <a:t>واﻟﺬي</a:t>
            </a:r>
            <a:r>
              <a:rPr lang="ar-IQ" sz="9600" dirty="0"/>
              <a:t> </a:t>
            </a:r>
            <a:r>
              <a:rPr lang="ar-IQ" sz="9600" dirty="0" err="1"/>
              <a:t>اﻋﺘﺒﺮه</a:t>
            </a:r>
            <a:r>
              <a:rPr lang="ar-IQ" sz="9600" dirty="0"/>
              <a:t> </a:t>
            </a:r>
            <a:r>
              <a:rPr lang="ar-IQ" sz="9600" dirty="0" err="1"/>
              <a:t>اﻟﻜﺜﯿﺮون</a:t>
            </a:r>
            <a:r>
              <a:rPr lang="ar-IQ" sz="9600" dirty="0"/>
              <a:t> </a:t>
            </a:r>
            <a:r>
              <a:rPr lang="ar-IQ" sz="9600" dirty="0" err="1"/>
              <a:t>ﺛﻮرة</a:t>
            </a:r>
            <a:r>
              <a:rPr lang="ar-IQ" sz="9600" dirty="0"/>
              <a:t> </a:t>
            </a:r>
            <a:r>
              <a:rPr lang="ar-IQ" sz="9600" dirty="0" err="1"/>
              <a:t>ﻓﻲ</a:t>
            </a:r>
            <a:r>
              <a:rPr lang="ar-IQ" sz="9600" dirty="0"/>
              <a:t> </a:t>
            </a:r>
            <a:r>
              <a:rPr lang="ar-IQ" sz="9600" dirty="0" err="1"/>
              <a:t>اﻟﺘﺮﺑﯿﺔ</a:t>
            </a:r>
            <a:r>
              <a:rPr lang="ar-IQ" sz="9600" dirty="0"/>
              <a:t> ، </a:t>
            </a:r>
            <a:r>
              <a:rPr lang="ar-IQ" sz="9600" dirty="0" err="1"/>
              <a:t>وﻣﺜﻞ</a:t>
            </a:r>
            <a:r>
              <a:rPr lang="ar-IQ" sz="9600" dirty="0"/>
              <a:t> </a:t>
            </a:r>
            <a:r>
              <a:rPr lang="ar-IQ" sz="9600" dirty="0" err="1"/>
              <a:t>ﻛﻞ</a:t>
            </a:r>
            <a:r>
              <a:rPr lang="ar-IQ" sz="9600" dirty="0"/>
              <a:t> </a:t>
            </a:r>
            <a:r>
              <a:rPr lang="ar-IQ" sz="9600" dirty="0" err="1"/>
              <a:t>اﻟﻌﻈﻤﺎء</a:t>
            </a:r>
            <a:r>
              <a:rPr lang="ar-IQ" sz="9600" dirty="0"/>
              <a:t> </a:t>
            </a:r>
            <a:r>
              <a:rPr lang="ar-IQ" sz="9600" dirty="0" err="1"/>
              <a:t>ﻓﻘﺪ</a:t>
            </a:r>
            <a:r>
              <a:rPr lang="ar-IQ" sz="9600" dirty="0"/>
              <a:t> </a:t>
            </a:r>
            <a:r>
              <a:rPr lang="ar-IQ" sz="9600" dirty="0" err="1"/>
              <a:t>ﺗﺒﺎﯾﻨﺖ</a:t>
            </a:r>
            <a:r>
              <a:rPr lang="ar-IQ" sz="9600" dirty="0"/>
              <a:t> آراء </a:t>
            </a:r>
            <a:r>
              <a:rPr lang="ar-IQ" sz="9600" dirty="0" err="1"/>
              <a:t>اﻟﻨﺎس</a:t>
            </a:r>
            <a:r>
              <a:rPr lang="ar-IQ" sz="9600" dirty="0"/>
              <a:t> </a:t>
            </a:r>
            <a:r>
              <a:rPr lang="ar-IQ" sz="9600" dirty="0" err="1"/>
              <a:t>ﻓﻲ</a:t>
            </a:r>
            <a:r>
              <a:rPr lang="ar-IQ" sz="9600" dirty="0"/>
              <a:t> </a:t>
            </a:r>
            <a:r>
              <a:rPr lang="ar-IQ" sz="9600" dirty="0" err="1"/>
              <a:t>روﺳﻮ</a:t>
            </a:r>
            <a:r>
              <a:rPr lang="ar-IQ" sz="9600" dirty="0"/>
              <a:t> </a:t>
            </a:r>
            <a:r>
              <a:rPr lang="ar-IQ" sz="9600" dirty="0" err="1"/>
              <a:t>اﻟﻰ</a:t>
            </a:r>
            <a:r>
              <a:rPr lang="ar-IQ" sz="9600" dirty="0"/>
              <a:t> </a:t>
            </a:r>
            <a:r>
              <a:rPr lang="ar-IQ" sz="9600" dirty="0" err="1"/>
              <a:t>ﺣﺪ</a:t>
            </a:r>
            <a:r>
              <a:rPr lang="ar-IQ" sz="9600" dirty="0"/>
              <a:t> </a:t>
            </a:r>
            <a:r>
              <a:rPr lang="ar-IQ" sz="9600" dirty="0" err="1"/>
              <a:t>اﻟﺘﻨﺎﻗﺾ</a:t>
            </a:r>
            <a:r>
              <a:rPr lang="ar-IQ" sz="9600" dirty="0"/>
              <a:t> </a:t>
            </a:r>
            <a:r>
              <a:rPr lang="ar-IQ" sz="9600" dirty="0" err="1"/>
              <a:t>اﻟﺼﺎرخ</a:t>
            </a:r>
            <a:r>
              <a:rPr lang="ar-IQ" sz="9600" dirty="0"/>
              <a:t> ، </a:t>
            </a:r>
            <a:r>
              <a:rPr lang="ar-IQ" sz="9600" dirty="0" err="1"/>
              <a:t>ﻓﻔﻲ</a:t>
            </a:r>
            <a:r>
              <a:rPr lang="ar-IQ" sz="9600" dirty="0"/>
              <a:t> </a:t>
            </a:r>
            <a:r>
              <a:rPr lang="ar-IQ" sz="9600" dirty="0" err="1"/>
              <a:t>ﺣﯿﻦ</a:t>
            </a:r>
            <a:r>
              <a:rPr lang="ar-IQ" sz="9600" dirty="0"/>
              <a:t> </a:t>
            </a:r>
            <a:r>
              <a:rPr lang="ar-IQ" sz="9600" dirty="0" err="1"/>
              <a:t>اﻋﺘﺒﺮه</a:t>
            </a:r>
            <a:r>
              <a:rPr lang="ar-IQ" sz="9600" dirty="0"/>
              <a:t> </a:t>
            </a:r>
            <a:r>
              <a:rPr lang="ar-IQ" sz="9600" dirty="0" err="1"/>
              <a:t>ﺑﻌﻀﮭﻢ</a:t>
            </a:r>
            <a:r>
              <a:rPr lang="ar-IQ" sz="9600" dirty="0"/>
              <a:t> </a:t>
            </a:r>
            <a:r>
              <a:rPr lang="ar-IQ" sz="9600" dirty="0" err="1"/>
              <a:t>ﻗﺪﯾﺴﺎ</a:t>
            </a:r>
            <a:r>
              <a:rPr lang="ar-IQ" sz="9600" dirty="0"/>
              <a:t> ، بينما </a:t>
            </a:r>
            <a:r>
              <a:rPr lang="ar-IQ" sz="9600" dirty="0" err="1"/>
              <a:t>ﺣﻜﻢ</a:t>
            </a:r>
            <a:r>
              <a:rPr lang="ar-IQ" sz="9600" dirty="0"/>
              <a:t> </a:t>
            </a:r>
            <a:r>
              <a:rPr lang="ar-IQ" sz="9600" dirty="0" err="1"/>
              <a:t>ﻋﻠﯿﮫ</a:t>
            </a:r>
            <a:r>
              <a:rPr lang="ar-IQ" sz="9600" dirty="0"/>
              <a:t> </a:t>
            </a:r>
            <a:r>
              <a:rPr lang="ar-IQ" sz="9600" dirty="0" err="1"/>
              <a:t>آﺧﺮون</a:t>
            </a:r>
            <a:r>
              <a:rPr lang="ar-IQ" sz="9600" dirty="0"/>
              <a:t> </a:t>
            </a:r>
            <a:r>
              <a:rPr lang="ar-IQ" sz="9600" dirty="0" err="1"/>
              <a:t>ﺑﺎﻟﺠﻨﻮن</a:t>
            </a:r>
            <a:r>
              <a:rPr lang="ar-IQ" sz="9600" dirty="0"/>
              <a:t> ، </a:t>
            </a:r>
            <a:r>
              <a:rPr lang="ar-IQ" sz="9600" dirty="0" err="1"/>
              <a:t>وﺟﺰم</a:t>
            </a:r>
            <a:r>
              <a:rPr lang="ar-IQ" sz="9600" dirty="0"/>
              <a:t> </a:t>
            </a:r>
            <a:r>
              <a:rPr lang="ar-IQ" sz="9600" dirty="0" err="1"/>
              <a:t>ﻏﯿﺮھﻢ</a:t>
            </a:r>
            <a:r>
              <a:rPr lang="ar-IQ" sz="9600" dirty="0"/>
              <a:t> </a:t>
            </a:r>
            <a:r>
              <a:rPr lang="ar-IQ" sz="9600" dirty="0" err="1"/>
              <a:t>ﺑﺄﻧﮫ</a:t>
            </a:r>
            <a:r>
              <a:rPr lang="ar-IQ" sz="9600" dirty="0"/>
              <a:t> </a:t>
            </a:r>
            <a:r>
              <a:rPr lang="ar-IQ" sz="9600" dirty="0" err="1"/>
              <a:t>ﻧﺒﻲ</a:t>
            </a:r>
            <a:r>
              <a:rPr lang="ar-IQ" sz="9600" dirty="0"/>
              <a:t> </a:t>
            </a:r>
            <a:r>
              <a:rPr lang="ar-IQ" sz="9600" dirty="0" err="1"/>
              <a:t>ﺑﯿﻨﻤﺎ</a:t>
            </a:r>
            <a:r>
              <a:rPr lang="ar-IQ" sz="9600" dirty="0"/>
              <a:t> </a:t>
            </a:r>
            <a:r>
              <a:rPr lang="ar-IQ" sz="9600" dirty="0" err="1"/>
              <a:t>ﻗﺎل</a:t>
            </a:r>
            <a:r>
              <a:rPr lang="ar-IQ" sz="9600" dirty="0"/>
              <a:t> </a:t>
            </a:r>
            <a:r>
              <a:rPr lang="ar-IQ" sz="9600" dirty="0" err="1"/>
              <a:t>ﻋﻨﮫ</a:t>
            </a:r>
            <a:r>
              <a:rPr lang="ar-IQ" sz="9600" dirty="0"/>
              <a:t> </a:t>
            </a:r>
            <a:r>
              <a:rPr lang="ar-IQ" sz="9600" dirty="0" err="1"/>
              <a:t>اﻟﺒﻌﺾ</a:t>
            </a:r>
            <a:r>
              <a:rPr lang="ar-IQ" sz="9600" dirty="0"/>
              <a:t> </a:t>
            </a:r>
            <a:r>
              <a:rPr lang="ar-IQ" sz="9600" dirty="0" err="1"/>
              <a:t>أﻧﮫ</a:t>
            </a:r>
            <a:r>
              <a:rPr lang="ar-IQ" sz="9600" dirty="0"/>
              <a:t> </a:t>
            </a:r>
            <a:r>
              <a:rPr lang="ar-IQ" sz="9600" dirty="0" err="1"/>
              <a:t>ﻣﺮﺷﺪ</a:t>
            </a:r>
            <a:r>
              <a:rPr lang="ar-IQ" sz="9600" dirty="0"/>
              <a:t> </a:t>
            </a:r>
            <a:r>
              <a:rPr lang="ar-IQ" sz="9600" dirty="0" err="1"/>
              <a:t>ﺧﻄﯿﺮ</a:t>
            </a:r>
            <a:r>
              <a:rPr lang="ar-IQ" sz="9600" dirty="0"/>
              <a:t> </a:t>
            </a:r>
            <a:r>
              <a:rPr lang="ar-IQ" sz="9600" dirty="0" smtClean="0"/>
              <a:t>.</a:t>
            </a:r>
            <a:endParaRPr lang="en-US" sz="9600" dirty="0"/>
          </a:p>
          <a:p>
            <a:pPr marL="0" indent="0" algn="justLow">
              <a:buNone/>
            </a:pPr>
            <a:r>
              <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endPar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marL="0" indent="0">
              <a:buNone/>
            </a:pPr>
            <a:r>
              <a:rPr lang="en-US"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en-US"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endParaRPr lang="ar-IQ"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749028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arn(inVertical)">
                                      <p:cBhvr>
                                        <p:cTn id="27"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11290" y="624110"/>
            <a:ext cx="8911687" cy="904439"/>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a:bodyPr>
          <a:lstStyle/>
          <a:p>
            <a:pPr algn="ctr"/>
            <a:r>
              <a:rPr lang="ar-IQ" sz="3200" b="1" i="1" dirty="0" err="1"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ﺃﻫﻢ</a:t>
            </a:r>
            <a:r>
              <a:rPr lang="ar-IQ" sz="32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32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ﺍﻵﺭﺍﺀ</a:t>
            </a: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32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ﺍﻟﺘﺮﺑﻮﻳﺔ</a:t>
            </a: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(ﻟـ </a:t>
            </a:r>
            <a:r>
              <a:rPr lang="ar-IQ" sz="32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ﺭﻭﺳﻮ</a:t>
            </a:r>
            <a:r>
              <a:rPr lang="ar-IQ" sz="32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endParaRPr lang="en-US"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1975062" y="1692323"/>
            <a:ext cx="8915400" cy="438267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lvl="0" indent="0" algn="just">
              <a:buNone/>
            </a:pPr>
            <a:r>
              <a:rPr lang="ar-IQ" dirty="0" smtClean="0"/>
              <a:t>1- </a:t>
            </a:r>
            <a:r>
              <a:rPr lang="ar-IQ" dirty="0" err="1" smtClean="0"/>
              <a:t>أﻛﺪ</a:t>
            </a:r>
            <a:r>
              <a:rPr lang="ar-IQ" dirty="0" smtClean="0"/>
              <a:t> </a:t>
            </a:r>
            <a:r>
              <a:rPr lang="ar-IQ" dirty="0" err="1"/>
              <a:t>ﻋﻠﻰ</a:t>
            </a:r>
            <a:r>
              <a:rPr lang="ar-IQ" dirty="0"/>
              <a:t> </a:t>
            </a:r>
            <a:r>
              <a:rPr lang="ar-IQ" dirty="0" err="1"/>
              <a:t>أھﻤﯿﺔ</a:t>
            </a:r>
            <a:r>
              <a:rPr lang="ar-IQ" dirty="0"/>
              <a:t> دور </a:t>
            </a:r>
            <a:r>
              <a:rPr lang="ar-IQ" dirty="0" err="1"/>
              <a:t>اﻻم</a:t>
            </a:r>
            <a:r>
              <a:rPr lang="ar-IQ" dirty="0"/>
              <a:t> </a:t>
            </a:r>
            <a:r>
              <a:rPr lang="ar-IQ" dirty="0" err="1"/>
              <a:t>ﻓﻲ</a:t>
            </a:r>
            <a:r>
              <a:rPr lang="ar-IQ" dirty="0"/>
              <a:t> </a:t>
            </a:r>
            <a:r>
              <a:rPr lang="ar-IQ" dirty="0" err="1"/>
              <a:t>ﺗﺮﺑﯿﺔ</a:t>
            </a:r>
            <a:r>
              <a:rPr lang="ar-IQ" dirty="0"/>
              <a:t> </a:t>
            </a:r>
            <a:r>
              <a:rPr lang="ar-IQ" dirty="0" err="1"/>
              <a:t>أطﻔﺎﻟﮭﺎ</a:t>
            </a:r>
            <a:r>
              <a:rPr lang="ar-IQ" dirty="0"/>
              <a:t> </a:t>
            </a:r>
            <a:r>
              <a:rPr lang="ar-IQ" dirty="0" err="1"/>
              <a:t>وﻋﺪَّ</a:t>
            </a:r>
            <a:r>
              <a:rPr lang="ar-IQ" dirty="0"/>
              <a:t> </a:t>
            </a:r>
            <a:r>
              <a:rPr lang="ar-IQ" dirty="0" err="1"/>
              <a:t>ﺗﺴﻠﯿﻤﮭﻢ</a:t>
            </a:r>
            <a:r>
              <a:rPr lang="ar-IQ" dirty="0"/>
              <a:t> </a:t>
            </a:r>
            <a:r>
              <a:rPr lang="ar-IQ" dirty="0" err="1"/>
              <a:t>إﻟﻰ</a:t>
            </a:r>
            <a:r>
              <a:rPr lang="ar-IQ" dirty="0"/>
              <a:t> </a:t>
            </a:r>
            <a:r>
              <a:rPr lang="ar-IQ" dirty="0" err="1"/>
              <a:t>ﻣﺮﺿﻌﺎت</a:t>
            </a:r>
            <a:r>
              <a:rPr lang="ar-IQ" dirty="0"/>
              <a:t> </a:t>
            </a:r>
            <a:r>
              <a:rPr lang="ar-IQ" dirty="0" err="1"/>
              <a:t>ﻣﺮﺗﺰﻗﺎت</a:t>
            </a:r>
            <a:r>
              <a:rPr lang="ar-IQ" dirty="0"/>
              <a:t>  .</a:t>
            </a:r>
            <a:endParaRPr lang="en-US" dirty="0"/>
          </a:p>
          <a:p>
            <a:pPr marL="0" lvl="0" indent="0" algn="just">
              <a:buNone/>
            </a:pPr>
            <a:r>
              <a:rPr lang="ar-IQ" dirty="0" smtClean="0"/>
              <a:t>2- أن </a:t>
            </a:r>
            <a:r>
              <a:rPr lang="ar-IQ" dirty="0" err="1"/>
              <a:t>ﺗﻜﻮن</a:t>
            </a:r>
            <a:r>
              <a:rPr lang="ar-IQ" dirty="0"/>
              <a:t> </a:t>
            </a:r>
            <a:r>
              <a:rPr lang="ar-IQ" dirty="0" err="1"/>
              <a:t>اﻟﺘﺮﺑﯿﺔ</a:t>
            </a:r>
            <a:r>
              <a:rPr lang="ar-IQ" dirty="0"/>
              <a:t> </a:t>
            </a:r>
            <a:r>
              <a:rPr lang="ar-IQ" dirty="0" err="1"/>
              <a:t>اﻷوﻟﻰ</a:t>
            </a:r>
            <a:r>
              <a:rPr lang="ar-IQ" dirty="0"/>
              <a:t> </a:t>
            </a:r>
            <a:r>
              <a:rPr lang="ar-IQ" dirty="0" err="1"/>
              <a:t>ﺳﻠﺒﯿﺔ</a:t>
            </a:r>
            <a:r>
              <a:rPr lang="ar-IQ" dirty="0"/>
              <a:t> أي ﻻ </a:t>
            </a:r>
            <a:r>
              <a:rPr lang="ar-IQ" dirty="0" err="1"/>
              <a:t>ﺗﺘﻀﻤﻦ</a:t>
            </a:r>
            <a:r>
              <a:rPr lang="ar-IQ" dirty="0"/>
              <a:t> </a:t>
            </a:r>
            <a:r>
              <a:rPr lang="ar-IQ" dirty="0" err="1"/>
              <a:t>ﺑﺚ</a:t>
            </a:r>
            <a:r>
              <a:rPr lang="ar-IQ" dirty="0"/>
              <a:t> </a:t>
            </a:r>
            <a:r>
              <a:rPr lang="ar-IQ" dirty="0" err="1"/>
              <a:t>اﻟﻔﻀﯿﻠﺔ</a:t>
            </a:r>
            <a:r>
              <a:rPr lang="ar-IQ" dirty="0"/>
              <a:t> </a:t>
            </a:r>
            <a:r>
              <a:rPr lang="ar-IQ" dirty="0" err="1"/>
              <a:t>ﺑﻞ</a:t>
            </a:r>
            <a:r>
              <a:rPr lang="ar-IQ" dirty="0"/>
              <a:t> </a:t>
            </a:r>
            <a:r>
              <a:rPr lang="ar-IQ" dirty="0" err="1"/>
              <a:t>ﺻﯿﺎﻧﺔ</a:t>
            </a:r>
            <a:r>
              <a:rPr lang="ar-IQ" dirty="0"/>
              <a:t> </a:t>
            </a:r>
            <a:r>
              <a:rPr lang="ar-IQ" dirty="0" err="1"/>
              <a:t>ﻣﻦ</a:t>
            </a:r>
            <a:r>
              <a:rPr lang="ar-IQ" dirty="0"/>
              <a:t> </a:t>
            </a:r>
            <a:r>
              <a:rPr lang="ar-IQ" dirty="0" err="1"/>
              <a:t>اﻟﺮذﯾﻠﺔ</a:t>
            </a:r>
            <a:r>
              <a:rPr lang="ar-IQ" dirty="0"/>
              <a:t> </a:t>
            </a:r>
            <a:r>
              <a:rPr lang="ar-IQ" dirty="0" err="1"/>
              <a:t>وﺣﻔﻆ</a:t>
            </a:r>
            <a:r>
              <a:rPr lang="ar-IQ" dirty="0"/>
              <a:t> </a:t>
            </a:r>
            <a:r>
              <a:rPr lang="ar-IQ" dirty="0" err="1"/>
              <a:t>اﻟﻌﻘﻞ</a:t>
            </a:r>
            <a:r>
              <a:rPr lang="ar-IQ" dirty="0"/>
              <a:t> </a:t>
            </a:r>
            <a:r>
              <a:rPr lang="ar-IQ" dirty="0" err="1"/>
              <a:t>ﻣﻦ</a:t>
            </a:r>
            <a:r>
              <a:rPr lang="ar-IQ" dirty="0"/>
              <a:t> </a:t>
            </a:r>
            <a:r>
              <a:rPr lang="ar-IQ" dirty="0" err="1"/>
              <a:t>اﻟﺨﻄﺄ</a:t>
            </a:r>
            <a:r>
              <a:rPr lang="ar-IQ" dirty="0"/>
              <a:t> .</a:t>
            </a:r>
            <a:endParaRPr lang="en-US" dirty="0"/>
          </a:p>
          <a:p>
            <a:pPr marL="0" lvl="0" indent="0" algn="just">
              <a:buNone/>
            </a:pPr>
            <a:r>
              <a:rPr lang="ar-IQ" dirty="0" smtClean="0"/>
              <a:t>3- </a:t>
            </a:r>
            <a:r>
              <a:rPr lang="ar-IQ" dirty="0" err="1" smtClean="0"/>
              <a:t>ﻋﺪم</a:t>
            </a:r>
            <a:r>
              <a:rPr lang="ar-IQ" dirty="0" smtClean="0"/>
              <a:t> </a:t>
            </a:r>
            <a:r>
              <a:rPr lang="ar-IQ" dirty="0" err="1"/>
              <a:t>اﺳﺘﺨﺪام</a:t>
            </a:r>
            <a:r>
              <a:rPr lang="ar-IQ" dirty="0"/>
              <a:t> </a:t>
            </a:r>
            <a:r>
              <a:rPr lang="ar-IQ" dirty="0" err="1"/>
              <a:t>اﻟﻌﻘﻮﺑﺔ</a:t>
            </a:r>
            <a:r>
              <a:rPr lang="ar-IQ" dirty="0"/>
              <a:t> </a:t>
            </a:r>
            <a:r>
              <a:rPr lang="ar-IQ" dirty="0" err="1"/>
              <a:t>اﻟﺒﺪﻧﯿﺔ</a:t>
            </a:r>
            <a:r>
              <a:rPr lang="ar-IQ" dirty="0"/>
              <a:t> </a:t>
            </a:r>
            <a:r>
              <a:rPr lang="ar-IQ" dirty="0" err="1"/>
              <a:t>ﻣﻊ</a:t>
            </a:r>
            <a:r>
              <a:rPr lang="ar-IQ" dirty="0"/>
              <a:t> </a:t>
            </a:r>
            <a:r>
              <a:rPr lang="ar-IQ" dirty="0" err="1"/>
              <a:t>اﻷطﻔﺎل</a:t>
            </a:r>
            <a:r>
              <a:rPr lang="ar-IQ" dirty="0"/>
              <a:t>.</a:t>
            </a:r>
            <a:endParaRPr lang="en-US" dirty="0"/>
          </a:p>
          <a:p>
            <a:pPr marL="0" lvl="0" indent="0" algn="just">
              <a:buNone/>
            </a:pPr>
            <a:r>
              <a:rPr lang="ar-IQ" dirty="0" smtClean="0"/>
              <a:t>4- </a:t>
            </a:r>
            <a:r>
              <a:rPr lang="ar-IQ" dirty="0" err="1" smtClean="0"/>
              <a:t>ﻋﺪم</a:t>
            </a:r>
            <a:r>
              <a:rPr lang="ar-IQ" dirty="0" smtClean="0"/>
              <a:t> </a:t>
            </a:r>
            <a:r>
              <a:rPr lang="ar-IQ" dirty="0" err="1"/>
              <a:t>إﻛﺜﺎراﻟﻤﻌﻠﻢ</a:t>
            </a:r>
            <a:r>
              <a:rPr lang="ar-IQ" dirty="0"/>
              <a:t> </a:t>
            </a:r>
            <a:r>
              <a:rPr lang="ar-IQ" dirty="0" err="1"/>
              <a:t>ﻣﻦ</a:t>
            </a:r>
            <a:r>
              <a:rPr lang="ar-IQ" dirty="0"/>
              <a:t> </a:t>
            </a:r>
            <a:r>
              <a:rPr lang="ar-IQ" dirty="0" err="1"/>
              <a:t>اﺳﺘﻌﻤﺎل</a:t>
            </a:r>
            <a:r>
              <a:rPr lang="ar-IQ" dirty="0"/>
              <a:t> </a:t>
            </a:r>
            <a:r>
              <a:rPr lang="ar-IQ" dirty="0" err="1"/>
              <a:t>اﻟﻄﺮﯾﻘﺔ</a:t>
            </a:r>
            <a:r>
              <a:rPr lang="ar-IQ" dirty="0"/>
              <a:t> </a:t>
            </a:r>
            <a:r>
              <a:rPr lang="ar-IQ" dirty="0" err="1"/>
              <a:t>اﻹﺧﺒﺎرﯾﺔ</a:t>
            </a:r>
            <a:r>
              <a:rPr lang="ar-IQ" dirty="0"/>
              <a:t> </a:t>
            </a:r>
            <a:r>
              <a:rPr lang="ar-IQ" dirty="0" err="1"/>
              <a:t>ﺑﻞ</a:t>
            </a:r>
            <a:r>
              <a:rPr lang="ar-IQ" dirty="0"/>
              <a:t> </a:t>
            </a:r>
            <a:r>
              <a:rPr lang="ar-IQ" dirty="0" err="1"/>
              <a:t>ﯾﻨﺒﻐﻲ</a:t>
            </a:r>
            <a:r>
              <a:rPr lang="ar-IQ" dirty="0"/>
              <a:t> أن </a:t>
            </a:r>
            <a:r>
              <a:rPr lang="ar-IQ" dirty="0" err="1"/>
              <a:t>ﯾﻜﻮن</a:t>
            </a:r>
            <a:r>
              <a:rPr lang="ar-IQ" dirty="0"/>
              <a:t> </a:t>
            </a:r>
            <a:r>
              <a:rPr lang="ar-IQ" dirty="0" err="1"/>
              <a:t>اﻟﻄﻔﻞ</a:t>
            </a:r>
            <a:r>
              <a:rPr lang="ar-IQ" dirty="0"/>
              <a:t> </a:t>
            </a:r>
            <a:r>
              <a:rPr lang="ar-IQ" dirty="0" err="1"/>
              <a:t>ﻣﻌﻠﻢ</a:t>
            </a:r>
            <a:r>
              <a:rPr lang="ar-IQ" dirty="0"/>
              <a:t> </a:t>
            </a:r>
            <a:r>
              <a:rPr lang="ar-IQ" dirty="0" err="1" smtClean="0"/>
              <a:t>ﻧﻔﺴﮫ</a:t>
            </a:r>
            <a:r>
              <a:rPr lang="ar-IQ" dirty="0" smtClean="0"/>
              <a:t>.</a:t>
            </a:r>
            <a:endParaRPr lang="en-US" dirty="0" smtClean="0"/>
          </a:p>
          <a:p>
            <a:pPr marL="0" lvl="0" indent="0" algn="just">
              <a:buNone/>
            </a:pPr>
            <a:r>
              <a:rPr lang="ar-IQ" dirty="0" smtClean="0"/>
              <a:t>5- </a:t>
            </a:r>
            <a:r>
              <a:rPr lang="ar-IQ" dirty="0" err="1" smtClean="0"/>
              <a:t>ﻋﺪم</a:t>
            </a:r>
            <a:r>
              <a:rPr lang="ar-IQ" dirty="0" smtClean="0"/>
              <a:t> </a:t>
            </a:r>
            <a:r>
              <a:rPr lang="ar-IQ" dirty="0" err="1" smtClean="0"/>
              <a:t>ﺗﻌﻠﯿﻢ</a:t>
            </a:r>
            <a:r>
              <a:rPr lang="ar-IQ" dirty="0" smtClean="0"/>
              <a:t> </a:t>
            </a:r>
            <a:r>
              <a:rPr lang="ar-IQ" dirty="0" err="1" smtClean="0"/>
              <a:t>اﻟﻄﻔﻞ</a:t>
            </a:r>
            <a:r>
              <a:rPr lang="ar-IQ" dirty="0" smtClean="0"/>
              <a:t> </a:t>
            </a:r>
            <a:r>
              <a:rPr lang="ar-IQ" dirty="0" err="1" smtClean="0"/>
              <a:t>ﻟﻐﺎت</a:t>
            </a:r>
            <a:r>
              <a:rPr lang="ar-IQ" dirty="0" smtClean="0"/>
              <a:t> </a:t>
            </a:r>
            <a:r>
              <a:rPr lang="ar-IQ" dirty="0" err="1" smtClean="0"/>
              <a:t>أﺧﺮى</a:t>
            </a:r>
            <a:r>
              <a:rPr lang="ar-IQ" dirty="0" smtClean="0"/>
              <a:t> </a:t>
            </a:r>
            <a:r>
              <a:rPr lang="ar-IQ" dirty="0" err="1" smtClean="0"/>
              <a:t>ﺣﺘﻰ</a:t>
            </a:r>
            <a:r>
              <a:rPr lang="ar-IQ" dirty="0" smtClean="0"/>
              <a:t> </a:t>
            </a:r>
            <a:r>
              <a:rPr lang="ar-IQ" dirty="0" err="1" smtClean="0"/>
              <a:t>ﺳﻦ</a:t>
            </a:r>
            <a:r>
              <a:rPr lang="ar-IQ" dirty="0" smtClean="0"/>
              <a:t> </a:t>
            </a:r>
            <a:r>
              <a:rPr lang="ar-IQ" dirty="0" err="1" smtClean="0"/>
              <a:t>اﻟﺜﺎﻧﯿﺔ</a:t>
            </a:r>
            <a:r>
              <a:rPr lang="ar-IQ" dirty="0" smtClean="0"/>
              <a:t> </a:t>
            </a:r>
            <a:r>
              <a:rPr lang="ar-IQ" dirty="0" err="1" smtClean="0"/>
              <a:t>ﻋﺸﺮة</a:t>
            </a:r>
            <a:r>
              <a:rPr lang="ar-IQ" dirty="0" smtClean="0"/>
              <a:t> </a:t>
            </a:r>
            <a:r>
              <a:rPr lang="ar-IQ" dirty="0" err="1" smtClean="0"/>
              <a:t>وذﻟﻚ</a:t>
            </a:r>
            <a:r>
              <a:rPr lang="ar-IQ" dirty="0" smtClean="0"/>
              <a:t> </a:t>
            </a:r>
            <a:r>
              <a:rPr lang="ar-IQ" dirty="0" err="1" smtClean="0"/>
              <a:t>ﻟﻌﺠﺰه</a:t>
            </a:r>
            <a:r>
              <a:rPr lang="ar-IQ" dirty="0" smtClean="0"/>
              <a:t> </a:t>
            </a:r>
            <a:r>
              <a:rPr lang="ar-IQ" dirty="0" err="1" smtClean="0"/>
              <a:t>ﻋﻦ</a:t>
            </a:r>
            <a:r>
              <a:rPr lang="ar-IQ" dirty="0" smtClean="0"/>
              <a:t> </a:t>
            </a:r>
            <a:r>
              <a:rPr lang="ar-IQ" dirty="0" err="1" smtClean="0"/>
              <a:t>اﻟﺤﻜﻢ</a:t>
            </a:r>
            <a:r>
              <a:rPr lang="ar-IQ" dirty="0" smtClean="0"/>
              <a:t> </a:t>
            </a:r>
            <a:r>
              <a:rPr lang="ar-IQ" dirty="0" err="1" smtClean="0"/>
              <a:t>واﻟﻔﮭﻢ</a:t>
            </a:r>
            <a:r>
              <a:rPr lang="ar-IQ" dirty="0" smtClean="0"/>
              <a:t> </a:t>
            </a:r>
            <a:r>
              <a:rPr lang="ar-IQ" dirty="0" err="1" smtClean="0"/>
              <a:t>وﻋﺪم</a:t>
            </a:r>
            <a:r>
              <a:rPr lang="ar-IQ" dirty="0" smtClean="0"/>
              <a:t> </a:t>
            </a:r>
            <a:r>
              <a:rPr lang="ar-IQ" dirty="0" err="1" smtClean="0"/>
              <a:t>ﺗﻤﻜﻨﮫ</a:t>
            </a:r>
            <a:r>
              <a:rPr lang="ar-IQ" dirty="0" smtClean="0"/>
              <a:t> </a:t>
            </a:r>
            <a:r>
              <a:rPr lang="ar-IQ" dirty="0" err="1" smtClean="0"/>
              <a:t>ﻣﻦ</a:t>
            </a:r>
            <a:r>
              <a:rPr lang="ar-IQ" dirty="0" smtClean="0"/>
              <a:t> </a:t>
            </a:r>
            <a:r>
              <a:rPr lang="ar-IQ" dirty="0" err="1" smtClean="0"/>
              <a:t>اﻟﻤﻘﺎرﻧﺔ</a:t>
            </a:r>
            <a:r>
              <a:rPr lang="ar-IQ" dirty="0" smtClean="0"/>
              <a:t> </a:t>
            </a:r>
            <a:r>
              <a:rPr lang="ar-IQ" dirty="0" err="1" smtClean="0"/>
              <a:t>ﺑﯿﻦ</a:t>
            </a:r>
            <a:r>
              <a:rPr lang="ar-IQ" dirty="0" smtClean="0"/>
              <a:t> </a:t>
            </a:r>
            <a:r>
              <a:rPr lang="ar-IQ" dirty="0" err="1" smtClean="0"/>
              <a:t>ﻟﻐﺔ</a:t>
            </a:r>
            <a:r>
              <a:rPr lang="ar-IQ" dirty="0" smtClean="0"/>
              <a:t> </a:t>
            </a:r>
            <a:r>
              <a:rPr lang="ar-IQ" dirty="0" err="1" smtClean="0"/>
              <a:t>اﻻم</a:t>
            </a:r>
            <a:r>
              <a:rPr lang="ar-IQ" dirty="0" smtClean="0"/>
              <a:t> </a:t>
            </a:r>
            <a:r>
              <a:rPr lang="ar-IQ" dirty="0" err="1" smtClean="0"/>
              <a:t>واﻟﻠﻐﺎت</a:t>
            </a:r>
            <a:r>
              <a:rPr lang="ar-IQ" dirty="0" smtClean="0"/>
              <a:t> </a:t>
            </a:r>
            <a:r>
              <a:rPr lang="ar-IQ" dirty="0" err="1" smtClean="0"/>
              <a:t>اﻷﺧﺮى</a:t>
            </a:r>
            <a:r>
              <a:rPr lang="ar-IQ" dirty="0" smtClean="0"/>
              <a:t>.</a:t>
            </a:r>
            <a:endParaRPr lang="en-US" dirty="0" smtClean="0"/>
          </a:p>
          <a:p>
            <a:pPr marL="0" lvl="0" indent="0" algn="just">
              <a:buNone/>
            </a:pPr>
            <a:r>
              <a:rPr lang="ar-IQ" dirty="0" smtClean="0"/>
              <a:t>6- </a:t>
            </a:r>
            <a:r>
              <a:rPr lang="ar-IQ" dirty="0" err="1" smtClean="0"/>
              <a:t>اﻟﺒﺪء</a:t>
            </a:r>
            <a:r>
              <a:rPr lang="ar-IQ" dirty="0" smtClean="0"/>
              <a:t> </a:t>
            </a:r>
            <a:r>
              <a:rPr lang="ar-IQ" dirty="0" err="1"/>
              <a:t>ﺑﺘﺪرﯾﺲ</a:t>
            </a:r>
            <a:r>
              <a:rPr lang="ar-IQ" dirty="0"/>
              <a:t> </a:t>
            </a:r>
            <a:r>
              <a:rPr lang="ar-IQ" dirty="0" err="1"/>
              <a:t>اﻷﺷﯿﺎء</a:t>
            </a:r>
            <a:r>
              <a:rPr lang="ar-IQ" dirty="0"/>
              <a:t> </a:t>
            </a:r>
            <a:r>
              <a:rPr lang="ar-IQ" dirty="0" err="1"/>
              <a:t>اﻟﻤﺤﺴﻮﺳﺔ</a:t>
            </a:r>
            <a:r>
              <a:rPr lang="ar-IQ" dirty="0"/>
              <a:t> </a:t>
            </a:r>
            <a:r>
              <a:rPr lang="ar-IQ" dirty="0" err="1"/>
              <a:t>ﻗﺒﻞ</a:t>
            </a:r>
            <a:r>
              <a:rPr lang="ar-IQ" dirty="0"/>
              <a:t> </a:t>
            </a:r>
            <a:r>
              <a:rPr lang="ar-IQ" dirty="0" err="1"/>
              <a:t>اﻟﻤﺠﺮدة</a:t>
            </a:r>
            <a:r>
              <a:rPr lang="ar-IQ" dirty="0"/>
              <a:t> ، وأن </a:t>
            </a:r>
            <a:r>
              <a:rPr lang="ar-IQ" dirty="0" err="1"/>
              <a:t>ﺗﻘﺪم</a:t>
            </a:r>
            <a:r>
              <a:rPr lang="ar-IQ" dirty="0"/>
              <a:t> </a:t>
            </a:r>
            <a:r>
              <a:rPr lang="ar-IQ" dirty="0" err="1"/>
              <a:t>اﻟﻤﺎدة</a:t>
            </a:r>
            <a:r>
              <a:rPr lang="ar-IQ" dirty="0"/>
              <a:t> </a:t>
            </a:r>
            <a:r>
              <a:rPr lang="ar-IQ" dirty="0" err="1"/>
              <a:t>اﻟﺘﻌﻠﯿﻤﯿﺔ</a:t>
            </a:r>
            <a:r>
              <a:rPr lang="ar-IQ" dirty="0"/>
              <a:t> </a:t>
            </a:r>
            <a:r>
              <a:rPr lang="ar-IQ" dirty="0" err="1"/>
              <a:t>ﺑﺸﻜﻞ</a:t>
            </a:r>
            <a:r>
              <a:rPr lang="ar-IQ" dirty="0"/>
              <a:t> </a:t>
            </a:r>
            <a:r>
              <a:rPr lang="ar-IQ" dirty="0" err="1"/>
              <a:t>ﻣﺸﻮَّق</a:t>
            </a:r>
            <a:r>
              <a:rPr lang="ar-IQ" dirty="0"/>
              <a:t>.</a:t>
            </a:r>
            <a:endParaRPr lang="en-US" dirty="0"/>
          </a:p>
          <a:p>
            <a:pPr marL="0" lvl="0" indent="0" algn="just">
              <a:buNone/>
            </a:pPr>
            <a:r>
              <a:rPr lang="ar-IQ" dirty="0" smtClean="0"/>
              <a:t>7- </a:t>
            </a:r>
            <a:r>
              <a:rPr lang="ar-IQ" dirty="0" err="1" smtClean="0"/>
              <a:t>ﺗﺮك</a:t>
            </a:r>
            <a:r>
              <a:rPr lang="ar-IQ" dirty="0" smtClean="0"/>
              <a:t> </a:t>
            </a:r>
            <a:r>
              <a:rPr lang="ar-IQ" dirty="0" err="1"/>
              <a:t>اﻟﻄﻔﻞ</a:t>
            </a:r>
            <a:r>
              <a:rPr lang="ar-IQ" dirty="0"/>
              <a:t> </a:t>
            </a:r>
            <a:r>
              <a:rPr lang="ar-IQ" dirty="0" err="1"/>
              <a:t>ﻟﻠﻄﺒﯿﻌﺔ</a:t>
            </a:r>
            <a:r>
              <a:rPr lang="ar-IQ" dirty="0"/>
              <a:t> </a:t>
            </a:r>
            <a:r>
              <a:rPr lang="ar-IQ" dirty="0" err="1"/>
              <a:t>ﯾﺘﻌﻠﻢ</a:t>
            </a:r>
            <a:r>
              <a:rPr lang="ar-IQ" dirty="0"/>
              <a:t> </a:t>
            </a:r>
            <a:r>
              <a:rPr lang="ar-IQ" dirty="0" err="1"/>
              <a:t>ﻣﻨﮭﺎ</a:t>
            </a:r>
            <a:r>
              <a:rPr lang="ar-IQ" dirty="0"/>
              <a:t> </a:t>
            </a:r>
            <a:r>
              <a:rPr lang="ar-IQ" dirty="0" err="1"/>
              <a:t>وﯾﺪرس</a:t>
            </a:r>
            <a:r>
              <a:rPr lang="ar-IQ" dirty="0"/>
              <a:t> </a:t>
            </a:r>
            <a:r>
              <a:rPr lang="ar-IQ" dirty="0" err="1"/>
              <a:t>ﻣﺎ</a:t>
            </a:r>
            <a:r>
              <a:rPr lang="ar-IQ" dirty="0"/>
              <a:t> </a:t>
            </a:r>
            <a:r>
              <a:rPr lang="ar-IQ" dirty="0" err="1"/>
              <a:t>ﻓﯿﮭﺎ</a:t>
            </a:r>
            <a:r>
              <a:rPr lang="ar-IQ" dirty="0"/>
              <a:t> </a:t>
            </a:r>
            <a:r>
              <a:rPr lang="ar-IQ" dirty="0" err="1"/>
              <a:t>ﻣﻦ</a:t>
            </a:r>
            <a:r>
              <a:rPr lang="ar-IQ" dirty="0"/>
              <a:t> </a:t>
            </a:r>
            <a:r>
              <a:rPr lang="ar-IQ" dirty="0" err="1"/>
              <a:t>ﻧﺒﺎت</a:t>
            </a:r>
            <a:r>
              <a:rPr lang="ar-IQ" dirty="0"/>
              <a:t> </a:t>
            </a:r>
            <a:r>
              <a:rPr lang="ar-IQ" dirty="0" err="1"/>
              <a:t>وﺣﯿﻮان</a:t>
            </a:r>
            <a:r>
              <a:rPr lang="ar-IQ" dirty="0"/>
              <a:t> </a:t>
            </a:r>
            <a:r>
              <a:rPr lang="ar-IQ" dirty="0" err="1"/>
              <a:t>وﺟﻤﺎد</a:t>
            </a:r>
            <a:r>
              <a:rPr lang="ar-IQ" dirty="0"/>
              <a:t> </a:t>
            </a:r>
            <a:r>
              <a:rPr lang="ar-IQ" dirty="0" err="1"/>
              <a:t>ﺣﺘﻰ</a:t>
            </a:r>
            <a:r>
              <a:rPr lang="ar-IQ" dirty="0"/>
              <a:t> </a:t>
            </a:r>
            <a:r>
              <a:rPr lang="ar-IQ" dirty="0" err="1"/>
              <a:t>ﯾﻘﺪر</a:t>
            </a:r>
            <a:r>
              <a:rPr lang="ar-IQ" dirty="0"/>
              <a:t> </a:t>
            </a:r>
            <a:r>
              <a:rPr lang="ar-IQ" dirty="0" err="1"/>
              <a:t>ﻋﻈﻤﺔ</a:t>
            </a:r>
            <a:r>
              <a:rPr lang="ar-IQ" dirty="0"/>
              <a:t> </a:t>
            </a:r>
            <a:r>
              <a:rPr lang="ar-IQ" dirty="0" err="1"/>
              <a:t>اﻟﺨﺎﻟﻖ</a:t>
            </a:r>
            <a:r>
              <a:rPr lang="ar-IQ" dirty="0"/>
              <a:t> </a:t>
            </a:r>
            <a:r>
              <a:rPr lang="ar-IQ" dirty="0" err="1"/>
              <a:t>وﻗﺪرﺗﮫ</a:t>
            </a:r>
            <a:r>
              <a:rPr lang="ar-IQ" dirty="0"/>
              <a:t> ، وأن ﻻ </a:t>
            </a:r>
            <a:r>
              <a:rPr lang="ar-IQ" dirty="0" err="1"/>
              <a:t>ﯾﻌﺘﻤﺪ</a:t>
            </a:r>
            <a:r>
              <a:rPr lang="ar-IQ" dirty="0"/>
              <a:t> </a:t>
            </a:r>
            <a:r>
              <a:rPr lang="ar-IQ" dirty="0" err="1"/>
              <a:t>ﻋﻠﻰ</a:t>
            </a:r>
            <a:r>
              <a:rPr lang="ar-IQ" dirty="0"/>
              <a:t> </a:t>
            </a:r>
            <a:r>
              <a:rPr lang="ar-IQ" dirty="0" err="1"/>
              <a:t>اﻟﻜﺘﺐ</a:t>
            </a:r>
            <a:r>
              <a:rPr lang="ar-IQ" dirty="0"/>
              <a:t> </a:t>
            </a:r>
            <a:r>
              <a:rPr lang="ar-IQ" dirty="0" err="1"/>
              <a:t>وﺣﺪھﺎ</a:t>
            </a:r>
            <a:r>
              <a:rPr lang="ar-IQ" dirty="0"/>
              <a:t> </a:t>
            </a:r>
            <a:r>
              <a:rPr lang="ar-IQ" dirty="0" err="1"/>
              <a:t>ﻓﻲ</a:t>
            </a:r>
            <a:r>
              <a:rPr lang="ar-IQ" dirty="0"/>
              <a:t> </a:t>
            </a:r>
            <a:r>
              <a:rPr lang="ar-IQ" dirty="0" err="1"/>
              <a:t>اﻟﺘﻌﻠﻢ</a:t>
            </a:r>
            <a:r>
              <a:rPr lang="ar-IQ" dirty="0"/>
              <a:t> .</a:t>
            </a:r>
            <a:endParaRPr lang="en-US" dirty="0"/>
          </a:p>
          <a:p>
            <a:pPr marL="0" lvl="0" indent="0" algn="just">
              <a:buNone/>
            </a:pPr>
            <a:r>
              <a:rPr lang="ar-IQ" dirty="0" smtClean="0"/>
              <a:t>8- </a:t>
            </a:r>
            <a:r>
              <a:rPr lang="ar-IQ" dirty="0" err="1" smtClean="0"/>
              <a:t>ﻋﺪم</a:t>
            </a:r>
            <a:r>
              <a:rPr lang="ar-IQ" dirty="0" smtClean="0"/>
              <a:t> </a:t>
            </a:r>
            <a:r>
              <a:rPr lang="ar-IQ" dirty="0" err="1"/>
              <a:t>اﻹﻛﺜﺎر</a:t>
            </a:r>
            <a:r>
              <a:rPr lang="ar-IQ" dirty="0"/>
              <a:t> </a:t>
            </a:r>
            <a:r>
              <a:rPr lang="ar-IQ" dirty="0" err="1"/>
              <a:t>ﻣﻦ</a:t>
            </a:r>
            <a:r>
              <a:rPr lang="ar-IQ" dirty="0"/>
              <a:t> </a:t>
            </a:r>
            <a:r>
              <a:rPr lang="ar-IQ" dirty="0" err="1"/>
              <a:t>اﻹرﺷﺎد</a:t>
            </a:r>
            <a:r>
              <a:rPr lang="ar-IQ" dirty="0"/>
              <a:t> </a:t>
            </a:r>
            <a:r>
              <a:rPr lang="ar-IQ" dirty="0" err="1"/>
              <a:t>وﻋﺪم</a:t>
            </a:r>
            <a:r>
              <a:rPr lang="ar-IQ" dirty="0"/>
              <a:t> </a:t>
            </a:r>
            <a:r>
              <a:rPr lang="ar-IQ" dirty="0" err="1"/>
              <a:t>اﻹﻓﺮاط</a:t>
            </a:r>
            <a:r>
              <a:rPr lang="ar-IQ" dirty="0"/>
              <a:t> </a:t>
            </a:r>
            <a:r>
              <a:rPr lang="ar-IQ" dirty="0" err="1"/>
              <a:t>ﻓﻲ</a:t>
            </a:r>
            <a:r>
              <a:rPr lang="ar-IQ" dirty="0"/>
              <a:t> </a:t>
            </a:r>
            <a:r>
              <a:rPr lang="ar-IQ" dirty="0" err="1"/>
              <a:t>اﻷواﻣﺮ</a:t>
            </a:r>
            <a:r>
              <a:rPr lang="ar-IQ" dirty="0"/>
              <a:t> </a:t>
            </a:r>
            <a:r>
              <a:rPr lang="ar-IQ" dirty="0" err="1"/>
              <a:t>واﻟﻨﻮاھﻲ</a:t>
            </a:r>
            <a:r>
              <a:rPr lang="ar-IQ" dirty="0"/>
              <a:t> لأن </a:t>
            </a:r>
            <a:r>
              <a:rPr lang="ar-IQ" dirty="0" err="1"/>
              <a:t>اﻹﻛﺜﺎر</a:t>
            </a:r>
            <a:r>
              <a:rPr lang="ar-IQ" dirty="0"/>
              <a:t> </a:t>
            </a:r>
            <a:r>
              <a:rPr lang="ar-IQ" dirty="0" err="1"/>
              <a:t>ﻣﻨﮭﺎ</a:t>
            </a:r>
            <a:r>
              <a:rPr lang="ar-IQ" dirty="0"/>
              <a:t> </a:t>
            </a:r>
            <a:r>
              <a:rPr lang="ar-IQ" dirty="0" err="1"/>
              <a:t>ﯾﻤﯿﺖ</a:t>
            </a:r>
            <a:r>
              <a:rPr lang="ar-IQ" dirty="0"/>
              <a:t> </a:t>
            </a:r>
            <a:r>
              <a:rPr lang="ar-IQ" dirty="0" err="1"/>
              <a:t>ﺷﻌﻮر</a:t>
            </a:r>
            <a:r>
              <a:rPr lang="ar-IQ" dirty="0"/>
              <a:t> </a:t>
            </a:r>
            <a:r>
              <a:rPr lang="ar-IQ" dirty="0" err="1"/>
              <a:t>اﻟﻄﻔﻞ</a:t>
            </a:r>
            <a:r>
              <a:rPr lang="ar-IQ" dirty="0"/>
              <a:t> </a:t>
            </a:r>
            <a:r>
              <a:rPr lang="ar-IQ" dirty="0" err="1"/>
              <a:t>وﻗﻮة</a:t>
            </a:r>
            <a:r>
              <a:rPr lang="ar-IQ" dirty="0"/>
              <a:t>  </a:t>
            </a:r>
            <a:r>
              <a:rPr lang="ar-IQ" dirty="0" err="1"/>
              <a:t>اﻟﺘﻔﻜﯿﺮ</a:t>
            </a:r>
            <a:r>
              <a:rPr lang="ar-IQ" dirty="0"/>
              <a:t> </a:t>
            </a:r>
            <a:r>
              <a:rPr lang="ar-IQ" dirty="0" err="1"/>
              <a:t>ﻟﺪﯾﮫ</a:t>
            </a:r>
            <a:r>
              <a:rPr lang="ar-IQ" dirty="0"/>
              <a:t> .</a:t>
            </a:r>
            <a:endParaRPr lang="en-US" dirty="0"/>
          </a:p>
        </p:txBody>
      </p:sp>
    </p:spTree>
    <p:extLst>
      <p:ext uri="{BB962C8B-B14F-4D97-AF65-F5344CB8AC3E}">
        <p14:creationId xmlns:p14="http://schemas.microsoft.com/office/powerpoint/2010/main" val="27787154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5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15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15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15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15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15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15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arn(inVertical)">
                                      <p:cBhvr>
                                        <p:cTn id="47" dur="15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070597" y="460337"/>
            <a:ext cx="8911687" cy="849848"/>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algn="ctr"/>
            <a:r>
              <a:rPr lang="ar-IQ" sz="32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ﺛﺎﻧﻴًﺎ</a:t>
            </a: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32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ﺑﺴﺘﺎﻟﻮﺯﻱ</a:t>
            </a: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ﻭ </a:t>
            </a:r>
            <a:r>
              <a:rPr lang="ar-IQ" sz="3200" b="1" i="1" dirty="0" err="1"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ﺁﺭﺍؤه</a:t>
            </a:r>
            <a:r>
              <a:rPr lang="ar-IQ" sz="32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r>
              <a:rPr lang="ar-IQ" sz="32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ﺍﻟﺘﺮﺑﻮﻳﺔ</a:t>
            </a: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a:t>
            </a:r>
            <a:endParaRPr lang="en-US"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589211" y="1091820"/>
            <a:ext cx="8915851" cy="4764809"/>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just">
              <a:buNone/>
            </a:pPr>
            <a:r>
              <a:rPr lang="ar-IQ" sz="2400" dirty="0" err="1"/>
              <a:t>وﻻدﺗﮫ</a:t>
            </a:r>
            <a:r>
              <a:rPr lang="ar-IQ" sz="2400" dirty="0"/>
              <a:t> </a:t>
            </a:r>
            <a:r>
              <a:rPr lang="ar-IQ" sz="2400" dirty="0" err="1"/>
              <a:t>وﻧﺸﺄﺗﮫ</a:t>
            </a:r>
            <a:r>
              <a:rPr lang="ar-IQ" sz="2400" dirty="0"/>
              <a:t> : </a:t>
            </a:r>
            <a:r>
              <a:rPr lang="ar-IQ" sz="2400" dirty="0" err="1"/>
              <a:t>وﻟﺪ</a:t>
            </a:r>
            <a:r>
              <a:rPr lang="ar-IQ" sz="2400" dirty="0"/>
              <a:t> </a:t>
            </a:r>
            <a:r>
              <a:rPr lang="ar-IQ" sz="2400" dirty="0" err="1"/>
              <a:t>ﻓﻲ</a:t>
            </a:r>
            <a:r>
              <a:rPr lang="ar-IQ" sz="2400" dirty="0"/>
              <a:t> </a:t>
            </a:r>
            <a:r>
              <a:rPr lang="ar-IQ" sz="2400" dirty="0" err="1"/>
              <a:t>ﻣﺪﯾﻨﺔ</a:t>
            </a:r>
            <a:r>
              <a:rPr lang="ar-IQ" sz="2400" dirty="0"/>
              <a:t> </a:t>
            </a:r>
            <a:r>
              <a:rPr lang="ar-IQ" sz="2400" dirty="0" err="1"/>
              <a:t>زﯾﻮرخ</a:t>
            </a:r>
            <a:r>
              <a:rPr lang="ar-IQ" sz="2400" dirty="0"/>
              <a:t> </a:t>
            </a:r>
            <a:r>
              <a:rPr lang="ar-IQ" sz="2400" dirty="0" err="1"/>
              <a:t>ﻣﻦ</a:t>
            </a:r>
            <a:r>
              <a:rPr lang="ar-IQ" sz="2400" dirty="0"/>
              <a:t> </a:t>
            </a:r>
            <a:r>
              <a:rPr lang="ar-IQ" sz="2400" dirty="0" err="1"/>
              <a:t>ﻋﺎﺋﻠﺔ</a:t>
            </a:r>
            <a:r>
              <a:rPr lang="ar-IQ" sz="2400" dirty="0"/>
              <a:t> </a:t>
            </a:r>
            <a:r>
              <a:rPr lang="ar-IQ" sz="2400" dirty="0" err="1"/>
              <a:t>ﻣﺘﻮﺳﻄﺔ</a:t>
            </a:r>
            <a:r>
              <a:rPr lang="ar-IQ" sz="2400" dirty="0"/>
              <a:t> </a:t>
            </a:r>
            <a:r>
              <a:rPr lang="ar-IQ" sz="2400" dirty="0" err="1"/>
              <a:t>اﻟﺤﺎل</a:t>
            </a:r>
            <a:r>
              <a:rPr lang="ar-IQ" sz="2400" dirty="0"/>
              <a:t> </a:t>
            </a:r>
            <a:r>
              <a:rPr lang="ar-IQ" sz="2400" dirty="0" err="1"/>
              <a:t>ﺑﺴﻮﯾﺴﺮا</a:t>
            </a:r>
            <a:r>
              <a:rPr lang="ar-IQ" sz="2400" dirty="0"/>
              <a:t> </a:t>
            </a:r>
            <a:r>
              <a:rPr lang="ar-IQ" sz="2400" dirty="0" err="1"/>
              <a:t>اﻷﻟﻤﺎﻧﯿﺔ</a:t>
            </a:r>
            <a:r>
              <a:rPr lang="ar-IQ" sz="2400" dirty="0"/>
              <a:t> ، </a:t>
            </a:r>
            <a:r>
              <a:rPr lang="ar-IQ" sz="2400" dirty="0" err="1"/>
              <a:t>ﻣﺎت</a:t>
            </a:r>
            <a:r>
              <a:rPr lang="ar-IQ" sz="2400" dirty="0"/>
              <a:t> </a:t>
            </a:r>
            <a:r>
              <a:rPr lang="ar-IQ" sz="2400" dirty="0" err="1"/>
              <a:t>واﻟﺪه</a:t>
            </a:r>
            <a:r>
              <a:rPr lang="ar-IQ" sz="2400" dirty="0"/>
              <a:t> </a:t>
            </a:r>
            <a:r>
              <a:rPr lang="ar-IQ" sz="2400" dirty="0" err="1"/>
              <a:t>وھﻮ</a:t>
            </a:r>
            <a:r>
              <a:rPr lang="ar-IQ" sz="2400" dirty="0"/>
              <a:t> </a:t>
            </a:r>
            <a:r>
              <a:rPr lang="ar-IQ" sz="2400" dirty="0" err="1"/>
              <a:t>ﺻﻐﯿﺮ</a:t>
            </a:r>
            <a:r>
              <a:rPr lang="ar-IQ" sz="2400" dirty="0"/>
              <a:t> </a:t>
            </a:r>
            <a:r>
              <a:rPr lang="ar-IQ" sz="2400" dirty="0" err="1"/>
              <a:t>وﻗﺎﻣﺖ</a:t>
            </a:r>
            <a:r>
              <a:rPr lang="ar-IQ" sz="2400" dirty="0"/>
              <a:t> </a:t>
            </a:r>
            <a:r>
              <a:rPr lang="ar-IQ" sz="2400" dirty="0" err="1"/>
              <a:t>أﻣﮫ</a:t>
            </a:r>
            <a:r>
              <a:rPr lang="ar-IQ" sz="2400" dirty="0"/>
              <a:t> </a:t>
            </a:r>
            <a:r>
              <a:rPr lang="ar-IQ" sz="2400" dirty="0" err="1"/>
              <a:t>ﺑﺘﺮﺑﯿﺘﮫ</a:t>
            </a:r>
            <a:r>
              <a:rPr lang="ar-IQ" sz="2400" dirty="0"/>
              <a:t> . </a:t>
            </a:r>
            <a:endParaRPr lang="en-US" sz="2400" dirty="0"/>
          </a:p>
          <a:p>
            <a:pPr marL="0" indent="0" algn="just">
              <a:buNone/>
            </a:pPr>
            <a:r>
              <a:rPr lang="ar-IQ" sz="2400" dirty="0" err="1"/>
              <a:t>ﺻﻔﺎﺗﮫ</a:t>
            </a:r>
            <a:r>
              <a:rPr lang="ar-IQ" sz="2400" dirty="0"/>
              <a:t> : </a:t>
            </a:r>
            <a:r>
              <a:rPr lang="ar-IQ" sz="2400" dirty="0" err="1"/>
              <a:t>ﺑﺴﺘﺎﻟﻮزي</a:t>
            </a:r>
            <a:r>
              <a:rPr lang="ar-IQ" sz="2400" dirty="0"/>
              <a:t> (</a:t>
            </a:r>
            <a:r>
              <a:rPr lang="ar-IQ" sz="2400" dirty="0" err="1"/>
              <a:t>اﻟﻤﻮﻟﻮد</a:t>
            </a:r>
            <a:r>
              <a:rPr lang="ar-IQ" sz="2400" dirty="0"/>
              <a:t> </a:t>
            </a:r>
            <a:r>
              <a:rPr lang="ar-IQ" sz="2400" dirty="0" err="1"/>
              <a:t>ﻓﻲ</a:t>
            </a:r>
            <a:r>
              <a:rPr lang="ar-IQ" sz="2400" dirty="0"/>
              <a:t> </a:t>
            </a:r>
            <a:r>
              <a:rPr lang="ar-IQ" sz="2400" dirty="0" err="1"/>
              <a:t>زﯾﻮرخ</a:t>
            </a:r>
            <a:r>
              <a:rPr lang="ar-IQ" sz="2400" dirty="0"/>
              <a:t> </a:t>
            </a:r>
            <a:r>
              <a:rPr lang="ar-IQ" sz="2400" dirty="0" err="1"/>
              <a:t>ﻛﺎﻧﻮن</a:t>
            </a:r>
            <a:r>
              <a:rPr lang="ar-IQ" sz="2400" dirty="0"/>
              <a:t> </a:t>
            </a:r>
            <a:r>
              <a:rPr lang="ar-IQ" sz="2400" dirty="0" err="1"/>
              <a:t>اﻟﺜﺎﻧﻲ</a:t>
            </a:r>
            <a:r>
              <a:rPr lang="ar-IQ" sz="2400" dirty="0"/>
              <a:t> 1746) </a:t>
            </a:r>
            <a:r>
              <a:rPr lang="ar-IQ" sz="2400" dirty="0" err="1"/>
              <a:t>واﻟﻤﺘﻮﻓﻲ</a:t>
            </a:r>
            <a:r>
              <a:rPr lang="ar-IQ" sz="2400" dirty="0"/>
              <a:t> </a:t>
            </a:r>
            <a:r>
              <a:rPr lang="ar-IQ" sz="2400" dirty="0" err="1"/>
              <a:t>ﻓﻲ</a:t>
            </a:r>
            <a:r>
              <a:rPr lang="ar-IQ" sz="2400" dirty="0"/>
              <a:t> </a:t>
            </a:r>
            <a:r>
              <a:rPr lang="ar-IQ" sz="2400" dirty="0" err="1"/>
              <a:t>ﺷﺒﺎط</a:t>
            </a:r>
            <a:r>
              <a:rPr lang="ar-IQ" sz="2400" dirty="0"/>
              <a:t> (١٨٣٧) ولقب (</a:t>
            </a:r>
            <a:r>
              <a:rPr lang="ar-IQ" sz="2400" dirty="0" err="1"/>
              <a:t>واﻋﻆ</a:t>
            </a:r>
            <a:r>
              <a:rPr lang="ar-IQ" sz="2400" dirty="0"/>
              <a:t> </a:t>
            </a:r>
            <a:r>
              <a:rPr lang="ar-IQ" sz="2400" dirty="0" err="1"/>
              <a:t>اﻟﺨﻠﻖ</a:t>
            </a:r>
            <a:r>
              <a:rPr lang="ar-IQ" sz="2400" dirty="0"/>
              <a:t>) </a:t>
            </a:r>
            <a:r>
              <a:rPr lang="ar-IQ" sz="2400" dirty="0" err="1"/>
              <a:t>ﻓﻲ</a:t>
            </a:r>
            <a:r>
              <a:rPr lang="ar-IQ" sz="2400" dirty="0"/>
              <a:t> </a:t>
            </a:r>
            <a:r>
              <a:rPr lang="ar-IQ" sz="2400" dirty="0" err="1"/>
              <a:t>ﻟﯿﻮﻧﺎرد</a:t>
            </a:r>
            <a:r>
              <a:rPr lang="ar-IQ" sz="2400" dirty="0"/>
              <a:t> </a:t>
            </a:r>
            <a:r>
              <a:rPr lang="ar-IQ" sz="2400" dirty="0" err="1"/>
              <a:t>وﺟﺮﺗﺮود</a:t>
            </a:r>
            <a:r>
              <a:rPr lang="ar-IQ" sz="2400" dirty="0"/>
              <a:t>- ( </a:t>
            </a:r>
            <a:r>
              <a:rPr lang="ar-IQ" sz="2400" dirty="0" err="1"/>
              <a:t>ﺣﺎﻣﻲ</a:t>
            </a:r>
            <a:r>
              <a:rPr lang="ar-IQ" sz="2400" dirty="0"/>
              <a:t> </a:t>
            </a:r>
            <a:r>
              <a:rPr lang="ar-IQ" sz="2400" dirty="0" err="1"/>
              <a:t>اﻟﻔﻘﺮاء</a:t>
            </a:r>
            <a:r>
              <a:rPr lang="ar-IQ" sz="2400" dirty="0"/>
              <a:t> ) </a:t>
            </a:r>
            <a:r>
              <a:rPr lang="ar-IQ" sz="2400" dirty="0" err="1"/>
              <a:t>ﻓﻲ</a:t>
            </a:r>
            <a:r>
              <a:rPr lang="ar-IQ" sz="2400" dirty="0"/>
              <a:t> </a:t>
            </a:r>
            <a:r>
              <a:rPr lang="ar-IQ" sz="2400" dirty="0" err="1"/>
              <a:t>ﻧﯿﻮھﻮف</a:t>
            </a:r>
            <a:r>
              <a:rPr lang="ar-IQ" sz="2400" dirty="0"/>
              <a:t> ، (</a:t>
            </a:r>
            <a:r>
              <a:rPr lang="ar-IQ" sz="2400" dirty="0" err="1"/>
              <a:t>أﺑﻮ</a:t>
            </a:r>
            <a:r>
              <a:rPr lang="ar-IQ" sz="2400" dirty="0"/>
              <a:t> </a:t>
            </a:r>
            <a:r>
              <a:rPr lang="ar-IQ" sz="2400" dirty="0" err="1"/>
              <a:t>اﻷﯾﺘﺎم</a:t>
            </a:r>
            <a:r>
              <a:rPr lang="ar-IQ" sz="2400" dirty="0"/>
              <a:t>) </a:t>
            </a:r>
            <a:r>
              <a:rPr lang="ar-IQ" sz="2400" dirty="0" err="1"/>
              <a:t>ﻓﻲ</a:t>
            </a:r>
            <a:r>
              <a:rPr lang="ar-IQ" sz="2400" dirty="0"/>
              <a:t> -  </a:t>
            </a:r>
            <a:r>
              <a:rPr lang="ar-IQ" sz="2400" dirty="0" err="1"/>
              <a:t>ﻣﺆﺳﺲ</a:t>
            </a:r>
            <a:r>
              <a:rPr lang="ar-IQ" sz="2400" dirty="0"/>
              <a:t> </a:t>
            </a:r>
            <a:r>
              <a:rPr lang="ar-IQ" sz="2400" dirty="0" err="1"/>
              <a:t>اﻟﻤﺪرﺳﺔ</a:t>
            </a:r>
            <a:r>
              <a:rPr lang="ar-IQ" sz="2400" dirty="0"/>
              <a:t> </a:t>
            </a:r>
            <a:r>
              <a:rPr lang="ar-IQ" sz="2400" dirty="0" err="1"/>
              <a:t>اﻟﻌﺎﻣﺔ</a:t>
            </a:r>
            <a:r>
              <a:rPr lang="ar-IQ" sz="2400" dirty="0"/>
              <a:t> </a:t>
            </a:r>
            <a:r>
              <a:rPr lang="ar-IQ" sz="2400" dirty="0" err="1"/>
              <a:t>ﻓﻲ</a:t>
            </a:r>
            <a:r>
              <a:rPr lang="ar-IQ" sz="2400" dirty="0"/>
              <a:t> </a:t>
            </a:r>
            <a:r>
              <a:rPr lang="ar-IQ" sz="2400" dirty="0" err="1"/>
              <a:t>ﺑﺮﺟﺪورف</a:t>
            </a:r>
            <a:r>
              <a:rPr lang="ar-IQ" sz="2400" dirty="0"/>
              <a:t> (</a:t>
            </a:r>
            <a:r>
              <a:rPr lang="ar-IQ" sz="2400" dirty="0" err="1"/>
              <a:t>ﻣﺮﺑﻲ</a:t>
            </a:r>
            <a:r>
              <a:rPr lang="ar-IQ" sz="2400" dirty="0"/>
              <a:t> </a:t>
            </a:r>
            <a:r>
              <a:rPr lang="ar-IQ" sz="2400" dirty="0" err="1"/>
              <a:t>اﻟﺒﺸﺮ</a:t>
            </a:r>
            <a:r>
              <a:rPr lang="ar-IQ" sz="2400" dirty="0"/>
              <a:t>) </a:t>
            </a:r>
            <a:r>
              <a:rPr lang="ar-IQ" sz="2400" dirty="0" err="1"/>
              <a:t>ﻓﻲ</a:t>
            </a:r>
            <a:r>
              <a:rPr lang="ar-IQ" sz="2400" dirty="0"/>
              <a:t> </a:t>
            </a:r>
            <a:r>
              <a:rPr lang="ar-IQ" sz="2400" dirty="0" err="1"/>
              <a:t>اﯾﻔﺮدون</a:t>
            </a:r>
            <a:r>
              <a:rPr lang="ar-IQ" sz="2400" dirty="0"/>
              <a:t>. </a:t>
            </a:r>
            <a:endParaRPr lang="en-US" sz="2800" dirty="0"/>
          </a:p>
        </p:txBody>
      </p:sp>
    </p:spTree>
    <p:extLst>
      <p:ext uri="{BB962C8B-B14F-4D97-AF65-F5344CB8AC3E}">
        <p14:creationId xmlns:p14="http://schemas.microsoft.com/office/powerpoint/2010/main" val="41280998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961415" y="583166"/>
            <a:ext cx="8911687" cy="75431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r>
              <a:rPr lang="ar-IQ" sz="3200" b="1" i="1" dirty="0" err="1"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ﺁﺭﺍﺀ</a:t>
            </a:r>
            <a:r>
              <a:rPr lang="ar-IQ" sz="32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 </a:t>
            </a:r>
            <a:r>
              <a:rPr lang="ar-IQ" sz="32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ﺑﺴﺘﺎﻟﻮﺯﻱ</a:t>
            </a: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 في </a:t>
            </a:r>
            <a:r>
              <a:rPr lang="ar-IQ" sz="32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ﺗﺮﺑﻴﺔ</a:t>
            </a: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 </a:t>
            </a:r>
            <a:r>
              <a:rPr lang="ar-IQ" sz="32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ﺍﻷﻃﻔﺎﻝ</a:t>
            </a: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 </a:t>
            </a:r>
            <a:endParaRPr lang="en-US"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endParaRPr>
          </a:p>
        </p:txBody>
      </p:sp>
      <p:sp>
        <p:nvSpPr>
          <p:cNvPr id="3" name="عنصر نائب للمحتوى 2"/>
          <p:cNvSpPr>
            <a:spLocks noGrp="1"/>
          </p:cNvSpPr>
          <p:nvPr>
            <p:ph idx="1"/>
          </p:nvPr>
        </p:nvSpPr>
        <p:spPr>
          <a:xfrm>
            <a:off x="2589212" y="1214651"/>
            <a:ext cx="8915400" cy="5063319"/>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just">
              <a:buNone/>
            </a:pPr>
            <a:r>
              <a:rPr lang="ar-IQ" sz="2000" dirty="0"/>
              <a:t>1</a:t>
            </a:r>
            <a:r>
              <a:rPr lang="ar-IQ" sz="2000" dirty="0" smtClean="0"/>
              <a:t>- </a:t>
            </a:r>
            <a:r>
              <a:rPr lang="ar-IQ" sz="2000" dirty="0" err="1"/>
              <a:t>ﯾﺮى</a:t>
            </a:r>
            <a:r>
              <a:rPr lang="ar-IQ" sz="2000" dirty="0"/>
              <a:t> </a:t>
            </a:r>
            <a:r>
              <a:rPr lang="ar-IQ" sz="2000" dirty="0" err="1"/>
              <a:t>ﺑﺴﺘﺎﻟﻮزي</a:t>
            </a:r>
            <a:r>
              <a:rPr lang="ar-IQ" sz="2000" dirty="0"/>
              <a:t> أن </a:t>
            </a:r>
            <a:r>
              <a:rPr lang="ar-IQ" sz="2000" dirty="0" err="1"/>
              <a:t>اﻟﮭﺪف</a:t>
            </a:r>
            <a:r>
              <a:rPr lang="ar-IQ" sz="2000" dirty="0"/>
              <a:t> </a:t>
            </a:r>
            <a:r>
              <a:rPr lang="ar-IQ" sz="2000" dirty="0" err="1"/>
              <a:t>ﻣﻦ</a:t>
            </a:r>
            <a:r>
              <a:rPr lang="ar-IQ" sz="2000" dirty="0"/>
              <a:t> </a:t>
            </a:r>
            <a:r>
              <a:rPr lang="ar-IQ" sz="2000" dirty="0" err="1"/>
              <a:t>اﻟﺘﺮﺑﯿﺔ</a:t>
            </a:r>
            <a:r>
              <a:rPr lang="ar-IQ" sz="2000" dirty="0"/>
              <a:t> </a:t>
            </a:r>
            <a:r>
              <a:rPr lang="ar-IQ" sz="2000" dirty="0" err="1"/>
              <a:t>ھﻮ</a:t>
            </a:r>
            <a:r>
              <a:rPr lang="ar-IQ" sz="2000" dirty="0"/>
              <a:t> </a:t>
            </a:r>
            <a:r>
              <a:rPr lang="ar-IQ" sz="2000" dirty="0" err="1"/>
              <a:t>ﻣﺴﺎﻋﺪة</a:t>
            </a:r>
            <a:r>
              <a:rPr lang="ar-IQ" sz="2000" dirty="0"/>
              <a:t> </a:t>
            </a:r>
            <a:r>
              <a:rPr lang="ar-IQ" sz="2000" dirty="0" err="1"/>
              <a:t>اﻟﻄﻔﻞ</a:t>
            </a:r>
            <a:r>
              <a:rPr lang="ar-IQ" sz="2000" dirty="0"/>
              <a:t> </a:t>
            </a:r>
            <a:r>
              <a:rPr lang="ar-IQ" sz="2000" dirty="0" err="1"/>
              <a:t>ﻋﻠﻰ</a:t>
            </a:r>
            <a:r>
              <a:rPr lang="ar-IQ" sz="2000" dirty="0"/>
              <a:t> </a:t>
            </a:r>
            <a:r>
              <a:rPr lang="ar-IQ" sz="2000" dirty="0" err="1"/>
              <a:t>ﺗﻨﻤﯿﺔ</a:t>
            </a:r>
            <a:r>
              <a:rPr lang="ar-IQ" sz="2000" dirty="0"/>
              <a:t> </a:t>
            </a:r>
            <a:r>
              <a:rPr lang="ar-IQ" sz="2000" dirty="0" err="1"/>
              <a:t>ﻗﻮاه</a:t>
            </a:r>
            <a:r>
              <a:rPr lang="ar-IQ" sz="2000" dirty="0"/>
              <a:t> </a:t>
            </a:r>
            <a:r>
              <a:rPr lang="ar-IQ" sz="2000" dirty="0" err="1"/>
              <a:t>اﻟﻌﻘﻠﯿﺔ</a:t>
            </a:r>
            <a:r>
              <a:rPr lang="ar-IQ" sz="2000" dirty="0"/>
              <a:t> </a:t>
            </a:r>
            <a:r>
              <a:rPr lang="ar-IQ" sz="2000" dirty="0" err="1"/>
              <a:t>وإﯾﻘﺎض</a:t>
            </a:r>
            <a:r>
              <a:rPr lang="ar-IQ" sz="2000" dirty="0"/>
              <a:t> </a:t>
            </a:r>
            <a:r>
              <a:rPr lang="ar-IQ" sz="2000" dirty="0" err="1"/>
              <a:t>ﻣﻮاھﺒﮫ</a:t>
            </a:r>
            <a:r>
              <a:rPr lang="ar-IQ" sz="2000" dirty="0"/>
              <a:t> </a:t>
            </a:r>
            <a:r>
              <a:rPr lang="ar-IQ" sz="2000" dirty="0" err="1"/>
              <a:t>اﻟﻜﺎﻓﯿﺔ</a:t>
            </a:r>
            <a:r>
              <a:rPr lang="ar-IQ" sz="2000" dirty="0"/>
              <a:t> </a:t>
            </a:r>
            <a:r>
              <a:rPr lang="ar-IQ" sz="2000" dirty="0" err="1"/>
              <a:t>وﻟﯿﺲ</a:t>
            </a:r>
            <a:r>
              <a:rPr lang="ar-IQ" sz="2000" dirty="0"/>
              <a:t> </a:t>
            </a:r>
            <a:r>
              <a:rPr lang="ar-IQ" sz="2000" dirty="0" err="1"/>
              <a:t>ﻣلئ</a:t>
            </a:r>
            <a:r>
              <a:rPr lang="ar-IQ" sz="2000" dirty="0"/>
              <a:t> </a:t>
            </a:r>
            <a:r>
              <a:rPr lang="ar-IQ" sz="2000" dirty="0" err="1"/>
              <a:t>رأﺳﮫ</a:t>
            </a:r>
            <a:r>
              <a:rPr lang="ar-IQ" sz="2000" dirty="0"/>
              <a:t> </a:t>
            </a:r>
            <a:r>
              <a:rPr lang="ar-IQ" sz="2000" dirty="0" err="1"/>
              <a:t>ﺑﺎﻟﻌﻠﻮم</a:t>
            </a:r>
            <a:r>
              <a:rPr lang="ar-IQ" sz="2000" dirty="0"/>
              <a:t> </a:t>
            </a:r>
            <a:r>
              <a:rPr lang="ar-IQ" sz="2000" dirty="0" err="1"/>
              <a:t>اﻟﺘﻲ</a:t>
            </a:r>
            <a:r>
              <a:rPr lang="ar-IQ" sz="2000" dirty="0"/>
              <a:t> </a:t>
            </a:r>
            <a:r>
              <a:rPr lang="ar-IQ" sz="2000" dirty="0" err="1"/>
              <a:t>ﻗﺪ</a:t>
            </a:r>
            <a:r>
              <a:rPr lang="ar-IQ" sz="2000" dirty="0"/>
              <a:t> ﻻ </a:t>
            </a:r>
            <a:r>
              <a:rPr lang="ar-IQ" sz="2000" dirty="0" err="1"/>
              <a:t>ﯾﺤﺒﮭﺎ</a:t>
            </a:r>
            <a:r>
              <a:rPr lang="ar-IQ" sz="2000" dirty="0"/>
              <a:t> </a:t>
            </a:r>
            <a:r>
              <a:rPr lang="ar-IQ" sz="2000" dirty="0" err="1"/>
              <a:t>وﻻ</a:t>
            </a:r>
            <a:r>
              <a:rPr lang="ar-IQ" sz="2000" dirty="0"/>
              <a:t> </a:t>
            </a:r>
            <a:r>
              <a:rPr lang="ar-IQ" sz="2000" dirty="0" err="1"/>
              <a:t>ﯾﺤﺘﺎﺟﮭﺎ</a:t>
            </a:r>
            <a:r>
              <a:rPr lang="ar-IQ" sz="2000" dirty="0"/>
              <a:t> </a:t>
            </a:r>
            <a:r>
              <a:rPr lang="ar-IQ" sz="2000" dirty="0" err="1"/>
              <a:t>ﻓﻲ</a:t>
            </a:r>
            <a:r>
              <a:rPr lang="ar-IQ" sz="2000" dirty="0"/>
              <a:t> </a:t>
            </a:r>
            <a:r>
              <a:rPr lang="ar-IQ" sz="2000" dirty="0" err="1"/>
              <a:t>ﺣﯿﺎﺗﮫ</a:t>
            </a:r>
            <a:r>
              <a:rPr lang="ar-IQ" sz="2000" dirty="0"/>
              <a:t> . </a:t>
            </a:r>
            <a:endParaRPr lang="en-US" sz="2000" dirty="0"/>
          </a:p>
          <a:p>
            <a:pPr marL="0" indent="0" algn="just">
              <a:buNone/>
            </a:pPr>
            <a:r>
              <a:rPr lang="ar-IQ" sz="2000" dirty="0"/>
              <a:t>2</a:t>
            </a:r>
            <a:r>
              <a:rPr lang="ar-IQ" sz="2000" dirty="0" smtClean="0"/>
              <a:t>- </a:t>
            </a:r>
            <a:r>
              <a:rPr lang="ar-IQ" sz="2000" dirty="0" err="1"/>
              <a:t>ﺟﻌﻞ</a:t>
            </a:r>
            <a:r>
              <a:rPr lang="ar-IQ" sz="2000" dirty="0"/>
              <a:t> </a:t>
            </a:r>
            <a:r>
              <a:rPr lang="ar-IQ" sz="2000" dirty="0" err="1"/>
              <a:t>ﺣﻮاس</a:t>
            </a:r>
            <a:r>
              <a:rPr lang="ar-IQ" sz="2000" dirty="0"/>
              <a:t> </a:t>
            </a:r>
            <a:r>
              <a:rPr lang="ar-IQ" sz="2000" dirty="0" err="1"/>
              <a:t>اﻟﻄﻔﻞ</a:t>
            </a:r>
            <a:r>
              <a:rPr lang="ar-IQ" sz="2000" dirty="0"/>
              <a:t> </a:t>
            </a:r>
            <a:r>
              <a:rPr lang="ar-IQ" sz="2000" dirty="0" err="1"/>
              <a:t>اﻟﻤﺨﺘﻠﻔﺔ</a:t>
            </a:r>
            <a:r>
              <a:rPr lang="ar-IQ" sz="2000" dirty="0"/>
              <a:t> </a:t>
            </a:r>
            <a:r>
              <a:rPr lang="ar-IQ" sz="2000" dirty="0" err="1"/>
              <a:t>وﻋﻤﻠﮫ</a:t>
            </a:r>
            <a:r>
              <a:rPr lang="ar-IQ" sz="2000" dirty="0"/>
              <a:t> </a:t>
            </a:r>
            <a:r>
              <a:rPr lang="ar-IQ" sz="2000" dirty="0" err="1"/>
              <a:t>ھﻲ</a:t>
            </a:r>
            <a:r>
              <a:rPr lang="ar-IQ" sz="2000" dirty="0"/>
              <a:t> </a:t>
            </a:r>
            <a:r>
              <a:rPr lang="ar-IQ" sz="2000" dirty="0" err="1"/>
              <a:t>أﺑﻮاﺑﮫ</a:t>
            </a:r>
            <a:r>
              <a:rPr lang="ar-IQ" sz="2000" dirty="0"/>
              <a:t> </a:t>
            </a:r>
            <a:r>
              <a:rPr lang="ar-IQ" sz="2000" dirty="0" err="1"/>
              <a:t>إﻟﻰ</a:t>
            </a:r>
            <a:r>
              <a:rPr lang="ar-IQ" sz="2000" dirty="0"/>
              <a:t> </a:t>
            </a:r>
            <a:r>
              <a:rPr lang="ar-IQ" sz="2000" dirty="0" err="1"/>
              <a:t>اﻟﻤﻌﺮﻓﺔ</a:t>
            </a:r>
            <a:r>
              <a:rPr lang="ar-IQ" sz="2000" dirty="0"/>
              <a:t> </a:t>
            </a:r>
            <a:r>
              <a:rPr lang="ar-IQ" sz="2000" dirty="0" err="1"/>
              <a:t>واﻟﻌﻠﻢ</a:t>
            </a:r>
            <a:r>
              <a:rPr lang="ar-IQ" sz="2000" dirty="0"/>
              <a:t>.</a:t>
            </a:r>
            <a:endParaRPr lang="en-US" sz="2000" dirty="0"/>
          </a:p>
          <a:p>
            <a:pPr marL="0" indent="0" algn="just">
              <a:buNone/>
            </a:pPr>
            <a:r>
              <a:rPr lang="ar-IQ" sz="2000" dirty="0"/>
              <a:t>3</a:t>
            </a:r>
            <a:r>
              <a:rPr lang="ar-IQ" sz="2000" dirty="0" smtClean="0"/>
              <a:t>- </a:t>
            </a:r>
            <a:r>
              <a:rPr lang="ar-IQ" sz="2000" dirty="0" err="1"/>
              <a:t>ﺟﻌﻞ</a:t>
            </a:r>
            <a:r>
              <a:rPr lang="ar-IQ" sz="2000" dirty="0"/>
              <a:t> </a:t>
            </a:r>
            <a:r>
              <a:rPr lang="ar-IQ" sz="2000" dirty="0" err="1"/>
              <a:t>اﻟﻤﻼﺣﻈﺔ</a:t>
            </a:r>
            <a:r>
              <a:rPr lang="ar-IQ" sz="2000" dirty="0"/>
              <a:t> </a:t>
            </a:r>
            <a:r>
              <a:rPr lang="ar-IQ" sz="2000" dirty="0" err="1"/>
              <a:t>ھﻲ</a:t>
            </a:r>
            <a:r>
              <a:rPr lang="ar-IQ" sz="2000" dirty="0"/>
              <a:t> </a:t>
            </a:r>
            <a:r>
              <a:rPr lang="ar-IQ" sz="2000" dirty="0" err="1"/>
              <a:t>أﺳﺎسا</a:t>
            </a:r>
            <a:r>
              <a:rPr lang="ar-IQ" sz="2000" dirty="0"/>
              <a:t> للتعليم </a:t>
            </a:r>
            <a:r>
              <a:rPr lang="ar-IQ" sz="2000" dirty="0" err="1"/>
              <a:t>اﻟﺼﺤﯿﺢ</a:t>
            </a:r>
            <a:r>
              <a:rPr lang="ar-IQ" sz="2000" dirty="0"/>
              <a:t> </a:t>
            </a:r>
            <a:r>
              <a:rPr lang="ar-IQ" sz="2000" dirty="0" err="1"/>
              <a:t>ﻣﻦ</a:t>
            </a:r>
            <a:r>
              <a:rPr lang="ar-IQ" sz="2000" dirty="0"/>
              <a:t> </a:t>
            </a:r>
            <a:r>
              <a:rPr lang="ar-IQ" sz="2000" dirty="0" err="1"/>
              <a:t>ﺧﻼل</a:t>
            </a:r>
            <a:r>
              <a:rPr lang="ar-IQ" sz="2000" dirty="0"/>
              <a:t> </a:t>
            </a:r>
            <a:r>
              <a:rPr lang="ar-IQ" sz="2000" dirty="0" err="1"/>
              <a:t>ﻋﻤﻞ</a:t>
            </a:r>
            <a:r>
              <a:rPr lang="ar-IQ" sz="2000" dirty="0"/>
              <a:t> </a:t>
            </a:r>
            <a:r>
              <a:rPr lang="ar-IQ" sz="2000" dirty="0" err="1"/>
              <a:t>اﻟﻄﻔﻞ</a:t>
            </a:r>
            <a:r>
              <a:rPr lang="ar-IQ" sz="2000" dirty="0"/>
              <a:t> </a:t>
            </a:r>
            <a:r>
              <a:rPr lang="ar-IQ" sz="2000" dirty="0" err="1"/>
              <a:t>وإﺷﺮاك</a:t>
            </a:r>
            <a:r>
              <a:rPr lang="ar-IQ" sz="2000" dirty="0"/>
              <a:t> </a:t>
            </a:r>
            <a:r>
              <a:rPr lang="ar-IQ" sz="2000" dirty="0" err="1"/>
              <a:t>ﺣﻮاﺳﮫ</a:t>
            </a:r>
            <a:r>
              <a:rPr lang="ar-IQ" sz="2000" dirty="0"/>
              <a:t> ، </a:t>
            </a:r>
            <a:r>
              <a:rPr lang="ar-IQ" sz="2000" dirty="0" err="1"/>
              <a:t>وﻣﻦ</a:t>
            </a:r>
            <a:r>
              <a:rPr lang="ar-IQ" sz="2000" dirty="0"/>
              <a:t> </a:t>
            </a:r>
            <a:r>
              <a:rPr lang="ar-IQ" sz="2000" dirty="0" err="1"/>
              <a:t>ھﻨﺎ</a:t>
            </a:r>
            <a:r>
              <a:rPr lang="ar-IQ" sz="2000" dirty="0"/>
              <a:t> </a:t>
            </a:r>
            <a:r>
              <a:rPr lang="ar-IQ" sz="2000" dirty="0" err="1"/>
              <a:t>ﻧﺎدى</a:t>
            </a:r>
            <a:r>
              <a:rPr lang="ar-IQ" sz="2000" dirty="0"/>
              <a:t> </a:t>
            </a:r>
            <a:r>
              <a:rPr lang="ar-IQ" sz="2000" dirty="0" err="1"/>
              <a:t>ﺑﺄھﻤﯿﺔ</a:t>
            </a:r>
            <a:r>
              <a:rPr lang="ar-IQ" sz="2000" dirty="0"/>
              <a:t> </a:t>
            </a:r>
            <a:r>
              <a:rPr lang="ar-IQ" sz="2000" dirty="0" err="1"/>
              <a:t>اﻟﻤﻼﺣﻈﺔ</a:t>
            </a:r>
            <a:r>
              <a:rPr lang="ar-IQ" sz="2000" dirty="0"/>
              <a:t> </a:t>
            </a:r>
            <a:r>
              <a:rPr lang="ar-IQ" sz="2000" dirty="0" err="1"/>
              <a:t>ﻣﻦ</a:t>
            </a:r>
            <a:r>
              <a:rPr lang="ar-IQ" sz="2000" dirty="0"/>
              <a:t> </a:t>
            </a:r>
            <a:r>
              <a:rPr lang="ar-IQ" sz="2000" dirty="0" err="1"/>
              <a:t>ﺧﻼل</a:t>
            </a:r>
            <a:r>
              <a:rPr lang="ar-IQ" sz="2000" dirty="0"/>
              <a:t> </a:t>
            </a:r>
            <a:r>
              <a:rPr lang="ar-IQ" sz="2000" dirty="0" err="1"/>
              <a:t>اﻟﺘﺠﺎرب</a:t>
            </a:r>
            <a:r>
              <a:rPr lang="ar-IQ" sz="2000" dirty="0"/>
              <a:t> </a:t>
            </a:r>
            <a:r>
              <a:rPr lang="ar-IQ" sz="2000" dirty="0" err="1"/>
              <a:t>اﻟﻌﻤﻠﯿﺔ</a:t>
            </a:r>
            <a:r>
              <a:rPr lang="ar-IQ" sz="2000" dirty="0"/>
              <a:t> </a:t>
            </a:r>
            <a:r>
              <a:rPr lang="ar-IQ" sz="2000" dirty="0" err="1"/>
              <a:t>وﺗﻮﺟﯿﮫ</a:t>
            </a:r>
            <a:r>
              <a:rPr lang="ar-IQ" sz="2000" dirty="0"/>
              <a:t> </a:t>
            </a:r>
            <a:r>
              <a:rPr lang="ar-IQ" sz="2000" dirty="0" err="1"/>
              <a:t>ﻧﻈﺮ</a:t>
            </a:r>
            <a:r>
              <a:rPr lang="ar-IQ" sz="2000" dirty="0"/>
              <a:t> </a:t>
            </a:r>
            <a:r>
              <a:rPr lang="ar-IQ" sz="2000" dirty="0" err="1"/>
              <a:t>اﻷطﻔﺎل</a:t>
            </a:r>
            <a:r>
              <a:rPr lang="ar-IQ" sz="2000" dirty="0"/>
              <a:t> </a:t>
            </a:r>
            <a:r>
              <a:rPr lang="ar-IQ" sz="2000" dirty="0" err="1"/>
              <a:t>إﻟﻰ</a:t>
            </a:r>
            <a:r>
              <a:rPr lang="ar-IQ" sz="2000" dirty="0"/>
              <a:t> </a:t>
            </a:r>
            <a:r>
              <a:rPr lang="ar-IQ" sz="2000" dirty="0" err="1"/>
              <a:t>ﻣﺎ</a:t>
            </a:r>
            <a:r>
              <a:rPr lang="ar-IQ" sz="2000" dirty="0"/>
              <a:t> </a:t>
            </a:r>
            <a:r>
              <a:rPr lang="ar-IQ" sz="2000" dirty="0" err="1"/>
              <a:t>ﺣﻮﻟﮭﻢ</a:t>
            </a:r>
            <a:r>
              <a:rPr lang="ar-IQ" sz="2000" dirty="0"/>
              <a:t> </a:t>
            </a:r>
            <a:r>
              <a:rPr lang="ar-IQ" sz="2000" dirty="0" err="1"/>
              <a:t>ﻣﻦ</a:t>
            </a:r>
            <a:r>
              <a:rPr lang="ar-IQ" sz="2000" dirty="0"/>
              <a:t> </a:t>
            </a:r>
            <a:r>
              <a:rPr lang="ar-IQ" sz="2000" dirty="0" err="1"/>
              <a:t>ﻣﻨﺎظﺮ</a:t>
            </a:r>
            <a:r>
              <a:rPr lang="ar-IQ" sz="2000" dirty="0"/>
              <a:t> </a:t>
            </a:r>
            <a:r>
              <a:rPr lang="ar-IQ" sz="2000" dirty="0" err="1"/>
              <a:t>اﻟﻄﺒﯿﻌﺔ</a:t>
            </a:r>
            <a:r>
              <a:rPr lang="ar-IQ" sz="2000" dirty="0"/>
              <a:t> </a:t>
            </a:r>
            <a:r>
              <a:rPr lang="ar-IQ" sz="2000" dirty="0" err="1"/>
              <a:t>ﺣﺘﻰ</a:t>
            </a:r>
            <a:r>
              <a:rPr lang="ar-IQ" sz="2000" dirty="0"/>
              <a:t> </a:t>
            </a:r>
            <a:r>
              <a:rPr lang="ar-IQ" sz="2000" dirty="0" err="1"/>
              <a:t>ﯾﺘﻔﺎﻋﻠﻮا</a:t>
            </a:r>
            <a:r>
              <a:rPr lang="ar-IQ" sz="2000" dirty="0"/>
              <a:t> </a:t>
            </a:r>
            <a:r>
              <a:rPr lang="ar-IQ" sz="2000" dirty="0" err="1"/>
              <a:t>ﻣﻌﮭﺎ</a:t>
            </a:r>
            <a:r>
              <a:rPr lang="ar-IQ" sz="2000" dirty="0"/>
              <a:t> </a:t>
            </a:r>
            <a:r>
              <a:rPr lang="ar-IQ" sz="2000" dirty="0" err="1"/>
              <a:t>وﯾﺸﺎرﻛﻮا</a:t>
            </a:r>
            <a:r>
              <a:rPr lang="ar-IQ" sz="2000" dirty="0"/>
              <a:t> </a:t>
            </a:r>
            <a:r>
              <a:rPr lang="ar-IQ" sz="2000" dirty="0" err="1"/>
              <a:t>ﻓﻲ</a:t>
            </a:r>
            <a:r>
              <a:rPr lang="ar-IQ" sz="2000" dirty="0"/>
              <a:t> </a:t>
            </a:r>
            <a:r>
              <a:rPr lang="ar-IQ" sz="2000" dirty="0" err="1"/>
              <a:t>ﻓﺤﺼﮭﺎ</a:t>
            </a:r>
            <a:r>
              <a:rPr lang="ar-IQ" sz="2000" dirty="0"/>
              <a:t> </a:t>
            </a:r>
            <a:r>
              <a:rPr lang="ar-IQ" sz="2000" dirty="0" err="1"/>
              <a:t>واﻟﺘﻌﺮف</a:t>
            </a:r>
            <a:r>
              <a:rPr lang="ar-IQ" sz="2000" dirty="0"/>
              <a:t> </a:t>
            </a:r>
            <a:r>
              <a:rPr lang="ar-IQ" sz="2000" dirty="0" err="1"/>
              <a:t>ﻋﻠﻰ</a:t>
            </a:r>
            <a:r>
              <a:rPr lang="ar-IQ" sz="2000" dirty="0"/>
              <a:t> </a:t>
            </a:r>
            <a:r>
              <a:rPr lang="ar-IQ" sz="2000" dirty="0" err="1"/>
              <a:t>أﺷﻜﺎﻟﮭﺎ</a:t>
            </a:r>
            <a:r>
              <a:rPr lang="ar-IQ" sz="2000" dirty="0"/>
              <a:t> </a:t>
            </a:r>
            <a:r>
              <a:rPr lang="ar-IQ" sz="2000" dirty="0" err="1"/>
              <a:t>وأﻟﻮاﻧﮭﺎ</a:t>
            </a:r>
            <a:r>
              <a:rPr lang="ar-IQ" sz="2000" dirty="0"/>
              <a:t> </a:t>
            </a:r>
            <a:r>
              <a:rPr lang="ar-IQ" sz="2000" dirty="0" err="1"/>
              <a:t>وأﺟﺰاﺋﮭﺎ</a:t>
            </a:r>
            <a:r>
              <a:rPr lang="ar-IQ" sz="2000" dirty="0"/>
              <a:t> </a:t>
            </a:r>
            <a:r>
              <a:rPr lang="ar-IQ" sz="2000" dirty="0" err="1"/>
              <a:t>ﺛﻢ</a:t>
            </a:r>
            <a:r>
              <a:rPr lang="ar-IQ" sz="2000" dirty="0"/>
              <a:t> </a:t>
            </a:r>
            <a:r>
              <a:rPr lang="ar-IQ" sz="2000" dirty="0" err="1"/>
              <a:t>اﻟﺘﻌﺒﯿﺮ</a:t>
            </a:r>
            <a:r>
              <a:rPr lang="ar-IQ" sz="2000" dirty="0"/>
              <a:t> </a:t>
            </a:r>
            <a:r>
              <a:rPr lang="ar-IQ" sz="2000" dirty="0" err="1"/>
              <a:t>ﻋﻨﮭﺎ</a:t>
            </a:r>
            <a:r>
              <a:rPr lang="ar-IQ" sz="2000" dirty="0"/>
              <a:t> .</a:t>
            </a:r>
            <a:endParaRPr lang="en-US" sz="2000" dirty="0"/>
          </a:p>
          <a:p>
            <a:pPr marL="0" indent="0" algn="just">
              <a:buNone/>
            </a:pPr>
            <a:r>
              <a:rPr lang="ar-IQ" sz="2000" dirty="0"/>
              <a:t>4</a:t>
            </a:r>
            <a:r>
              <a:rPr lang="ar-IQ" sz="2000" dirty="0" smtClean="0"/>
              <a:t>- </a:t>
            </a:r>
            <a:r>
              <a:rPr lang="ar-IQ" sz="2000" dirty="0" err="1"/>
              <a:t>ﻧﺎدى</a:t>
            </a:r>
            <a:r>
              <a:rPr lang="ar-IQ" sz="2000" dirty="0"/>
              <a:t> </a:t>
            </a:r>
            <a:r>
              <a:rPr lang="ar-IQ" sz="2000" dirty="0" err="1"/>
              <a:t>ﺑﺎﺳﺘﺨﺪام</a:t>
            </a:r>
            <a:r>
              <a:rPr lang="ar-IQ" sz="2000" dirty="0"/>
              <a:t> </a:t>
            </a:r>
            <a:r>
              <a:rPr lang="ar-IQ" sz="2000" dirty="0" err="1"/>
              <a:t>اﻟﻤﺤﺴﻮﺳﺎت</a:t>
            </a:r>
            <a:r>
              <a:rPr lang="ar-IQ" sz="2000" dirty="0"/>
              <a:t> </a:t>
            </a:r>
            <a:r>
              <a:rPr lang="ar-IQ" sz="2000" dirty="0" err="1"/>
              <a:t>ﻓﻲ</a:t>
            </a:r>
            <a:r>
              <a:rPr lang="ar-IQ" sz="2000" dirty="0"/>
              <a:t> </a:t>
            </a:r>
            <a:r>
              <a:rPr lang="ar-IQ" sz="2000" dirty="0" err="1"/>
              <a:t>ﺗﻌﻠﯿﻢ</a:t>
            </a:r>
            <a:r>
              <a:rPr lang="ar-IQ" sz="2000" dirty="0"/>
              <a:t> </a:t>
            </a:r>
            <a:r>
              <a:rPr lang="ar-IQ" sz="2000" dirty="0" err="1"/>
              <a:t>اﻟﺤﺴﺎب</a:t>
            </a:r>
            <a:r>
              <a:rPr lang="ar-IQ" sz="2000" dirty="0"/>
              <a:t> ، ورأى أن </a:t>
            </a:r>
            <a:r>
              <a:rPr lang="ar-IQ" sz="2000" dirty="0" err="1"/>
              <a:t>ذﻟﻚ</a:t>
            </a:r>
            <a:r>
              <a:rPr lang="ar-IQ" sz="2000" dirty="0"/>
              <a:t> </a:t>
            </a:r>
            <a:r>
              <a:rPr lang="ar-IQ" sz="2000" dirty="0" err="1"/>
              <a:t>ﻣﻤﻜﻦ</a:t>
            </a:r>
            <a:r>
              <a:rPr lang="ar-IQ" sz="2000" dirty="0"/>
              <a:t> </a:t>
            </a:r>
            <a:r>
              <a:rPr lang="ar-IQ" sz="2000" dirty="0" err="1"/>
              <a:t>ﺧﻼل</a:t>
            </a:r>
            <a:r>
              <a:rPr lang="ar-IQ" sz="2000" dirty="0"/>
              <a:t> </a:t>
            </a:r>
            <a:r>
              <a:rPr lang="ar-IQ" sz="2000" dirty="0" err="1"/>
              <a:t>ﻗﻄﻊ</a:t>
            </a:r>
            <a:r>
              <a:rPr lang="ar-IQ" sz="2000" dirty="0"/>
              <a:t> </a:t>
            </a:r>
            <a:r>
              <a:rPr lang="ar-IQ" sz="2000" dirty="0" err="1"/>
              <a:t>اﻷﺣﺠﺎر</a:t>
            </a:r>
            <a:r>
              <a:rPr lang="ar-IQ" sz="2000" dirty="0"/>
              <a:t> أو </a:t>
            </a:r>
            <a:r>
              <a:rPr lang="ar-IQ" sz="2000" dirty="0" err="1"/>
              <a:t>اﻟﺤﻠﻮى</a:t>
            </a:r>
            <a:r>
              <a:rPr lang="ar-IQ" sz="2000" dirty="0"/>
              <a:t> أو </a:t>
            </a:r>
            <a:r>
              <a:rPr lang="ar-IQ" sz="2000" dirty="0" err="1"/>
              <a:t>أﺻﺎﺑﻊ</a:t>
            </a:r>
            <a:r>
              <a:rPr lang="ar-IQ" sz="2000" dirty="0"/>
              <a:t> </a:t>
            </a:r>
            <a:r>
              <a:rPr lang="ar-IQ" sz="2000" dirty="0" err="1"/>
              <a:t>اﻟﯿﺪ</a:t>
            </a:r>
            <a:r>
              <a:rPr lang="ar-IQ" sz="2000" dirty="0"/>
              <a:t> أو </a:t>
            </a:r>
            <a:r>
              <a:rPr lang="ar-IQ" sz="2000" dirty="0" err="1"/>
              <a:t>أﻋﻀﺎء</a:t>
            </a:r>
            <a:r>
              <a:rPr lang="ar-IQ" sz="2000" dirty="0"/>
              <a:t> </a:t>
            </a:r>
            <a:r>
              <a:rPr lang="ar-IQ" sz="2000" dirty="0" err="1"/>
              <a:t>اﻟﺠﺴﻢ</a:t>
            </a:r>
            <a:r>
              <a:rPr lang="ar-IQ" sz="2000" dirty="0"/>
              <a:t> أو </a:t>
            </a:r>
            <a:r>
              <a:rPr lang="ar-IQ" sz="2000" dirty="0" err="1"/>
              <a:t>اﻟﺨﺮز</a:t>
            </a:r>
            <a:r>
              <a:rPr lang="ar-IQ" sz="2000" dirty="0"/>
              <a:t> ، </a:t>
            </a:r>
            <a:r>
              <a:rPr lang="ar-IQ" sz="2000" dirty="0" err="1"/>
              <a:t>وﻛﺬﻟﻚ</a:t>
            </a:r>
            <a:r>
              <a:rPr lang="ar-IQ" sz="2000" dirty="0"/>
              <a:t> </a:t>
            </a:r>
            <a:r>
              <a:rPr lang="ar-IQ" sz="2000" dirty="0" err="1"/>
              <a:t>اﻟﺠﻐﺮاﻓﯿﺎ</a:t>
            </a:r>
            <a:r>
              <a:rPr lang="ar-IQ" sz="2000" dirty="0"/>
              <a:t> </a:t>
            </a:r>
            <a:r>
              <a:rPr lang="ar-IQ" sz="2000" dirty="0" err="1"/>
              <a:t>ﯾﻤﻜﻦ</a:t>
            </a:r>
            <a:r>
              <a:rPr lang="ar-IQ" sz="2000" dirty="0"/>
              <a:t> </a:t>
            </a:r>
            <a:r>
              <a:rPr lang="ar-IQ" sz="2000" dirty="0" err="1"/>
              <a:t>ﺗﻌﻠﻤﮭﺎ</a:t>
            </a:r>
            <a:r>
              <a:rPr lang="ar-IQ" sz="2000" dirty="0"/>
              <a:t> </a:t>
            </a:r>
            <a:r>
              <a:rPr lang="ar-IQ" sz="2000" dirty="0" err="1"/>
              <a:t>ﻣﻦ</a:t>
            </a:r>
            <a:r>
              <a:rPr lang="ar-IQ" sz="2000" dirty="0"/>
              <a:t> </a:t>
            </a:r>
            <a:r>
              <a:rPr lang="ar-IQ" sz="2000" dirty="0" err="1"/>
              <a:t>ﺧﻼل</a:t>
            </a:r>
            <a:r>
              <a:rPr lang="ar-IQ" sz="2000" dirty="0"/>
              <a:t> </a:t>
            </a:r>
            <a:r>
              <a:rPr lang="ar-IQ" sz="2000" dirty="0" err="1"/>
              <a:t>ﺗﻌﺮف</a:t>
            </a:r>
            <a:r>
              <a:rPr lang="ar-IQ" sz="2000" dirty="0"/>
              <a:t> </a:t>
            </a:r>
            <a:r>
              <a:rPr lang="ar-IQ" sz="2000" dirty="0" err="1"/>
              <a:t>اﻟﻄﻔﻞ</a:t>
            </a:r>
            <a:r>
              <a:rPr lang="ar-IQ" sz="2000" dirty="0"/>
              <a:t> </a:t>
            </a:r>
            <a:r>
              <a:rPr lang="ar-IQ" sz="2000" dirty="0" err="1"/>
              <a:t>ﻋﻠﻰ</a:t>
            </a:r>
            <a:r>
              <a:rPr lang="ar-IQ" sz="2000" dirty="0"/>
              <a:t> </a:t>
            </a:r>
            <a:r>
              <a:rPr lang="ar-IQ" sz="2000" dirty="0" err="1"/>
              <a:t>ﺑﯿﺌﺘﮫ</a:t>
            </a:r>
            <a:r>
              <a:rPr lang="ar-IQ" sz="2000" dirty="0"/>
              <a:t> </a:t>
            </a:r>
            <a:r>
              <a:rPr lang="ar-IQ" sz="2000" dirty="0" err="1"/>
              <a:t>اﻟﻤﺤﻠﯿﺔ</a:t>
            </a:r>
            <a:r>
              <a:rPr lang="ar-IQ" sz="2000" dirty="0"/>
              <a:t> </a:t>
            </a:r>
            <a:r>
              <a:rPr lang="ar-IQ" sz="2000" dirty="0" err="1"/>
              <a:t>أوﻻ</a:t>
            </a:r>
            <a:r>
              <a:rPr lang="ar-IQ" sz="2000" dirty="0"/>
              <a:t> </a:t>
            </a:r>
            <a:r>
              <a:rPr lang="ar-IQ" sz="2000" dirty="0" err="1"/>
              <a:t>وﻣﻼﺣﻈﺔ</a:t>
            </a:r>
            <a:r>
              <a:rPr lang="ar-IQ" sz="2000" dirty="0"/>
              <a:t> </a:t>
            </a:r>
            <a:r>
              <a:rPr lang="ar-IQ" sz="2000" dirty="0" err="1"/>
              <a:t>ﻣﺎ</a:t>
            </a:r>
            <a:r>
              <a:rPr lang="ar-IQ" sz="2000" dirty="0"/>
              <a:t> </a:t>
            </a:r>
            <a:r>
              <a:rPr lang="ar-IQ" sz="2000" dirty="0" err="1"/>
              <a:t>ﻓﯿﮭﺎ</a:t>
            </a:r>
            <a:r>
              <a:rPr lang="ar-IQ" sz="2000" dirty="0"/>
              <a:t> </a:t>
            </a:r>
            <a:r>
              <a:rPr lang="ar-IQ" sz="2000" dirty="0" err="1"/>
              <a:t>وﻣﻌﺎﻟﻤﮭﺎ</a:t>
            </a:r>
            <a:r>
              <a:rPr lang="ar-IQ" sz="2000" dirty="0"/>
              <a:t> </a:t>
            </a:r>
            <a:r>
              <a:rPr lang="ar-IQ" sz="2000" dirty="0" err="1"/>
              <a:t>ﺛﻢ</a:t>
            </a:r>
            <a:r>
              <a:rPr lang="ar-IQ" sz="2000" dirty="0"/>
              <a:t> </a:t>
            </a:r>
            <a:r>
              <a:rPr lang="ar-IQ" sz="2000" dirty="0" err="1"/>
              <a:t>ﻋﻤﻞ</a:t>
            </a:r>
            <a:r>
              <a:rPr lang="ar-IQ" sz="2000" dirty="0"/>
              <a:t> </a:t>
            </a:r>
            <a:r>
              <a:rPr lang="ar-IQ" sz="2000" dirty="0" err="1"/>
              <a:t>اﻟﻨﻤﺎذج</a:t>
            </a:r>
            <a:r>
              <a:rPr lang="ar-IQ" sz="2000" dirty="0"/>
              <a:t> </a:t>
            </a:r>
            <a:r>
              <a:rPr lang="ar-IQ" sz="2000" dirty="0" err="1"/>
              <a:t>ﻟﻤﺎ</a:t>
            </a:r>
            <a:r>
              <a:rPr lang="ar-IQ" sz="2000" dirty="0"/>
              <a:t> </a:t>
            </a:r>
            <a:r>
              <a:rPr lang="ar-IQ" sz="2000" dirty="0" err="1"/>
              <a:t>ﺣﻮﻟﮫ</a:t>
            </a:r>
            <a:r>
              <a:rPr lang="ar-IQ" sz="2000" dirty="0"/>
              <a:t> </a:t>
            </a:r>
            <a:r>
              <a:rPr lang="ar-IQ" sz="2000" dirty="0" err="1"/>
              <a:t>ﻣﻦ</a:t>
            </a:r>
            <a:r>
              <a:rPr lang="ar-IQ" sz="2000" dirty="0"/>
              <a:t> </a:t>
            </a:r>
            <a:r>
              <a:rPr lang="ar-IQ" sz="2000" dirty="0" err="1"/>
              <a:t>ﺑﺤﺎر</a:t>
            </a:r>
            <a:r>
              <a:rPr lang="ar-IQ" sz="2000" dirty="0"/>
              <a:t> </a:t>
            </a:r>
            <a:r>
              <a:rPr lang="ar-IQ" sz="2000" dirty="0" err="1"/>
              <a:t>وأﺷﺠﺎر</a:t>
            </a:r>
            <a:r>
              <a:rPr lang="ar-IQ" sz="2000" dirty="0"/>
              <a:t> ، </a:t>
            </a:r>
            <a:r>
              <a:rPr lang="ar-IQ" sz="2000" dirty="0" err="1"/>
              <a:t>وﺑﻌﺪ</a:t>
            </a:r>
            <a:r>
              <a:rPr lang="ar-IQ" sz="2000" dirty="0"/>
              <a:t> </a:t>
            </a:r>
            <a:r>
              <a:rPr lang="ar-IQ" sz="2000" dirty="0" err="1"/>
              <a:t>ذﻟﻚ</a:t>
            </a:r>
            <a:r>
              <a:rPr lang="ar-IQ" sz="2000" dirty="0"/>
              <a:t> </a:t>
            </a:r>
            <a:r>
              <a:rPr lang="ar-IQ" sz="2000" dirty="0" err="1"/>
              <a:t>ﯾﻤﻜﻦ</a:t>
            </a:r>
            <a:r>
              <a:rPr lang="ar-IQ" sz="2000" dirty="0"/>
              <a:t> </a:t>
            </a:r>
            <a:r>
              <a:rPr lang="ar-IQ" sz="2000" dirty="0" err="1"/>
              <a:t>ﻋﻤﻞ</a:t>
            </a:r>
            <a:r>
              <a:rPr lang="ar-IQ" sz="2000" dirty="0"/>
              <a:t> </a:t>
            </a:r>
            <a:r>
              <a:rPr lang="ar-IQ" sz="2000" dirty="0" err="1"/>
              <a:t>اﻟﻤﺼﻮرات</a:t>
            </a:r>
            <a:r>
              <a:rPr lang="ar-IQ" sz="2000" dirty="0"/>
              <a:t> </a:t>
            </a:r>
            <a:r>
              <a:rPr lang="ar-IQ" sz="2000" dirty="0" err="1"/>
              <a:t>ﺗﻤﮭﯿﺪاً</a:t>
            </a:r>
            <a:r>
              <a:rPr lang="ar-IQ" sz="2000" dirty="0"/>
              <a:t> </a:t>
            </a:r>
            <a:r>
              <a:rPr lang="ar-IQ" sz="2000" dirty="0" err="1"/>
              <a:t>ﻟﻌﻤﻞ</a:t>
            </a:r>
            <a:r>
              <a:rPr lang="ar-IQ" sz="2000" dirty="0"/>
              <a:t> </a:t>
            </a:r>
            <a:r>
              <a:rPr lang="ar-IQ" sz="2000" dirty="0" err="1"/>
              <a:t>اﻟﺨﺮاﺋﻂ</a:t>
            </a:r>
            <a:r>
              <a:rPr lang="ar-IQ" sz="2000" dirty="0"/>
              <a:t> </a:t>
            </a:r>
            <a:r>
              <a:rPr lang="ar-IQ" sz="2000" dirty="0" err="1"/>
              <a:t>وإدﺧﺎل</a:t>
            </a:r>
            <a:r>
              <a:rPr lang="ar-IQ" sz="2000" dirty="0"/>
              <a:t> </a:t>
            </a:r>
            <a:r>
              <a:rPr lang="ar-IQ" sz="2000" dirty="0" err="1"/>
              <a:t>الأﻟﻌﺎب</a:t>
            </a:r>
            <a:r>
              <a:rPr lang="ar-IQ" sz="2000" dirty="0"/>
              <a:t> </a:t>
            </a:r>
            <a:r>
              <a:rPr lang="ar-IQ" sz="2000" dirty="0" err="1"/>
              <a:t>واﻟﺠﻮﻻت</a:t>
            </a:r>
            <a:r>
              <a:rPr lang="ar-IQ" sz="2000" dirty="0"/>
              <a:t> </a:t>
            </a:r>
            <a:r>
              <a:rPr lang="ar-IQ" sz="2000" dirty="0" err="1"/>
              <a:t>واﻟﺮﺣﻼت</a:t>
            </a:r>
            <a:r>
              <a:rPr lang="ar-IQ" sz="2000" dirty="0"/>
              <a:t> للأطفال </a:t>
            </a:r>
            <a:r>
              <a:rPr lang="ar-IQ" sz="2000" dirty="0" err="1"/>
              <a:t>ﻓﻲ</a:t>
            </a:r>
            <a:r>
              <a:rPr lang="ar-IQ" sz="2000" dirty="0"/>
              <a:t> </a:t>
            </a:r>
            <a:r>
              <a:rPr lang="ar-IQ" sz="2000" dirty="0" err="1"/>
              <a:t>اﻟﻤﺪارس</a:t>
            </a:r>
            <a:r>
              <a:rPr lang="ar-IQ" sz="2000" dirty="0"/>
              <a:t> . </a:t>
            </a:r>
            <a:endParaRPr lang="en-US" sz="2000" dirty="0"/>
          </a:p>
        </p:txBody>
      </p:sp>
    </p:spTree>
    <p:extLst>
      <p:ext uri="{BB962C8B-B14F-4D97-AF65-F5344CB8AC3E}">
        <p14:creationId xmlns:p14="http://schemas.microsoft.com/office/powerpoint/2010/main" val="39849770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0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10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10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10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buClr>
                <a:schemeClr val="accent1"/>
              </a:buClr>
            </a:pPr>
            <a:r>
              <a:rPr lang="en-US" sz="3200" dirty="0"/>
              <a:t/>
            </a:r>
            <a:br>
              <a:rPr lang="en-US" sz="3200" dirty="0"/>
            </a:br>
            <a:endPar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493678" y="1905000"/>
            <a:ext cx="8915400" cy="377762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lgn="just">
              <a:buNone/>
            </a:pPr>
            <a:r>
              <a:rPr lang="ar-IQ" sz="2000" dirty="0"/>
              <a:t>5- </a:t>
            </a:r>
            <a:r>
              <a:rPr lang="ar-IQ" sz="2000" dirty="0" err="1"/>
              <a:t>ﯾﺮى</a:t>
            </a:r>
            <a:r>
              <a:rPr lang="ar-IQ" sz="2000" dirty="0"/>
              <a:t> </a:t>
            </a:r>
            <a:r>
              <a:rPr lang="ar-IQ" sz="2000" dirty="0" err="1"/>
              <a:t>ﺿﺮورة</a:t>
            </a:r>
            <a:r>
              <a:rPr lang="ar-IQ" sz="2000" dirty="0"/>
              <a:t> </a:t>
            </a:r>
            <a:r>
              <a:rPr lang="ar-IQ" sz="2000" dirty="0" err="1"/>
              <a:t>ﺗﻌﻠﯿﻢ</a:t>
            </a:r>
            <a:r>
              <a:rPr lang="ar-IQ" sz="2000" dirty="0"/>
              <a:t> </a:t>
            </a:r>
            <a:r>
              <a:rPr lang="ar-IQ" sz="2000" dirty="0" err="1"/>
              <a:t>اﻟﻄﻔﻞ</a:t>
            </a:r>
            <a:r>
              <a:rPr lang="ar-IQ" sz="2000" dirty="0"/>
              <a:t> </a:t>
            </a:r>
            <a:r>
              <a:rPr lang="ar-IQ" sz="2000" dirty="0" err="1"/>
              <a:t>اﻟﺘﻔﻜﯿﺮ</a:t>
            </a:r>
            <a:r>
              <a:rPr lang="ar-IQ" sz="2000" dirty="0"/>
              <a:t> </a:t>
            </a:r>
            <a:r>
              <a:rPr lang="ar-IQ" sz="2000" dirty="0" err="1"/>
              <a:t>واﻟﺘﻜﻠﻢ</a:t>
            </a:r>
            <a:r>
              <a:rPr lang="ar-IQ" sz="2000" dirty="0"/>
              <a:t> </a:t>
            </a:r>
            <a:r>
              <a:rPr lang="ar-IQ" sz="2000" dirty="0" err="1"/>
              <a:t>واﻟﻤﻼﺣﻈﺔ</a:t>
            </a:r>
            <a:r>
              <a:rPr lang="ar-IQ" sz="2000" dirty="0"/>
              <a:t> </a:t>
            </a:r>
            <a:r>
              <a:rPr lang="ar-IQ" sz="2000" dirty="0" err="1"/>
              <a:t>وﻛﺸﻒ</a:t>
            </a:r>
            <a:r>
              <a:rPr lang="ar-IQ" sz="2000" dirty="0"/>
              <a:t> </a:t>
            </a:r>
            <a:r>
              <a:rPr lang="ar-IQ" sz="2000" dirty="0" err="1"/>
              <a:t>ﻗﻮاه</a:t>
            </a:r>
            <a:r>
              <a:rPr lang="ar-IQ" sz="2000" dirty="0"/>
              <a:t> </a:t>
            </a:r>
            <a:r>
              <a:rPr lang="ar-IQ" sz="2000" dirty="0" err="1"/>
              <a:t>اﻟﺬاﺗﯿﺔ</a:t>
            </a:r>
            <a:r>
              <a:rPr lang="ar-IQ" sz="2000" dirty="0"/>
              <a:t> ، وان </a:t>
            </a:r>
            <a:r>
              <a:rPr lang="ar-IQ" sz="2000" dirty="0" err="1"/>
              <a:t>ھﺬا</a:t>
            </a:r>
            <a:r>
              <a:rPr lang="ar-IQ" sz="2000" dirty="0"/>
              <a:t> </a:t>
            </a:r>
            <a:r>
              <a:rPr lang="ar-IQ" sz="2000" dirty="0" err="1"/>
              <a:t>ﻟﻦ</a:t>
            </a:r>
            <a:r>
              <a:rPr lang="ar-IQ" sz="2000" dirty="0"/>
              <a:t> </a:t>
            </a:r>
            <a:r>
              <a:rPr lang="ar-IQ" sz="2000" dirty="0" err="1"/>
              <a:t>ﯾﺄﺗﻲ</a:t>
            </a:r>
            <a:r>
              <a:rPr lang="ar-IQ" sz="2000" dirty="0"/>
              <a:t> </a:t>
            </a:r>
            <a:r>
              <a:rPr lang="ar-IQ" sz="2000" dirty="0" err="1"/>
              <a:t>ﻋﻦ</a:t>
            </a:r>
            <a:r>
              <a:rPr lang="ar-IQ" sz="2000" dirty="0"/>
              <a:t> </a:t>
            </a:r>
            <a:r>
              <a:rPr lang="ar-IQ" sz="2000" dirty="0" err="1"/>
              <a:t>طﺮﯾﻖ</a:t>
            </a:r>
            <a:r>
              <a:rPr lang="ar-IQ" sz="2000" dirty="0"/>
              <a:t> </a:t>
            </a:r>
            <a:r>
              <a:rPr lang="ar-IQ" sz="2000" dirty="0" err="1"/>
              <a:t>اﻟﻜﺘﺎﺑﺔ</a:t>
            </a:r>
            <a:r>
              <a:rPr lang="ar-IQ" sz="2000" dirty="0"/>
              <a:t> </a:t>
            </a:r>
            <a:r>
              <a:rPr lang="ar-IQ" sz="2000" dirty="0" err="1"/>
              <a:t>واﻟﻘﺮاءة</a:t>
            </a:r>
            <a:r>
              <a:rPr lang="ar-IQ" sz="2000" dirty="0"/>
              <a:t> </a:t>
            </a:r>
            <a:r>
              <a:rPr lang="ar-IQ" sz="2000" dirty="0" err="1"/>
              <a:t>واﻟﺤﺴﺎب</a:t>
            </a:r>
            <a:r>
              <a:rPr lang="ar-IQ" sz="2000" dirty="0"/>
              <a:t> </a:t>
            </a:r>
            <a:r>
              <a:rPr lang="ar-IQ" sz="2000" dirty="0" err="1"/>
              <a:t>ﻓﻘﻂ</a:t>
            </a:r>
            <a:r>
              <a:rPr lang="ar-IQ" sz="2000" dirty="0"/>
              <a:t> ، </a:t>
            </a:r>
            <a:r>
              <a:rPr lang="ar-IQ" sz="2000" dirty="0" err="1"/>
              <a:t>ﻓﺘﻌﻠﻢ</a:t>
            </a:r>
            <a:r>
              <a:rPr lang="ar-IQ" sz="2000" dirty="0"/>
              <a:t> </a:t>
            </a:r>
            <a:r>
              <a:rPr lang="ar-IQ" sz="2000" dirty="0" err="1"/>
              <a:t>اﻟﻤﻔﺮدات</a:t>
            </a:r>
            <a:r>
              <a:rPr lang="ar-IQ" sz="2000" dirty="0"/>
              <a:t> دون </a:t>
            </a:r>
            <a:r>
              <a:rPr lang="ar-IQ" sz="2000" dirty="0" err="1"/>
              <a:t>رﺑﻄﮭﺎ</a:t>
            </a:r>
            <a:r>
              <a:rPr lang="ar-IQ" sz="2000" dirty="0"/>
              <a:t> </a:t>
            </a:r>
            <a:r>
              <a:rPr lang="ar-IQ" sz="2000" dirty="0" err="1"/>
              <a:t>ﺑﻤﻌﺎن</a:t>
            </a:r>
            <a:r>
              <a:rPr lang="ar-IQ" sz="2000" dirty="0"/>
              <a:t> </a:t>
            </a:r>
            <a:r>
              <a:rPr lang="ar-IQ" sz="2000" dirty="0" err="1"/>
              <a:t>واﺿﺤﺔ</a:t>
            </a:r>
            <a:r>
              <a:rPr lang="ar-IQ" sz="2000" dirty="0"/>
              <a:t> </a:t>
            </a:r>
            <a:r>
              <a:rPr lang="ar-IQ" sz="2000" dirty="0" err="1"/>
              <a:t>ﻓﻲ</a:t>
            </a:r>
            <a:r>
              <a:rPr lang="ar-IQ" sz="2000" dirty="0"/>
              <a:t> </a:t>
            </a:r>
            <a:r>
              <a:rPr lang="ar-IQ" sz="2000" dirty="0" err="1"/>
              <a:t>ذھﻦ</a:t>
            </a:r>
            <a:r>
              <a:rPr lang="ar-IQ" sz="2000" dirty="0"/>
              <a:t> </a:t>
            </a:r>
            <a:r>
              <a:rPr lang="ar-IQ" sz="2000" dirty="0" err="1"/>
              <a:t>اﻟﻄﻔﻞ</a:t>
            </a:r>
            <a:r>
              <a:rPr lang="ar-IQ" sz="2000" dirty="0"/>
              <a:t> </a:t>
            </a:r>
            <a:r>
              <a:rPr lang="ar-IQ" sz="2000" dirty="0" err="1"/>
              <a:t>ﻏﯿﺮ</a:t>
            </a:r>
            <a:r>
              <a:rPr lang="ar-IQ" sz="2000" dirty="0"/>
              <a:t> </a:t>
            </a:r>
            <a:r>
              <a:rPr lang="ar-IQ" sz="2000" dirty="0" err="1"/>
              <a:t>ﻣﺠﺪﯾﺔ</a:t>
            </a:r>
            <a:r>
              <a:rPr lang="ar-IQ" sz="2000" dirty="0"/>
              <a:t> . </a:t>
            </a:r>
            <a:endParaRPr lang="en-US" sz="2000" dirty="0"/>
          </a:p>
          <a:p>
            <a:pPr marL="0" indent="0" algn="just">
              <a:buNone/>
            </a:pPr>
            <a:r>
              <a:rPr lang="ar-IQ" sz="2000" dirty="0"/>
              <a:t>6- .</a:t>
            </a:r>
            <a:r>
              <a:rPr lang="ar-IQ" sz="2000" dirty="0" err="1"/>
              <a:t>ﯾﺮى</a:t>
            </a:r>
            <a:r>
              <a:rPr lang="ar-IQ" sz="2000" dirty="0"/>
              <a:t> </a:t>
            </a:r>
            <a:r>
              <a:rPr lang="ar-IQ" sz="2000" dirty="0" err="1"/>
              <a:t>ﺿﺮورة</a:t>
            </a:r>
            <a:r>
              <a:rPr lang="ar-IQ" sz="2000" dirty="0"/>
              <a:t> </a:t>
            </a:r>
            <a:r>
              <a:rPr lang="ar-IQ" sz="2000" dirty="0" err="1"/>
              <a:t>اﻟﺘﺴﻠﺴﻞ</a:t>
            </a:r>
            <a:r>
              <a:rPr lang="ar-IQ" sz="2000" dirty="0"/>
              <a:t> </a:t>
            </a:r>
            <a:r>
              <a:rPr lang="ar-IQ" sz="2000" dirty="0" err="1"/>
              <a:t>ﻓﻲ</a:t>
            </a:r>
            <a:r>
              <a:rPr lang="ar-IQ" sz="2000" dirty="0"/>
              <a:t> </a:t>
            </a:r>
            <a:r>
              <a:rPr lang="ar-IQ" sz="2000" dirty="0" err="1"/>
              <a:t>ﻋﻤﻠﯿﺔ</a:t>
            </a:r>
            <a:r>
              <a:rPr lang="ar-IQ" sz="2000" dirty="0"/>
              <a:t> </a:t>
            </a:r>
            <a:r>
              <a:rPr lang="ar-IQ" sz="2000" dirty="0" err="1"/>
              <a:t>اﻟﺘﻌﻠﻢ</a:t>
            </a:r>
            <a:r>
              <a:rPr lang="ar-IQ" sz="2000" dirty="0"/>
              <a:t> ، إذ </a:t>
            </a:r>
            <a:r>
              <a:rPr lang="ar-IQ" sz="2000" dirty="0" err="1"/>
              <a:t>ﯾﺠﺐ</a:t>
            </a:r>
            <a:r>
              <a:rPr lang="ar-IQ" sz="2000" dirty="0"/>
              <a:t> </a:t>
            </a:r>
            <a:r>
              <a:rPr lang="ar-IQ" sz="2000" dirty="0" err="1"/>
              <a:t>اﻟﺒﺪء</a:t>
            </a:r>
            <a:r>
              <a:rPr lang="ar-IQ" sz="2000" dirty="0"/>
              <a:t> </a:t>
            </a:r>
            <a:r>
              <a:rPr lang="ar-IQ" sz="2000" dirty="0" err="1"/>
              <a:t>ﺑﺎﻟﺴﮭﻞ</a:t>
            </a:r>
            <a:r>
              <a:rPr lang="ar-IQ" sz="2000" dirty="0"/>
              <a:t> </a:t>
            </a:r>
            <a:r>
              <a:rPr lang="ar-IQ" sz="2000" dirty="0" err="1"/>
              <a:t>ﺛﻢ</a:t>
            </a:r>
            <a:r>
              <a:rPr lang="ar-IQ" sz="2000" dirty="0"/>
              <a:t> </a:t>
            </a:r>
            <a:r>
              <a:rPr lang="ar-IQ" sz="2000" dirty="0" err="1"/>
              <a:t>اﻟﺼﻌﺐ</a:t>
            </a:r>
            <a:r>
              <a:rPr lang="ar-IQ" sz="2000" dirty="0"/>
              <a:t> </a:t>
            </a:r>
            <a:r>
              <a:rPr lang="ar-IQ" sz="2000" dirty="0" err="1"/>
              <a:t>ﺛﻢ</a:t>
            </a:r>
            <a:r>
              <a:rPr lang="ar-IQ" sz="2000" dirty="0"/>
              <a:t> </a:t>
            </a:r>
            <a:r>
              <a:rPr lang="ar-IQ" sz="2000" dirty="0" err="1"/>
              <a:t>اﻷﺻﻌﺐ</a:t>
            </a:r>
            <a:r>
              <a:rPr lang="ar-IQ" sz="2000" dirty="0"/>
              <a:t> </a:t>
            </a:r>
            <a:r>
              <a:rPr lang="ar-IQ" sz="2000" dirty="0" err="1"/>
              <a:t>واﯾﻀﺎً</a:t>
            </a:r>
            <a:r>
              <a:rPr lang="ar-IQ" sz="2000" dirty="0"/>
              <a:t> </a:t>
            </a:r>
            <a:r>
              <a:rPr lang="ar-IQ" sz="2000" dirty="0" err="1"/>
              <a:t>ﻣﻦ</a:t>
            </a:r>
            <a:r>
              <a:rPr lang="ar-IQ" sz="2000" dirty="0"/>
              <a:t> </a:t>
            </a:r>
            <a:r>
              <a:rPr lang="ar-IQ" sz="2000" dirty="0" err="1"/>
              <a:t>اﻟﺒﺴﯿﻂ</a:t>
            </a:r>
            <a:r>
              <a:rPr lang="ar-IQ" sz="2000" dirty="0"/>
              <a:t> </a:t>
            </a:r>
            <a:r>
              <a:rPr lang="ar-IQ" sz="2000" dirty="0" err="1"/>
              <a:t>إﻟﻰ</a:t>
            </a:r>
            <a:r>
              <a:rPr lang="ar-IQ" sz="2000" dirty="0"/>
              <a:t> </a:t>
            </a:r>
            <a:r>
              <a:rPr lang="ar-IQ" sz="2000" dirty="0" err="1"/>
              <a:t>اﻟﻤﺮﻛﺐ</a:t>
            </a:r>
            <a:r>
              <a:rPr lang="ar-IQ" sz="2000" dirty="0"/>
              <a:t> </a:t>
            </a:r>
            <a:r>
              <a:rPr lang="ar-IQ" sz="2000" dirty="0" err="1"/>
              <a:t>واﻟﺒﺪء</a:t>
            </a:r>
            <a:r>
              <a:rPr lang="ar-IQ" sz="2000" dirty="0"/>
              <a:t> </a:t>
            </a:r>
            <a:r>
              <a:rPr lang="ar-IQ" sz="2000" dirty="0" err="1"/>
              <a:t>ﻣﻦ</a:t>
            </a:r>
            <a:r>
              <a:rPr lang="ar-IQ" sz="2000" dirty="0"/>
              <a:t> </a:t>
            </a:r>
            <a:r>
              <a:rPr lang="ar-IQ" sz="2000" dirty="0" err="1"/>
              <a:t>ﺑﯿﺌﺔ</a:t>
            </a:r>
            <a:r>
              <a:rPr lang="ar-IQ" sz="2000" dirty="0"/>
              <a:t> </a:t>
            </a:r>
            <a:r>
              <a:rPr lang="ar-IQ" sz="2000" dirty="0" err="1"/>
              <a:t>اﻟﻄﻔﻞ</a:t>
            </a:r>
            <a:r>
              <a:rPr lang="ar-IQ" sz="2000" dirty="0"/>
              <a:t> </a:t>
            </a:r>
            <a:r>
              <a:rPr lang="ar-IQ" sz="2000" dirty="0" err="1"/>
              <a:t>وﻣﺎ</a:t>
            </a:r>
            <a:r>
              <a:rPr lang="ar-IQ" sz="2000" dirty="0"/>
              <a:t> </a:t>
            </a:r>
            <a:r>
              <a:rPr lang="ar-IQ" sz="2000" dirty="0" err="1"/>
              <a:t>ﺣﻮﻟﮫ</a:t>
            </a:r>
            <a:r>
              <a:rPr lang="ar-IQ" sz="2000" dirty="0"/>
              <a:t> </a:t>
            </a:r>
            <a:r>
              <a:rPr lang="ar-IQ" sz="2000" dirty="0" err="1"/>
              <a:t>ﻣﻊ</a:t>
            </a:r>
            <a:r>
              <a:rPr lang="ar-IQ" sz="2000" dirty="0"/>
              <a:t> </a:t>
            </a:r>
            <a:r>
              <a:rPr lang="ar-IQ" sz="2000" dirty="0" err="1"/>
              <a:t>ﻣﺮاﻋﺎة</a:t>
            </a:r>
            <a:r>
              <a:rPr lang="ar-IQ" sz="2000" dirty="0"/>
              <a:t> </a:t>
            </a:r>
            <a:r>
              <a:rPr lang="ar-IQ" sz="2000" dirty="0" err="1"/>
              <a:t>ﺣﺎﺟﺎت</a:t>
            </a:r>
            <a:r>
              <a:rPr lang="ar-IQ" sz="2000" dirty="0"/>
              <a:t> </a:t>
            </a:r>
            <a:r>
              <a:rPr lang="ar-IQ" sz="2000" dirty="0" err="1"/>
              <a:t>اﻟﻄﻔﻞ</a:t>
            </a:r>
            <a:r>
              <a:rPr lang="ar-IQ" sz="2000" dirty="0"/>
              <a:t> </a:t>
            </a:r>
            <a:r>
              <a:rPr lang="ar-IQ" sz="2000" dirty="0" err="1"/>
              <a:t>ﺛﻢ</a:t>
            </a:r>
            <a:r>
              <a:rPr lang="ar-IQ" sz="2000" dirty="0"/>
              <a:t> </a:t>
            </a:r>
            <a:r>
              <a:rPr lang="ar-IQ" sz="2000" dirty="0" err="1"/>
              <a:t>اﻻﻧﺘﻘﺎل</a:t>
            </a:r>
            <a:r>
              <a:rPr lang="ar-IQ" sz="2000" dirty="0"/>
              <a:t> </a:t>
            </a:r>
            <a:r>
              <a:rPr lang="ar-IQ" sz="2000" dirty="0" err="1"/>
              <a:t>إﻟﻰ</a:t>
            </a:r>
            <a:r>
              <a:rPr lang="ar-IQ" sz="2000" dirty="0"/>
              <a:t> </a:t>
            </a:r>
            <a:r>
              <a:rPr lang="ar-IQ" sz="2000" dirty="0" err="1"/>
              <a:t>ﻏﯿﺮه</a:t>
            </a:r>
            <a:r>
              <a:rPr lang="ar-IQ" sz="2000" dirty="0"/>
              <a:t> .</a:t>
            </a:r>
            <a:endParaRPr lang="en-US" sz="2000" dirty="0"/>
          </a:p>
          <a:p>
            <a:pPr marL="0" indent="0" algn="just">
              <a:buNone/>
            </a:pPr>
            <a:r>
              <a:rPr lang="ar-IQ" sz="2000" dirty="0"/>
              <a:t>7- </a:t>
            </a:r>
            <a:r>
              <a:rPr lang="ar-IQ" sz="2000" dirty="0" err="1"/>
              <a:t>ﻋﻠﻰ</a:t>
            </a:r>
            <a:r>
              <a:rPr lang="ar-IQ" sz="2000" dirty="0"/>
              <a:t> </a:t>
            </a:r>
            <a:r>
              <a:rPr lang="ar-IQ" sz="2000" dirty="0" err="1"/>
              <a:t>اﻟﻤﻌﻠﻢ</a:t>
            </a:r>
            <a:r>
              <a:rPr lang="ar-IQ" sz="2000" dirty="0"/>
              <a:t> أن ﻻ </a:t>
            </a:r>
            <a:r>
              <a:rPr lang="ar-IQ" sz="2000" dirty="0" err="1"/>
              <a:t>ﯾﻨﺘﻘﻞ</a:t>
            </a:r>
            <a:r>
              <a:rPr lang="ar-IQ" sz="2000" dirty="0"/>
              <a:t> </a:t>
            </a:r>
            <a:r>
              <a:rPr lang="ar-IQ" sz="2000" dirty="0" err="1"/>
              <a:t>ﺗﺎرﻛﺎ</a:t>
            </a:r>
            <a:r>
              <a:rPr lang="ar-IQ" sz="2000" dirty="0"/>
              <a:t> </a:t>
            </a:r>
            <a:r>
              <a:rPr lang="ar-IQ" sz="2000" dirty="0" err="1"/>
              <a:t>ﻣﺎ</a:t>
            </a:r>
            <a:r>
              <a:rPr lang="ar-IQ" sz="2000" dirty="0"/>
              <a:t> </a:t>
            </a:r>
            <a:r>
              <a:rPr lang="ar-IQ" sz="2000" dirty="0" err="1"/>
              <a:t>ﺑﺪأ</a:t>
            </a:r>
            <a:r>
              <a:rPr lang="ar-IQ" sz="2000" dirty="0"/>
              <a:t> </a:t>
            </a:r>
            <a:r>
              <a:rPr lang="ar-IQ" sz="2000" dirty="0" err="1"/>
              <a:t>ﺑﮫ</a:t>
            </a:r>
            <a:r>
              <a:rPr lang="ar-IQ" sz="2000" dirty="0"/>
              <a:t> </a:t>
            </a:r>
            <a:r>
              <a:rPr lang="ar-IQ" sz="2000" dirty="0" err="1"/>
              <a:t>ﻏﯿﺮه</a:t>
            </a:r>
            <a:r>
              <a:rPr lang="ar-IQ" sz="2000" dirty="0"/>
              <a:t> </a:t>
            </a:r>
            <a:r>
              <a:rPr lang="ar-IQ" sz="2000" dirty="0" err="1"/>
              <a:t>ﻗﺒﻞ</a:t>
            </a:r>
            <a:r>
              <a:rPr lang="ar-IQ" sz="2000" dirty="0"/>
              <a:t> أن </a:t>
            </a:r>
            <a:r>
              <a:rPr lang="ar-IQ" sz="2000" dirty="0" err="1"/>
              <a:t>ﯾﺘﺄﻛﺪ</a:t>
            </a:r>
            <a:r>
              <a:rPr lang="ar-IQ" sz="2000" dirty="0"/>
              <a:t> </a:t>
            </a:r>
            <a:r>
              <a:rPr lang="ar-IQ" sz="2000" dirty="0" err="1"/>
              <a:t>ﻣﻦ</a:t>
            </a:r>
            <a:r>
              <a:rPr lang="ar-IQ" sz="2000" dirty="0"/>
              <a:t> </a:t>
            </a:r>
            <a:r>
              <a:rPr lang="ar-IQ" sz="2000" dirty="0" err="1"/>
              <a:t>اﺳﺘﯿﻌﺎب</a:t>
            </a:r>
            <a:r>
              <a:rPr lang="ar-IQ" sz="2000" dirty="0"/>
              <a:t> </a:t>
            </a:r>
            <a:r>
              <a:rPr lang="ar-IQ" sz="2000" dirty="0" err="1"/>
              <a:t>اﻟﻄﻔﻞ</a:t>
            </a:r>
            <a:r>
              <a:rPr lang="ar-IQ" sz="2000" dirty="0"/>
              <a:t> </a:t>
            </a:r>
            <a:r>
              <a:rPr lang="ar-IQ" sz="2000" dirty="0" err="1"/>
              <a:t>ﻟﮫ</a:t>
            </a:r>
            <a:r>
              <a:rPr lang="ar-IQ" sz="2000" dirty="0"/>
              <a:t>  .</a:t>
            </a:r>
            <a:endParaRPr lang="en-US" sz="2000" dirty="0"/>
          </a:p>
          <a:p>
            <a:pPr marL="0" indent="0" algn="just">
              <a:buNone/>
            </a:pPr>
            <a:r>
              <a:rPr lang="ar-IQ" sz="2000" dirty="0"/>
              <a:t>8- </a:t>
            </a:r>
            <a:r>
              <a:rPr lang="ar-IQ" sz="2000" dirty="0" err="1"/>
              <a:t>ﯾﺮى</a:t>
            </a:r>
            <a:r>
              <a:rPr lang="ar-IQ" sz="2000" dirty="0"/>
              <a:t> أن </a:t>
            </a:r>
            <a:r>
              <a:rPr lang="ar-IQ" sz="2000" dirty="0" err="1"/>
              <a:t>اﻟﺤﺐ</a:t>
            </a:r>
            <a:r>
              <a:rPr lang="ar-IQ" sz="2000" dirty="0"/>
              <a:t> </a:t>
            </a:r>
            <a:r>
              <a:rPr lang="ar-IQ" sz="2000" dirty="0" err="1"/>
              <a:t>واﻟﺘﻌﺎطﻒ</a:t>
            </a:r>
            <a:r>
              <a:rPr lang="ar-IQ" sz="2000" dirty="0"/>
              <a:t> </a:t>
            </a:r>
            <a:r>
              <a:rPr lang="ar-IQ" sz="2000" dirty="0" err="1"/>
              <a:t>واﻟﺘﻮاد</a:t>
            </a:r>
            <a:r>
              <a:rPr lang="ar-IQ" sz="2000" dirty="0"/>
              <a:t> </a:t>
            </a:r>
            <a:r>
              <a:rPr lang="ar-IQ" sz="2000" dirty="0" err="1"/>
              <a:t>ھﻲ</a:t>
            </a:r>
            <a:r>
              <a:rPr lang="ar-IQ" sz="2000" dirty="0"/>
              <a:t> </a:t>
            </a:r>
            <a:r>
              <a:rPr lang="ar-IQ" sz="2000" dirty="0" err="1"/>
              <a:t>اﻟﺮاﺑﻄﺔ</a:t>
            </a:r>
            <a:r>
              <a:rPr lang="ar-IQ" sz="2000" dirty="0"/>
              <a:t> </a:t>
            </a:r>
            <a:r>
              <a:rPr lang="ar-IQ" sz="2000" dirty="0" err="1"/>
              <a:t>اﻷﺳﺎﺳﯿﺔ</a:t>
            </a:r>
            <a:r>
              <a:rPr lang="ar-IQ" sz="2000" dirty="0"/>
              <a:t> </a:t>
            </a:r>
            <a:r>
              <a:rPr lang="ar-IQ" sz="2000" dirty="0" err="1"/>
              <a:t>اﻟﺘﻲ</a:t>
            </a:r>
            <a:r>
              <a:rPr lang="ar-IQ" sz="2000" dirty="0"/>
              <a:t> </a:t>
            </a:r>
            <a:r>
              <a:rPr lang="ar-IQ" sz="2000" dirty="0" err="1"/>
              <a:t>ﺗﺘﯿﺢ</a:t>
            </a:r>
            <a:r>
              <a:rPr lang="ar-IQ" sz="2000" dirty="0"/>
              <a:t> </a:t>
            </a:r>
            <a:r>
              <a:rPr lang="ar-IQ" sz="2000" dirty="0" err="1"/>
              <a:t>ﻟﻠﻄﻔﻞ</a:t>
            </a:r>
            <a:r>
              <a:rPr lang="ar-IQ" sz="2000" dirty="0"/>
              <a:t> </a:t>
            </a:r>
            <a:r>
              <a:rPr lang="ar-IQ" sz="2000" dirty="0" err="1"/>
              <a:t>اﻟﺘﻌﻠﻢ</a:t>
            </a:r>
            <a:r>
              <a:rPr lang="ar-IQ" sz="2000" dirty="0"/>
              <a:t> ، </a:t>
            </a:r>
            <a:r>
              <a:rPr lang="ar-IQ" sz="2000" dirty="0" err="1"/>
              <a:t>أﻣﺎ</a:t>
            </a:r>
            <a:r>
              <a:rPr lang="ar-IQ" sz="2000" dirty="0"/>
              <a:t> </a:t>
            </a:r>
            <a:r>
              <a:rPr lang="ar-IQ" sz="2000" dirty="0" err="1"/>
              <a:t>اﻟﻘﺴﻮة</a:t>
            </a:r>
            <a:r>
              <a:rPr lang="ar-IQ" sz="2000" dirty="0"/>
              <a:t> </a:t>
            </a:r>
            <a:r>
              <a:rPr lang="ar-IQ" sz="2000" dirty="0" err="1"/>
              <a:t>ﻓﮭﻲ</a:t>
            </a:r>
            <a:r>
              <a:rPr lang="ar-IQ" sz="2000" dirty="0"/>
              <a:t> </a:t>
            </a:r>
            <a:r>
              <a:rPr lang="ar-IQ" sz="2000" dirty="0" err="1"/>
              <a:t>ﺗﺸﻮه</a:t>
            </a:r>
            <a:r>
              <a:rPr lang="ar-IQ" sz="2000" dirty="0"/>
              <a:t> </a:t>
            </a:r>
            <a:r>
              <a:rPr lang="ar-IQ" sz="2000" dirty="0" err="1"/>
              <a:t>اﻟﻌﻤﻠﯿﺔ</a:t>
            </a:r>
            <a:r>
              <a:rPr lang="ar-IQ" sz="2000" dirty="0"/>
              <a:t> </a:t>
            </a:r>
            <a:r>
              <a:rPr lang="ar-IQ" sz="2000" dirty="0" err="1"/>
              <a:t>اﻟﺘﺮﺑﻮﯾﺔ</a:t>
            </a:r>
            <a:r>
              <a:rPr lang="ar-IQ" sz="2000" dirty="0"/>
              <a:t> </a:t>
            </a:r>
            <a:r>
              <a:rPr lang="ar-IQ" sz="2000" dirty="0" err="1"/>
              <a:t>وﺗﻨﻔﺮ</a:t>
            </a:r>
            <a:r>
              <a:rPr lang="ar-IQ" sz="2000" dirty="0"/>
              <a:t> </a:t>
            </a:r>
            <a:r>
              <a:rPr lang="ar-IQ" sz="2000" dirty="0" err="1"/>
              <a:t>اﻟﻄﻔﻞ</a:t>
            </a:r>
            <a:r>
              <a:rPr lang="ar-IQ" sz="2000" dirty="0"/>
              <a:t> </a:t>
            </a:r>
            <a:r>
              <a:rPr lang="ar-IQ" sz="2000" dirty="0" err="1"/>
              <a:t>ﻣﻨﮭﺎ</a:t>
            </a:r>
            <a:r>
              <a:rPr lang="ar-IQ" sz="2000" dirty="0"/>
              <a:t> </a:t>
            </a:r>
            <a:r>
              <a:rPr lang="ar-IQ" sz="2000" dirty="0" err="1"/>
              <a:t>وﺗﻄﻔﺊ</a:t>
            </a:r>
            <a:r>
              <a:rPr lang="ar-IQ" sz="2000" dirty="0"/>
              <a:t> </a:t>
            </a:r>
            <a:r>
              <a:rPr lang="ar-IQ" sz="2000" dirty="0" err="1"/>
              <a:t>ﻓﻲ</a:t>
            </a:r>
            <a:r>
              <a:rPr lang="ar-IQ" sz="2000" dirty="0"/>
              <a:t> </a:t>
            </a:r>
            <a:r>
              <a:rPr lang="ar-IQ" sz="2000" dirty="0" err="1"/>
              <a:t>ﻧﻔﺴﮫ</a:t>
            </a:r>
            <a:r>
              <a:rPr lang="ar-IQ" sz="2000" dirty="0"/>
              <a:t> </a:t>
            </a:r>
            <a:r>
              <a:rPr lang="ar-IQ" sz="2000" dirty="0" err="1"/>
              <a:t>اﻟﻌﻮاطﻒ</a:t>
            </a:r>
            <a:r>
              <a:rPr lang="ar-IQ" sz="2000" dirty="0"/>
              <a:t> </a:t>
            </a:r>
            <a:r>
              <a:rPr lang="ar-IQ" sz="2000" dirty="0" err="1"/>
              <a:t>وﺗﻮﻗﻒ</a:t>
            </a:r>
            <a:r>
              <a:rPr lang="ar-IQ" sz="2000" dirty="0"/>
              <a:t> </a:t>
            </a:r>
            <a:r>
              <a:rPr lang="ar-IQ" sz="2000" dirty="0" err="1"/>
              <a:t>اﻟﺘﻔﻜﯿﺮ</a:t>
            </a:r>
            <a:r>
              <a:rPr lang="ar-IQ" sz="2000" dirty="0"/>
              <a:t> </a:t>
            </a:r>
            <a:r>
              <a:rPr lang="ar-IQ" sz="2000" dirty="0" err="1"/>
              <a:t>وﺗﻔﺴﺪ</a:t>
            </a:r>
            <a:r>
              <a:rPr lang="ar-IQ" sz="2000" dirty="0"/>
              <a:t> </a:t>
            </a:r>
            <a:r>
              <a:rPr lang="ar-IQ" sz="2000" dirty="0" err="1"/>
              <a:t>اﻟﻄﺒﯿﻌﺔ</a:t>
            </a:r>
            <a:r>
              <a:rPr lang="ar-IQ" sz="2000" dirty="0"/>
              <a:t> </a:t>
            </a:r>
            <a:r>
              <a:rPr lang="ar-IQ" sz="2000" dirty="0" err="1"/>
              <a:t>اﻟﻔﻄﺮﯾﺔ</a:t>
            </a:r>
            <a:r>
              <a:rPr lang="ar-IQ" sz="2000" dirty="0"/>
              <a:t> </a:t>
            </a:r>
            <a:r>
              <a:rPr lang="ar-IQ" sz="2000" dirty="0" err="1"/>
              <a:t>اﻟﺤﺴﻨﺔ</a:t>
            </a:r>
            <a:r>
              <a:rPr lang="ar-IQ" sz="2000" dirty="0"/>
              <a:t> </a:t>
            </a:r>
            <a:r>
              <a:rPr lang="ar-IQ" sz="2000" dirty="0" err="1"/>
              <a:t>ﻓﻲ</a:t>
            </a:r>
            <a:r>
              <a:rPr lang="ar-IQ" sz="2000" dirty="0"/>
              <a:t> </a:t>
            </a:r>
            <a:r>
              <a:rPr lang="ar-IQ" sz="2000" dirty="0" err="1"/>
              <a:t>اﻟﻄﻔﻞ</a:t>
            </a:r>
            <a:r>
              <a:rPr lang="ar-IQ" sz="2000" dirty="0"/>
              <a:t> . </a:t>
            </a:r>
            <a:endParaRPr lang="en-US" sz="2000" dirty="0"/>
          </a:p>
          <a:p>
            <a:pPr marL="0" indent="0">
              <a:buNone/>
            </a:pPr>
            <a:endParaRPr lang="en-US" sz="2000" dirty="0"/>
          </a:p>
        </p:txBody>
      </p:sp>
    </p:spTree>
    <p:extLst>
      <p:ext uri="{BB962C8B-B14F-4D97-AF65-F5344CB8AC3E}">
        <p14:creationId xmlns:p14="http://schemas.microsoft.com/office/powerpoint/2010/main" val="10435724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7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7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7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7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378449"/>
            <a:ext cx="8911687" cy="128089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r>
              <a:rPr lang="ar-IQ" sz="28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ثالثا- جون ديوي </a:t>
            </a:r>
            <a:r>
              <a:rPr lang="ar-IQ" sz="28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a:t>
            </a:r>
            <a:r>
              <a:rPr lang="en-US" sz="28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John </a:t>
            </a:r>
            <a:r>
              <a:rPr lang="en-US" sz="28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Dewey</a:t>
            </a:r>
            <a:r>
              <a:rPr lang="ar-IQ" sz="28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a:t>
            </a:r>
            <a:r>
              <a:rPr lang="ar-IQ" sz="4000" b="1" dirty="0"/>
              <a:t>‏</a:t>
            </a:r>
            <a:endParaRPr lang="en-US" sz="4000" dirty="0"/>
          </a:p>
        </p:txBody>
      </p:sp>
      <p:sp>
        <p:nvSpPr>
          <p:cNvPr id="3" name="عنصر نائب للمحتوى 2"/>
          <p:cNvSpPr>
            <a:spLocks noGrp="1"/>
          </p:cNvSpPr>
          <p:nvPr>
            <p:ph idx="1"/>
          </p:nvPr>
        </p:nvSpPr>
        <p:spPr>
          <a:xfrm>
            <a:off x="2592925" y="1897039"/>
            <a:ext cx="8516353" cy="3739485"/>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lnSpcReduction="10000"/>
          </a:bodyPr>
          <a:lstStyle/>
          <a:p>
            <a:pPr marL="0" lvl="0" indent="0" algn="justLow">
              <a:buNone/>
            </a:pPr>
            <a:r>
              <a:rPr lang="en-US" sz="2000" dirty="0"/>
              <a:t> </a:t>
            </a:r>
            <a:r>
              <a:rPr lang="ar-IQ" sz="2000" dirty="0"/>
              <a:t>جون ديوي (بالإنجليزية: </a:t>
            </a:r>
            <a:r>
              <a:rPr lang="en-US" sz="2000" dirty="0"/>
              <a:t>John Dewey</a:t>
            </a:r>
            <a:r>
              <a:rPr lang="ar-IQ" sz="2000" dirty="0"/>
              <a:t>)‏ هو مربٍ وفيلسوف وعالم نفس أمريكي وزعيم من زعماء الفلسفة البراغماتية ، ويعتبر من أوائل المؤسسين لها. ولد في 20 أكتوبر عام (1859م) وتوفي عام (1952م)  ويقال أنه هو من أطال عمر هذه الفلسفة ، واستطاع أن يستخدم بلياقة كلمتين قريبتين من الشعب الأمريكي هما " العلم " و" الديمقراطية </a:t>
            </a:r>
            <a:endParaRPr lang="ar-IQ" sz="2000" dirty="0" smtClean="0"/>
          </a:p>
          <a:p>
            <a:pPr marL="0" lvl="0" indent="0" algn="justLow">
              <a:buNone/>
            </a:pPr>
            <a:r>
              <a:rPr lang="ar-IQ" sz="2000" dirty="0"/>
              <a:t>يعتبر جون ديوي من أشهر أعلام التربية الحديثة على المستوى العالمي ، </a:t>
            </a:r>
            <a:r>
              <a:rPr lang="ar-IQ" sz="2000" dirty="0" err="1"/>
              <a:t>إرتبط</a:t>
            </a:r>
            <a:r>
              <a:rPr lang="ar-IQ" sz="2000" dirty="0"/>
              <a:t> اسمه بفلسفة التربية لأنه خاض في تحديد الغرض من التعليم ، وأفاض في الحديث عن ربط النظريات بالواقع من غير الخضوع للنظام الواقع والتقاليد الموروثة مهما كانت عريقة ، فهو الأب الروحي للتربية التقديمية أو التدريجية ، وهو من أوائل الذين أسسوا في أمريكا المدارس التجريبية بالاشتراك مع زوجته في جامعة شيكاغو 1896 – 1904, وهو فيلسوف قبل أن يكون عالما في مجال التربية والتعليم. </a:t>
            </a:r>
            <a:endParaRPr lang="en-US" sz="2000" dirty="0"/>
          </a:p>
        </p:txBody>
      </p:sp>
    </p:spTree>
    <p:extLst>
      <p:ext uri="{BB962C8B-B14F-4D97-AF65-F5344CB8AC3E}">
        <p14:creationId xmlns:p14="http://schemas.microsoft.com/office/powerpoint/2010/main" val="18767462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92674" y="514927"/>
            <a:ext cx="8911687" cy="128089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algn="ctr"/>
            <a:r>
              <a:rPr lang="ar-IQ" sz="31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آراء </a:t>
            </a:r>
            <a:r>
              <a:rPr lang="ar-IQ" sz="31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جون ديوي التربوية :</a:t>
            </a:r>
            <a:r>
              <a:rPr lang="en-US" sz="2800" dirty="0"/>
              <a:t/>
            </a:r>
            <a:br>
              <a:rPr lang="en-US" sz="2800" dirty="0"/>
            </a:br>
            <a:r>
              <a:rPr lang="en-US" sz="2400" dirty="0"/>
              <a:t/>
            </a:r>
            <a:br>
              <a:rPr lang="en-US" sz="2400" dirty="0"/>
            </a:br>
            <a:r>
              <a:rPr lang="en-US" dirty="0"/>
              <a:t/>
            </a:r>
            <a:br>
              <a:rPr lang="en-US" dirty="0"/>
            </a:br>
            <a:r>
              <a:rPr lang="en-US" sz="4000" dirty="0"/>
              <a:t/>
            </a:r>
            <a:br>
              <a:rPr lang="en-US" sz="4000" dirty="0"/>
            </a:br>
            <a:endParaRPr lang="ar-IQ" sz="4000" b="1" i="1" dirty="0"/>
          </a:p>
        </p:txBody>
      </p:sp>
      <p:sp>
        <p:nvSpPr>
          <p:cNvPr id="3" name="عنصر نائب للمحتوى 2"/>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77500" lnSpcReduction="20000"/>
          </a:bodyPr>
          <a:lstStyle/>
          <a:p>
            <a:pPr marL="0" indent="0" algn="just">
              <a:buNone/>
            </a:pPr>
            <a:r>
              <a:rPr lang="ar-IQ" sz="2000" dirty="0"/>
              <a:t>1</a:t>
            </a:r>
            <a:r>
              <a:rPr lang="ar-IQ" sz="2000" dirty="0" smtClean="0"/>
              <a:t>- </a:t>
            </a:r>
            <a:r>
              <a:rPr lang="ar-IQ" sz="2000" dirty="0"/>
              <a:t>هدف التربية عند (ديوي) إكساب الفرد عادات ومهارات واتجاهات تناسب المجتمع الذي يعيش فيه من ناحية ، والعمل على رفاهيته من ناحية أخرى ، ومساعدته على الاستمرار في التعلم والنمو وتربية ذاته وتكيفه مع بيئته من ناحية ثالثة.</a:t>
            </a:r>
            <a:endParaRPr lang="en-US" sz="2000" dirty="0"/>
          </a:p>
          <a:p>
            <a:pPr marL="0" indent="0" algn="just">
              <a:buNone/>
            </a:pPr>
            <a:r>
              <a:rPr lang="ar-IQ" sz="2000" dirty="0"/>
              <a:t>2</a:t>
            </a:r>
            <a:r>
              <a:rPr lang="ar-IQ" sz="2000" dirty="0" smtClean="0"/>
              <a:t>- </a:t>
            </a:r>
            <a:r>
              <a:rPr lang="ar-IQ" sz="2000" dirty="0"/>
              <a:t>تتميز التربية عند جون ديوي بأنها تهتم بالطفل ككل من النواحي الجسمية و العقلية و الخلقية والاجتماعية ، كما تعمل جاهدة على توفير كل الفرص الممكنة التي تشبع حاجات الطفل للنمو و تمكنه من التعبير عن ذاته.</a:t>
            </a:r>
            <a:endParaRPr lang="en-US" sz="2000" dirty="0"/>
          </a:p>
          <a:p>
            <a:pPr marL="0" indent="0" algn="just">
              <a:buNone/>
            </a:pPr>
            <a:r>
              <a:rPr lang="ar-IQ" sz="2000" dirty="0"/>
              <a:t>3</a:t>
            </a:r>
            <a:r>
              <a:rPr lang="ar-IQ" sz="2000" dirty="0" smtClean="0"/>
              <a:t>- </a:t>
            </a:r>
            <a:r>
              <a:rPr lang="ar-IQ" sz="2000" dirty="0"/>
              <a:t>التعليم يكون أكثر فعالية عن طريق العمل ، و لذلك فإنه يسمي المدرسة بمدرسة النشاط من جانب المتعلم و ممارسة ما يتعلمه وتطبيقه عمليا ، و يسمي هذا الأسلوب منهج الخبرة.</a:t>
            </a:r>
            <a:endParaRPr lang="en-US" sz="2000" dirty="0"/>
          </a:p>
          <a:p>
            <a:pPr marL="0" indent="0" algn="just">
              <a:buNone/>
            </a:pPr>
            <a:r>
              <a:rPr lang="ar-IQ" sz="2000" dirty="0"/>
              <a:t>4</a:t>
            </a:r>
            <a:r>
              <a:rPr lang="ar-IQ" sz="2000" dirty="0" smtClean="0"/>
              <a:t>- </a:t>
            </a:r>
            <a:r>
              <a:rPr lang="ar-IQ" sz="2000" dirty="0"/>
              <a:t>ينتقد (ديوي) بشدة المفهوم التقليدي للمناهج الذي يقوم على تقسيم المنهج إلى مواد منفصلة مرتبة ترتيباً منطقياً لا يتفق مع عقلية التلاميذ الصغار. </a:t>
            </a:r>
            <a:endParaRPr lang="en-US" sz="2000" dirty="0"/>
          </a:p>
          <a:p>
            <a:pPr marL="0" indent="0" algn="just">
              <a:buNone/>
            </a:pPr>
            <a:r>
              <a:rPr lang="ar-IQ" sz="2000" dirty="0"/>
              <a:t>5</a:t>
            </a:r>
            <a:r>
              <a:rPr lang="ar-IQ" sz="2000" dirty="0" smtClean="0"/>
              <a:t>- </a:t>
            </a:r>
            <a:r>
              <a:rPr lang="ar-IQ" sz="2000" dirty="0"/>
              <a:t>الطريقة المتبعة في تنظيم خبرات المنهج وتدريسها فهي طريقة المشروع حيث يستطيع التلميذ اكتساب كثير من الحقائق والخبرات والمهارات.</a:t>
            </a:r>
            <a:endParaRPr lang="en-US" sz="2000" dirty="0"/>
          </a:p>
          <a:p>
            <a:pPr marL="0" indent="0" algn="just">
              <a:buNone/>
            </a:pPr>
            <a:r>
              <a:rPr lang="ar-IQ" sz="2000" dirty="0" smtClean="0"/>
              <a:t>وطريقة </a:t>
            </a:r>
            <a:r>
              <a:rPr lang="ar-IQ" sz="2000" dirty="0"/>
              <a:t>المشروع “</a:t>
            </a:r>
            <a:r>
              <a:rPr lang="en-US" sz="2000" dirty="0"/>
              <a:t>project method</a:t>
            </a:r>
            <a:r>
              <a:rPr lang="ar-IQ" sz="2000" dirty="0"/>
              <a:t>” يقصد بها أن يقوم المتعلمون باختيار موضوع واحد ودراسته من عدة جوانب كأن يذهب المتعلمون إلى مزرعة وفيها يتعلمون كيفية الزراعة ويستمعون إلى تاريخ الزراعة في تلك المنطقة ويتعاون كل فرد من المجموعة بعمل جزء من المشروع.</a:t>
            </a:r>
            <a:endParaRPr lang="en-US" sz="2000" dirty="0"/>
          </a:p>
        </p:txBody>
      </p:sp>
    </p:spTree>
    <p:extLst>
      <p:ext uri="{BB962C8B-B14F-4D97-AF65-F5344CB8AC3E}">
        <p14:creationId xmlns:p14="http://schemas.microsoft.com/office/powerpoint/2010/main" val="67384257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0"/>
                                        <p:tgtEl>
                                          <p:spTgt spid="2"/>
                                        </p:tgtEl>
                                      </p:cBhvr>
                                    </p:animEffect>
                                    <p:anim calcmode="lin" valueType="num">
                                      <p:cBhvr>
                                        <p:cTn id="8" dur="20000" fill="hold"/>
                                        <p:tgtEl>
                                          <p:spTgt spid="2"/>
                                        </p:tgtEl>
                                        <p:attrNameLst>
                                          <p:attrName>ppt_x</p:attrName>
                                        </p:attrNameLst>
                                      </p:cBhvr>
                                      <p:tavLst>
                                        <p:tav tm="0">
                                          <p:val>
                                            <p:strVal val="#ppt_x"/>
                                          </p:val>
                                        </p:tav>
                                        <p:tav tm="100000">
                                          <p:val>
                                            <p:strVal val="#ppt_x"/>
                                          </p:val>
                                        </p:tav>
                                      </p:tavLst>
                                    </p:anim>
                                    <p:anim calcmode="lin" valueType="num">
                                      <p:cBhvr>
                                        <p:cTn id="9" dur="20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0"/>
                                        <p:tgtEl>
                                          <p:spTgt spid="3">
                                            <p:txEl>
                                              <p:pRg st="0" end="0"/>
                                            </p:txEl>
                                          </p:spTgt>
                                        </p:tgtEl>
                                      </p:cBhvr>
                                    </p:animEffect>
                                    <p:anim calcmode="lin" valueType="num">
                                      <p:cBhvr>
                                        <p:cTn id="15" dur="20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20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20000"/>
                                        <p:tgtEl>
                                          <p:spTgt spid="3">
                                            <p:txEl>
                                              <p:pRg st="1" end="1"/>
                                            </p:txEl>
                                          </p:spTgt>
                                        </p:tgtEl>
                                      </p:cBhvr>
                                    </p:animEffect>
                                    <p:anim calcmode="lin" valueType="num">
                                      <p:cBhvr>
                                        <p:cTn id="22" dur="20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20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20000"/>
                                        <p:tgtEl>
                                          <p:spTgt spid="3">
                                            <p:txEl>
                                              <p:pRg st="2" end="2"/>
                                            </p:txEl>
                                          </p:spTgt>
                                        </p:tgtEl>
                                      </p:cBhvr>
                                    </p:animEffect>
                                    <p:anim calcmode="lin" valueType="num">
                                      <p:cBhvr>
                                        <p:cTn id="29" dur="20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20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20000"/>
                                        <p:tgtEl>
                                          <p:spTgt spid="3">
                                            <p:txEl>
                                              <p:pRg st="3" end="3"/>
                                            </p:txEl>
                                          </p:spTgt>
                                        </p:tgtEl>
                                      </p:cBhvr>
                                    </p:animEffect>
                                    <p:anim calcmode="lin" valueType="num">
                                      <p:cBhvr>
                                        <p:cTn id="36" dur="20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20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20000"/>
                                        <p:tgtEl>
                                          <p:spTgt spid="3">
                                            <p:txEl>
                                              <p:pRg st="4" end="4"/>
                                            </p:txEl>
                                          </p:spTgt>
                                        </p:tgtEl>
                                      </p:cBhvr>
                                    </p:animEffect>
                                    <p:anim calcmode="lin" valueType="num">
                                      <p:cBhvr>
                                        <p:cTn id="43" dur="20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20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20000"/>
                                        <p:tgtEl>
                                          <p:spTgt spid="3">
                                            <p:txEl>
                                              <p:pRg st="5" end="5"/>
                                            </p:txEl>
                                          </p:spTgt>
                                        </p:tgtEl>
                                      </p:cBhvr>
                                    </p:animEffect>
                                    <p:anim calcmode="lin" valueType="num">
                                      <p:cBhvr>
                                        <p:cTn id="50" dur="20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20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96889" y="828827"/>
            <a:ext cx="8911687" cy="1280890"/>
          </a:xfrm>
        </p:spPr>
        <p:txBody>
          <a:bodyPr>
            <a:normAutofit/>
          </a:bodyPr>
          <a:lstStyle/>
          <a:p>
            <a:pPr algn="ctr"/>
            <a:endPar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357201" y="2238232"/>
            <a:ext cx="8861259" cy="3444389"/>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77500" lnSpcReduction="20000"/>
          </a:bodyPr>
          <a:lstStyle/>
          <a:p>
            <a:pPr marL="0" indent="0" algn="just">
              <a:buNone/>
            </a:pPr>
            <a:r>
              <a:rPr lang="ar-IQ" sz="2400" dirty="0"/>
              <a:t>6- يرى (ديوي) بأنه لابد أن يتعاون في وضع المنهج كل من له اهتمام بالمناهج الدراسية والمنهج المقترح يجب أن يكون مرناً و هادفاً و قابلاً للتغيير وليس مجرد تنظيم معرفي جامد.</a:t>
            </a:r>
            <a:endParaRPr lang="en-US" sz="2400" dirty="0"/>
          </a:p>
          <a:p>
            <a:pPr marL="0" indent="0" algn="just">
              <a:buNone/>
            </a:pPr>
            <a:r>
              <a:rPr lang="ar-IQ" sz="2400" dirty="0"/>
              <a:t>7- يرفض (ديوي) النظم التقليدية في التربية التي تجعل الطالب مجرد آلة يستقبل المعلومات ويحفظها دون أن يكون له أي نشاط أو فاعلية.</a:t>
            </a:r>
            <a:endParaRPr lang="en-US" sz="2400" dirty="0"/>
          </a:p>
          <a:p>
            <a:pPr marL="0" indent="0" algn="just">
              <a:buNone/>
            </a:pPr>
            <a:r>
              <a:rPr lang="ar-IQ" sz="2400" dirty="0"/>
              <a:t>8- يرى ديوي أن أسلوب المحاضرة من الطرائق القاصرة في التعليم ومنافعها محدودة لأنها لا تتيح الفرصة للمتعلم كي يستكشف الواقع ويجمع المعلومات ويقيس الأمور ويبحث عن الحلول.</a:t>
            </a:r>
            <a:endParaRPr lang="en-US" sz="2400" dirty="0"/>
          </a:p>
          <a:p>
            <a:pPr marL="0" indent="0" algn="just">
              <a:buNone/>
            </a:pPr>
            <a:r>
              <a:rPr lang="ar-IQ" sz="2400" dirty="0"/>
              <a:t>9- أكد ديوي أهمية جعل الطالب مركز العملية التربوية بجعل الطرائق والمناهج تدور حوله بدلاً من جعله يدور حول مناهج وطرائق وضعت في عزلة </a:t>
            </a:r>
            <a:r>
              <a:rPr lang="ar-IQ" sz="2400" dirty="0" smtClean="0"/>
              <a:t>عنه.</a:t>
            </a:r>
            <a:endParaRPr lang="en-US" sz="2400" dirty="0" smtClean="0"/>
          </a:p>
          <a:p>
            <a:pPr marL="0" indent="0" algn="just">
              <a:buNone/>
            </a:pPr>
            <a:r>
              <a:rPr lang="ar-IQ" sz="2400" dirty="0" smtClean="0"/>
              <a:t>10- كما يؤكد على مبدأ ضرورة مراعاة الفروق الفردية بين الطلاب وضرورة مراعاة ميولهم ودوافعهم الطبيعية وحسن استثمارها في العملية التربوية.</a:t>
            </a:r>
            <a:endParaRPr lang="en-US" sz="2400" dirty="0"/>
          </a:p>
        </p:txBody>
      </p:sp>
    </p:spTree>
    <p:extLst>
      <p:ext uri="{BB962C8B-B14F-4D97-AF65-F5344CB8AC3E}">
        <p14:creationId xmlns:p14="http://schemas.microsoft.com/office/powerpoint/2010/main" val="39054889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fade">
                                      <p:cBhvr>
                                        <p:cTn id="7" dur="5000"/>
                                        <p:tgtEl>
                                          <p:spTgt spid="2"/>
                                        </p:tgtEl>
                                      </p:cBhvr>
                                    </p:animEffect>
                                    <p:anim calcmode="lin" valueType="num">
                                      <p:cBhvr>
                                        <p:cTn id="8" dur="5000" fill="hold"/>
                                        <p:tgtEl>
                                          <p:spTgt spid="2"/>
                                        </p:tgtEl>
                                        <p:attrNameLst>
                                          <p:attrName>ppt_x</p:attrName>
                                        </p:attrNameLst>
                                      </p:cBhvr>
                                      <p:tavLst>
                                        <p:tav tm="0">
                                          <p:val>
                                            <p:strVal val="#ppt_x"/>
                                          </p:val>
                                        </p:tav>
                                        <p:tav tm="100000">
                                          <p:val>
                                            <p:strVal val="#ppt_x"/>
                                          </p:val>
                                        </p:tav>
                                      </p:tavLst>
                                    </p:anim>
                                    <p:anim calcmode="lin" valueType="num">
                                      <p:cBhvr>
                                        <p:cTn id="9" dur="5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0"/>
                                        <p:tgtEl>
                                          <p:spTgt spid="3">
                                            <p:txEl>
                                              <p:pRg st="0" end="0"/>
                                            </p:txEl>
                                          </p:spTgt>
                                        </p:tgtEl>
                                      </p:cBhvr>
                                    </p:animEffect>
                                    <p:anim calcmode="lin" valueType="num">
                                      <p:cBhvr>
                                        <p:cTn id="15"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5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5000"/>
                                        <p:tgtEl>
                                          <p:spTgt spid="3">
                                            <p:txEl>
                                              <p:pRg st="1" end="1"/>
                                            </p:txEl>
                                          </p:spTgt>
                                        </p:tgtEl>
                                      </p:cBhvr>
                                    </p:animEffect>
                                    <p:anim calcmode="lin" valueType="num">
                                      <p:cBhvr>
                                        <p:cTn id="22"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5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5000"/>
                                        <p:tgtEl>
                                          <p:spTgt spid="3">
                                            <p:txEl>
                                              <p:pRg st="2" end="2"/>
                                            </p:txEl>
                                          </p:spTgt>
                                        </p:tgtEl>
                                      </p:cBhvr>
                                    </p:animEffect>
                                    <p:anim calcmode="lin" valueType="num">
                                      <p:cBhvr>
                                        <p:cTn id="29"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5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5000"/>
                                        <p:tgtEl>
                                          <p:spTgt spid="3">
                                            <p:txEl>
                                              <p:pRg st="3" end="3"/>
                                            </p:txEl>
                                          </p:spTgt>
                                        </p:tgtEl>
                                      </p:cBhvr>
                                    </p:animEffect>
                                    <p:anim calcmode="lin" valueType="num">
                                      <p:cBhvr>
                                        <p:cTn id="36"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5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5000"/>
                                        <p:tgtEl>
                                          <p:spTgt spid="3">
                                            <p:txEl>
                                              <p:pRg st="4" end="4"/>
                                            </p:txEl>
                                          </p:spTgt>
                                        </p:tgtEl>
                                      </p:cBhvr>
                                    </p:animEffect>
                                    <p:anim calcmode="lin" valueType="num">
                                      <p:cBhvr>
                                        <p:cTn id="43" dur="5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5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Override1.xml><?xml version="1.0" encoding="utf-8"?>
<a:themeOverride xmlns:a="http://schemas.openxmlformats.org/drawingml/2006/main">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659</TotalTime>
  <Words>2051</Words>
  <Application>Microsoft Office PowerPoint</Application>
  <PresentationFormat>ملء الشاشة</PresentationFormat>
  <Paragraphs>108</Paragraphs>
  <Slides>16</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16</vt:i4>
      </vt:variant>
    </vt:vector>
  </HeadingPairs>
  <TitlesOfParts>
    <vt:vector size="23" baseType="lpstr">
      <vt:lpstr>Arial</vt:lpstr>
      <vt:lpstr>Calibri</vt:lpstr>
      <vt:lpstr>Century Gothic</vt:lpstr>
      <vt:lpstr>Simplified Arabic</vt:lpstr>
      <vt:lpstr>Tahoma</vt:lpstr>
      <vt:lpstr>Wingdings 3</vt:lpstr>
      <vt:lpstr>Wisp</vt:lpstr>
      <vt:lpstr>  جامعة الموصل  كلية التربية للعلوم الإنسانية  قسم علوم القرآن والتربية الاسلامية</vt:lpstr>
      <vt:lpstr>ﺃﻋﻼﻡ ﺍﻟﻔﻜﺮ ﺍﻟﺘﺮﺑﻮﻱ ﺍﻟﻐﺮﺑﻲ     </vt:lpstr>
      <vt:lpstr>ﺃﻫﻢ ﺍﻵﺭﺍﺀ ﺍﻟﺘﺮﺑﻮﻳﺔ (ﻟـ ﺭﻭﺳﻮ) </vt:lpstr>
      <vt:lpstr>ﺛﺎﻧﻴًﺎ-( ﺑﺴﺘﺎﻟﻮﺯﻱ) ﻭ ﺁﺭﺍؤه ﺍﻟﺘﺮﺑﻮﻳﺔ </vt:lpstr>
      <vt:lpstr>ﺁﺭﺍﺀ ﺑﺴﺘﺎﻟﻮﺯﻱ في ﺗﺮﺑﻴﺔ ﺍﻷﻃﻔﺎﻝ </vt:lpstr>
      <vt:lpstr> </vt:lpstr>
      <vt:lpstr>ثالثا- جون ديوي (John Dewey)‏</vt:lpstr>
      <vt:lpstr>آراء جون ديوي التربوية :    </vt:lpstr>
      <vt:lpstr>عرض تقديمي في PowerPoint</vt:lpstr>
      <vt:lpstr>الأساس العلمي للتربية</vt:lpstr>
      <vt:lpstr>ﺍﻟﻄﺮﻳﻘﺔ ﺍﻟﻌﻠﻤﻴﺔ ﻓﻲ ﺍﻟﺒﺤﺚ </vt:lpstr>
      <vt:lpstr>البحث العلمي</vt:lpstr>
      <vt:lpstr>ﺃﻫﺪﺍﻑ ﺍﻟﺒﺤﺚ ﺍﻟﻌﻠﻤﻲ</vt:lpstr>
      <vt:lpstr>ﺍﻻﺗﺠﺎﻫﺎﺕ ﺍﻟﻌﻠﻤﻴﺔ ﻟﻠﺒﺎﺣﺚ </vt:lpstr>
      <vt:lpstr>ﺧﻄﻮﺍﺕ ﺍﻟﺒﺤﺚ ﺍﻟﻌﻠﻤﻲ</vt:lpstr>
      <vt:lpstr>عرض تقديمي في PowerPoint</vt:lpstr>
    </vt:vector>
  </TitlesOfParts>
  <Company>SACC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فاعلية برنامج تدريبي قائم على استراتيجيات التدريس البصري في تنمية مهارات التلاوة ودافع الإنجاز الدراسي لدى الطلبة / المدرسين في قسم علوم القرآن</dc:title>
  <dc:creator>ok</dc:creator>
  <cp:lastModifiedBy>ok</cp:lastModifiedBy>
  <cp:revision>118</cp:revision>
  <dcterms:created xsi:type="dcterms:W3CDTF">2022-06-18T20:18:10Z</dcterms:created>
  <dcterms:modified xsi:type="dcterms:W3CDTF">2023-11-13T17:15:49Z</dcterms:modified>
</cp:coreProperties>
</file>