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85" r:id="rId1"/>
  </p:sldMasterIdLst>
  <p:sldIdLst>
    <p:sldId id="256" r:id="rId2"/>
    <p:sldId id="257" r:id="rId3"/>
    <p:sldId id="260" r:id="rId4"/>
    <p:sldId id="261" r:id="rId5"/>
    <p:sldId id="262" r:id="rId6"/>
    <p:sldId id="263" r:id="rId7"/>
    <p:sldId id="264" r:id="rId8"/>
    <p:sldId id="265" r:id="rId9"/>
    <p:sldId id="271" r:id="rId10"/>
    <p:sldId id="272" r:id="rId11"/>
    <p:sldId id="273" r:id="rId12"/>
    <p:sldId id="274" r:id="rId13"/>
    <p:sldId id="276" r:id="rId14"/>
    <p:sldId id="275" r:id="rId15"/>
    <p:sldId id="269" r:id="rId16"/>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بدون عنوان" id="{D844A056-F665-408A-8138-A630AB2CD093}">
          <p14:sldIdLst>
            <p14:sldId id="256"/>
            <p14:sldId id="257"/>
            <p14:sldId id="260"/>
            <p14:sldId id="261"/>
            <p14:sldId id="262"/>
            <p14:sldId id="263"/>
            <p14:sldId id="264"/>
            <p14:sldId id="265"/>
            <p14:sldId id="271"/>
            <p14:sldId id="272"/>
            <p14:sldId id="273"/>
            <p14:sldId id="274"/>
            <p14:sldId id="276"/>
            <p14:sldId id="275"/>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نمط متوسط 3 - تميي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نمط متوسط 4 - تميي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0" autoAdjust="0"/>
    <p:restoredTop sz="94454" autoAdjust="0"/>
  </p:normalViewPr>
  <p:slideViewPr>
    <p:cSldViewPr snapToGrid="0">
      <p:cViewPr varScale="1">
        <p:scale>
          <a:sx n="70" d="100"/>
          <a:sy n="70" d="100"/>
        </p:scale>
        <p:origin x="738"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9381131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02595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73641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528604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8210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3596010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6893814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2963516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880588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162735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316492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988FEAE3-310C-4322-BC0F-1F18B46F24AC}" type="datetimeFigureOut">
              <a:rPr lang="ar-IQ" smtClean="0"/>
              <a:t>01/05/1445</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1863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988FEAE3-310C-4322-BC0F-1F18B46F24AC}" type="datetimeFigureOut">
              <a:rPr lang="ar-IQ" smtClean="0"/>
              <a:t>01/05/1445</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4700482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8FEAE3-310C-4322-BC0F-1F18B46F24AC}" type="datetimeFigureOut">
              <a:rPr lang="ar-IQ" smtClean="0"/>
              <a:t>01/05/1445</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7874582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6421259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41630658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88FEAE3-310C-4322-BC0F-1F18B46F24AC}" type="datetimeFigureOut">
              <a:rPr lang="ar-IQ" smtClean="0"/>
              <a:t>01/05/1445</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90AC08D-CD1C-4E42-91CF-3446861B57DF}" type="slidenum">
              <a:rPr lang="ar-IQ" smtClean="0"/>
              <a:t>‹#›</a:t>
            </a:fld>
            <a:endParaRPr lang="ar-IQ"/>
          </a:p>
        </p:txBody>
      </p:sp>
    </p:spTree>
    <p:extLst>
      <p:ext uri="{BB962C8B-B14F-4D97-AF65-F5344CB8AC3E}">
        <p14:creationId xmlns:p14="http://schemas.microsoft.com/office/powerpoint/2010/main" val="1392436305"/>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 id="2147483897" r:id="rId12"/>
    <p:sldLayoutId id="2147483898" r:id="rId13"/>
    <p:sldLayoutId id="2147483899" r:id="rId14"/>
    <p:sldLayoutId id="2147483900" r:id="rId15"/>
    <p:sldLayoutId id="2147483901" r:id="rId16"/>
  </p:sldLayoutIdLst>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75314" y="373375"/>
            <a:ext cx="8911687" cy="168255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lvl="0" algn="r" defTabSz="914400" eaLnBrk="0" fontAlgn="base" hangingPunct="0">
              <a:spcAft>
                <a:spcPct val="0"/>
              </a:spcAft>
            </a:pPr>
            <a:r>
              <a:rPr lang="en-US" dirty="0" smtClean="0"/>
              <a:t/>
            </a:r>
            <a:br>
              <a:rPr lang="en-US" dirty="0" smtClean="0"/>
            </a:br>
            <a:r>
              <a:rPr lang="ar-IQ" sz="22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جامعة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الموصل</a:t>
            </a:r>
            <a:r>
              <a:rPr lang="en-US" sz="2700" dirty="0" smtClean="0">
                <a:solidFill>
                  <a:schemeClr val="tx1"/>
                </a:solidFill>
              </a:rPr>
              <a:t/>
            </a:r>
            <a:br>
              <a:rPr lang="en-US" sz="2700" dirty="0" smtClean="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كلية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التربية للعلوم الإنسانية</a:t>
            </a:r>
            <a:r>
              <a:rPr lang="en-US" sz="2700" dirty="0">
                <a:solidFill>
                  <a:schemeClr val="tx1"/>
                </a:solidFill>
              </a:rPr>
              <a:t/>
            </a:r>
            <a:br>
              <a:rPr lang="en-US" sz="2700" dirty="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قسم علوم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القرآن والتربية الاسلامية</a:t>
            </a:r>
            <a:endParaRPr lang="ar-IQ" sz="2700" dirty="0">
              <a:solidFill>
                <a:schemeClr val="tx1"/>
              </a:solidFill>
            </a:endParaRPr>
          </a:p>
        </p:txBody>
      </p:sp>
      <p:sp>
        <p:nvSpPr>
          <p:cNvPr id="8" name="عنوان فرعي 2"/>
          <p:cNvSpPr txBox="1">
            <a:spLocks/>
          </p:cNvSpPr>
          <p:nvPr/>
        </p:nvSpPr>
        <p:spPr>
          <a:xfrm>
            <a:off x="2275314" y="2405418"/>
            <a:ext cx="8915399" cy="277116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t">
            <a:normAutofit/>
          </a:bodyPr>
          <a:lstStyle>
            <a:lvl1pPr marL="0" indent="0" algn="l" defTabSz="457200" rtl="1"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1"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1"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endParaRPr lang="ar-IQ" sz="20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9"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1" name="Rectangle 4"/>
          <p:cNvSpPr>
            <a:spLocks noChangeArrowheads="1"/>
          </p:cNvSpPr>
          <p:nvPr/>
        </p:nvSpPr>
        <p:spPr bwMode="auto">
          <a:xfrm>
            <a:off x="1160878" y="1410727"/>
            <a:ext cx="10925908" cy="5786199"/>
          </a:xfrm>
          <a:prstGeom prst="rect">
            <a:avLst/>
          </a:prstGeom>
          <a:noFill/>
          <a:ln>
            <a:noFill/>
          </a:ln>
          <a:effectLst>
            <a:outerShdw blurRad="190500" dist="228600" dir="2700000" algn="ctr">
              <a:srgbClr val="000000">
                <a:alpha val="30000"/>
              </a:srgbClr>
            </a:outerShdw>
            <a:reflection blurRad="6350" stA="50000" endA="300" endPos="55000" dir="5400000" sy="-100000" algn="bl" rotWithShape="0"/>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a:ln/>
                <a:solidFill>
                  <a:schemeClr val="accent3"/>
                </a:solidFill>
                <a:latin typeface="Arial" panose="020B0604020202020204" pitchFamily="34" charset="0"/>
              </a:rPr>
              <a:t> </a:t>
            </a:r>
            <a:r>
              <a:rPr lang="ar-IQ" sz="2000" b="1" dirty="0" smtClean="0">
                <a:ln/>
                <a:solidFill>
                  <a:schemeClr val="accent3"/>
                </a:solidFill>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مادة أسس التربية</a:t>
            </a:r>
            <a:endParaRPr lang="ar-IQ" sz="2000" b="1" dirty="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ar-IQ" b="1" dirty="0" smtClean="0">
                <a:ln/>
                <a:solidFill>
                  <a:schemeClr val="accent3"/>
                </a:solidFill>
                <a:latin typeface="Arial" panose="020B0604020202020204" pitchFamily="34" charset="0"/>
              </a:rPr>
              <a:t>    </a:t>
            </a:r>
            <a:r>
              <a:rPr lang="ar-IQ" sz="2000" b="1" dirty="0" smtClean="0">
                <a:ln/>
                <a:solidFill>
                  <a:schemeClr val="accent3"/>
                </a:solidFill>
                <a:latin typeface="Arial" panose="020B0604020202020204" pitchFamily="34" charset="0"/>
              </a:rPr>
              <a:t>المحاضرة الثامنة</a:t>
            </a: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بسم الله والحمد لله والصلاة والسلام على رسول </a:t>
            </a:r>
            <a:r>
              <a:rPr lang="ar-IQ" sz="2400" b="1" dirty="0" smtClean="0">
                <a:ln/>
                <a:solidFill>
                  <a:schemeClr val="accent3"/>
                </a:solidFill>
                <a:latin typeface="Arial" panose="020B0604020202020204" pitchFamily="34" charset="0"/>
              </a:rPr>
              <a:t>الله</a:t>
            </a:r>
          </a:p>
          <a:p>
            <a:pPr marL="0" marR="0" lvl="0" indent="0" defTabSz="914400" rtl="0" eaLnBrk="0" fontAlgn="base" latinLnBrk="0" hangingPunct="0">
              <a:lnSpc>
                <a:spcPct val="100000"/>
              </a:lnSpc>
              <a:spcBef>
                <a:spcPct val="0"/>
              </a:spcBef>
              <a:spcAft>
                <a:spcPct val="0"/>
              </a:spcAft>
              <a:buClrTx/>
              <a:buSzTx/>
              <a:buFontTx/>
              <a:buNone/>
              <a:tabLst/>
            </a:pPr>
            <a:endParaRPr lang="ar-IQ" b="1" dirty="0">
              <a:ln/>
              <a:solidFill>
                <a:schemeClr val="accent3"/>
              </a:solidFill>
              <a:latin typeface="Arial" panose="020B0604020202020204" pitchFamily="34" charset="0"/>
            </a:endParaRPr>
          </a:p>
          <a:p>
            <a:pPr algn="ctr"/>
            <a:r>
              <a:rPr lang="ar-IQ"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دور</a:t>
            </a:r>
            <a:r>
              <a:rPr lang="ar-IQ" sz="2800" b="1" dirty="0"/>
              <a:t> </a:t>
            </a:r>
            <a:r>
              <a:rPr lang="ar-IQ"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الأسرة في المشاكل التربوية</a:t>
            </a:r>
            <a:endParaRPr lang="en-US"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endParaRPr>
          </a:p>
          <a:p>
            <a:pPr rtl="0" eaLnBrk="0" fontAlgn="base" hangingPunct="0">
              <a:spcBef>
                <a:spcPct val="0"/>
              </a:spcBef>
              <a:spcAft>
                <a:spcPct val="0"/>
              </a:spcAft>
            </a:pPr>
            <a:r>
              <a:rPr lang="ar-IQ" b="1" dirty="0" smtClean="0"/>
              <a:t> </a:t>
            </a:r>
            <a:endParaRPr lang="en-US" dirty="0"/>
          </a:p>
          <a:p>
            <a:pPr algn="just"/>
            <a:r>
              <a:rPr lang="ar-IQ" dirty="0" smtClean="0"/>
              <a:t>   </a:t>
            </a:r>
            <a:r>
              <a:rPr lang="ar-IQ" sz="2400" b="1" dirty="0"/>
              <a:t>المساواة في معاملة الأبناء. </a:t>
            </a:r>
            <a:endParaRPr lang="en-US" sz="2400" dirty="0"/>
          </a:p>
          <a:p>
            <a:pPr algn="just"/>
            <a:r>
              <a:rPr lang="ar-IQ" dirty="0"/>
              <a:t>لاشك أن </a:t>
            </a:r>
            <a:r>
              <a:rPr lang="ar-IQ" dirty="0" err="1"/>
              <a:t>اﻟﻌدل</a:t>
            </a:r>
            <a:r>
              <a:rPr lang="ar-IQ" dirty="0"/>
              <a:t> ﻻ </a:t>
            </a:r>
            <a:r>
              <a:rPr lang="ar-IQ" dirty="0" err="1"/>
              <a:t>ﯾﺗوﻗف</a:t>
            </a:r>
            <a:r>
              <a:rPr lang="ar-IQ" dirty="0"/>
              <a:t> </a:t>
            </a:r>
            <a:r>
              <a:rPr lang="ar-IQ" dirty="0" err="1"/>
              <a:t>ﻋﻠﻰ</a:t>
            </a:r>
            <a:r>
              <a:rPr lang="ar-IQ" dirty="0"/>
              <a:t> </a:t>
            </a:r>
            <a:r>
              <a:rPr lang="ar-IQ" dirty="0" err="1"/>
              <a:t>اﻟﻘﺿﺎة</a:t>
            </a:r>
            <a:r>
              <a:rPr lang="ar-IQ" dirty="0"/>
              <a:t> </a:t>
            </a:r>
            <a:r>
              <a:rPr lang="ar-IQ" dirty="0" err="1"/>
              <a:t>واﻟﺣﻛﺎم</a:t>
            </a:r>
            <a:r>
              <a:rPr lang="ar-IQ" dirty="0"/>
              <a:t> </a:t>
            </a:r>
            <a:r>
              <a:rPr lang="ar-IQ" dirty="0" err="1"/>
              <a:t>ﻓﻘط</a:t>
            </a:r>
            <a:r>
              <a:rPr lang="ar-IQ" dirty="0"/>
              <a:t> </a:t>
            </a:r>
            <a:r>
              <a:rPr lang="ar-IQ" dirty="0" err="1"/>
              <a:t>وﻟﻛن</a:t>
            </a:r>
            <a:r>
              <a:rPr lang="ar-IQ" dirty="0"/>
              <a:t> </a:t>
            </a:r>
            <a:r>
              <a:rPr lang="ar-IQ" dirty="0" err="1"/>
              <a:t>اﻟﻌدل</a:t>
            </a:r>
            <a:r>
              <a:rPr lang="ar-IQ" dirty="0"/>
              <a:t> </a:t>
            </a:r>
            <a:r>
              <a:rPr lang="ar-IQ" dirty="0" err="1"/>
              <a:t>ﯾﺷﻣل</a:t>
            </a:r>
            <a:r>
              <a:rPr lang="ar-IQ" dirty="0"/>
              <a:t> </a:t>
            </a:r>
            <a:r>
              <a:rPr lang="ar-IQ" dirty="0" err="1"/>
              <a:t>ﻛل</a:t>
            </a:r>
            <a:r>
              <a:rPr lang="ar-IQ" dirty="0"/>
              <a:t> </a:t>
            </a:r>
            <a:r>
              <a:rPr lang="ar-IQ" dirty="0" err="1"/>
              <a:t>ﻓرد</a:t>
            </a:r>
            <a:r>
              <a:rPr lang="ar-IQ" dirty="0"/>
              <a:t> </a:t>
            </a:r>
            <a:r>
              <a:rPr lang="ar-IQ" dirty="0" err="1"/>
              <a:t>ﻣﺳﻠم</a:t>
            </a:r>
            <a:r>
              <a:rPr lang="ar-IQ" dirty="0"/>
              <a:t> </a:t>
            </a:r>
            <a:r>
              <a:rPr lang="ar-IQ" dirty="0" err="1"/>
              <a:t>ﯾرﯾد</a:t>
            </a:r>
            <a:r>
              <a:rPr lang="ar-IQ" dirty="0"/>
              <a:t> أن </a:t>
            </a:r>
            <a:r>
              <a:rPr lang="ar-IQ" dirty="0" err="1"/>
              <a:t>ﯾﻘﯾم</a:t>
            </a:r>
            <a:r>
              <a:rPr lang="ar-IQ" dirty="0"/>
              <a:t> </a:t>
            </a:r>
            <a:r>
              <a:rPr lang="ar-IQ" dirty="0" err="1"/>
              <a:t>ﺷرع</a:t>
            </a:r>
            <a:r>
              <a:rPr lang="ar-IQ" dirty="0"/>
              <a:t> ﷲ </a:t>
            </a:r>
            <a:r>
              <a:rPr lang="ar-IQ" dirty="0" err="1"/>
              <a:t>ﻋز</a:t>
            </a:r>
            <a:r>
              <a:rPr lang="ar-IQ" dirty="0"/>
              <a:t> </a:t>
            </a:r>
            <a:r>
              <a:rPr lang="ar-IQ" dirty="0" err="1"/>
              <a:t>وﺟل</a:t>
            </a:r>
            <a:r>
              <a:rPr lang="ar-IQ" dirty="0"/>
              <a:t> ، </a:t>
            </a:r>
            <a:r>
              <a:rPr lang="ar-IQ" dirty="0" err="1"/>
              <a:t>واﻟﻌدل</a:t>
            </a:r>
            <a:r>
              <a:rPr lang="ar-IQ" dirty="0"/>
              <a:t> </a:t>
            </a:r>
            <a:r>
              <a:rPr lang="ar-IQ" dirty="0" err="1"/>
              <a:t>ﺑﯾن</a:t>
            </a:r>
            <a:r>
              <a:rPr lang="ar-IQ" dirty="0"/>
              <a:t> </a:t>
            </a:r>
            <a:r>
              <a:rPr lang="ar-IQ" dirty="0" err="1"/>
              <a:t>اﻷﺑﻧﺎء</a:t>
            </a:r>
            <a:r>
              <a:rPr lang="ar-IQ" dirty="0"/>
              <a:t> </a:t>
            </a:r>
            <a:r>
              <a:rPr lang="ar-IQ" dirty="0" err="1"/>
              <a:t>ﯾدﺧل</a:t>
            </a:r>
            <a:r>
              <a:rPr lang="ar-IQ" dirty="0"/>
              <a:t> </a:t>
            </a:r>
            <a:r>
              <a:rPr lang="ar-IQ" dirty="0" err="1"/>
              <a:t>ﺗﺣت</a:t>
            </a:r>
            <a:r>
              <a:rPr lang="ar-IQ" dirty="0"/>
              <a:t> </a:t>
            </a:r>
            <a:r>
              <a:rPr lang="ar-IQ" dirty="0" err="1"/>
              <a:t>ﺻﻔﺔ</a:t>
            </a:r>
            <a:r>
              <a:rPr lang="ar-IQ" dirty="0"/>
              <a:t> </a:t>
            </a:r>
            <a:r>
              <a:rPr lang="ar-IQ" dirty="0" err="1"/>
              <a:t>اﻟﻌدل</a:t>
            </a:r>
            <a:r>
              <a:rPr lang="ar-IQ" dirty="0"/>
              <a:t> </a:t>
            </a:r>
            <a:r>
              <a:rPr lang="ar-IQ" dirty="0" err="1"/>
              <a:t>ﺑﺷﻛل</a:t>
            </a:r>
            <a:r>
              <a:rPr lang="ar-IQ" dirty="0"/>
              <a:t> </a:t>
            </a:r>
            <a:r>
              <a:rPr lang="ar-IQ" dirty="0" err="1"/>
              <a:t>ﻋﺎم</a:t>
            </a:r>
            <a:r>
              <a:rPr lang="ar-IQ" dirty="0"/>
              <a:t> </a:t>
            </a:r>
            <a:r>
              <a:rPr lang="ar-IQ" dirty="0" err="1"/>
              <a:t>وﺧﺎﺻﺔ</a:t>
            </a:r>
            <a:r>
              <a:rPr lang="ar-IQ" dirty="0"/>
              <a:t> </a:t>
            </a:r>
            <a:r>
              <a:rPr lang="ar-IQ" dirty="0" err="1"/>
              <a:t>اﻟﻌدل</a:t>
            </a:r>
            <a:r>
              <a:rPr lang="ar-IQ" dirty="0"/>
              <a:t> </a:t>
            </a:r>
            <a:r>
              <a:rPr lang="ar-IQ" dirty="0" err="1"/>
              <a:t>ﺑﯾﻧﮭم</a:t>
            </a:r>
            <a:r>
              <a:rPr lang="ar-IQ" dirty="0"/>
              <a:t> </a:t>
            </a:r>
            <a:r>
              <a:rPr lang="ar-IQ" dirty="0" err="1"/>
              <a:t>ﻓﻲ</a:t>
            </a:r>
            <a:r>
              <a:rPr lang="ar-IQ" dirty="0"/>
              <a:t> </a:t>
            </a:r>
            <a:r>
              <a:rPr lang="ar-IQ" dirty="0" err="1"/>
              <a:t>اﻟﺗرﺑﯾﺔ</a:t>
            </a:r>
            <a:r>
              <a:rPr lang="ar-IQ" dirty="0"/>
              <a:t> </a:t>
            </a:r>
            <a:r>
              <a:rPr lang="ar-IQ" dirty="0" err="1"/>
              <a:t>وھذا</a:t>
            </a:r>
            <a:r>
              <a:rPr lang="ar-IQ" dirty="0"/>
              <a:t> </a:t>
            </a:r>
            <a:r>
              <a:rPr lang="ar-IQ" dirty="0" err="1"/>
              <a:t>ﻣﺎ</a:t>
            </a:r>
            <a:r>
              <a:rPr lang="ar-IQ" dirty="0"/>
              <a:t> </a:t>
            </a:r>
            <a:r>
              <a:rPr lang="ar-IQ" dirty="0" err="1"/>
              <a:t>ﯾﺣث</a:t>
            </a:r>
            <a:r>
              <a:rPr lang="ar-IQ" dirty="0"/>
              <a:t> </a:t>
            </a:r>
            <a:r>
              <a:rPr lang="ar-IQ" dirty="0" err="1"/>
              <a:t>ﻋﻠﯾﮫ</a:t>
            </a:r>
            <a:r>
              <a:rPr lang="ar-IQ" dirty="0"/>
              <a:t> </a:t>
            </a:r>
            <a:r>
              <a:rPr lang="ar-IQ" dirty="0" err="1"/>
              <a:t>رﺳول</a:t>
            </a:r>
            <a:r>
              <a:rPr lang="ar-IQ" dirty="0"/>
              <a:t> ﷲ </a:t>
            </a:r>
            <a:r>
              <a:rPr lang="ar-IQ" dirty="0" err="1"/>
              <a:t>ﺻﻠﻰ</a:t>
            </a:r>
            <a:r>
              <a:rPr lang="ar-IQ" dirty="0"/>
              <a:t> ﷲ </a:t>
            </a:r>
            <a:r>
              <a:rPr lang="ar-IQ" dirty="0" err="1"/>
              <a:t>ﻋﻠﯾﮫ</a:t>
            </a:r>
            <a:r>
              <a:rPr lang="ar-IQ" dirty="0"/>
              <a:t> </a:t>
            </a:r>
            <a:r>
              <a:rPr lang="ar-IQ" dirty="0" err="1"/>
              <a:t>وﻋﻠﻰ</a:t>
            </a:r>
            <a:r>
              <a:rPr lang="ar-IQ" dirty="0"/>
              <a:t> </a:t>
            </a:r>
            <a:r>
              <a:rPr lang="ar-IQ" dirty="0" err="1"/>
              <a:t>اﻟﮫ</a:t>
            </a:r>
            <a:r>
              <a:rPr lang="ar-IQ" dirty="0"/>
              <a:t> </a:t>
            </a:r>
            <a:r>
              <a:rPr lang="ar-IQ" dirty="0" err="1"/>
              <a:t>وﺳﻠم</a:t>
            </a:r>
            <a:r>
              <a:rPr lang="ar-IQ" dirty="0"/>
              <a:t> </a:t>
            </a:r>
            <a:r>
              <a:rPr lang="ar-IQ" dirty="0" err="1"/>
              <a:t>ﺣﯾن</a:t>
            </a:r>
            <a:r>
              <a:rPr lang="ar-IQ" dirty="0"/>
              <a:t> </a:t>
            </a:r>
            <a:r>
              <a:rPr lang="ar-IQ" dirty="0" err="1"/>
              <a:t>ﻗﺎل</a:t>
            </a:r>
            <a:r>
              <a:rPr lang="ar-IQ" dirty="0"/>
              <a:t> </a:t>
            </a:r>
            <a:r>
              <a:rPr lang="ar-IQ" dirty="0" err="1"/>
              <a:t>ﻓﻲ</a:t>
            </a:r>
            <a:r>
              <a:rPr lang="ar-IQ" dirty="0"/>
              <a:t> </a:t>
            </a:r>
            <a:r>
              <a:rPr lang="ar-IQ" dirty="0" err="1"/>
              <a:t>اﻟﺣدﯾث</a:t>
            </a:r>
            <a:r>
              <a:rPr lang="ar-IQ" dirty="0"/>
              <a:t> </a:t>
            </a:r>
            <a:r>
              <a:rPr lang="ar-IQ" dirty="0" err="1"/>
              <a:t>اﻟﺷرﯾف</a:t>
            </a:r>
            <a:r>
              <a:rPr lang="ar-IQ" dirty="0"/>
              <a:t>  ((</a:t>
            </a:r>
            <a:r>
              <a:rPr lang="ar-IQ" dirty="0" err="1"/>
              <a:t>اﻋدﻟوا</a:t>
            </a:r>
            <a:r>
              <a:rPr lang="ar-IQ" dirty="0"/>
              <a:t> </a:t>
            </a:r>
            <a:r>
              <a:rPr lang="ar-IQ" dirty="0" err="1"/>
              <a:t>ﺑﯾن</a:t>
            </a:r>
            <a:r>
              <a:rPr lang="ar-IQ" dirty="0"/>
              <a:t> </a:t>
            </a:r>
            <a:r>
              <a:rPr lang="ar-IQ" dirty="0" err="1"/>
              <a:t>أﺑﻧﺎﺋﻛم</a:t>
            </a:r>
            <a:r>
              <a:rPr lang="ar-IQ" dirty="0"/>
              <a:t>، </a:t>
            </a:r>
            <a:r>
              <a:rPr lang="ar-IQ" dirty="0" err="1"/>
              <a:t>اﻋدﻟوا</a:t>
            </a:r>
            <a:r>
              <a:rPr lang="ar-IQ" dirty="0"/>
              <a:t> </a:t>
            </a:r>
            <a:r>
              <a:rPr lang="ar-IQ" dirty="0" err="1"/>
              <a:t>ﺑﯾن</a:t>
            </a:r>
            <a:r>
              <a:rPr lang="ar-IQ" dirty="0"/>
              <a:t> </a:t>
            </a:r>
            <a:r>
              <a:rPr lang="ar-IQ" dirty="0" err="1"/>
              <a:t>أﺑﻧﺎﺋﻛم</a:t>
            </a:r>
            <a:r>
              <a:rPr lang="ar-IQ" dirty="0"/>
              <a:t>، </a:t>
            </a:r>
            <a:r>
              <a:rPr lang="ar-IQ" dirty="0" err="1"/>
              <a:t>اﻋدﻟوا</a:t>
            </a:r>
            <a:r>
              <a:rPr lang="ar-IQ" dirty="0"/>
              <a:t> </a:t>
            </a:r>
            <a:r>
              <a:rPr lang="ar-IQ" dirty="0" err="1"/>
              <a:t>ﺑﯾن</a:t>
            </a:r>
            <a:r>
              <a:rPr lang="ar-IQ" dirty="0"/>
              <a:t> </a:t>
            </a:r>
            <a:r>
              <a:rPr lang="ar-IQ" dirty="0" err="1"/>
              <a:t>أﺑﻧﺎﺋﻛم</a:t>
            </a:r>
            <a:r>
              <a:rPr lang="ar-IQ" dirty="0"/>
              <a:t> )) (أخرجه البخاري ومسلم) </a:t>
            </a:r>
            <a:r>
              <a:rPr lang="ar-IQ" dirty="0" err="1"/>
              <a:t>ﺣﯾث</a:t>
            </a:r>
            <a:r>
              <a:rPr lang="ar-IQ" dirty="0"/>
              <a:t> </a:t>
            </a:r>
            <a:r>
              <a:rPr lang="ar-IQ" dirty="0" err="1"/>
              <a:t>دﻋﻰ</a:t>
            </a:r>
            <a:r>
              <a:rPr lang="ar-IQ" dirty="0"/>
              <a:t> </a:t>
            </a:r>
            <a:r>
              <a:rPr lang="ar-IQ" dirty="0" err="1"/>
              <a:t>اﻟﻰ</a:t>
            </a:r>
            <a:r>
              <a:rPr lang="ar-IQ" dirty="0"/>
              <a:t> </a:t>
            </a:r>
            <a:r>
              <a:rPr lang="ar-IQ" dirty="0" err="1"/>
              <a:t>اﻟﻌدل</a:t>
            </a:r>
            <a:r>
              <a:rPr lang="ar-IQ" dirty="0"/>
              <a:t> </a:t>
            </a:r>
            <a:r>
              <a:rPr lang="ar-IQ" dirty="0" err="1"/>
              <a:t>وﻋدم</a:t>
            </a:r>
            <a:r>
              <a:rPr lang="ar-IQ" dirty="0"/>
              <a:t> </a:t>
            </a:r>
            <a:r>
              <a:rPr lang="ar-IQ" dirty="0" err="1"/>
              <a:t>اﻟﺗﻔرﻗﺔ</a:t>
            </a:r>
            <a:r>
              <a:rPr lang="ar-IQ" dirty="0"/>
              <a:t> </a:t>
            </a:r>
            <a:r>
              <a:rPr lang="ar-IQ" dirty="0" err="1"/>
              <a:t>واﻟﺗﻣﯾﯾز</a:t>
            </a:r>
            <a:r>
              <a:rPr lang="ar-IQ" dirty="0"/>
              <a:t> </a:t>
            </a:r>
            <a:r>
              <a:rPr lang="ar-IQ" dirty="0" err="1"/>
              <a:t>ﺑﯾﻧﮭم</a:t>
            </a:r>
            <a:r>
              <a:rPr lang="ar-IQ" dirty="0"/>
              <a:t> </a:t>
            </a:r>
            <a:r>
              <a:rPr lang="ar-IQ" dirty="0" err="1"/>
              <a:t>ﻓﻲ</a:t>
            </a:r>
            <a:r>
              <a:rPr lang="ar-IQ" dirty="0"/>
              <a:t> </a:t>
            </a:r>
            <a:r>
              <a:rPr lang="ar-IQ" dirty="0" err="1"/>
              <a:t>اﻟﻣﻌﺎﻣﻠﺔ</a:t>
            </a:r>
            <a:r>
              <a:rPr lang="ar-IQ" dirty="0"/>
              <a:t> </a:t>
            </a:r>
            <a:r>
              <a:rPr lang="ar-IQ" dirty="0" err="1"/>
              <a:t>ﻷن</a:t>
            </a:r>
            <a:r>
              <a:rPr lang="ar-IQ" dirty="0"/>
              <a:t> </a:t>
            </a:r>
            <a:r>
              <a:rPr lang="ar-IQ" dirty="0" err="1"/>
              <a:t>اﻟﺗﻣﯾﯾز</a:t>
            </a:r>
            <a:r>
              <a:rPr lang="ar-IQ" dirty="0"/>
              <a:t> </a:t>
            </a:r>
            <a:r>
              <a:rPr lang="ar-IQ" dirty="0" err="1"/>
              <a:t>ﺑﯾن</a:t>
            </a:r>
            <a:r>
              <a:rPr lang="ar-IQ" dirty="0"/>
              <a:t> </a:t>
            </a:r>
            <a:r>
              <a:rPr lang="ar-IQ" dirty="0" err="1"/>
              <a:t>اﻷﺑﻧﺎء</a:t>
            </a:r>
            <a:r>
              <a:rPr lang="ar-IQ" dirty="0"/>
              <a:t> </a:t>
            </a:r>
            <a:r>
              <a:rPr lang="ar-IQ" dirty="0" err="1"/>
              <a:t>داﺋﻣﺎ</a:t>
            </a:r>
            <a:r>
              <a:rPr lang="ar-IQ" dirty="0"/>
              <a:t> </a:t>
            </a:r>
            <a:r>
              <a:rPr lang="ar-IQ" dirty="0" err="1"/>
              <a:t>ﯾﻧﻌﻛس</a:t>
            </a:r>
            <a:r>
              <a:rPr lang="ar-IQ" dirty="0"/>
              <a:t> </a:t>
            </a:r>
            <a:r>
              <a:rPr lang="ar-IQ" dirty="0" err="1"/>
              <a:t>ﺑﺻورة</a:t>
            </a:r>
            <a:r>
              <a:rPr lang="ar-IQ" dirty="0"/>
              <a:t> </a:t>
            </a:r>
            <a:r>
              <a:rPr lang="ar-IQ" dirty="0" err="1"/>
              <a:t>ﺳﻠﺑﯾﺔ</a:t>
            </a:r>
            <a:r>
              <a:rPr lang="ar-IQ" dirty="0"/>
              <a:t> </a:t>
            </a:r>
            <a:r>
              <a:rPr lang="ar-IQ" dirty="0" err="1"/>
              <a:t>ﻋﻠﻰ</a:t>
            </a:r>
            <a:r>
              <a:rPr lang="ar-IQ" dirty="0"/>
              <a:t> </a:t>
            </a:r>
            <a:r>
              <a:rPr lang="ar-IQ" dirty="0" err="1"/>
              <a:t>اﻷﺑﻧﺎء</a:t>
            </a:r>
            <a:r>
              <a:rPr lang="ar-IQ" dirty="0"/>
              <a:t> </a:t>
            </a:r>
            <a:r>
              <a:rPr lang="ar-IQ" dirty="0" err="1"/>
              <a:t>واﻷﺳرة</a:t>
            </a:r>
            <a:r>
              <a:rPr lang="ar-IQ" dirty="0"/>
              <a:t> </a:t>
            </a:r>
            <a:r>
              <a:rPr lang="ar-IQ" dirty="0" err="1"/>
              <a:t>وﯾؤدي</a:t>
            </a:r>
            <a:r>
              <a:rPr lang="ar-IQ" dirty="0"/>
              <a:t> </a:t>
            </a:r>
            <a:r>
              <a:rPr lang="ar-IQ" dirty="0" err="1"/>
              <a:t>ﻓﻲ</a:t>
            </a:r>
            <a:r>
              <a:rPr lang="ar-IQ" dirty="0"/>
              <a:t> </a:t>
            </a:r>
            <a:r>
              <a:rPr lang="ar-IQ" dirty="0" err="1"/>
              <a:t>اﻟﻧﮭﺎﯾﺔ</a:t>
            </a:r>
            <a:r>
              <a:rPr lang="ar-IQ" dirty="0"/>
              <a:t> </a:t>
            </a:r>
            <a:r>
              <a:rPr lang="ar-IQ" dirty="0" err="1"/>
              <a:t>إﻟﻰ</a:t>
            </a:r>
            <a:r>
              <a:rPr lang="ar-IQ" dirty="0"/>
              <a:t> </a:t>
            </a:r>
            <a:r>
              <a:rPr lang="ar-IQ" dirty="0" err="1"/>
              <a:t>ﺧﻠق</a:t>
            </a:r>
            <a:r>
              <a:rPr lang="ar-IQ" dirty="0"/>
              <a:t> </a:t>
            </a:r>
            <a:r>
              <a:rPr lang="ar-IQ" dirty="0" err="1"/>
              <a:t>ﻣﺷﺎﻛل</a:t>
            </a:r>
            <a:r>
              <a:rPr lang="ar-IQ" dirty="0"/>
              <a:t> وزرع </a:t>
            </a:r>
            <a:r>
              <a:rPr lang="ar-IQ" dirty="0" err="1"/>
              <a:t>اﻟﻛراھﯾﺔ</a:t>
            </a:r>
            <a:r>
              <a:rPr lang="ar-IQ" dirty="0"/>
              <a:t> </a:t>
            </a:r>
            <a:r>
              <a:rPr lang="ar-IQ" dirty="0" err="1"/>
              <a:t>ﻓﻲ</a:t>
            </a:r>
            <a:r>
              <a:rPr lang="ar-IQ" dirty="0"/>
              <a:t> </a:t>
            </a:r>
            <a:r>
              <a:rPr lang="ar-IQ" dirty="0" err="1"/>
              <a:t>ﻧﻔوس</a:t>
            </a:r>
            <a:r>
              <a:rPr lang="ar-IQ" dirty="0"/>
              <a:t> </a:t>
            </a:r>
            <a:r>
              <a:rPr lang="ar-IQ" dirty="0" err="1"/>
              <a:t>اﻷﺑﻧﺎء</a:t>
            </a:r>
            <a:r>
              <a:rPr lang="ar-IQ" dirty="0"/>
              <a:t> </a:t>
            </a:r>
            <a:r>
              <a:rPr lang="ar-IQ" dirty="0" err="1"/>
              <a:t>ﺗﺟﺎه</a:t>
            </a:r>
            <a:r>
              <a:rPr lang="ar-IQ" dirty="0"/>
              <a:t> </a:t>
            </a:r>
            <a:r>
              <a:rPr lang="ar-IQ" dirty="0" err="1" smtClean="0"/>
              <a:t>إﺧوﺗﮭم</a:t>
            </a:r>
            <a:r>
              <a:rPr lang="ar-IQ" dirty="0" smtClean="0"/>
              <a:t> </a:t>
            </a:r>
            <a:r>
              <a:rPr lang="ar-IQ" dirty="0"/>
              <a:t>، </a:t>
            </a:r>
            <a:r>
              <a:rPr kumimoji="0" lang="en-US" sz="1800" b="1" i="0" u="none" strike="noStrike" normalizeH="0" baseline="0" dirty="0" smtClean="0">
                <a:ln/>
                <a:solidFill>
                  <a:schemeClr val="accent3"/>
                </a:solidFill>
                <a:latin typeface="Arial" panose="020B0604020202020204" pitchFamily="34" charset="0"/>
              </a:rPr>
              <a:t/>
            </a:r>
            <a:br>
              <a:rPr kumimoji="0" lang="en-US" sz="1800" b="1" i="0" u="none" strike="noStrike" normalizeH="0" baseline="0" dirty="0" smtClean="0">
                <a:ln/>
                <a:solidFill>
                  <a:schemeClr val="accent3"/>
                </a:solidFill>
                <a:latin typeface="Arial" panose="020B0604020202020204" pitchFamily="34" charset="0"/>
              </a:rPr>
            </a:br>
            <a:endParaRPr kumimoji="0" lang="en-US" sz="5400" b="1" i="0" u="none" strike="noStrike" normalizeH="0" baseline="0" dirty="0" smtClean="0">
              <a:ln/>
              <a:solidFill>
                <a:schemeClr val="accent3"/>
              </a:solidFill>
              <a:latin typeface="Arial" panose="020B0604020202020204"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1600" b="1" i="0" u="none" strike="noStrike" normalizeH="0" baseline="0" dirty="0" smtClean="0">
              <a:ln/>
              <a:solidFill>
                <a:schemeClr val="accent3"/>
              </a:solidFill>
            </a:endParaRPr>
          </a:p>
        </p:txBody>
      </p:sp>
      <p:sp>
        <p:nvSpPr>
          <p:cNvPr id="5" name="شكل بيضاوي 4"/>
          <p:cNvSpPr/>
          <p:nvPr/>
        </p:nvSpPr>
        <p:spPr>
          <a:xfrm>
            <a:off x="2483893" y="489656"/>
            <a:ext cx="1801503" cy="1707633"/>
          </a:xfrm>
          <a:prstGeom prst="ellipse">
            <a:avLst/>
          </a:prstGeom>
          <a:blipFill dpi="0" rotWithShape="1">
            <a:blip r:embed="rId2" cstate="print">
              <a:extLst>
                <a:ext uri="{28A0092B-C50C-407E-A947-70E740481C1C}">
                  <a14:useLocalDpi xmlns:a14="http://schemas.microsoft.com/office/drawing/2010/main" val="0"/>
                </a:ext>
              </a:extLst>
            </a:blip>
            <a:srcRect/>
            <a:stretch>
              <a:fillRect/>
            </a:stretch>
          </a:blipFill>
          <a:ln>
            <a:noFill/>
          </a:ln>
          <a:effectLst>
            <a:glow rad="63500">
              <a:schemeClr val="accent1">
                <a:satMod val="175000"/>
                <a:alpha val="40000"/>
              </a:schemeClr>
            </a:glow>
            <a:outerShdw blurRad="184150" dist="241300" dir="11520000" sx="110000" sy="110000" algn="ctr">
              <a:srgbClr val="000000">
                <a:alpha val="18000"/>
              </a:srgbClr>
            </a:outerShdw>
          </a:effectLst>
          <a:scene3d>
            <a:camera prst="orthographicFront"/>
            <a:lightRig rig="flood" dir="t">
              <a:rot lat="0" lon="0" rev="13800000"/>
            </a:lightRig>
          </a:scene3d>
          <a:sp3d extrusionH="107950" prstMaterial="plastic">
            <a:bevelT w="82550" h="63500" prst="divot"/>
            <a:bevelB/>
          </a:sp3d>
        </p:spPr>
        <p:style>
          <a:lnRef idx="2">
            <a:schemeClr val="accent6"/>
          </a:lnRef>
          <a:fillRef idx="1">
            <a:schemeClr val="lt1"/>
          </a:fillRef>
          <a:effectRef idx="0">
            <a:schemeClr val="accent6"/>
          </a:effectRef>
          <a:fontRef idx="minor">
            <a:schemeClr val="dk1"/>
          </a:fontRef>
        </p:style>
        <p:txBody>
          <a:bodyPr rtlCol="1" anchor="ctr"/>
          <a:lstStyle/>
          <a:p>
            <a:pPr algn="ctr"/>
            <a:endParaRPr lang="ar-IQ"/>
          </a:p>
        </p:txBody>
      </p:sp>
    </p:spTree>
    <p:extLst>
      <p:ext uri="{BB962C8B-B14F-4D97-AF65-F5344CB8AC3E}">
        <p14:creationId xmlns:p14="http://schemas.microsoft.com/office/powerpoint/2010/main" val="30320563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nodePh="1">
                                  <p:stCondLst>
                                    <p:cond delay="0"/>
                                  </p:stCondLst>
                                  <p:endCondLst>
                                    <p:cond evt="begin" delay="0">
                                      <p:tn val="5"/>
                                    </p:cond>
                                  </p:endCondLst>
                                  <p:childTnLst>
                                    <p:animRot by="21600000">
                                      <p:cBhvr>
                                        <p:cTn id="6" dur="5000" fill="hold"/>
                                        <p:tgtEl>
                                          <p:spTgt spid="8">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15000" fill="hold"/>
                                        <p:tgtEl>
                                          <p:spTgt spid="2"/>
                                        </p:tgtEl>
                                        <p:attrNameLst>
                                          <p:attrName>ppt_x</p:attrName>
                                        </p:attrNameLst>
                                      </p:cBhvr>
                                      <p:tavLst>
                                        <p:tav tm="0">
                                          <p:val>
                                            <p:strVal val="#ppt_x"/>
                                          </p:val>
                                        </p:tav>
                                        <p:tav tm="100000">
                                          <p:val>
                                            <p:strVal val="#ppt_x"/>
                                          </p:val>
                                        </p:tav>
                                      </p:tavLst>
                                    </p:anim>
                                    <p:anim calcmode="lin" valueType="num">
                                      <p:cBhvr additive="base">
                                        <p:cTn id="12" dur="15000" fill="hold"/>
                                        <p:tgtEl>
                                          <p:spTgt spid="2"/>
                                        </p:tgtEl>
                                        <p:attrNameLst>
                                          <p:attrName>ppt_y</p:attrName>
                                        </p:attrNameLst>
                                      </p:cBhvr>
                                      <p:tavLst>
                                        <p:tav tm="0">
                                          <p:val>
                                            <p:strVal val="1+#ppt_h/2"/>
                                          </p:val>
                                        </p:tav>
                                        <p:tav tm="100000">
                                          <p:val>
                                            <p:strVal val="#ppt_y"/>
                                          </p:val>
                                        </p:tav>
                                      </p:tavLst>
                                    </p:anim>
                                  </p:childTnLst>
                                </p:cTn>
                              </p:par>
                            </p:childTnLst>
                          </p:cTn>
                        </p:par>
                        <p:par>
                          <p:cTn id="13" fill="hold">
                            <p:stCondLst>
                              <p:cond delay="15000"/>
                            </p:stCondLst>
                            <p:childTnLst>
                              <p:par>
                                <p:cTn id="14" presetID="2" presetClass="entr" presetSubtype="4"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10000" fill="hold"/>
                                        <p:tgtEl>
                                          <p:spTgt spid="11"/>
                                        </p:tgtEl>
                                        <p:attrNameLst>
                                          <p:attrName>ppt_x</p:attrName>
                                        </p:attrNameLst>
                                      </p:cBhvr>
                                      <p:tavLst>
                                        <p:tav tm="0">
                                          <p:val>
                                            <p:strVal val="#ppt_x"/>
                                          </p:val>
                                        </p:tav>
                                        <p:tav tm="100000">
                                          <p:val>
                                            <p:strVal val="#ppt_x"/>
                                          </p:val>
                                        </p:tav>
                                      </p:tavLst>
                                    </p:anim>
                                    <p:anim calcmode="lin" valueType="num">
                                      <p:cBhvr additive="base">
                                        <p:cTn id="17" dur="10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10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11" grpId="0"/>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endParaRPr lang="en-US"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p:txBody>
          <a:bodyPr>
            <a:noAutofit/>
          </a:bodyPr>
          <a:lstStyle/>
          <a:p>
            <a:pPr marL="0" indent="0" algn="just">
              <a:buNone/>
            </a:pPr>
            <a:r>
              <a:rPr lang="ar-IQ" sz="1400" dirty="0"/>
              <a:t>* أنها تقوم بدورٍ كبير في عصرنا الحاضر حينما تكون في معظم الأحيان بديلاً للأُسرة إذ يتشرب الصغار فيها عادات وقيم وأخلاق وسلوكيات مجتمعهم الذي يعيشون فيه .</a:t>
            </a:r>
            <a:endParaRPr lang="en-US" sz="1400" dirty="0"/>
          </a:p>
          <a:p>
            <a:pPr marL="0" indent="0" algn="just">
              <a:buNone/>
            </a:pPr>
            <a:r>
              <a:rPr lang="ar-IQ" sz="1400" dirty="0"/>
              <a:t>* أنها بمثابة مركز الإشعاع المعرفي في البيئة التي توجد فيها ؛ إذ إنها تُقدم للمجتمع كله خدمات كثيرة ومنافع عديدة من خلال نشر الوعي الصحيح بمختلف القضايا ، وكيفية التعامل السليم مع من حول الإنسان وما حوله .</a:t>
            </a:r>
            <a:endParaRPr lang="en-US" sz="1400" dirty="0"/>
          </a:p>
          <a:p>
            <a:pPr marL="0" indent="0" algn="just">
              <a:buNone/>
            </a:pPr>
            <a:r>
              <a:rPr lang="ar-IQ" sz="1400" dirty="0"/>
              <a:t>* أنها تعمل على إشاعة الوعي الإيجابي عند أبناء المجتمع تجاه مختلف القضايا الفردية أو الجماعية سواءً كان ذلك بطريق مباشر أو غير مباشر .</a:t>
            </a:r>
            <a:endParaRPr lang="en-US" sz="1400" dirty="0"/>
          </a:p>
          <a:p>
            <a:pPr marL="0" indent="0" algn="just">
              <a:buNone/>
            </a:pPr>
            <a:r>
              <a:rPr lang="ar-IQ" sz="1400" dirty="0" smtClean="0"/>
              <a:t>يعتقد </a:t>
            </a:r>
            <a:r>
              <a:rPr lang="ar-IQ" sz="1400" dirty="0"/>
              <a:t>البعض أنه بمجرد أن يلتحق الطفل بالمدرسة تتوقف مهمة الأسرة إزاء العملية التربوية ذلك أن المهمة قد أصبحت موكلة الى المدرسة باعتبارها البيئة الصحيحة المتخصصة التي يعتمد عليها  المجتمع  في تربية أفراده.</a:t>
            </a:r>
            <a:endParaRPr lang="en-US" sz="1400" dirty="0"/>
          </a:p>
          <a:p>
            <a:pPr marL="0" indent="0" algn="just">
              <a:buNone/>
            </a:pPr>
            <a:r>
              <a:rPr lang="ar-IQ" sz="1400" dirty="0" smtClean="0"/>
              <a:t>وعلى </a:t>
            </a:r>
            <a:r>
              <a:rPr lang="ar-IQ" sz="1400" dirty="0"/>
              <a:t>أساس هذا الاعتقاد كان ينظر الى المدرسة على أنها مؤسسة مستقلة في غير حاجة للاتصال بالبيت </a:t>
            </a:r>
            <a:r>
              <a:rPr lang="ar-IQ" sz="1400" dirty="0" smtClean="0"/>
              <a:t>أو بالمجتمع </a:t>
            </a:r>
            <a:r>
              <a:rPr lang="ar-IQ" sz="1400" dirty="0"/>
              <a:t>الخارجي ، ومن ثم عاشت مدارس كثيرة في عزلة عما حولها ثم تغير هذا الاعتقاد مع بداية القرن العشرين ، وتطورت العلاقة بين المدرسة وكل الاسرة والمجتمع ولم تعد عزل المدرسة تساير العصر الحاضر والذي يسمى بعصر الاتصال ذلك أن هذه العزلة ضد طبيعة العملية التربوية وحقائقها وضد حقيقة وضع المدرسة داخل سلسلة  وسائط التربية وتبعا لذلك فإن تعليم الطفل بالمدرسة لا يتحقق أهدافه إلا اذا كان هناك تعاون وتكامل بين الاسرة والمدرسة.</a:t>
            </a:r>
            <a:endParaRPr lang="en-US" sz="1400" dirty="0"/>
          </a:p>
        </p:txBody>
      </p:sp>
    </p:spTree>
    <p:extLst>
      <p:ext uri="{BB962C8B-B14F-4D97-AF65-F5344CB8AC3E}">
        <p14:creationId xmlns:p14="http://schemas.microsoft.com/office/powerpoint/2010/main" val="27793976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الأسس التربوية للتعاون بين الأسرة والمدرسة</a:t>
            </a:r>
            <a:endParaRPr lang="en-US"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p:txBody>
          <a:bodyPr>
            <a:normAutofit fontScale="92500" lnSpcReduction="10000"/>
          </a:bodyPr>
          <a:lstStyle/>
          <a:p>
            <a:pPr marL="0" lvl="0" indent="0" algn="just">
              <a:buNone/>
            </a:pPr>
            <a:r>
              <a:rPr lang="ar-IQ" sz="2000" b="1" dirty="0" smtClean="0"/>
              <a:t>1- التعاون </a:t>
            </a:r>
            <a:r>
              <a:rPr lang="ar-IQ" sz="2000" b="1" dirty="0"/>
              <a:t>من أجل تحقيق الأهداف التربوية</a:t>
            </a:r>
            <a:r>
              <a:rPr lang="ar-IQ" sz="2000" dirty="0"/>
              <a:t> </a:t>
            </a:r>
            <a:endParaRPr lang="ar-IQ" sz="2000" dirty="0" smtClean="0"/>
          </a:p>
          <a:p>
            <a:pPr marL="0" lvl="0" indent="0" algn="just">
              <a:buNone/>
            </a:pPr>
            <a:r>
              <a:rPr lang="ar-IQ" sz="2000" dirty="0"/>
              <a:t>تختلف كل من الأسرة والمدرسة في تحديد الأهداف التربوية ، وتبعا لذلك تختلف كل من منهما في تحديد الوسائل لتحقيق الاهداف ، فالأسرة ترى أن الهدف الاساسي من ذهاب أبنائها الى المدرسة هو تحصيل العلم والنجاح في الامتحان اخر العام ، وإن وسيلة ذلك الاجتهاد في التحصيل والاستذكار وتبعا لذلك يكون انشغال الأبناء في أي نشاط دراسي اخر خارج الفصل هو نشاط غير ضروري واذا لم يكن مضيعة للوقت والجهد </a:t>
            </a:r>
            <a:endParaRPr lang="ar-IQ" sz="2000" dirty="0" smtClean="0"/>
          </a:p>
          <a:p>
            <a:pPr marL="0" lvl="0" indent="0" algn="just">
              <a:buNone/>
            </a:pPr>
            <a:r>
              <a:rPr lang="ar-IQ" sz="2000" b="1" dirty="0" smtClean="0"/>
              <a:t>2- التعاون </a:t>
            </a:r>
            <a:r>
              <a:rPr lang="ar-IQ" sz="2000" b="1" dirty="0"/>
              <a:t>من أجل النمو المتكامل :</a:t>
            </a:r>
            <a:endParaRPr lang="en-US" sz="2000" dirty="0"/>
          </a:p>
          <a:p>
            <a:pPr marL="0" indent="0" algn="just">
              <a:buNone/>
            </a:pPr>
            <a:r>
              <a:rPr lang="ar-IQ" sz="2000" dirty="0" smtClean="0"/>
              <a:t>من </a:t>
            </a:r>
            <a:r>
              <a:rPr lang="ar-IQ" sz="2000" dirty="0"/>
              <a:t>المعروف أن النمو التربوي السليم هو الذي تتاح فيه الفرص لتنمية امكانيات الطفل وقدراته الى اقصى حد ممكن ، ومن المعروف أن النمو المتكامل يتضمن النمو العقلي والنفسي والاجتماعي والجسمي فالنمو على هذا النحو يعمل على تكوين شخصية الفرد بوعائه التربوي  ورغم إدراك المدرسة ذلك فان طبيعة تكوينها وتنظيمها تجعلها تركز اهتمامها على جوانب معينة من النمو أكثر من غيرها مثل الجانب العقلي المعرفي </a:t>
            </a:r>
            <a:r>
              <a:rPr lang="ar-IQ" sz="2000" dirty="0" smtClean="0"/>
              <a:t>.</a:t>
            </a:r>
            <a:endParaRPr lang="en-US" sz="2000" dirty="0"/>
          </a:p>
        </p:txBody>
      </p:sp>
    </p:spTree>
    <p:extLst>
      <p:ext uri="{BB962C8B-B14F-4D97-AF65-F5344CB8AC3E}">
        <p14:creationId xmlns:p14="http://schemas.microsoft.com/office/powerpoint/2010/main" val="29322505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77500" lnSpcReduction="20000"/>
          </a:bodyPr>
          <a:lstStyle/>
          <a:p>
            <a:pPr marL="0" lvl="0" indent="0" algn="just">
              <a:buNone/>
            </a:pPr>
            <a:r>
              <a:rPr lang="ar-IQ" sz="2100" b="1" dirty="0" smtClean="0"/>
              <a:t>3- التعاون </a:t>
            </a:r>
            <a:r>
              <a:rPr lang="ar-IQ" sz="2100" b="1" dirty="0"/>
              <a:t>من أجل القضاء على الصراع:</a:t>
            </a:r>
            <a:endParaRPr lang="en-US" sz="2100" dirty="0"/>
          </a:p>
          <a:p>
            <a:pPr marL="0" indent="0" algn="just">
              <a:buNone/>
            </a:pPr>
            <a:r>
              <a:rPr lang="ar-IQ" sz="2100" dirty="0" smtClean="0"/>
              <a:t>كثير </a:t>
            </a:r>
            <a:r>
              <a:rPr lang="ar-IQ" sz="2100" dirty="0" err="1"/>
              <a:t>مايكون</a:t>
            </a:r>
            <a:r>
              <a:rPr lang="ar-IQ" sz="2100" dirty="0"/>
              <a:t> الطفل الصراع </a:t>
            </a:r>
            <a:r>
              <a:rPr lang="ar-IQ" sz="2100" dirty="0" err="1"/>
              <a:t>الناشيء</a:t>
            </a:r>
            <a:r>
              <a:rPr lang="ar-IQ" sz="2100" dirty="0"/>
              <a:t> عن تعارض وجهات النظر والحكم على الأمور التعليمية بين الاسرة والمدرسة ، فكثيرا </a:t>
            </a:r>
            <a:r>
              <a:rPr lang="ar-IQ" sz="2100" dirty="0" err="1"/>
              <a:t>مايتدخل</a:t>
            </a:r>
            <a:r>
              <a:rPr lang="ar-IQ" sz="2100" dirty="0"/>
              <a:t> الاباء في أمور تتعلق بنظرة المدرسة ومستلزمات الدراسة ، إن اختلاف </a:t>
            </a:r>
            <a:r>
              <a:rPr lang="ar-IQ" sz="2100" dirty="0" err="1"/>
              <a:t>الاراء</a:t>
            </a:r>
            <a:r>
              <a:rPr lang="ar-IQ" sz="2100" dirty="0"/>
              <a:t> حول طرق عمل الواجبات الدراسية واستذكار الدروس </a:t>
            </a:r>
            <a:r>
              <a:rPr lang="ar-IQ" sz="2100" dirty="0" smtClean="0"/>
              <a:t>وباقي الأمور المتعلقة بالمدرسة والنشاطات يضع </a:t>
            </a:r>
            <a:r>
              <a:rPr lang="ar-IQ" sz="2100" dirty="0"/>
              <a:t>الأبناء في مواقف الحيرة الناتج عن عجزهم عن إرضاء الطرفين المتعارضين وهما الاسرة والمدرسة  لذلك ينبغي أن يكون هناك تناسقا في الأمور المشتركة بينهما وتجنب مواقف الحيرة والصراع التي يعيشها الطفل وتؤثر في تشكيل شخصيته وتعرضه لأمراض نفسية وعضوية</a:t>
            </a:r>
            <a:r>
              <a:rPr lang="ar-IQ" sz="2100" dirty="0" smtClean="0"/>
              <a:t>.</a:t>
            </a:r>
          </a:p>
          <a:p>
            <a:pPr marL="0" lvl="0" indent="0" algn="just">
              <a:buNone/>
            </a:pPr>
            <a:r>
              <a:rPr lang="ar-IQ" sz="2100" b="1" dirty="0" smtClean="0"/>
              <a:t>4- التعاون </a:t>
            </a:r>
            <a:r>
              <a:rPr lang="ar-IQ" sz="2100" b="1" dirty="0"/>
              <a:t>من أجل تقليل الفاقد التعليمي:</a:t>
            </a:r>
            <a:endParaRPr lang="en-US" sz="2100" dirty="0"/>
          </a:p>
          <a:p>
            <a:pPr marL="0" indent="0" algn="just">
              <a:buNone/>
            </a:pPr>
            <a:r>
              <a:rPr lang="ar-IQ" sz="2100" dirty="0" smtClean="0"/>
              <a:t>يقصد </a:t>
            </a:r>
            <a:r>
              <a:rPr lang="ar-IQ" sz="2100" dirty="0"/>
              <a:t>بـ (الفاقد التعليمي) عدم تحقيق عائد تربوي يتكافا مع الجهد والإنفاق الخاص ببرنامج تربوي معين في فترة زمنية معينة ، وقد يكون الفاقد في كم التعليم أو نوعه المطلوب ، وينشأ الفاقد التعليمي نتيجة عدم متابعة الاباء لجهود المدرسة وربطها بجهود الأبناء في نموهم التعليمي ، كما ينشأ نتيجة عدم انتظام الأبناء في المدرسة بسبب الهروب </a:t>
            </a:r>
            <a:r>
              <a:rPr lang="ar-IQ" sz="2100" dirty="0" err="1"/>
              <a:t>أوالمرض</a:t>
            </a:r>
            <a:r>
              <a:rPr lang="ar-IQ" sz="2100" dirty="0"/>
              <a:t> أو الانشغال </a:t>
            </a:r>
            <a:r>
              <a:rPr lang="ar-IQ" sz="2100" dirty="0" err="1"/>
              <a:t>باعمال</a:t>
            </a:r>
            <a:r>
              <a:rPr lang="ar-IQ" sz="2100" dirty="0"/>
              <a:t> أخرى تتصل بتحسين مستوى الأسرة الاقتصادي أو نتيجة لغير ذلك من المشاكل الاجتماعية الاسرية.</a:t>
            </a:r>
            <a:endParaRPr lang="en-US" sz="2100" dirty="0"/>
          </a:p>
          <a:p>
            <a:pPr marL="0" indent="0" algn="just">
              <a:buNone/>
            </a:pPr>
            <a:r>
              <a:rPr lang="ar-IQ" sz="2100" dirty="0" smtClean="0"/>
              <a:t>وكذلك </a:t>
            </a:r>
            <a:r>
              <a:rPr lang="ar-IQ" sz="2100" dirty="0"/>
              <a:t>ينشأ الفاقد التعليمي بسبب سوء المستوى التعليمي الناتج عن ازدحام الصفوف بالتلاميذ وقلة الادوات الدراسية بالمدرسة أو بسبب ضغوط اقتصادية واجتماعية على المدرسين لذلك يكون التعاون بين الأسرة والمدرسة ضروريا لتلاشي الفاقد التعليمي.</a:t>
            </a:r>
            <a:endParaRPr lang="en-US" sz="2100" dirty="0"/>
          </a:p>
          <a:p>
            <a:pPr marL="0" indent="0">
              <a:buNone/>
            </a:pPr>
            <a:endParaRPr lang="en-US" dirty="0"/>
          </a:p>
          <a:p>
            <a:endParaRPr lang="ar-IQ" dirty="0"/>
          </a:p>
        </p:txBody>
      </p:sp>
    </p:spTree>
    <p:extLst>
      <p:ext uri="{BB962C8B-B14F-4D97-AF65-F5344CB8AC3E}">
        <p14:creationId xmlns:p14="http://schemas.microsoft.com/office/powerpoint/2010/main" val="31752228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lnSpcReduction="10000"/>
          </a:bodyPr>
          <a:lstStyle/>
          <a:p>
            <a:pPr marL="0" lvl="0" indent="0" algn="just">
              <a:buNone/>
            </a:pPr>
            <a:r>
              <a:rPr lang="ar-IQ" sz="2000" b="1" dirty="0" smtClean="0"/>
              <a:t>5- التعاون </a:t>
            </a:r>
            <a:r>
              <a:rPr lang="ar-IQ" sz="2000" b="1" dirty="0"/>
              <a:t>من أجل التكيف مع التغير الثقافي: </a:t>
            </a:r>
            <a:endParaRPr lang="en-US" sz="2000" dirty="0"/>
          </a:p>
          <a:p>
            <a:pPr marL="0" indent="0" algn="just">
              <a:buNone/>
            </a:pPr>
            <a:r>
              <a:rPr lang="ar-IQ" sz="2000" dirty="0" smtClean="0"/>
              <a:t>من </a:t>
            </a:r>
            <a:r>
              <a:rPr lang="ar-IQ" sz="2000" dirty="0"/>
              <a:t>المعروف أننا نعيش في عصر يتسم بالتغير الكبير من حيث السرعة والكم والكيف ، كذلك من المعروف أن التربية هي الوسيلة الفعالة لإحداث التكيف مع التغير الثقافي وتضييق الفجوة بين الجوانب المادية والمعنوية في التغير ، كما أن التربية تساعد على تكوين النظرة العقلية المتغيرة لتقبل التغير </a:t>
            </a:r>
            <a:r>
              <a:rPr lang="ar-IQ" sz="2000" dirty="0" smtClean="0"/>
              <a:t>ومعايشته </a:t>
            </a:r>
            <a:r>
              <a:rPr lang="ar-IQ" sz="2000" dirty="0"/>
              <a:t>وتوجيهه لصالح المجتمع .</a:t>
            </a:r>
            <a:endParaRPr lang="en-US" sz="2000" dirty="0"/>
          </a:p>
          <a:p>
            <a:pPr marL="0" indent="0" algn="just">
              <a:buNone/>
            </a:pPr>
            <a:r>
              <a:rPr lang="ar-IQ" sz="2000" dirty="0" smtClean="0"/>
              <a:t>   ولما </a:t>
            </a:r>
            <a:r>
              <a:rPr lang="ar-IQ" sz="2000" dirty="0"/>
              <a:t>كان لكل من الأسرة والمدرسة وجهة نظرها في التغير بما يترتب عليها تحديد موقفها ازاءه </a:t>
            </a:r>
            <a:r>
              <a:rPr lang="ar-IQ" sz="2000" dirty="0" smtClean="0"/>
              <a:t>واتخاذ </a:t>
            </a:r>
            <a:r>
              <a:rPr lang="ar-IQ" sz="2000" dirty="0"/>
              <a:t>الوسائل التربوية لتقبله ومعايشته أو للتفكر والتصدي له </a:t>
            </a:r>
            <a:r>
              <a:rPr lang="ar-IQ" sz="2000" dirty="0" err="1"/>
              <a:t>فاننا</a:t>
            </a:r>
            <a:r>
              <a:rPr lang="ar-IQ" sz="2000" dirty="0"/>
              <a:t> نجد أن التعاون  بينهما يكون ضروريا لتقريب وجهات النظر وتحديد </a:t>
            </a:r>
            <a:r>
              <a:rPr lang="ar-IQ" sz="2000" dirty="0" err="1"/>
              <a:t>إتجاه</a:t>
            </a:r>
            <a:r>
              <a:rPr lang="ar-IQ" sz="2000" dirty="0"/>
              <a:t> موحد واتخاذ مواقف متشابهة تجاه التغير الثقافي في هذ العصر ، ولما كانت المدرسة بطبيعتها أكثر قدرة على استبصار حركة التغير واتجاهه وبالتالي أكثر قدرة على معايشته والتكيف معه فإن عليها واجب المبادرة بالاتصال بالأسرة </a:t>
            </a:r>
            <a:r>
              <a:rPr lang="ar-IQ" sz="2000" dirty="0" smtClean="0"/>
              <a:t>للمناقشة والتفاهم </a:t>
            </a:r>
            <a:r>
              <a:rPr lang="ar-IQ" sz="2000" dirty="0"/>
              <a:t>في هذا الخصوص ، ذلك أن الأسرة غالبا ما تبقى متمسكة بالقديم متخوفة من الجديد </a:t>
            </a:r>
            <a:r>
              <a:rPr lang="ar-IQ" sz="2000" dirty="0" smtClean="0"/>
              <a:t>وطبيعي </a:t>
            </a:r>
            <a:r>
              <a:rPr lang="ar-IQ" sz="2000" dirty="0"/>
              <a:t>أن ينعكس ذلك على الأبناء ويؤثر في قدرتهم على التكيف مع متطلبات العصر الذي </a:t>
            </a:r>
            <a:r>
              <a:rPr lang="ar-IQ" sz="2000" dirty="0" smtClean="0"/>
              <a:t>يعيشونه .</a:t>
            </a:r>
            <a:endParaRPr lang="en-US" sz="2000" dirty="0"/>
          </a:p>
          <a:p>
            <a:pPr marL="0" indent="0">
              <a:buNone/>
            </a:pPr>
            <a:endParaRPr lang="ar-IQ" dirty="0"/>
          </a:p>
        </p:txBody>
      </p:sp>
    </p:spTree>
    <p:extLst>
      <p:ext uri="{BB962C8B-B14F-4D97-AF65-F5344CB8AC3E}">
        <p14:creationId xmlns:p14="http://schemas.microsoft.com/office/powerpoint/2010/main" val="14296969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مجالات التعاون بين الاسرة والمدرسة </a:t>
            </a:r>
            <a:r>
              <a:rPr lang="en-US" dirty="0"/>
              <a:t/>
            </a:r>
            <a:br>
              <a:rPr lang="en-US" dirty="0"/>
            </a:br>
            <a:endPar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p:txBody>
          <a:bodyPr>
            <a:noAutofit/>
          </a:bodyPr>
          <a:lstStyle/>
          <a:p>
            <a:pPr marL="0" indent="0" algn="just">
              <a:buNone/>
            </a:pPr>
            <a:r>
              <a:rPr lang="ar-IQ" dirty="0"/>
              <a:t>تتركز مظاهر التعاون بين الأسرة والمدرسة في اللقاءات بين الآباء والمدرسين من خلال المجالات الاتية:</a:t>
            </a:r>
            <a:endParaRPr lang="en-US" dirty="0"/>
          </a:p>
          <a:p>
            <a:pPr marL="0" indent="0" algn="just">
              <a:buNone/>
            </a:pPr>
            <a:r>
              <a:rPr lang="ar-IQ" dirty="0"/>
              <a:t>1</a:t>
            </a:r>
            <a:r>
              <a:rPr lang="ar-IQ" dirty="0" smtClean="0"/>
              <a:t>. </a:t>
            </a:r>
            <a:r>
              <a:rPr lang="ar-IQ" dirty="0"/>
              <a:t>مجالس الاباء.</a:t>
            </a:r>
            <a:endParaRPr lang="en-US" dirty="0"/>
          </a:p>
          <a:p>
            <a:pPr marL="0" indent="0" algn="just">
              <a:buNone/>
            </a:pPr>
            <a:r>
              <a:rPr lang="ar-IQ" dirty="0"/>
              <a:t>2</a:t>
            </a:r>
            <a:r>
              <a:rPr lang="ar-IQ" dirty="0" smtClean="0"/>
              <a:t>. </a:t>
            </a:r>
            <a:r>
              <a:rPr lang="ar-IQ" dirty="0"/>
              <a:t>تبادل الزيارات بين الاباء والمدرسين.</a:t>
            </a:r>
            <a:endParaRPr lang="en-US" dirty="0"/>
          </a:p>
          <a:p>
            <a:pPr marL="0" indent="0" algn="just">
              <a:buNone/>
            </a:pPr>
            <a:r>
              <a:rPr lang="ar-IQ" dirty="0"/>
              <a:t>2</a:t>
            </a:r>
            <a:r>
              <a:rPr lang="ar-IQ" dirty="0" smtClean="0"/>
              <a:t>. </a:t>
            </a:r>
            <a:r>
              <a:rPr lang="ar-IQ" dirty="0"/>
              <a:t>تكوين المجالس الاستشارية.</a:t>
            </a:r>
            <a:endParaRPr lang="en-US" dirty="0"/>
          </a:p>
          <a:p>
            <a:pPr marL="0" indent="0" algn="just">
              <a:buNone/>
            </a:pPr>
            <a:r>
              <a:rPr lang="ar-IQ" dirty="0"/>
              <a:t>4</a:t>
            </a:r>
            <a:r>
              <a:rPr lang="ar-IQ" dirty="0" smtClean="0"/>
              <a:t>. </a:t>
            </a:r>
            <a:r>
              <a:rPr lang="ar-IQ" dirty="0"/>
              <a:t>تنظيم اليوم المفتوح: ويتمثل في تخصيص يوم أو يومين في السنة ليتعرف فيهما الاباء مختلف أنشطة أبنائهم في المدرسة وأسلوب العمل المدرسي وكيفية المشاركة في تحسينه تتبادل فيه كل من الأسرة والمدرسة الثقة والمعلومات والآراء.</a:t>
            </a:r>
            <a:endParaRPr lang="en-US" dirty="0"/>
          </a:p>
          <a:p>
            <a:pPr marL="0" indent="0" algn="just">
              <a:buNone/>
            </a:pPr>
            <a:r>
              <a:rPr lang="ar-IQ" dirty="0"/>
              <a:t>5</a:t>
            </a:r>
            <a:r>
              <a:rPr lang="ar-IQ" dirty="0" smtClean="0"/>
              <a:t>. </a:t>
            </a:r>
            <a:r>
              <a:rPr lang="ar-IQ" dirty="0"/>
              <a:t>تنظيم الاجتماع الشهري </a:t>
            </a:r>
            <a:r>
              <a:rPr lang="ar-IQ" dirty="0" err="1"/>
              <a:t>للاباء</a:t>
            </a:r>
            <a:r>
              <a:rPr lang="ar-IQ" dirty="0"/>
              <a:t> في الصفوف.</a:t>
            </a:r>
            <a:endParaRPr lang="en-US" dirty="0"/>
          </a:p>
          <a:p>
            <a:pPr marL="0" indent="0" algn="just">
              <a:buNone/>
            </a:pPr>
            <a:r>
              <a:rPr lang="ar-IQ" dirty="0"/>
              <a:t>6</a:t>
            </a:r>
            <a:r>
              <a:rPr lang="ar-IQ" dirty="0" smtClean="0"/>
              <a:t>. </a:t>
            </a:r>
            <a:r>
              <a:rPr lang="ar-IQ" dirty="0"/>
              <a:t>إعداد البرامج التثقيفية </a:t>
            </a:r>
            <a:r>
              <a:rPr lang="ar-IQ" dirty="0" err="1"/>
              <a:t>للاباء</a:t>
            </a:r>
            <a:r>
              <a:rPr lang="ar-IQ" dirty="0"/>
              <a:t> والأمهات.</a:t>
            </a:r>
            <a:endParaRPr lang="en-US" dirty="0"/>
          </a:p>
          <a:p>
            <a:pPr marL="0" indent="0" algn="just">
              <a:buNone/>
            </a:pPr>
            <a:r>
              <a:rPr lang="ar-IQ" dirty="0"/>
              <a:t>7</a:t>
            </a:r>
            <a:r>
              <a:rPr lang="ar-IQ" dirty="0" smtClean="0"/>
              <a:t>. </a:t>
            </a:r>
            <a:r>
              <a:rPr lang="ar-IQ" dirty="0"/>
              <a:t>تشجيع التلاميذ على أخذ أعمالهم المدرسية الى المنزل .</a:t>
            </a:r>
            <a:endParaRPr lang="en-US" dirty="0"/>
          </a:p>
        </p:txBody>
      </p:sp>
    </p:spTree>
    <p:extLst>
      <p:ext uri="{BB962C8B-B14F-4D97-AF65-F5344CB8AC3E}">
        <p14:creationId xmlns:p14="http://schemas.microsoft.com/office/powerpoint/2010/main" val="21468987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1992" y="2356476"/>
            <a:ext cx="6151727" cy="335916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678064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0"/>
                                        <p:tgtEl>
                                          <p:spTgt spid="4"/>
                                        </p:tgtEl>
                                      </p:cBhvr>
                                    </p:animEffect>
                                    <p:anim calcmode="lin" valueType="num">
                                      <p:cBhvr>
                                        <p:cTn id="8" dur="5000" fill="hold"/>
                                        <p:tgtEl>
                                          <p:spTgt spid="4"/>
                                        </p:tgtEl>
                                        <p:attrNameLst>
                                          <p:attrName>ppt_x</p:attrName>
                                        </p:attrNameLst>
                                      </p:cBhvr>
                                      <p:tavLst>
                                        <p:tav tm="0">
                                          <p:val>
                                            <p:strVal val="#ppt_x"/>
                                          </p:val>
                                        </p:tav>
                                        <p:tav tm="100000">
                                          <p:val>
                                            <p:strVal val="#ppt_x"/>
                                          </p:val>
                                        </p:tav>
                                      </p:tavLst>
                                    </p:anim>
                                    <p:anim calcmode="lin" valueType="num">
                                      <p:cBhvr>
                                        <p:cTn id="9" dur="5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42449" y="624110"/>
            <a:ext cx="9662164" cy="1031818"/>
          </a:xfrm>
        </p:spPr>
        <p:txBody>
          <a:bodyPr>
            <a:normAutofit fontScale="90000"/>
          </a:bodyPr>
          <a:lstStyle/>
          <a:p>
            <a:pPr algn="ctr"/>
            <a:r>
              <a:rPr lang="ar-IQ" sz="31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الأُسرة</a:t>
            </a:r>
            <a:r>
              <a:rPr lang="en-US" dirty="0"/>
              <a:t/>
            </a:r>
            <a:br>
              <a:rPr lang="en-US" dirty="0"/>
            </a:br>
            <a:r>
              <a:rPr lang="ar-IQ" sz="4000" b="1" i="1" dirty="0" smtClean="0"/>
              <a:t/>
            </a:r>
            <a:br>
              <a:rPr lang="ar-IQ" sz="4000" b="1" i="1" dirty="0" smtClean="0"/>
            </a:br>
            <a:r>
              <a:rPr lang="en-US" sz="2000" dirty="0" smtClean="0"/>
              <a:t/>
            </a:r>
            <a:br>
              <a:rPr lang="en-US" sz="2000" dirty="0" smtClean="0"/>
            </a:br>
            <a:endParaRPr lang="ar-IQ" sz="2000" dirty="0"/>
          </a:p>
        </p:txBody>
      </p:sp>
      <p:sp>
        <p:nvSpPr>
          <p:cNvPr id="3" name="عنصر نائب للمحتوى 2"/>
          <p:cNvSpPr>
            <a:spLocks noGrp="1"/>
          </p:cNvSpPr>
          <p:nvPr>
            <p:ph idx="1"/>
          </p:nvPr>
        </p:nvSpPr>
        <p:spPr>
          <a:xfrm>
            <a:off x="2333767" y="1655928"/>
            <a:ext cx="9170845" cy="4840405"/>
          </a:xfrm>
          <a:ln>
            <a:noFill/>
          </a:ln>
          <a:effectLst>
            <a:outerShdw blurRad="149987" dist="250190" dir="8460000" algn="ctr">
              <a:srgbClr val="000000">
                <a:alpha val="28000"/>
              </a:srgbClr>
            </a:outerShdw>
          </a:effectLst>
        </p:spPr>
        <p:txBody>
          <a:bodyPr>
            <a:normAutofit fontScale="55000" lnSpcReduction="20000"/>
          </a:bodyPr>
          <a:lstStyle/>
          <a:p>
            <a:pPr marL="0" indent="0" algn="just">
              <a:buNone/>
            </a:pPr>
            <a:r>
              <a:rPr lang="ar-IQ" sz="3600" dirty="0" err="1"/>
              <a:t>ﺗﻌﺗﺑر</a:t>
            </a:r>
            <a:r>
              <a:rPr lang="ar-IQ" sz="3600" dirty="0"/>
              <a:t> </a:t>
            </a:r>
            <a:r>
              <a:rPr lang="ar-IQ" sz="3600" dirty="0" err="1"/>
              <a:t>اﻷﺳرة</a:t>
            </a:r>
            <a:r>
              <a:rPr lang="ar-IQ" sz="3600" dirty="0"/>
              <a:t> </a:t>
            </a:r>
            <a:r>
              <a:rPr lang="ar-IQ" sz="3600" dirty="0" err="1"/>
              <a:t>اﻟﻧواة</a:t>
            </a:r>
            <a:r>
              <a:rPr lang="ar-IQ" sz="3600" dirty="0"/>
              <a:t> </a:t>
            </a:r>
            <a:r>
              <a:rPr lang="ar-IQ" sz="3600" dirty="0" err="1"/>
              <a:t>اﻷوﻟﻰ</a:t>
            </a:r>
            <a:r>
              <a:rPr lang="ar-IQ" sz="3600" dirty="0"/>
              <a:t> </a:t>
            </a:r>
            <a:r>
              <a:rPr lang="ar-IQ" sz="3600" dirty="0" err="1"/>
              <a:t>اﻟﺗﻲ</a:t>
            </a:r>
            <a:r>
              <a:rPr lang="ar-IQ" sz="3600" dirty="0"/>
              <a:t> </a:t>
            </a:r>
            <a:r>
              <a:rPr lang="ar-IQ" sz="3600" dirty="0" err="1"/>
              <a:t>ﺗرﺗﺑط</a:t>
            </a:r>
            <a:r>
              <a:rPr lang="ar-IQ" sz="3600" dirty="0"/>
              <a:t> </a:t>
            </a:r>
            <a:r>
              <a:rPr lang="ar-IQ" sz="3600" dirty="0" err="1"/>
              <a:t>ﺑﺻورة</a:t>
            </a:r>
            <a:r>
              <a:rPr lang="ar-IQ" sz="3600" dirty="0"/>
              <a:t> </a:t>
            </a:r>
            <a:r>
              <a:rPr lang="ar-IQ" sz="3600" dirty="0" err="1"/>
              <a:t>ﻣﺑﺎﺷرة</a:t>
            </a:r>
            <a:r>
              <a:rPr lang="ar-IQ" sz="3600" dirty="0"/>
              <a:t> </a:t>
            </a:r>
            <a:r>
              <a:rPr lang="ar-IQ" sz="3600" dirty="0" err="1"/>
              <a:t>ﺑﺎﻟطﻔل</a:t>
            </a:r>
            <a:r>
              <a:rPr lang="ar-IQ" sz="3600" dirty="0"/>
              <a:t> </a:t>
            </a:r>
            <a:r>
              <a:rPr lang="ar-IQ" sz="3600" dirty="0" err="1"/>
              <a:t>واﻟﻣﺳؤول</a:t>
            </a:r>
            <a:r>
              <a:rPr lang="ar-IQ" sz="3600" dirty="0"/>
              <a:t> </a:t>
            </a:r>
            <a:r>
              <a:rPr lang="ar-IQ" sz="3600" dirty="0" err="1"/>
              <a:t>اﻟرﺋﯾﺳﻲ</a:t>
            </a:r>
            <a:r>
              <a:rPr lang="ar-IQ" sz="3600" dirty="0"/>
              <a:t> </a:t>
            </a:r>
            <a:r>
              <a:rPr lang="ar-IQ" sz="3600" dirty="0" err="1"/>
              <a:t>ﻋن</a:t>
            </a:r>
            <a:r>
              <a:rPr lang="ar-IQ" sz="3600" dirty="0"/>
              <a:t> </a:t>
            </a:r>
            <a:r>
              <a:rPr lang="ar-IQ" sz="3600" dirty="0" err="1"/>
              <a:t>ﺗﻧﺷﺋﺗﮭم</a:t>
            </a:r>
            <a:r>
              <a:rPr lang="ar-IQ" sz="3600" dirty="0"/>
              <a:t> </a:t>
            </a:r>
            <a:r>
              <a:rPr lang="ar-IQ" sz="3600" dirty="0" err="1"/>
              <a:t>وھﻧﺎ</a:t>
            </a:r>
            <a:r>
              <a:rPr lang="ar-IQ" sz="3600" dirty="0"/>
              <a:t> </a:t>
            </a:r>
            <a:r>
              <a:rPr lang="ar-IQ" sz="3600" dirty="0" err="1"/>
              <a:t>ﯾﺄﺗﻲ</a:t>
            </a:r>
            <a:r>
              <a:rPr lang="ar-IQ" sz="3600" dirty="0"/>
              <a:t> دور </a:t>
            </a:r>
            <a:r>
              <a:rPr lang="ar-IQ" sz="3600" dirty="0" err="1"/>
              <a:t>اﻷﺳرة</a:t>
            </a:r>
            <a:r>
              <a:rPr lang="ar-IQ" sz="3600" dirty="0"/>
              <a:t> </a:t>
            </a:r>
            <a:r>
              <a:rPr lang="ar-IQ" sz="3600" dirty="0" err="1"/>
              <a:t>ﻓﻲ</a:t>
            </a:r>
            <a:r>
              <a:rPr lang="ar-IQ" sz="3600" dirty="0"/>
              <a:t> </a:t>
            </a:r>
            <a:r>
              <a:rPr lang="ar-IQ" sz="3600" dirty="0" err="1"/>
              <a:t>إﻧﺷﺎء</a:t>
            </a:r>
            <a:r>
              <a:rPr lang="ar-IQ" sz="3600" dirty="0"/>
              <a:t> </a:t>
            </a:r>
            <a:r>
              <a:rPr lang="ar-IQ" sz="3600" dirty="0" err="1"/>
              <a:t>ﺟﯾل</a:t>
            </a:r>
            <a:r>
              <a:rPr lang="ar-IQ" sz="3600" dirty="0"/>
              <a:t> </a:t>
            </a:r>
            <a:r>
              <a:rPr lang="ar-IQ" sz="3600" dirty="0" err="1"/>
              <a:t>إﯾﺟﺎﺑﻲ</a:t>
            </a:r>
            <a:r>
              <a:rPr lang="ar-IQ" sz="3600" dirty="0"/>
              <a:t> </a:t>
            </a:r>
            <a:r>
              <a:rPr lang="ar-IQ" sz="3600" dirty="0" err="1"/>
              <a:t>ﯾﺳﺗﻔﯾد</a:t>
            </a:r>
            <a:r>
              <a:rPr lang="ar-IQ" sz="3600" dirty="0"/>
              <a:t> </a:t>
            </a:r>
            <a:r>
              <a:rPr lang="ar-IQ" sz="3600" dirty="0" err="1"/>
              <a:t>ﻣﻧﮫ</a:t>
            </a:r>
            <a:r>
              <a:rPr lang="ar-IQ" sz="3600" dirty="0"/>
              <a:t> </a:t>
            </a:r>
            <a:r>
              <a:rPr lang="ar-IQ" sz="3600" dirty="0" err="1"/>
              <a:t>اﻟﻣﺟﺗﻣﻊ</a:t>
            </a:r>
            <a:r>
              <a:rPr lang="ar-IQ" sz="3600" dirty="0"/>
              <a:t> </a:t>
            </a:r>
            <a:r>
              <a:rPr lang="ar-IQ" sz="3600" dirty="0" err="1"/>
              <a:t>ﻓﻲ</a:t>
            </a:r>
            <a:r>
              <a:rPr lang="ar-IQ" sz="3600" dirty="0"/>
              <a:t> </a:t>
            </a:r>
            <a:r>
              <a:rPr lang="ar-IQ" sz="3600" dirty="0" err="1"/>
              <a:t>اﻟﻣﺳﺗﻘﺑل</a:t>
            </a:r>
            <a:r>
              <a:rPr lang="ar-IQ" sz="3600" dirty="0"/>
              <a:t> </a:t>
            </a:r>
            <a:r>
              <a:rPr lang="ar-IQ" sz="3600" dirty="0" err="1"/>
              <a:t>وذﻟك</a:t>
            </a:r>
            <a:r>
              <a:rPr lang="ar-IQ" sz="3600" dirty="0"/>
              <a:t> </a:t>
            </a:r>
            <a:r>
              <a:rPr lang="ar-IQ" sz="3600" dirty="0" err="1"/>
              <a:t>ﻣن</a:t>
            </a:r>
            <a:r>
              <a:rPr lang="ar-IQ" sz="3600" dirty="0"/>
              <a:t> </a:t>
            </a:r>
            <a:r>
              <a:rPr lang="ar-IQ" sz="3600" dirty="0" err="1"/>
              <a:t>ﺧﻼل</a:t>
            </a:r>
            <a:r>
              <a:rPr lang="ar-IQ" sz="3600" dirty="0"/>
              <a:t> </a:t>
            </a:r>
            <a:r>
              <a:rPr lang="ar-IQ" sz="3600" dirty="0" err="1"/>
              <a:t>اھﺗﻣﺎﻣﮫ</a:t>
            </a:r>
            <a:r>
              <a:rPr lang="ar-IQ" sz="3600" dirty="0"/>
              <a:t> </a:t>
            </a:r>
            <a:r>
              <a:rPr lang="ar-IQ" sz="3600" dirty="0" err="1"/>
              <a:t>ﺑﺎﻟﺗرﺑﯾﺔ</a:t>
            </a:r>
            <a:r>
              <a:rPr lang="ar-IQ" sz="3600" dirty="0"/>
              <a:t> </a:t>
            </a:r>
            <a:r>
              <a:rPr lang="ar-IQ" sz="3600" dirty="0" err="1"/>
              <a:t>اﻟﺻﺣﯾﺣﺔ</a:t>
            </a:r>
            <a:r>
              <a:rPr lang="ar-IQ" sz="3600" dirty="0"/>
              <a:t> </a:t>
            </a:r>
            <a:r>
              <a:rPr lang="ar-IQ" sz="3600" dirty="0" err="1"/>
              <a:t>ﻟﻸطﻔﺎل</a:t>
            </a:r>
            <a:r>
              <a:rPr lang="ar-IQ" sz="3600" dirty="0"/>
              <a:t> </a:t>
            </a:r>
            <a:r>
              <a:rPr lang="ar-IQ" sz="3600" dirty="0" err="1"/>
              <a:t>ﻣﻧذ</a:t>
            </a:r>
            <a:r>
              <a:rPr lang="ar-IQ" sz="3600" dirty="0"/>
              <a:t> </a:t>
            </a:r>
            <a:r>
              <a:rPr lang="ar-IQ" sz="3600" dirty="0" err="1"/>
              <a:t>اﻟﺻﻐر</a:t>
            </a:r>
            <a:r>
              <a:rPr lang="ar-IQ" sz="3600" dirty="0"/>
              <a:t> </a:t>
            </a:r>
            <a:r>
              <a:rPr lang="ar-IQ" sz="3600" dirty="0" err="1"/>
              <a:t>ﺣﺗﻰ</a:t>
            </a:r>
            <a:r>
              <a:rPr lang="ar-IQ" sz="3600" dirty="0"/>
              <a:t> </a:t>
            </a:r>
            <a:r>
              <a:rPr lang="ar-IQ" sz="3600" dirty="0" err="1"/>
              <a:t>ﯾﺳﺗﻛﻣﻠوا</a:t>
            </a:r>
            <a:r>
              <a:rPr lang="ar-IQ" sz="3600" dirty="0"/>
              <a:t> </a:t>
            </a:r>
            <a:r>
              <a:rPr lang="ar-IQ" sz="3600" dirty="0" err="1"/>
              <a:t>ﻣﺳﯾرﺗﮭم</a:t>
            </a:r>
            <a:r>
              <a:rPr lang="ar-IQ" sz="3600" dirty="0"/>
              <a:t> </a:t>
            </a:r>
            <a:r>
              <a:rPr lang="ar-IQ" sz="3600" dirty="0" err="1"/>
              <a:t>ﻟﻣن</a:t>
            </a:r>
            <a:r>
              <a:rPr lang="ar-IQ" sz="3600" dirty="0"/>
              <a:t> </a:t>
            </a:r>
            <a:r>
              <a:rPr lang="ar-IQ" sz="3600" dirty="0" err="1"/>
              <a:t>ﺑﻌدھم</a:t>
            </a:r>
            <a:r>
              <a:rPr lang="ar-IQ" sz="3600" dirty="0"/>
              <a:t> ، </a:t>
            </a:r>
            <a:r>
              <a:rPr lang="ar-IQ" sz="3600" dirty="0" err="1"/>
              <a:t>ﻏﺎﻟﺑﺎ</a:t>
            </a:r>
            <a:r>
              <a:rPr lang="ar-IQ" sz="3600" dirty="0"/>
              <a:t> </a:t>
            </a:r>
            <a:r>
              <a:rPr lang="ar-IQ" sz="3600" dirty="0" err="1"/>
              <a:t>ﻣﺎﯾﻘوم</a:t>
            </a:r>
            <a:r>
              <a:rPr lang="ar-IQ" sz="3600" dirty="0"/>
              <a:t> </a:t>
            </a:r>
            <a:r>
              <a:rPr lang="ar-IQ" sz="3600" dirty="0" err="1"/>
              <a:t>اﻵﺑﺎء</a:t>
            </a:r>
            <a:r>
              <a:rPr lang="ar-IQ" sz="3600" dirty="0"/>
              <a:t> </a:t>
            </a:r>
            <a:r>
              <a:rPr lang="ar-IQ" sz="3600" dirty="0" err="1"/>
              <a:t>ﺑﺎﻟﺗﻔرﻗﺔ</a:t>
            </a:r>
            <a:r>
              <a:rPr lang="ar-IQ" sz="3600" dirty="0"/>
              <a:t> </a:t>
            </a:r>
            <a:r>
              <a:rPr lang="ar-IQ" sz="3600" dirty="0" err="1"/>
              <a:t>ﺑﯾن</a:t>
            </a:r>
            <a:r>
              <a:rPr lang="ar-IQ" sz="3600" dirty="0"/>
              <a:t> </a:t>
            </a:r>
            <a:r>
              <a:rPr lang="ar-IQ" sz="3600" dirty="0" err="1"/>
              <a:t>أﺑﻧﺎﺋﮭم</a:t>
            </a:r>
            <a:r>
              <a:rPr lang="ar-IQ" sz="3600" dirty="0"/>
              <a:t> بناء على اكثر من سبب ، </a:t>
            </a:r>
            <a:r>
              <a:rPr lang="ar-IQ" sz="3600" dirty="0" err="1"/>
              <a:t>اﻟطﻔل</a:t>
            </a:r>
            <a:r>
              <a:rPr lang="ar-IQ" sz="3600" dirty="0"/>
              <a:t> </a:t>
            </a:r>
            <a:r>
              <a:rPr lang="ar-IQ" sz="3600" dirty="0" err="1"/>
              <a:t>ذﻛر</a:t>
            </a:r>
            <a:r>
              <a:rPr lang="ar-IQ" sz="3600" dirty="0"/>
              <a:t> أم </a:t>
            </a:r>
            <a:r>
              <a:rPr lang="ar-IQ" sz="3600" dirty="0" err="1"/>
              <a:t>أﻧﺛﻰ</a:t>
            </a:r>
            <a:r>
              <a:rPr lang="ar-IQ" sz="3600" dirty="0"/>
              <a:t> ، </a:t>
            </a:r>
            <a:r>
              <a:rPr lang="ar-IQ" sz="3600" dirty="0" err="1"/>
              <a:t>اﻟﺟﻣﯾل</a:t>
            </a:r>
            <a:r>
              <a:rPr lang="ar-IQ" sz="3600" dirty="0"/>
              <a:t> </a:t>
            </a:r>
            <a:r>
              <a:rPr lang="ar-IQ" sz="3600" dirty="0" err="1"/>
              <a:t>واﻷﻗل</a:t>
            </a:r>
            <a:r>
              <a:rPr lang="ar-IQ" sz="3600" dirty="0"/>
              <a:t> </a:t>
            </a:r>
            <a:r>
              <a:rPr lang="ar-IQ" sz="3600" dirty="0" err="1"/>
              <a:t>ﺟﻣﺎﻻ</a:t>
            </a:r>
            <a:r>
              <a:rPr lang="ar-IQ" sz="3600" dirty="0"/>
              <a:t> ، </a:t>
            </a:r>
            <a:r>
              <a:rPr lang="ar-IQ" sz="3600" dirty="0" err="1"/>
              <a:t>اﻟﻣﺣﺑوب</a:t>
            </a:r>
            <a:r>
              <a:rPr lang="ar-IQ" sz="3600" dirty="0"/>
              <a:t> </a:t>
            </a:r>
            <a:r>
              <a:rPr lang="ar-IQ" sz="3600" dirty="0" err="1"/>
              <a:t>واﻷﻗل</a:t>
            </a:r>
            <a:r>
              <a:rPr lang="ar-IQ" sz="3600" dirty="0"/>
              <a:t> </a:t>
            </a:r>
            <a:r>
              <a:rPr lang="ar-IQ" sz="3600" dirty="0" err="1"/>
              <a:t>ﺗﻌﻠﻘﺎ</a:t>
            </a:r>
            <a:r>
              <a:rPr lang="ar-IQ" sz="3600" dirty="0"/>
              <a:t> </a:t>
            </a:r>
            <a:r>
              <a:rPr lang="ar-IQ" sz="3600" dirty="0" err="1"/>
              <a:t>ﺑﺎﻵﺧرﯾن</a:t>
            </a:r>
            <a:r>
              <a:rPr lang="ar-IQ" sz="3600" dirty="0"/>
              <a:t> ، </a:t>
            </a:r>
            <a:r>
              <a:rPr lang="ar-IQ" sz="3600" dirty="0" err="1"/>
              <a:t>اﻷﺑﯾض</a:t>
            </a:r>
            <a:r>
              <a:rPr lang="ar-IQ" sz="3600" dirty="0"/>
              <a:t> </a:t>
            </a:r>
            <a:r>
              <a:rPr lang="ar-IQ" sz="3600" dirty="0" err="1"/>
              <a:t>واﻷﺳﻣر</a:t>
            </a:r>
            <a:r>
              <a:rPr lang="ar-IQ" sz="3600" dirty="0"/>
              <a:t>، </a:t>
            </a:r>
            <a:r>
              <a:rPr lang="ar-IQ" sz="3600" dirty="0" err="1"/>
              <a:t>اﻟطﻔل</a:t>
            </a:r>
            <a:r>
              <a:rPr lang="ar-IQ" sz="3600" dirty="0"/>
              <a:t> </a:t>
            </a:r>
            <a:r>
              <a:rPr lang="ar-IQ" sz="3600" dirty="0" err="1"/>
              <a:t>اﻟﻣﺗﻔوق</a:t>
            </a:r>
            <a:r>
              <a:rPr lang="ar-IQ" sz="3600" dirty="0"/>
              <a:t> </a:t>
            </a:r>
            <a:r>
              <a:rPr lang="ar-IQ" sz="3600" dirty="0" err="1"/>
              <a:t>ﻓﻲ</a:t>
            </a:r>
            <a:r>
              <a:rPr lang="ar-IQ" sz="3600" dirty="0"/>
              <a:t> </a:t>
            </a:r>
            <a:r>
              <a:rPr lang="ar-IQ" sz="3600" dirty="0" err="1"/>
              <a:t>اﻟدراﺳﺔ</a:t>
            </a:r>
            <a:r>
              <a:rPr lang="ar-IQ" sz="3600" dirty="0"/>
              <a:t> </a:t>
            </a:r>
            <a:r>
              <a:rPr lang="ar-IQ" sz="3600" dirty="0" err="1"/>
              <a:t>واﻷﻗل</a:t>
            </a:r>
            <a:r>
              <a:rPr lang="ar-IQ" sz="3600" dirty="0"/>
              <a:t> </a:t>
            </a:r>
            <a:r>
              <a:rPr lang="ar-IQ" sz="3600" dirty="0" err="1"/>
              <a:t>ﺗﻔوﻗﺎ</a:t>
            </a:r>
            <a:r>
              <a:rPr lang="ar-IQ" sz="3600" dirty="0"/>
              <a:t> ، </a:t>
            </a:r>
            <a:r>
              <a:rPr lang="ar-IQ" sz="3600" dirty="0" err="1"/>
              <a:t>ﻛل</a:t>
            </a:r>
            <a:r>
              <a:rPr lang="ar-IQ" sz="3600" dirty="0"/>
              <a:t> </a:t>
            </a:r>
            <a:r>
              <a:rPr lang="ar-IQ" sz="3600" dirty="0" err="1"/>
              <a:t>ھذه</a:t>
            </a:r>
            <a:r>
              <a:rPr lang="ar-IQ" sz="3600" dirty="0"/>
              <a:t> </a:t>
            </a:r>
            <a:r>
              <a:rPr lang="ar-IQ" sz="3600" dirty="0" err="1"/>
              <a:t>اﻷﺳﺑﺎب</a:t>
            </a:r>
            <a:r>
              <a:rPr lang="ar-IQ" sz="3600" dirty="0"/>
              <a:t> </a:t>
            </a:r>
            <a:r>
              <a:rPr lang="ar-IQ" sz="3600" dirty="0" err="1"/>
              <a:t>ﻣن</a:t>
            </a:r>
            <a:r>
              <a:rPr lang="ar-IQ" sz="3600" dirty="0"/>
              <a:t> </a:t>
            </a:r>
            <a:r>
              <a:rPr lang="ar-IQ" sz="3600" dirty="0" err="1"/>
              <a:t>اﻟﻣﻣﻛن</a:t>
            </a:r>
            <a:r>
              <a:rPr lang="ar-IQ" sz="3600" dirty="0"/>
              <a:t> أن </a:t>
            </a:r>
            <a:r>
              <a:rPr lang="ar-IQ" sz="3600" dirty="0" err="1"/>
              <a:t>ﺗؤدي</a:t>
            </a:r>
            <a:r>
              <a:rPr lang="ar-IQ" sz="3600" dirty="0"/>
              <a:t> </a:t>
            </a:r>
            <a:r>
              <a:rPr lang="ar-IQ" sz="3600" dirty="0" err="1"/>
              <a:t>إﻟﻰ</a:t>
            </a:r>
            <a:r>
              <a:rPr lang="ar-IQ" sz="3600" dirty="0"/>
              <a:t> </a:t>
            </a:r>
            <a:r>
              <a:rPr lang="ar-IQ" sz="3600" dirty="0" err="1"/>
              <a:t>ﺗﻌﺎﻣل</a:t>
            </a:r>
            <a:r>
              <a:rPr lang="ar-IQ" sz="3600" dirty="0"/>
              <a:t> </a:t>
            </a:r>
            <a:r>
              <a:rPr lang="ar-IQ" sz="3600" dirty="0" err="1"/>
              <a:t>اﻵﺑﺎء</a:t>
            </a:r>
            <a:r>
              <a:rPr lang="ar-IQ" sz="3600" dirty="0"/>
              <a:t> </a:t>
            </a:r>
            <a:r>
              <a:rPr lang="ar-IQ" sz="3600" dirty="0" err="1"/>
              <a:t>ﻣﻊ</a:t>
            </a:r>
            <a:r>
              <a:rPr lang="ar-IQ" sz="3600" dirty="0"/>
              <a:t> </a:t>
            </a:r>
            <a:r>
              <a:rPr lang="ar-IQ" sz="3600" dirty="0" err="1"/>
              <a:t>اﻷﺑﻧﺎء</a:t>
            </a:r>
            <a:r>
              <a:rPr lang="ar-IQ" sz="3600" dirty="0"/>
              <a:t> </a:t>
            </a:r>
            <a:r>
              <a:rPr lang="ar-IQ" sz="3600" dirty="0" err="1"/>
              <a:t>ﺑطرﯾﻘﺔ</a:t>
            </a:r>
            <a:r>
              <a:rPr lang="ar-IQ" sz="3600" dirty="0"/>
              <a:t> </a:t>
            </a:r>
            <a:r>
              <a:rPr lang="ar-IQ" sz="3600" dirty="0" err="1"/>
              <a:t>ﻣﻣﯾزة</a:t>
            </a:r>
            <a:r>
              <a:rPr lang="ar-IQ" sz="3600" dirty="0"/>
              <a:t> </a:t>
            </a:r>
            <a:r>
              <a:rPr lang="ar-IQ" sz="3600" dirty="0" err="1"/>
              <a:t>ﻋن</a:t>
            </a:r>
            <a:r>
              <a:rPr lang="ar-IQ" sz="3600" dirty="0"/>
              <a:t> </a:t>
            </a:r>
            <a:r>
              <a:rPr lang="ar-IQ" sz="3600" dirty="0" err="1"/>
              <a:t>اﻵﺧر</a:t>
            </a:r>
            <a:r>
              <a:rPr lang="ar-IQ" sz="3600" dirty="0"/>
              <a:t> </a:t>
            </a:r>
            <a:r>
              <a:rPr lang="ar-IQ" sz="3600" dirty="0" err="1"/>
              <a:t>ﻓﻛل</a:t>
            </a:r>
            <a:r>
              <a:rPr lang="ar-IQ" sz="3600" dirty="0"/>
              <a:t> </a:t>
            </a:r>
            <a:r>
              <a:rPr lang="ar-IQ" sz="3600" dirty="0" err="1"/>
              <a:t>ھذه</a:t>
            </a:r>
            <a:r>
              <a:rPr lang="ar-IQ" sz="3600" dirty="0"/>
              <a:t> </a:t>
            </a:r>
            <a:r>
              <a:rPr lang="ar-IQ" sz="3600" dirty="0" err="1"/>
              <a:t>اﻷﻧواع</a:t>
            </a:r>
            <a:r>
              <a:rPr lang="ar-IQ" sz="3600" dirty="0"/>
              <a:t> </a:t>
            </a:r>
            <a:r>
              <a:rPr lang="ar-IQ" sz="3600" dirty="0" err="1"/>
              <a:t>ﺗؤدي</a:t>
            </a:r>
            <a:r>
              <a:rPr lang="ar-IQ" sz="3600" dirty="0"/>
              <a:t> </a:t>
            </a:r>
            <a:r>
              <a:rPr lang="ar-IQ" sz="3600" dirty="0" err="1"/>
              <a:t>إﻟﻰ</a:t>
            </a:r>
            <a:r>
              <a:rPr lang="ar-IQ" sz="3600" dirty="0"/>
              <a:t> </a:t>
            </a:r>
            <a:r>
              <a:rPr lang="ar-IQ" sz="3600" dirty="0" err="1"/>
              <a:t>اﺳﺗﺷﻌﺎر</a:t>
            </a:r>
            <a:r>
              <a:rPr lang="ar-IQ" sz="3600" dirty="0"/>
              <a:t> </a:t>
            </a:r>
            <a:r>
              <a:rPr lang="ar-IQ" sz="3600" dirty="0" err="1"/>
              <a:t>اﻟطﻔل</a:t>
            </a:r>
            <a:r>
              <a:rPr lang="ar-IQ" sz="3600" dirty="0"/>
              <a:t> </a:t>
            </a:r>
            <a:r>
              <a:rPr lang="ar-IQ" sz="3600" dirty="0" err="1"/>
              <a:t>اﻟذي</a:t>
            </a:r>
            <a:r>
              <a:rPr lang="ar-IQ" sz="3600" dirty="0"/>
              <a:t> </a:t>
            </a:r>
            <a:r>
              <a:rPr lang="ar-IQ" sz="3600" dirty="0" err="1"/>
              <a:t>ﯾﺗم</a:t>
            </a:r>
            <a:r>
              <a:rPr lang="ar-IQ" sz="3600" dirty="0"/>
              <a:t> </a:t>
            </a:r>
            <a:r>
              <a:rPr lang="ar-IQ" sz="3600" dirty="0" err="1"/>
              <a:t>ﺗﻔﺿﯾل</a:t>
            </a:r>
            <a:r>
              <a:rPr lang="ar-IQ" sz="3600" dirty="0"/>
              <a:t> </a:t>
            </a:r>
            <a:r>
              <a:rPr lang="ar-IQ" sz="3600" dirty="0" err="1"/>
              <a:t>أﺧﯾﮫ</a:t>
            </a:r>
            <a:r>
              <a:rPr lang="ar-IQ" sz="3600" dirty="0"/>
              <a:t> </a:t>
            </a:r>
            <a:r>
              <a:rPr lang="ar-IQ" sz="3600" dirty="0" err="1"/>
              <a:t>ﻋﻠﯾﮫ</a:t>
            </a:r>
            <a:r>
              <a:rPr lang="ar-IQ" sz="3600" dirty="0"/>
              <a:t> </a:t>
            </a:r>
            <a:r>
              <a:rPr lang="ar-IQ" sz="3600" dirty="0" err="1"/>
              <a:t>ﺑﺎﻟﺳﻠﺑﯾﺔ</a:t>
            </a:r>
            <a:r>
              <a:rPr lang="ar-IQ" sz="3600" dirty="0"/>
              <a:t> </a:t>
            </a:r>
            <a:r>
              <a:rPr lang="ar-IQ" sz="3600" dirty="0" err="1"/>
              <a:t>واﻻﻧطواﺋﯾﺔ</a:t>
            </a:r>
            <a:r>
              <a:rPr lang="ar-IQ" sz="3600" dirty="0"/>
              <a:t> ، وهناك من </a:t>
            </a:r>
            <a:r>
              <a:rPr lang="ar-IQ" sz="3600" dirty="0" err="1"/>
              <a:t>اﻵﺑﺎء</a:t>
            </a:r>
            <a:r>
              <a:rPr lang="ar-IQ" sz="3600" dirty="0"/>
              <a:t> </a:t>
            </a:r>
            <a:r>
              <a:rPr lang="ar-IQ" sz="3600" dirty="0" err="1"/>
              <a:t>ﯾﻣﺎرﺳون</a:t>
            </a:r>
            <a:r>
              <a:rPr lang="ar-IQ" sz="3600" dirty="0"/>
              <a:t> </a:t>
            </a:r>
            <a:r>
              <a:rPr lang="ar-IQ" sz="3600" dirty="0" err="1"/>
              <a:t>اﻟﻌﻛس</a:t>
            </a:r>
            <a:r>
              <a:rPr lang="ar-IQ" sz="3600" dirty="0"/>
              <a:t> </a:t>
            </a:r>
            <a:r>
              <a:rPr lang="ar-IQ" sz="3600" dirty="0" err="1"/>
              <a:t>ﻣﻊ</a:t>
            </a:r>
            <a:r>
              <a:rPr lang="ar-IQ" sz="3600" dirty="0"/>
              <a:t> </a:t>
            </a:r>
            <a:r>
              <a:rPr lang="ar-IQ" sz="3600" dirty="0" err="1"/>
              <a:t>أﺑﻧﺎﺋﮭم</a:t>
            </a:r>
            <a:r>
              <a:rPr lang="ar-IQ" sz="3600" dirty="0"/>
              <a:t> </a:t>
            </a:r>
            <a:r>
              <a:rPr lang="ar-IQ" sz="3600" dirty="0" err="1"/>
              <a:t>ﺣﯾث</a:t>
            </a:r>
            <a:r>
              <a:rPr lang="ar-IQ" sz="3600" dirty="0"/>
              <a:t> </a:t>
            </a:r>
            <a:r>
              <a:rPr lang="ar-IQ" sz="3600" dirty="0" err="1"/>
              <a:t>ﯾﻘوﻣون</a:t>
            </a:r>
            <a:r>
              <a:rPr lang="ar-IQ" sz="3600" dirty="0"/>
              <a:t> </a:t>
            </a:r>
            <a:r>
              <a:rPr lang="ar-IQ" sz="3600" dirty="0" err="1"/>
              <a:t>ﺑﺗﻔﺿﯾل</a:t>
            </a:r>
            <a:r>
              <a:rPr lang="ar-IQ" sz="3600" dirty="0"/>
              <a:t> </a:t>
            </a:r>
            <a:r>
              <a:rPr lang="ar-IQ" sz="3600" dirty="0" err="1"/>
              <a:t>اﻻﺑن</a:t>
            </a:r>
            <a:r>
              <a:rPr lang="ar-IQ" sz="3600" dirty="0"/>
              <a:t> </a:t>
            </a:r>
            <a:r>
              <a:rPr lang="ar-IQ" sz="3600" dirty="0" err="1"/>
              <a:t>اﻷﻛﺛر</a:t>
            </a:r>
            <a:r>
              <a:rPr lang="ar-IQ" sz="3600" dirty="0"/>
              <a:t> </a:t>
            </a:r>
            <a:r>
              <a:rPr lang="ar-IQ" sz="3600" dirty="0" err="1"/>
              <a:t>ﺷﻐﺑﺎ</a:t>
            </a:r>
            <a:r>
              <a:rPr lang="ar-IQ" sz="3600" dirty="0"/>
              <a:t> أو الأقل جمالا هذا يؤكد أن </a:t>
            </a:r>
            <a:r>
              <a:rPr lang="ar-IQ" sz="3600" dirty="0" err="1"/>
              <a:t>ھﻧﺎك</a:t>
            </a:r>
            <a:r>
              <a:rPr lang="ar-IQ" sz="3600" dirty="0"/>
              <a:t> </a:t>
            </a:r>
            <a:r>
              <a:rPr lang="ar-IQ" sz="3600" dirty="0" err="1"/>
              <a:t>ﻧوﻋﺎ</a:t>
            </a:r>
            <a:r>
              <a:rPr lang="ar-IQ" sz="3600" dirty="0"/>
              <a:t> </a:t>
            </a:r>
            <a:r>
              <a:rPr lang="ar-IQ" sz="3600" dirty="0" err="1"/>
              <a:t>ﻣن</a:t>
            </a:r>
            <a:r>
              <a:rPr lang="ar-IQ" sz="3600" dirty="0"/>
              <a:t> </a:t>
            </a:r>
            <a:r>
              <a:rPr lang="ar-IQ" sz="3600" dirty="0" err="1"/>
              <a:t>اﻟﺗﻧﺎﻗض</a:t>
            </a:r>
            <a:r>
              <a:rPr lang="ar-IQ" sz="3600" dirty="0"/>
              <a:t> </a:t>
            </a:r>
            <a:r>
              <a:rPr lang="ar-IQ" sz="3600" dirty="0" err="1"/>
              <a:t>اﻷﺳري</a:t>
            </a:r>
            <a:r>
              <a:rPr lang="ar-IQ" sz="3600" dirty="0"/>
              <a:t> </a:t>
            </a:r>
            <a:r>
              <a:rPr lang="ar-IQ" sz="3600" dirty="0" err="1"/>
              <a:t>وﻋدم</a:t>
            </a:r>
            <a:r>
              <a:rPr lang="ar-IQ" sz="3600" dirty="0"/>
              <a:t> </a:t>
            </a:r>
            <a:r>
              <a:rPr lang="ar-IQ" sz="3600" dirty="0" err="1"/>
              <a:t>اﻟﺗوازن</a:t>
            </a:r>
            <a:r>
              <a:rPr lang="ar-IQ" sz="3600" dirty="0"/>
              <a:t> </a:t>
            </a:r>
            <a:r>
              <a:rPr lang="ar-IQ" sz="3600" dirty="0" err="1"/>
              <a:t>اﻟﺳﻠوﻛﻲ</a:t>
            </a:r>
            <a:r>
              <a:rPr lang="ar-IQ" sz="3600" dirty="0"/>
              <a:t> </a:t>
            </a:r>
            <a:r>
              <a:rPr lang="ar-IQ" sz="3600" dirty="0" err="1"/>
              <a:t>ﻓﻲ</a:t>
            </a:r>
            <a:r>
              <a:rPr lang="ar-IQ" sz="3600" dirty="0"/>
              <a:t> </a:t>
            </a:r>
            <a:r>
              <a:rPr lang="ar-IQ" sz="3600" dirty="0" err="1"/>
              <a:t>اﻷﺳرة</a:t>
            </a:r>
            <a:r>
              <a:rPr lang="ar-IQ" sz="3600" dirty="0"/>
              <a:t> </a:t>
            </a:r>
            <a:r>
              <a:rPr lang="ar-IQ" sz="3600" dirty="0" err="1"/>
              <a:t>ﺑﯾن</a:t>
            </a:r>
            <a:r>
              <a:rPr lang="ar-IQ" sz="3600" dirty="0"/>
              <a:t> </a:t>
            </a:r>
            <a:r>
              <a:rPr lang="ar-IQ" sz="3600" dirty="0" err="1"/>
              <a:t>اﻟﺳﻠوك</a:t>
            </a:r>
            <a:r>
              <a:rPr lang="ar-IQ" sz="3600" dirty="0"/>
              <a:t> </a:t>
            </a:r>
            <a:r>
              <a:rPr lang="ar-IQ" sz="3600" dirty="0" err="1"/>
              <a:t>اﻟﻣرﻏوب</a:t>
            </a:r>
            <a:r>
              <a:rPr lang="ar-IQ" sz="3600" dirty="0"/>
              <a:t> </a:t>
            </a:r>
            <a:r>
              <a:rPr lang="ar-IQ" sz="3600" dirty="0" err="1"/>
              <a:t>ﻓﻲ</a:t>
            </a:r>
            <a:r>
              <a:rPr lang="ar-IQ" sz="3600" dirty="0"/>
              <a:t> </a:t>
            </a:r>
            <a:r>
              <a:rPr lang="ar-IQ" sz="3600" dirty="0" err="1"/>
              <a:t>اﺗﺑﺎﻋﮫ</a:t>
            </a:r>
            <a:r>
              <a:rPr lang="ar-IQ" sz="3600" dirty="0"/>
              <a:t> </a:t>
            </a:r>
            <a:r>
              <a:rPr lang="ar-IQ" sz="3600" dirty="0" err="1"/>
              <a:t>واﻟﺳﻠوك</a:t>
            </a:r>
            <a:r>
              <a:rPr lang="ar-IQ" sz="3600" dirty="0"/>
              <a:t> </a:t>
            </a:r>
            <a:r>
              <a:rPr lang="ar-IQ" sz="3600" dirty="0" err="1"/>
              <a:t>ﻏﯾر</a:t>
            </a:r>
            <a:r>
              <a:rPr lang="ar-IQ" sz="3600" dirty="0"/>
              <a:t> </a:t>
            </a:r>
            <a:r>
              <a:rPr lang="ar-IQ" sz="3600" dirty="0" err="1"/>
              <a:t>اﻟﻣرﻏوب</a:t>
            </a:r>
            <a:r>
              <a:rPr lang="ar-IQ" sz="3600" dirty="0"/>
              <a:t> </a:t>
            </a:r>
            <a:r>
              <a:rPr lang="ar-IQ" sz="3600" dirty="0" err="1"/>
              <a:t>ﻓﻲ</a:t>
            </a:r>
            <a:r>
              <a:rPr lang="ar-IQ" sz="3600" dirty="0"/>
              <a:t> </a:t>
            </a:r>
            <a:r>
              <a:rPr lang="ar-IQ" sz="3600" dirty="0" err="1"/>
              <a:t>اﺗﺑﺎﻋﮫ</a:t>
            </a:r>
            <a:r>
              <a:rPr lang="ar-IQ" sz="3600" dirty="0"/>
              <a:t> </a:t>
            </a:r>
            <a:r>
              <a:rPr lang="ar-IQ" sz="3600" dirty="0" err="1"/>
              <a:t>ﻣﻊ</a:t>
            </a:r>
            <a:r>
              <a:rPr lang="ar-IQ" sz="3600" dirty="0"/>
              <a:t> </a:t>
            </a:r>
            <a:r>
              <a:rPr lang="ar-IQ" sz="3600" dirty="0" err="1"/>
              <a:t>اﻷﺑﻧﺎء</a:t>
            </a:r>
            <a:r>
              <a:rPr lang="ar-IQ" sz="3600" dirty="0"/>
              <a:t> ، </a:t>
            </a:r>
            <a:r>
              <a:rPr lang="ar-IQ" sz="3600" dirty="0" err="1"/>
              <a:t>ﻓﻌﻠﻰ</a:t>
            </a:r>
            <a:r>
              <a:rPr lang="ar-IQ" sz="3600" dirty="0"/>
              <a:t> </a:t>
            </a:r>
            <a:r>
              <a:rPr lang="ar-IQ" sz="3600" dirty="0" err="1"/>
              <a:t>اﻟواﻟدﯾن</a:t>
            </a:r>
            <a:r>
              <a:rPr lang="ar-IQ" sz="3600" dirty="0"/>
              <a:t> أن </a:t>
            </a:r>
            <a:r>
              <a:rPr lang="ar-IQ" sz="3600" dirty="0" err="1"/>
              <a:t>ﯾﺗﻘوا</a:t>
            </a:r>
            <a:r>
              <a:rPr lang="ar-IQ" sz="3600" dirty="0"/>
              <a:t> ﷲ </a:t>
            </a:r>
            <a:r>
              <a:rPr lang="ar-IQ" sz="3600" dirty="0" err="1"/>
              <a:t>ﺗﻌﺎﻟﻰ</a:t>
            </a:r>
            <a:r>
              <a:rPr lang="ar-IQ" sz="3600" dirty="0"/>
              <a:t> وأن </a:t>
            </a:r>
            <a:r>
              <a:rPr lang="ar-IQ" sz="3600" dirty="0" err="1"/>
              <a:t>ﯾﻌدﻟوا</a:t>
            </a:r>
            <a:r>
              <a:rPr lang="ar-IQ" sz="3600" dirty="0"/>
              <a:t> </a:t>
            </a:r>
            <a:r>
              <a:rPr lang="ar-IQ" sz="3600" dirty="0" err="1"/>
              <a:t>ﺑﯾن</a:t>
            </a:r>
            <a:r>
              <a:rPr lang="ar-IQ" sz="3600" dirty="0"/>
              <a:t> </a:t>
            </a:r>
            <a:r>
              <a:rPr lang="ar-IQ" sz="3600" dirty="0" err="1"/>
              <a:t>أﺑﻧﺎﺋﮭم</a:t>
            </a:r>
            <a:r>
              <a:rPr lang="ar-IQ" sz="3600" dirty="0"/>
              <a:t> </a:t>
            </a:r>
            <a:r>
              <a:rPr lang="ar-IQ" sz="3600" dirty="0" err="1"/>
              <a:t>ﻓﻲ</a:t>
            </a:r>
            <a:r>
              <a:rPr lang="ar-IQ" sz="3600" dirty="0"/>
              <a:t> </a:t>
            </a:r>
            <a:r>
              <a:rPr lang="ar-IQ" sz="3600" dirty="0" err="1"/>
              <a:t>ﻛل</a:t>
            </a:r>
            <a:r>
              <a:rPr lang="ar-IQ" sz="3600" dirty="0"/>
              <a:t> </a:t>
            </a:r>
            <a:r>
              <a:rPr lang="ar-IQ" sz="3600" dirty="0" err="1"/>
              <a:t>أﻣور</a:t>
            </a:r>
            <a:r>
              <a:rPr lang="ar-IQ" sz="3600" dirty="0"/>
              <a:t> </a:t>
            </a:r>
            <a:r>
              <a:rPr lang="ar-IQ" sz="3600" dirty="0" err="1"/>
              <a:t>ﺣﯾﺎﺗﮭم</a:t>
            </a:r>
            <a:r>
              <a:rPr lang="ar-IQ" sz="3600" dirty="0"/>
              <a:t> </a:t>
            </a:r>
            <a:r>
              <a:rPr lang="ar-IQ" sz="3600" dirty="0" err="1"/>
              <a:t>ﻓﺎﻟﻌدل</a:t>
            </a:r>
            <a:r>
              <a:rPr lang="ar-IQ" sz="3600" dirty="0"/>
              <a:t> </a:t>
            </a:r>
            <a:r>
              <a:rPr lang="ar-IQ" sz="3600" dirty="0" err="1"/>
              <a:t>ﺑﯾن</a:t>
            </a:r>
            <a:r>
              <a:rPr lang="ar-IQ" sz="3600" dirty="0"/>
              <a:t> </a:t>
            </a:r>
            <a:r>
              <a:rPr lang="ar-IQ" sz="3600" dirty="0" err="1"/>
              <a:t>اﻷوﻻد</a:t>
            </a:r>
            <a:r>
              <a:rPr lang="ar-IQ" sz="3600" dirty="0"/>
              <a:t> </a:t>
            </a:r>
            <a:r>
              <a:rPr lang="ar-IQ" sz="3600" dirty="0" err="1"/>
              <a:t>ﻣن</a:t>
            </a:r>
            <a:r>
              <a:rPr lang="ar-IQ" sz="3600" dirty="0"/>
              <a:t> </a:t>
            </a:r>
            <a:r>
              <a:rPr lang="ar-IQ" sz="3600" dirty="0" err="1"/>
              <a:t>أﻋظم</a:t>
            </a:r>
            <a:r>
              <a:rPr lang="ar-IQ" sz="3600" dirty="0"/>
              <a:t> </a:t>
            </a:r>
            <a:r>
              <a:rPr lang="ar-IQ" sz="3600" dirty="0" err="1"/>
              <a:t>أﺳﺑﺎب</a:t>
            </a:r>
            <a:r>
              <a:rPr lang="ar-IQ" sz="3600" dirty="0"/>
              <a:t> </a:t>
            </a:r>
            <a:r>
              <a:rPr lang="ar-IQ" sz="3600" dirty="0" err="1"/>
              <a:t>اﻹﻋﺎﻧﺔ</a:t>
            </a:r>
            <a:r>
              <a:rPr lang="ar-IQ" sz="3600" dirty="0"/>
              <a:t> </a:t>
            </a:r>
            <a:r>
              <a:rPr lang="ar-IQ" sz="3600" dirty="0" err="1"/>
              <a:t>ﻋﻠﻰ</a:t>
            </a:r>
            <a:r>
              <a:rPr lang="ar-IQ" sz="3600" dirty="0"/>
              <a:t> </a:t>
            </a:r>
            <a:r>
              <a:rPr lang="ar-IQ" sz="3600" dirty="0" err="1"/>
              <a:t>اﻟﺑر</a:t>
            </a:r>
            <a:r>
              <a:rPr lang="ar-IQ" sz="3600" dirty="0"/>
              <a:t> </a:t>
            </a:r>
            <a:r>
              <a:rPr lang="ar-IQ" sz="3600" dirty="0" err="1"/>
              <a:t>واﻟﺗﻔرﻗﺔ</a:t>
            </a:r>
            <a:r>
              <a:rPr lang="ar-IQ" sz="3600" dirty="0"/>
              <a:t> </a:t>
            </a:r>
            <a:r>
              <a:rPr lang="ar-IQ" sz="3600" dirty="0" err="1"/>
              <a:t>ﻣن</a:t>
            </a:r>
            <a:r>
              <a:rPr lang="ar-IQ" sz="3600" dirty="0"/>
              <a:t> </a:t>
            </a:r>
            <a:r>
              <a:rPr lang="ar-IQ" sz="3600" dirty="0" err="1"/>
              <a:t>أﻋظم</a:t>
            </a:r>
            <a:r>
              <a:rPr lang="ar-IQ" sz="3600" dirty="0"/>
              <a:t> </a:t>
            </a:r>
            <a:r>
              <a:rPr lang="ar-IQ" sz="3600" dirty="0" err="1"/>
              <a:t>أﺳﺑﺎب</a:t>
            </a:r>
            <a:r>
              <a:rPr lang="ar-IQ" sz="3600" dirty="0"/>
              <a:t> </a:t>
            </a:r>
            <a:r>
              <a:rPr lang="ar-IQ" sz="3600" dirty="0" err="1"/>
              <a:t>اﻟﻌﻘوق</a:t>
            </a:r>
            <a:r>
              <a:rPr lang="ar-IQ" sz="3600" dirty="0"/>
              <a:t> </a:t>
            </a:r>
            <a:r>
              <a:rPr lang="ar-IQ" sz="3600" dirty="0" err="1"/>
              <a:t>واﻟﮭﺟر</a:t>
            </a:r>
            <a:r>
              <a:rPr lang="ar-IQ" sz="3600" dirty="0"/>
              <a:t> </a:t>
            </a:r>
            <a:r>
              <a:rPr lang="ar-IQ" sz="3600" dirty="0" err="1" smtClean="0"/>
              <a:t>واﻟﻛراھﯾﺔ</a:t>
            </a:r>
            <a:r>
              <a:rPr lang="ar-IQ" sz="3600" dirty="0" smtClean="0"/>
              <a:t> .</a:t>
            </a:r>
            <a:endParaRPr lang="en-US" sz="3600" dirty="0"/>
          </a:p>
          <a:p>
            <a:pPr marL="0" indent="0" algn="justLow">
              <a:buNone/>
            </a:pPr>
            <a: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marL="0" indent="0">
              <a:buNone/>
            </a:pPr>
            <a: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749028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11290" y="624110"/>
            <a:ext cx="8911687" cy="904439"/>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a:bodyPr>
          <a:lstStyle/>
          <a:p>
            <a:pPr algn="ct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التفرقة بين الرجل والمرأة</a:t>
            </a:r>
            <a:endParaRPr lang="en-US"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1975062" y="1692323"/>
            <a:ext cx="8915400" cy="438267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
              <a:buNone/>
            </a:pPr>
            <a:r>
              <a:rPr lang="ar-IQ" sz="1600" dirty="0"/>
              <a:t>إ</a:t>
            </a:r>
            <a:r>
              <a:rPr lang="ar-IQ" dirty="0"/>
              <a:t>ن </a:t>
            </a:r>
            <a:r>
              <a:rPr lang="ar-IQ" dirty="0" err="1"/>
              <a:t>اﻟﺗﻔرﻗﺔ</a:t>
            </a:r>
            <a:r>
              <a:rPr lang="ar-IQ" dirty="0"/>
              <a:t> </a:t>
            </a:r>
            <a:r>
              <a:rPr lang="ar-IQ" dirty="0" err="1"/>
              <a:t>ﺑﯾن</a:t>
            </a:r>
            <a:r>
              <a:rPr lang="ar-IQ" dirty="0"/>
              <a:t> </a:t>
            </a:r>
            <a:r>
              <a:rPr lang="ar-IQ" dirty="0" err="1"/>
              <a:t>اﻟرﺟل</a:t>
            </a:r>
            <a:r>
              <a:rPr lang="ar-IQ" dirty="0"/>
              <a:t> </a:t>
            </a:r>
            <a:r>
              <a:rPr lang="ar-IQ" dirty="0" err="1"/>
              <a:t>واﻟﻣرأة</a:t>
            </a:r>
            <a:r>
              <a:rPr lang="ar-IQ" dirty="0"/>
              <a:t> </a:t>
            </a:r>
            <a:r>
              <a:rPr lang="ar-IQ" dirty="0" err="1"/>
              <a:t>ﻛﺎن</a:t>
            </a:r>
            <a:r>
              <a:rPr lang="ar-IQ" dirty="0"/>
              <a:t> </a:t>
            </a:r>
            <a:r>
              <a:rPr lang="ar-IQ" dirty="0" err="1"/>
              <a:t>ﻣﻌﻣوﻻ</a:t>
            </a:r>
            <a:r>
              <a:rPr lang="ar-IQ" dirty="0"/>
              <a:t> </a:t>
            </a:r>
            <a:r>
              <a:rPr lang="ar-IQ" dirty="0" err="1"/>
              <a:t>ﺑﮫ</a:t>
            </a:r>
            <a:r>
              <a:rPr lang="ar-IQ" dirty="0"/>
              <a:t> </a:t>
            </a:r>
            <a:r>
              <a:rPr lang="ar-IQ" dirty="0" err="1"/>
              <a:t>ﻓﻲ</a:t>
            </a:r>
            <a:r>
              <a:rPr lang="ar-IQ" dirty="0"/>
              <a:t> </a:t>
            </a:r>
            <a:r>
              <a:rPr lang="ar-IQ" dirty="0" err="1"/>
              <a:t>اﻟﺟﺎھﻠﯾﺔ</a:t>
            </a:r>
            <a:r>
              <a:rPr lang="ar-IQ" dirty="0"/>
              <a:t> </a:t>
            </a:r>
            <a:r>
              <a:rPr lang="ar-IQ" dirty="0" err="1"/>
              <a:t>ﻓﺟﺎء</a:t>
            </a:r>
            <a:r>
              <a:rPr lang="ar-IQ" dirty="0"/>
              <a:t> </a:t>
            </a:r>
            <a:r>
              <a:rPr lang="ar-IQ" dirty="0" err="1"/>
              <a:t>اﻹﺳﻼم</a:t>
            </a:r>
            <a:r>
              <a:rPr lang="ar-IQ" dirty="0"/>
              <a:t> </a:t>
            </a:r>
            <a:r>
              <a:rPr lang="ar-IQ" dirty="0" err="1"/>
              <a:t>ووﺿﻊ</a:t>
            </a:r>
            <a:r>
              <a:rPr lang="ar-IQ" dirty="0"/>
              <a:t> </a:t>
            </a:r>
            <a:r>
              <a:rPr lang="ar-IQ" dirty="0" err="1"/>
              <a:t>ﻟﻛل</a:t>
            </a:r>
            <a:r>
              <a:rPr lang="ar-IQ" dirty="0"/>
              <a:t> </a:t>
            </a:r>
            <a:r>
              <a:rPr lang="ar-IQ" dirty="0" err="1"/>
              <a:t>ﻣن</a:t>
            </a:r>
            <a:r>
              <a:rPr lang="ar-IQ" dirty="0"/>
              <a:t> </a:t>
            </a:r>
            <a:r>
              <a:rPr lang="ar-IQ" dirty="0" err="1"/>
              <a:t>اﻟﻣرأة</a:t>
            </a:r>
            <a:r>
              <a:rPr lang="ar-IQ" dirty="0"/>
              <a:t> </a:t>
            </a:r>
            <a:r>
              <a:rPr lang="ar-IQ" dirty="0" err="1"/>
              <a:t>واﻟرﺟل</a:t>
            </a:r>
            <a:r>
              <a:rPr lang="ar-IQ" dirty="0"/>
              <a:t> </a:t>
            </a:r>
            <a:r>
              <a:rPr lang="ar-IQ" dirty="0" err="1"/>
              <a:t>ﺣﻘوﻗﺎ</a:t>
            </a:r>
            <a:r>
              <a:rPr lang="ar-IQ" dirty="0"/>
              <a:t> </a:t>
            </a:r>
            <a:r>
              <a:rPr lang="ar-IQ" dirty="0" err="1"/>
              <a:t>ﻓﻣن</a:t>
            </a:r>
            <a:r>
              <a:rPr lang="ar-IQ" dirty="0"/>
              <a:t> </a:t>
            </a:r>
            <a:r>
              <a:rPr lang="ar-IQ" dirty="0" err="1"/>
              <a:t>ﺣق</a:t>
            </a:r>
            <a:r>
              <a:rPr lang="ar-IQ" dirty="0"/>
              <a:t> </a:t>
            </a:r>
            <a:r>
              <a:rPr lang="ar-IQ" dirty="0" err="1"/>
              <a:t>ﻛل</a:t>
            </a:r>
            <a:r>
              <a:rPr lang="ar-IQ" dirty="0"/>
              <a:t> </a:t>
            </a:r>
            <a:r>
              <a:rPr lang="ar-IQ" dirty="0" err="1"/>
              <a:t>ﻣﻧﮭم</a:t>
            </a:r>
            <a:r>
              <a:rPr lang="ar-IQ" dirty="0"/>
              <a:t> أن </a:t>
            </a:r>
            <a:r>
              <a:rPr lang="ar-IQ" dirty="0" err="1"/>
              <a:t>ﯾﺳﺗوﻓﻲ</a:t>
            </a:r>
            <a:r>
              <a:rPr lang="ar-IQ" dirty="0"/>
              <a:t> </a:t>
            </a:r>
            <a:r>
              <a:rPr lang="ar-IQ" dirty="0" err="1"/>
              <a:t>ﺣﻘﮫ</a:t>
            </a:r>
            <a:r>
              <a:rPr lang="ar-IQ" dirty="0"/>
              <a:t> ، </a:t>
            </a:r>
            <a:r>
              <a:rPr lang="ar-IQ" dirty="0" err="1"/>
              <a:t>وﻋﻠﻰ</a:t>
            </a:r>
            <a:r>
              <a:rPr lang="ar-IQ" dirty="0"/>
              <a:t> </a:t>
            </a:r>
            <a:r>
              <a:rPr lang="ar-IQ" dirty="0" err="1"/>
              <a:t>اﻟواﻟدﯾن</a:t>
            </a:r>
            <a:r>
              <a:rPr lang="ar-IQ" dirty="0"/>
              <a:t> </a:t>
            </a:r>
            <a:r>
              <a:rPr lang="ar-IQ" dirty="0" err="1"/>
              <a:t>اﻟﻣﺳﺎوات</a:t>
            </a:r>
            <a:r>
              <a:rPr lang="ar-IQ" dirty="0"/>
              <a:t> </a:t>
            </a:r>
            <a:r>
              <a:rPr lang="ar-IQ" dirty="0" err="1"/>
              <a:t>ﺑﯾن</a:t>
            </a:r>
            <a:r>
              <a:rPr lang="ar-IQ" dirty="0"/>
              <a:t> </a:t>
            </a:r>
            <a:r>
              <a:rPr lang="ar-IQ" dirty="0" err="1"/>
              <a:t>اﺑﻧﺎﺋﮭم</a:t>
            </a:r>
            <a:r>
              <a:rPr lang="ar-IQ" dirty="0"/>
              <a:t> </a:t>
            </a:r>
            <a:r>
              <a:rPr lang="ar-IQ" dirty="0" err="1"/>
              <a:t>ﻓﻲ</a:t>
            </a:r>
            <a:r>
              <a:rPr lang="ar-IQ" dirty="0"/>
              <a:t> </a:t>
            </a:r>
            <a:r>
              <a:rPr lang="ar-IQ" dirty="0" err="1"/>
              <a:t>اﻟﺣﻧﺎن</a:t>
            </a:r>
            <a:r>
              <a:rPr lang="ar-IQ" dirty="0"/>
              <a:t> </a:t>
            </a:r>
            <a:r>
              <a:rPr lang="ar-IQ" dirty="0" err="1"/>
              <a:t>واﻟﻌطف</a:t>
            </a:r>
            <a:r>
              <a:rPr lang="ar-IQ" dirty="0"/>
              <a:t> </a:t>
            </a:r>
            <a:r>
              <a:rPr lang="ar-IQ" dirty="0" err="1"/>
              <a:t>واﻟرﻋﺎﯾﺔ</a:t>
            </a:r>
            <a:r>
              <a:rPr lang="ar-IQ" dirty="0"/>
              <a:t> </a:t>
            </a:r>
            <a:r>
              <a:rPr lang="ar-IQ" dirty="0" err="1"/>
              <a:t>واﻟﻌطﺎء</a:t>
            </a:r>
            <a:r>
              <a:rPr lang="ar-IQ" dirty="0"/>
              <a:t> </a:t>
            </a:r>
            <a:r>
              <a:rPr lang="ar-IQ" dirty="0" err="1"/>
              <a:t>وﻟﻧﺎ</a:t>
            </a:r>
            <a:r>
              <a:rPr lang="ar-IQ" dirty="0"/>
              <a:t> </a:t>
            </a:r>
            <a:r>
              <a:rPr lang="ar-IQ" dirty="0" err="1"/>
              <a:t>ﻓﻲ</a:t>
            </a:r>
            <a:r>
              <a:rPr lang="ar-IQ" dirty="0"/>
              <a:t> </a:t>
            </a:r>
            <a:r>
              <a:rPr lang="ar-IQ" dirty="0" err="1"/>
              <a:t>ﻗﺻﺔ</a:t>
            </a:r>
            <a:r>
              <a:rPr lang="ar-IQ" dirty="0"/>
              <a:t> </a:t>
            </a:r>
            <a:r>
              <a:rPr lang="ar-IQ" dirty="0" err="1"/>
              <a:t>اﻟﻧﺑﻲ</a:t>
            </a:r>
            <a:r>
              <a:rPr lang="ar-IQ" dirty="0"/>
              <a:t> </a:t>
            </a:r>
            <a:r>
              <a:rPr lang="ar-IQ" dirty="0" err="1"/>
              <a:t>ﯾوﺳف</a:t>
            </a:r>
            <a:r>
              <a:rPr lang="ar-IQ" dirty="0"/>
              <a:t> (</a:t>
            </a:r>
            <a:r>
              <a:rPr lang="ar-IQ" dirty="0" err="1"/>
              <a:t>ﻋﻠﯾﮫ</a:t>
            </a:r>
            <a:r>
              <a:rPr lang="ar-IQ" dirty="0"/>
              <a:t> </a:t>
            </a:r>
            <a:r>
              <a:rPr lang="ar-IQ" dirty="0" err="1"/>
              <a:t>اﻟﺳﻼم</a:t>
            </a:r>
            <a:r>
              <a:rPr lang="ar-IQ" dirty="0"/>
              <a:t>) </a:t>
            </a:r>
            <a:r>
              <a:rPr lang="ar-IQ" dirty="0" err="1"/>
              <a:t>اﻟﻌظﺔ</a:t>
            </a:r>
            <a:r>
              <a:rPr lang="ar-IQ" dirty="0"/>
              <a:t> </a:t>
            </a:r>
            <a:r>
              <a:rPr lang="ar-IQ" dirty="0" err="1"/>
              <a:t>واﻟﻌﺑرة</a:t>
            </a:r>
            <a:r>
              <a:rPr lang="ar-IQ" dirty="0"/>
              <a:t> </a:t>
            </a:r>
            <a:r>
              <a:rPr lang="ar-IQ" dirty="0" err="1"/>
              <a:t>ﻓﻘد</a:t>
            </a:r>
            <a:r>
              <a:rPr lang="ar-IQ" dirty="0"/>
              <a:t> </a:t>
            </a:r>
            <a:r>
              <a:rPr lang="ar-IQ" dirty="0" err="1"/>
              <a:t>ظﮭرت</a:t>
            </a:r>
            <a:r>
              <a:rPr lang="ar-IQ" dirty="0"/>
              <a:t> </a:t>
            </a:r>
            <a:r>
              <a:rPr lang="ar-IQ" dirty="0" err="1"/>
              <a:t>ﻋﻼﻣﺎت</a:t>
            </a:r>
            <a:r>
              <a:rPr lang="ar-IQ" dirty="0"/>
              <a:t> </a:t>
            </a:r>
            <a:r>
              <a:rPr lang="ar-IQ" dirty="0" err="1"/>
              <a:t>اﻟﻧﺑوة</a:t>
            </a:r>
            <a:r>
              <a:rPr lang="ar-IQ" dirty="0"/>
              <a:t> </a:t>
            </a:r>
            <a:r>
              <a:rPr lang="ar-IQ" dirty="0" err="1"/>
              <a:t>ﻋﻠﻰ</a:t>
            </a:r>
            <a:r>
              <a:rPr lang="ar-IQ" dirty="0"/>
              <a:t> </a:t>
            </a:r>
            <a:r>
              <a:rPr lang="ar-IQ" dirty="0" err="1"/>
              <a:t>ﯾوﺳف</a:t>
            </a:r>
            <a:r>
              <a:rPr lang="ar-IQ" dirty="0"/>
              <a:t> </a:t>
            </a:r>
            <a:r>
              <a:rPr lang="ar-IQ" dirty="0" err="1"/>
              <a:t>واﻟﺗﻲ</a:t>
            </a:r>
            <a:r>
              <a:rPr lang="ar-IQ" dirty="0"/>
              <a:t> </a:t>
            </a:r>
            <a:r>
              <a:rPr lang="ar-IQ" dirty="0" err="1"/>
              <a:t>ﻟﻣﺳﮭﺎ</a:t>
            </a:r>
            <a:r>
              <a:rPr lang="ar-IQ" dirty="0"/>
              <a:t> </a:t>
            </a:r>
            <a:r>
              <a:rPr lang="ar-IQ" dirty="0" err="1"/>
              <a:t>اﻷب</a:t>
            </a:r>
            <a:r>
              <a:rPr lang="ar-IQ" dirty="0"/>
              <a:t> </a:t>
            </a:r>
            <a:r>
              <a:rPr lang="ar-IQ" dirty="0" err="1"/>
              <a:t>ﻓﻲ</a:t>
            </a:r>
            <a:r>
              <a:rPr lang="ar-IQ" dirty="0"/>
              <a:t> </a:t>
            </a:r>
            <a:r>
              <a:rPr lang="ar-IQ" dirty="0" err="1"/>
              <a:t>ﺻﻐﯾره</a:t>
            </a:r>
            <a:r>
              <a:rPr lang="ar-IQ" dirty="0"/>
              <a:t> </a:t>
            </a:r>
            <a:r>
              <a:rPr lang="ar-IQ" dirty="0" err="1"/>
              <a:t>ﺑﻔراﺳﺗﮫ</a:t>
            </a:r>
            <a:r>
              <a:rPr lang="ar-IQ" dirty="0"/>
              <a:t> </a:t>
            </a:r>
            <a:r>
              <a:rPr lang="ar-IQ" dirty="0" err="1"/>
              <a:t>وﻟذﻟك</a:t>
            </a:r>
            <a:r>
              <a:rPr lang="ar-IQ" dirty="0"/>
              <a:t> </a:t>
            </a:r>
            <a:r>
              <a:rPr lang="ar-IQ" dirty="0" err="1"/>
              <a:t>أﻏدق</a:t>
            </a:r>
            <a:r>
              <a:rPr lang="ar-IQ" dirty="0"/>
              <a:t> </a:t>
            </a:r>
            <a:r>
              <a:rPr lang="ar-IQ" dirty="0" err="1"/>
              <a:t>اﻟﺣب</a:t>
            </a:r>
            <a:r>
              <a:rPr lang="ar-IQ" dirty="0"/>
              <a:t> </a:t>
            </a:r>
            <a:r>
              <a:rPr lang="ar-IQ" dirty="0" err="1"/>
              <a:t>واﻟﺣﻧﺎن</a:t>
            </a:r>
            <a:r>
              <a:rPr lang="ar-IQ" dirty="0"/>
              <a:t> </a:t>
            </a:r>
            <a:r>
              <a:rPr lang="ar-IQ" dirty="0" err="1"/>
              <a:t>ﻋﻠﯾﮫ</a:t>
            </a:r>
            <a:r>
              <a:rPr lang="ar-IQ" dirty="0"/>
              <a:t> </a:t>
            </a:r>
            <a:r>
              <a:rPr lang="ar-IQ" dirty="0" err="1"/>
              <a:t>اﻷﻣر</a:t>
            </a:r>
            <a:r>
              <a:rPr lang="ar-IQ" dirty="0"/>
              <a:t> </a:t>
            </a:r>
            <a:r>
              <a:rPr lang="ar-IQ" dirty="0" err="1"/>
              <a:t>اﻟذي</a:t>
            </a:r>
            <a:r>
              <a:rPr lang="ar-IQ" dirty="0"/>
              <a:t> </a:t>
            </a:r>
            <a:r>
              <a:rPr lang="ar-IQ" dirty="0" err="1"/>
              <a:t>رﻓض</a:t>
            </a:r>
            <a:r>
              <a:rPr lang="ar-IQ" dirty="0"/>
              <a:t> </a:t>
            </a:r>
            <a:r>
              <a:rPr lang="ar-IQ" dirty="0" err="1"/>
              <a:t>ﻣن</a:t>
            </a:r>
            <a:r>
              <a:rPr lang="ar-IQ" dirty="0"/>
              <a:t> </a:t>
            </a:r>
            <a:r>
              <a:rPr lang="ar-IQ" dirty="0" err="1"/>
              <a:t>ﻗﺑل</a:t>
            </a:r>
            <a:r>
              <a:rPr lang="ar-IQ" dirty="0"/>
              <a:t> </a:t>
            </a:r>
            <a:r>
              <a:rPr lang="ar-IQ" dirty="0" err="1"/>
              <a:t>إﺧوﺗﮫ</a:t>
            </a:r>
            <a:r>
              <a:rPr lang="ar-IQ" dirty="0"/>
              <a:t> </a:t>
            </a:r>
            <a:r>
              <a:rPr lang="ar-IQ" dirty="0" err="1"/>
              <a:t>ﻓﻛﺑرت</a:t>
            </a:r>
            <a:r>
              <a:rPr lang="ar-IQ" dirty="0"/>
              <a:t> </a:t>
            </a:r>
            <a:r>
              <a:rPr lang="ar-IQ" dirty="0" err="1"/>
              <a:t>اﻷﺣﻘﺎد</a:t>
            </a:r>
            <a:r>
              <a:rPr lang="ar-IQ" dirty="0"/>
              <a:t> </a:t>
            </a:r>
            <a:r>
              <a:rPr lang="ar-IQ" dirty="0" err="1"/>
              <a:t>ﻓﻲ</a:t>
            </a:r>
            <a:r>
              <a:rPr lang="ar-IQ" dirty="0"/>
              <a:t> </a:t>
            </a:r>
            <a:r>
              <a:rPr lang="ar-IQ" dirty="0" err="1"/>
              <a:t>ﻗﻠوﺑﮭم</a:t>
            </a:r>
            <a:r>
              <a:rPr lang="ar-IQ" dirty="0"/>
              <a:t> </a:t>
            </a:r>
            <a:r>
              <a:rPr lang="ar-IQ" dirty="0" err="1"/>
              <a:t>وﺗﺿﺧﻣت</a:t>
            </a:r>
            <a:r>
              <a:rPr lang="ar-IQ" dirty="0"/>
              <a:t> </a:t>
            </a:r>
            <a:r>
              <a:rPr lang="ar-IQ" dirty="0" err="1"/>
              <a:t>ﺣﺗﻰ</a:t>
            </a:r>
            <a:r>
              <a:rPr lang="ar-IQ" dirty="0"/>
              <a:t> </a:t>
            </a:r>
            <a:r>
              <a:rPr lang="ar-IQ" dirty="0" err="1"/>
              <a:t>ﺑﯾﺗوا</a:t>
            </a:r>
            <a:r>
              <a:rPr lang="ar-IQ" dirty="0"/>
              <a:t> </a:t>
            </a:r>
            <a:r>
              <a:rPr lang="ar-IQ" dirty="0" err="1"/>
              <a:t>اﻟﻧﯾﺔ</a:t>
            </a:r>
            <a:r>
              <a:rPr lang="ar-IQ" dirty="0"/>
              <a:t> </a:t>
            </a:r>
            <a:r>
              <a:rPr lang="ar-IQ" dirty="0" err="1"/>
              <a:t>ﻟﻠﺧﻼص</a:t>
            </a:r>
            <a:r>
              <a:rPr lang="ar-IQ" dirty="0"/>
              <a:t> </a:t>
            </a:r>
            <a:r>
              <a:rPr lang="ar-IQ" dirty="0" err="1"/>
              <a:t>ﻣﻧﮫ</a:t>
            </a:r>
            <a:r>
              <a:rPr lang="ar-IQ" dirty="0"/>
              <a:t> </a:t>
            </a:r>
            <a:r>
              <a:rPr lang="ar-IQ" dirty="0" err="1"/>
              <a:t>ﻣن</a:t>
            </a:r>
            <a:r>
              <a:rPr lang="ar-IQ" dirty="0"/>
              <a:t> أجل أن </a:t>
            </a:r>
            <a:r>
              <a:rPr lang="ar-IQ" dirty="0" err="1"/>
              <a:t>ﯾﺣظوا</a:t>
            </a:r>
            <a:r>
              <a:rPr lang="ar-IQ" dirty="0"/>
              <a:t> </a:t>
            </a:r>
            <a:r>
              <a:rPr lang="ar-IQ" dirty="0" err="1"/>
              <a:t>ﺑﺣﻧﺎن</a:t>
            </a:r>
            <a:r>
              <a:rPr lang="ar-IQ" dirty="0"/>
              <a:t> </a:t>
            </a:r>
            <a:r>
              <a:rPr lang="ar-IQ" dirty="0" err="1"/>
              <a:t>اﻷب</a:t>
            </a:r>
            <a:r>
              <a:rPr lang="ar-IQ" dirty="0"/>
              <a:t> </a:t>
            </a:r>
            <a:r>
              <a:rPr lang="ar-IQ" dirty="0" err="1"/>
              <a:t>وﻋطﻔﮫ</a:t>
            </a:r>
            <a:r>
              <a:rPr lang="ar-IQ" dirty="0"/>
              <a:t> </a:t>
            </a:r>
            <a:r>
              <a:rPr lang="ar-IQ" dirty="0" err="1"/>
              <a:t>ﻛﻣﺎ</a:t>
            </a:r>
            <a:r>
              <a:rPr lang="ar-IQ" dirty="0"/>
              <a:t> </a:t>
            </a:r>
            <a:r>
              <a:rPr lang="ar-IQ" dirty="0" err="1"/>
              <a:t>ﻓﻲ</a:t>
            </a:r>
            <a:r>
              <a:rPr lang="ar-IQ" dirty="0"/>
              <a:t> </a:t>
            </a:r>
            <a:r>
              <a:rPr lang="ar-IQ" dirty="0" err="1"/>
              <a:t>ﻗوﻟﮫ</a:t>
            </a:r>
            <a:r>
              <a:rPr lang="ar-IQ" dirty="0"/>
              <a:t> </a:t>
            </a:r>
            <a:r>
              <a:rPr lang="ar-IQ" dirty="0" err="1"/>
              <a:t>ﺗﻌﺎﻟﻰ</a:t>
            </a:r>
            <a:r>
              <a:rPr lang="ar-IQ" dirty="0"/>
              <a:t> </a:t>
            </a:r>
            <a:r>
              <a:rPr lang="ar-IQ" dirty="0" smtClean="0"/>
              <a:t>(إذ قالوا ليوسف </a:t>
            </a:r>
            <a:r>
              <a:rPr lang="ar-IQ" dirty="0" err="1" smtClean="0"/>
              <a:t>وأ×وه</a:t>
            </a:r>
            <a:r>
              <a:rPr lang="ar-IQ" dirty="0" smtClean="0"/>
              <a:t> أحب إلى أبينا منا ونحن عصبة إن أبانا لفي ضلال مبين ، أُقتلوا يوسف أو اطرحوه أرضا يخلو لكم وجه أبيكم وتكونوا من بعده قوما صالحين) </a:t>
            </a:r>
            <a:r>
              <a:rPr lang="ar-IQ" dirty="0" err="1"/>
              <a:t>فاﻵﺑﺎء</a:t>
            </a:r>
            <a:r>
              <a:rPr lang="ar-IQ" dirty="0"/>
              <a:t> </a:t>
            </a:r>
            <a:r>
              <a:rPr lang="ar-IQ" dirty="0" err="1"/>
              <a:t>ﻋﻠﯾﮭم</a:t>
            </a:r>
            <a:r>
              <a:rPr lang="ar-IQ" dirty="0"/>
              <a:t> أن </a:t>
            </a:r>
            <a:r>
              <a:rPr lang="ar-IQ" dirty="0" err="1"/>
              <a:t>ﯾﻌدﻟوا</a:t>
            </a:r>
            <a:r>
              <a:rPr lang="ar-IQ" dirty="0"/>
              <a:t> </a:t>
            </a:r>
            <a:r>
              <a:rPr lang="ar-IQ" dirty="0" err="1"/>
              <a:t>ﺑﯾن</a:t>
            </a:r>
            <a:r>
              <a:rPr lang="ar-IQ" dirty="0"/>
              <a:t> </a:t>
            </a:r>
            <a:r>
              <a:rPr lang="ar-IQ" dirty="0" err="1"/>
              <a:t>أﺑﻧﺎﺋﮭم</a:t>
            </a:r>
            <a:r>
              <a:rPr lang="ar-IQ" dirty="0"/>
              <a:t> </a:t>
            </a:r>
            <a:r>
              <a:rPr lang="ar-IQ" dirty="0" err="1"/>
              <a:t>ﻓﻲ</a:t>
            </a:r>
            <a:r>
              <a:rPr lang="ar-IQ" dirty="0"/>
              <a:t>  </a:t>
            </a:r>
            <a:r>
              <a:rPr lang="ar-IQ" dirty="0" err="1"/>
              <a:t>ﻛل</a:t>
            </a:r>
            <a:r>
              <a:rPr lang="ar-IQ" dirty="0"/>
              <a:t> </a:t>
            </a:r>
            <a:r>
              <a:rPr lang="ar-IQ" dirty="0" err="1"/>
              <a:t>ﺷﻲء</a:t>
            </a:r>
            <a:r>
              <a:rPr lang="ar-IQ" dirty="0"/>
              <a:t> </a:t>
            </a:r>
            <a:r>
              <a:rPr lang="ar-IQ" dirty="0" err="1"/>
              <a:t>ﺑدءا</a:t>
            </a:r>
            <a:r>
              <a:rPr lang="ar-IQ" dirty="0"/>
              <a:t> </a:t>
            </a:r>
            <a:r>
              <a:rPr lang="ar-IQ" dirty="0" err="1"/>
              <a:t>ﺑﺎﻟﻌطف</a:t>
            </a:r>
            <a:r>
              <a:rPr lang="ar-IQ" dirty="0"/>
              <a:t> </a:t>
            </a:r>
            <a:r>
              <a:rPr lang="ar-IQ" dirty="0" err="1"/>
              <a:t>واﻟﺣﻧﺎن</a:t>
            </a:r>
            <a:r>
              <a:rPr lang="ar-IQ" dirty="0"/>
              <a:t> </a:t>
            </a:r>
            <a:r>
              <a:rPr lang="ar-IQ" dirty="0" err="1"/>
              <a:t>وإﻧﺗﮭﺎء</a:t>
            </a:r>
            <a:r>
              <a:rPr lang="ar-IQ" dirty="0"/>
              <a:t> </a:t>
            </a:r>
            <a:r>
              <a:rPr lang="ar-IQ" dirty="0" err="1"/>
              <a:t>ﺑﺎﻟﻣﯾراث</a:t>
            </a:r>
            <a:r>
              <a:rPr lang="ar-IQ" dirty="0"/>
              <a:t> </a:t>
            </a:r>
            <a:r>
              <a:rPr lang="ar-IQ" dirty="0" err="1"/>
              <a:t>اﻟﺷرﻋﻲ</a:t>
            </a:r>
            <a:r>
              <a:rPr lang="ar-IQ" dirty="0"/>
              <a:t> </a:t>
            </a:r>
            <a:r>
              <a:rPr lang="ar-IQ" dirty="0" err="1"/>
              <a:t>ﻓﻼ</a:t>
            </a:r>
            <a:r>
              <a:rPr lang="ar-IQ" dirty="0"/>
              <a:t> </a:t>
            </a:r>
            <a:r>
              <a:rPr lang="ar-IQ" dirty="0" err="1"/>
              <a:t>ﯾوﺻﻲ</a:t>
            </a:r>
            <a:r>
              <a:rPr lang="ar-IQ" dirty="0"/>
              <a:t> </a:t>
            </a:r>
            <a:r>
              <a:rPr lang="ar-IQ" dirty="0" err="1"/>
              <a:t>اﻷب</a:t>
            </a:r>
            <a:r>
              <a:rPr lang="ar-IQ" dirty="0"/>
              <a:t> </a:t>
            </a:r>
            <a:r>
              <a:rPr lang="ar-IQ" dirty="0" err="1"/>
              <a:t>ﺑﺗﻣﯾﯾز</a:t>
            </a:r>
            <a:r>
              <a:rPr lang="ar-IQ" dirty="0"/>
              <a:t> </a:t>
            </a:r>
            <a:r>
              <a:rPr lang="ar-IQ" dirty="0" err="1"/>
              <a:t>أﺣدھم</a:t>
            </a:r>
            <a:r>
              <a:rPr lang="ar-IQ" dirty="0"/>
              <a:t> </a:t>
            </a:r>
            <a:r>
              <a:rPr lang="ar-IQ" dirty="0" err="1"/>
              <a:t>ﻋﻠﻰ</a:t>
            </a:r>
            <a:r>
              <a:rPr lang="ar-IQ" dirty="0"/>
              <a:t> </a:t>
            </a:r>
            <a:r>
              <a:rPr lang="ar-IQ" dirty="0" err="1"/>
              <a:t>اﻵﺧر</a:t>
            </a:r>
            <a:r>
              <a:rPr lang="ar-IQ" dirty="0"/>
              <a:t> </a:t>
            </a:r>
            <a:r>
              <a:rPr lang="ar-IQ" dirty="0" err="1"/>
              <a:t>ﻣﺎداﻣوا</a:t>
            </a:r>
            <a:r>
              <a:rPr lang="ar-IQ" dirty="0"/>
              <a:t> </a:t>
            </a:r>
            <a:r>
              <a:rPr lang="ar-IQ" dirty="0" err="1"/>
              <a:t>ﺟﻣﯾﻌﺎ</a:t>
            </a:r>
            <a:r>
              <a:rPr lang="ar-IQ" dirty="0"/>
              <a:t> </a:t>
            </a:r>
            <a:r>
              <a:rPr lang="ar-IQ" dirty="0" err="1"/>
              <a:t>ﻗد</a:t>
            </a:r>
            <a:r>
              <a:rPr lang="ar-IQ" dirty="0"/>
              <a:t> </a:t>
            </a:r>
            <a:r>
              <a:rPr lang="ar-IQ" dirty="0" err="1"/>
              <a:t>ﺗﻠﻘوا</a:t>
            </a:r>
            <a:r>
              <a:rPr lang="ar-IQ" dirty="0"/>
              <a:t> </a:t>
            </a:r>
            <a:r>
              <a:rPr lang="ar-IQ" dirty="0" err="1"/>
              <a:t>ﻧﻔس</a:t>
            </a:r>
            <a:r>
              <a:rPr lang="ar-IQ" dirty="0"/>
              <a:t> </a:t>
            </a:r>
            <a:r>
              <a:rPr lang="ar-IQ" dirty="0" err="1"/>
              <a:t>اﻟرﻋﺎﯾﺔ</a:t>
            </a:r>
            <a:r>
              <a:rPr lang="ar-IQ" dirty="0"/>
              <a:t> </a:t>
            </a:r>
            <a:r>
              <a:rPr lang="ar-IQ" dirty="0" err="1"/>
              <a:t>واﻟﻌﻧﺎﯾﺔ</a:t>
            </a:r>
            <a:r>
              <a:rPr lang="ar-IQ" dirty="0"/>
              <a:t> </a:t>
            </a:r>
            <a:r>
              <a:rPr lang="ar-IQ" dirty="0" err="1"/>
              <a:t>وھو</a:t>
            </a:r>
            <a:r>
              <a:rPr lang="ar-IQ" dirty="0"/>
              <a:t> </a:t>
            </a:r>
            <a:r>
              <a:rPr lang="ar-IQ" dirty="0" err="1"/>
              <a:t>اﻟﻣﺳﺎواة</a:t>
            </a:r>
            <a:r>
              <a:rPr lang="ar-IQ" dirty="0"/>
              <a:t> </a:t>
            </a:r>
            <a:r>
              <a:rPr lang="ar-IQ" dirty="0" err="1"/>
              <a:t>ﻓﻲ</a:t>
            </a:r>
            <a:r>
              <a:rPr lang="ar-IQ" dirty="0"/>
              <a:t> </a:t>
            </a:r>
            <a:r>
              <a:rPr lang="ar-IQ" dirty="0" err="1"/>
              <a:t>اﻹﺻﻐﺎء</a:t>
            </a:r>
            <a:r>
              <a:rPr lang="ar-IQ" dirty="0"/>
              <a:t> </a:t>
            </a:r>
            <a:r>
              <a:rPr lang="ar-IQ" dirty="0" err="1"/>
              <a:t>واﻻﺳﺗﻣﺎع</a:t>
            </a:r>
            <a:r>
              <a:rPr lang="ar-IQ" dirty="0"/>
              <a:t> </a:t>
            </a:r>
            <a:r>
              <a:rPr lang="ar-IQ" dirty="0" err="1"/>
              <a:t>ﻓﯾﻣﻛن</a:t>
            </a:r>
            <a:r>
              <a:rPr lang="ar-IQ" dirty="0"/>
              <a:t> </a:t>
            </a:r>
            <a:r>
              <a:rPr lang="ar-IQ" dirty="0" err="1"/>
              <a:t>ﺗﺧﺻﯾص</a:t>
            </a:r>
            <a:r>
              <a:rPr lang="ar-IQ" dirty="0"/>
              <a:t> </a:t>
            </a:r>
            <a:r>
              <a:rPr lang="ar-IQ" dirty="0" err="1"/>
              <a:t>ﻣدة</a:t>
            </a:r>
            <a:r>
              <a:rPr lang="ar-IQ" dirty="0"/>
              <a:t> </a:t>
            </a:r>
            <a:r>
              <a:rPr lang="ar-IQ" dirty="0" err="1"/>
              <a:t>ﻛﺎﻓﯾﺔ</a:t>
            </a:r>
            <a:r>
              <a:rPr lang="ar-IQ" dirty="0"/>
              <a:t> </a:t>
            </a:r>
            <a:r>
              <a:rPr lang="ar-IQ" dirty="0" err="1"/>
              <a:t>ﻟﻛل</a:t>
            </a:r>
            <a:r>
              <a:rPr lang="ar-IQ" dirty="0"/>
              <a:t> </a:t>
            </a:r>
            <a:r>
              <a:rPr lang="ar-IQ" dirty="0" err="1"/>
              <a:t>إﺑن</a:t>
            </a:r>
            <a:r>
              <a:rPr lang="ar-IQ" dirty="0"/>
              <a:t> </a:t>
            </a:r>
            <a:r>
              <a:rPr lang="ar-IQ" dirty="0" err="1"/>
              <a:t>ﻣﺎ</a:t>
            </a:r>
            <a:r>
              <a:rPr lang="ar-IQ" dirty="0"/>
              <a:t> </a:t>
            </a:r>
            <a:r>
              <a:rPr lang="ar-IQ" dirty="0" err="1"/>
              <a:t>ﺑﯾن</a:t>
            </a:r>
            <a:r>
              <a:rPr lang="ar-IQ" dirty="0"/>
              <a:t> </a:t>
            </a:r>
            <a:r>
              <a:rPr lang="ar-IQ" dirty="0" err="1"/>
              <a:t>ﻓﺗرة</a:t>
            </a:r>
            <a:r>
              <a:rPr lang="ar-IQ" dirty="0"/>
              <a:t> </a:t>
            </a:r>
            <a:r>
              <a:rPr lang="ar-IQ" dirty="0" err="1"/>
              <a:t>وأﺧرى</a:t>
            </a:r>
            <a:r>
              <a:rPr lang="ar-IQ" dirty="0"/>
              <a:t> </a:t>
            </a:r>
            <a:r>
              <a:rPr lang="ar-IQ" dirty="0" err="1"/>
              <a:t>ﻛل</a:t>
            </a:r>
            <a:r>
              <a:rPr lang="ar-IQ" dirty="0"/>
              <a:t> </a:t>
            </a:r>
            <a:r>
              <a:rPr lang="ar-IQ" dirty="0" err="1"/>
              <a:t>ﺛﻼﺛﺔ</a:t>
            </a:r>
            <a:r>
              <a:rPr lang="ar-IQ" dirty="0"/>
              <a:t> </a:t>
            </a:r>
            <a:r>
              <a:rPr lang="ar-IQ" dirty="0" err="1"/>
              <a:t>أﯾﺎم</a:t>
            </a:r>
            <a:r>
              <a:rPr lang="ar-IQ" dirty="0"/>
              <a:t> أو </a:t>
            </a:r>
            <a:r>
              <a:rPr lang="ar-IQ" dirty="0" err="1"/>
              <a:t>ﻛل</a:t>
            </a:r>
            <a:r>
              <a:rPr lang="ar-IQ" dirty="0"/>
              <a:t> </a:t>
            </a:r>
            <a:r>
              <a:rPr lang="ar-IQ" dirty="0" err="1"/>
              <a:t>ﻧﮭﺎﯾﺔ</a:t>
            </a:r>
            <a:r>
              <a:rPr lang="ar-IQ" dirty="0"/>
              <a:t> </a:t>
            </a:r>
            <a:r>
              <a:rPr lang="ar-IQ" dirty="0" err="1"/>
              <a:t>أﺳﺑوع</a:t>
            </a:r>
            <a:r>
              <a:rPr lang="ar-IQ" dirty="0"/>
              <a:t> </a:t>
            </a:r>
            <a:r>
              <a:rPr lang="ar-IQ" dirty="0" err="1"/>
              <a:t>وﻛﻠﻣﺎ</a:t>
            </a:r>
            <a:r>
              <a:rPr lang="ar-IQ" dirty="0"/>
              <a:t> زادت </a:t>
            </a:r>
            <a:r>
              <a:rPr lang="ar-IQ" dirty="0" err="1"/>
              <a:t>ﻣدة</a:t>
            </a:r>
            <a:r>
              <a:rPr lang="ar-IQ" dirty="0"/>
              <a:t> </a:t>
            </a:r>
            <a:r>
              <a:rPr lang="ar-IQ" dirty="0" err="1"/>
              <a:t>ھذا</a:t>
            </a:r>
            <a:r>
              <a:rPr lang="ar-IQ" dirty="0"/>
              <a:t> </a:t>
            </a:r>
            <a:r>
              <a:rPr lang="ar-IQ" dirty="0" err="1"/>
              <a:t>اﻟﻠﻘﺎء</a:t>
            </a:r>
            <a:r>
              <a:rPr lang="ar-IQ" dirty="0"/>
              <a:t> أي </a:t>
            </a:r>
            <a:r>
              <a:rPr lang="ar-IQ" dirty="0" err="1"/>
              <a:t>ﻟﻘﺎء</a:t>
            </a:r>
            <a:r>
              <a:rPr lang="ar-IQ" dirty="0"/>
              <a:t> </a:t>
            </a:r>
            <a:r>
              <a:rPr lang="ar-IQ" dirty="0" err="1"/>
              <a:t>اﻷﺣﺎدﯾث</a:t>
            </a:r>
            <a:r>
              <a:rPr lang="ar-IQ" dirty="0"/>
              <a:t> </a:t>
            </a:r>
            <a:r>
              <a:rPr lang="ar-IQ" dirty="0" err="1"/>
              <a:t>اﻟﺧﺎﺻﺔ</a:t>
            </a:r>
            <a:r>
              <a:rPr lang="ar-IQ" dirty="0"/>
              <a:t> </a:t>
            </a:r>
            <a:r>
              <a:rPr lang="ar-IQ" dirty="0" err="1"/>
              <a:t>ﻛﻠﻣﺎ</a:t>
            </a:r>
            <a:r>
              <a:rPr lang="ar-IQ" dirty="0"/>
              <a:t> </a:t>
            </a:r>
            <a:r>
              <a:rPr lang="ar-IQ" dirty="0" err="1"/>
              <a:t>ﻛﺎن</a:t>
            </a:r>
            <a:r>
              <a:rPr lang="ar-IQ" dirty="0"/>
              <a:t> </a:t>
            </a:r>
            <a:r>
              <a:rPr lang="ar-IQ" dirty="0" err="1"/>
              <a:t>ذﻟك</a:t>
            </a:r>
            <a:r>
              <a:rPr lang="ar-IQ" dirty="0"/>
              <a:t> </a:t>
            </a:r>
            <a:r>
              <a:rPr lang="ar-IQ" dirty="0" err="1"/>
              <a:t>أﻓﺿل</a:t>
            </a:r>
            <a:r>
              <a:rPr lang="ar-IQ" dirty="0"/>
              <a:t> ، </a:t>
            </a:r>
            <a:r>
              <a:rPr lang="ar-IQ" dirty="0" err="1"/>
              <a:t>ﻛﻣﺎ</a:t>
            </a:r>
            <a:r>
              <a:rPr lang="ar-IQ" dirty="0"/>
              <a:t> </a:t>
            </a:r>
            <a:r>
              <a:rPr lang="ar-IQ" dirty="0" err="1"/>
              <a:t>ﯾﻣﻛن</a:t>
            </a:r>
            <a:r>
              <a:rPr lang="ar-IQ" dirty="0"/>
              <a:t> أن </a:t>
            </a:r>
            <a:r>
              <a:rPr lang="ar-IQ" dirty="0" err="1"/>
              <a:t>ﯾﻔﺿﻲ</a:t>
            </a:r>
            <a:r>
              <a:rPr lang="ar-IQ" dirty="0"/>
              <a:t> </a:t>
            </a:r>
            <a:r>
              <a:rPr lang="ar-IQ" dirty="0" err="1"/>
              <a:t>أﺣد</a:t>
            </a:r>
            <a:r>
              <a:rPr lang="ar-IQ" dirty="0"/>
              <a:t> </a:t>
            </a:r>
            <a:r>
              <a:rPr lang="ar-IQ" dirty="0" err="1"/>
              <a:t>اﻟطرﻓﯾن</a:t>
            </a:r>
            <a:r>
              <a:rPr lang="ar-IQ" dirty="0"/>
              <a:t> </a:t>
            </a:r>
            <a:r>
              <a:rPr lang="ar-IQ" dirty="0" err="1"/>
              <a:t>ﻋن</a:t>
            </a:r>
            <a:r>
              <a:rPr lang="ar-IQ" dirty="0"/>
              <a:t> </a:t>
            </a:r>
            <a:r>
              <a:rPr lang="ar-IQ" dirty="0" err="1"/>
              <a:t>أﺳرار</a:t>
            </a:r>
            <a:r>
              <a:rPr lang="ar-IQ" dirty="0"/>
              <a:t> </a:t>
            </a:r>
            <a:r>
              <a:rPr lang="ar-IQ" dirty="0" err="1"/>
              <a:t>ﺧﺎﺻﺔ</a:t>
            </a:r>
            <a:r>
              <a:rPr lang="ar-IQ" dirty="0"/>
              <a:t> أو </a:t>
            </a:r>
            <a:r>
              <a:rPr lang="ar-IQ" dirty="0" err="1"/>
              <a:t>اﻟﻣﺷﺎرﻛﺔ</a:t>
            </a:r>
            <a:r>
              <a:rPr lang="ar-IQ" dirty="0"/>
              <a:t> </a:t>
            </a:r>
            <a:r>
              <a:rPr lang="ar-IQ" dirty="0" err="1"/>
              <a:t>ﻓﻲ</a:t>
            </a:r>
            <a:r>
              <a:rPr lang="ar-IQ" dirty="0"/>
              <a:t> </a:t>
            </a:r>
            <a:r>
              <a:rPr lang="ar-IQ" dirty="0" err="1"/>
              <a:t>ﻟﻌﺑﺔ</a:t>
            </a:r>
            <a:r>
              <a:rPr lang="ar-IQ" dirty="0"/>
              <a:t> </a:t>
            </a:r>
            <a:r>
              <a:rPr lang="ar-IQ" dirty="0" err="1"/>
              <a:t>ﻣﺎ</a:t>
            </a:r>
            <a:r>
              <a:rPr lang="ar-IQ" dirty="0"/>
              <a:t> ، وأن </a:t>
            </a:r>
            <a:r>
              <a:rPr lang="ar-IQ" dirty="0" err="1"/>
              <a:t>اﻻﺳﺗﻣﺎع</a:t>
            </a:r>
            <a:r>
              <a:rPr lang="ar-IQ" dirty="0"/>
              <a:t> </a:t>
            </a:r>
            <a:r>
              <a:rPr lang="ar-IQ" dirty="0" err="1"/>
              <a:t>ﻋﻠﻰ</a:t>
            </a:r>
            <a:r>
              <a:rPr lang="ar-IQ" dirty="0"/>
              <a:t> </a:t>
            </a:r>
            <a:r>
              <a:rPr lang="ar-IQ" dirty="0" err="1"/>
              <a:t>ﺟﺎﻧب</a:t>
            </a:r>
            <a:r>
              <a:rPr lang="ar-IQ" dirty="0"/>
              <a:t> </a:t>
            </a:r>
            <a:r>
              <a:rPr lang="ar-IQ" dirty="0" err="1"/>
              <a:t>ﻛﺑﯾر</a:t>
            </a:r>
            <a:r>
              <a:rPr lang="ar-IQ" dirty="0"/>
              <a:t> </a:t>
            </a:r>
            <a:r>
              <a:rPr lang="ar-IQ" dirty="0" err="1"/>
              <a:t>ﻣن</a:t>
            </a:r>
            <a:r>
              <a:rPr lang="ar-IQ" dirty="0"/>
              <a:t> </a:t>
            </a:r>
            <a:r>
              <a:rPr lang="ar-IQ" dirty="0" err="1"/>
              <a:t>اﻷھﻣﯾﺔ</a:t>
            </a:r>
            <a:r>
              <a:rPr lang="ar-IQ" dirty="0"/>
              <a:t> إذ </a:t>
            </a:r>
            <a:r>
              <a:rPr lang="ar-IQ" dirty="0" err="1"/>
              <a:t>ﻣن</a:t>
            </a:r>
            <a:r>
              <a:rPr lang="ar-IQ" dirty="0"/>
              <a:t> </a:t>
            </a:r>
            <a:r>
              <a:rPr lang="ar-IQ" dirty="0" err="1"/>
              <a:t>اﻟﺿروري</a:t>
            </a:r>
            <a:r>
              <a:rPr lang="ar-IQ" dirty="0"/>
              <a:t> أن </a:t>
            </a:r>
            <a:r>
              <a:rPr lang="ar-IQ" dirty="0" err="1"/>
              <a:t>ﯾﺷﻌرا</a:t>
            </a:r>
            <a:r>
              <a:rPr lang="ar-IQ" dirty="0"/>
              <a:t> الابناء بأن هناك وقتا مخصصا </a:t>
            </a:r>
            <a:r>
              <a:rPr lang="ar-IQ" dirty="0" err="1"/>
              <a:t>ﻟﻛل</a:t>
            </a:r>
            <a:r>
              <a:rPr lang="ar-IQ" dirty="0"/>
              <a:t> </a:t>
            </a:r>
            <a:r>
              <a:rPr lang="ar-IQ" dirty="0" err="1"/>
              <a:t>ﻣﻧﮭم</a:t>
            </a:r>
            <a:r>
              <a:rPr lang="ar-IQ" dirty="0"/>
              <a:t> </a:t>
            </a:r>
            <a:r>
              <a:rPr lang="ar-IQ" dirty="0" err="1"/>
              <a:t>ﺗﺣﺗرم</a:t>
            </a:r>
            <a:r>
              <a:rPr lang="ar-IQ" dirty="0"/>
              <a:t> </a:t>
            </a:r>
            <a:r>
              <a:rPr lang="ar-IQ" dirty="0" err="1"/>
              <a:t>ﻓﯾﮫ</a:t>
            </a:r>
            <a:r>
              <a:rPr lang="ar-IQ" dirty="0"/>
              <a:t> </a:t>
            </a:r>
            <a:r>
              <a:rPr lang="ar-IQ" dirty="0" err="1"/>
              <a:t>ﺧﺻوﺻﯾﺗﮭم</a:t>
            </a:r>
            <a:r>
              <a:rPr lang="ar-IQ" dirty="0"/>
              <a:t> ، </a:t>
            </a:r>
            <a:r>
              <a:rPr lang="ar-IQ" dirty="0" err="1"/>
              <a:t>وﻻﺷك</a:t>
            </a:r>
            <a:r>
              <a:rPr lang="ar-IQ" dirty="0"/>
              <a:t> أن </a:t>
            </a:r>
            <a:r>
              <a:rPr lang="ar-IQ" dirty="0" err="1"/>
              <a:t>ﻛﻼ</a:t>
            </a:r>
            <a:r>
              <a:rPr lang="ar-IQ" dirty="0"/>
              <a:t> من </a:t>
            </a:r>
            <a:r>
              <a:rPr lang="ar-IQ" dirty="0" err="1"/>
              <a:t>اﻟواﻟدﯾن</a:t>
            </a:r>
            <a:r>
              <a:rPr lang="ar-IQ" dirty="0"/>
              <a:t> </a:t>
            </a:r>
            <a:r>
              <a:rPr lang="ar-IQ" dirty="0" err="1"/>
              <a:t>ﺳﯾﺟدون</a:t>
            </a:r>
            <a:r>
              <a:rPr lang="ar-IQ" dirty="0"/>
              <a:t> </a:t>
            </a:r>
            <a:r>
              <a:rPr lang="ar-IQ" dirty="0" err="1"/>
              <a:t>اﻟﺛﻣﺎر</a:t>
            </a:r>
            <a:r>
              <a:rPr lang="ar-IQ" dirty="0"/>
              <a:t> واضحة على نفسية </a:t>
            </a:r>
            <a:r>
              <a:rPr lang="ar-IQ" dirty="0" err="1"/>
              <a:t>أﺑﻧﺎئهم</a:t>
            </a:r>
            <a:r>
              <a:rPr lang="ar-IQ" dirty="0"/>
              <a:t> </a:t>
            </a:r>
            <a:r>
              <a:rPr lang="ar-IQ" dirty="0" err="1"/>
              <a:t>ﻋﻧدﻣﺎ</a:t>
            </a:r>
            <a:r>
              <a:rPr lang="ar-IQ" dirty="0"/>
              <a:t> </a:t>
            </a:r>
            <a:r>
              <a:rPr lang="ar-IQ" dirty="0" err="1"/>
              <a:t>ﯾﻘوﻣون</a:t>
            </a:r>
            <a:r>
              <a:rPr lang="ar-IQ" dirty="0"/>
              <a:t> </a:t>
            </a:r>
            <a:r>
              <a:rPr lang="ar-IQ" dirty="0" err="1"/>
              <a:t>ﺑﺗﻧﻔﯾذ</a:t>
            </a:r>
            <a:r>
              <a:rPr lang="ar-IQ" dirty="0"/>
              <a:t> </a:t>
            </a:r>
            <a:r>
              <a:rPr lang="ar-IQ" dirty="0" err="1"/>
              <a:t>ھذه</a:t>
            </a:r>
            <a:r>
              <a:rPr lang="ar-IQ" dirty="0"/>
              <a:t> </a:t>
            </a:r>
            <a:r>
              <a:rPr lang="ar-IQ" dirty="0" err="1"/>
              <a:t>اﻟﻔﻛرة</a:t>
            </a:r>
            <a:r>
              <a:rPr lang="ar-IQ" dirty="0"/>
              <a:t> </a:t>
            </a:r>
            <a:r>
              <a:rPr lang="ar-IQ" dirty="0" err="1"/>
              <a:t>وﯾؤﺛر</a:t>
            </a:r>
            <a:r>
              <a:rPr lang="ar-IQ" dirty="0"/>
              <a:t> </a:t>
            </a:r>
            <a:r>
              <a:rPr lang="ar-IQ" dirty="0" err="1"/>
              <a:t>أﯾﺿﺎ</a:t>
            </a:r>
            <a:r>
              <a:rPr lang="ar-IQ" dirty="0"/>
              <a:t> </a:t>
            </a:r>
            <a:r>
              <a:rPr lang="ar-IQ" dirty="0" err="1"/>
              <a:t>ﻋﻠﻰ</a:t>
            </a:r>
            <a:r>
              <a:rPr lang="ar-IQ" dirty="0"/>
              <a:t> </a:t>
            </a:r>
            <a:r>
              <a:rPr lang="ar-IQ" dirty="0" err="1"/>
              <a:t>ﻋﻼﻗﺗﮭم</a:t>
            </a:r>
            <a:r>
              <a:rPr lang="ar-IQ" dirty="0"/>
              <a:t> </a:t>
            </a:r>
            <a:r>
              <a:rPr lang="ar-IQ" dirty="0" err="1"/>
              <a:t>وﺳﺗﻘل</a:t>
            </a:r>
            <a:r>
              <a:rPr lang="ar-IQ" dirty="0"/>
              <a:t> </a:t>
            </a:r>
            <a:r>
              <a:rPr lang="ar-IQ" dirty="0" err="1"/>
              <a:t>اﻟﺧﻼﻓﺎت</a:t>
            </a:r>
            <a:r>
              <a:rPr lang="ar-IQ" dirty="0"/>
              <a:t> </a:t>
            </a:r>
            <a:r>
              <a:rPr lang="ar-IQ" dirty="0" err="1"/>
              <a:t>واﻟﻣﺷﺎﺟرات</a:t>
            </a:r>
            <a:r>
              <a:rPr lang="ar-IQ" dirty="0"/>
              <a:t> </a:t>
            </a:r>
            <a:r>
              <a:rPr lang="ar-IQ" dirty="0" err="1"/>
              <a:t>ﺣﺗﻰ</a:t>
            </a:r>
            <a:r>
              <a:rPr lang="ar-IQ" dirty="0"/>
              <a:t> </a:t>
            </a:r>
            <a:r>
              <a:rPr lang="ar-IQ" dirty="0" err="1"/>
              <a:t>ﺛرﺛرﺗﮭم</a:t>
            </a:r>
            <a:r>
              <a:rPr lang="ar-IQ" dirty="0"/>
              <a:t> </a:t>
            </a:r>
            <a:r>
              <a:rPr lang="ar-IQ" dirty="0" err="1"/>
              <a:t>وﻛﺛرة</a:t>
            </a:r>
            <a:r>
              <a:rPr lang="ar-IQ" dirty="0"/>
              <a:t> </a:t>
            </a:r>
            <a:r>
              <a:rPr lang="ar-IQ" dirty="0" err="1"/>
              <a:t>ﻛﻼﻣﮭم</a:t>
            </a:r>
            <a:r>
              <a:rPr lang="ar-IQ" dirty="0"/>
              <a:t> </a:t>
            </a:r>
            <a:r>
              <a:rPr lang="ar-IQ" dirty="0" err="1"/>
              <a:t>ﻟﻠﻔت</a:t>
            </a:r>
            <a:r>
              <a:rPr lang="ar-IQ" dirty="0"/>
              <a:t> </a:t>
            </a:r>
            <a:r>
              <a:rPr lang="ar-IQ" dirty="0" err="1"/>
              <a:t>اﻟﻧظر</a:t>
            </a:r>
            <a:r>
              <a:rPr lang="ar-IQ" dirty="0"/>
              <a:t> </a:t>
            </a:r>
            <a:r>
              <a:rPr lang="ar-IQ" dirty="0" err="1"/>
              <a:t>وﺟﻠب</a:t>
            </a:r>
            <a:r>
              <a:rPr lang="ar-IQ" dirty="0"/>
              <a:t> </a:t>
            </a:r>
            <a:r>
              <a:rPr lang="ar-IQ" dirty="0" err="1"/>
              <a:t>اﻹھﺗﻣﺎم</a:t>
            </a:r>
            <a:r>
              <a:rPr lang="ar-IQ" dirty="0"/>
              <a:t> </a:t>
            </a:r>
            <a:r>
              <a:rPr lang="ar-IQ" dirty="0" err="1"/>
              <a:t>ﺳﺗﻘل</a:t>
            </a:r>
            <a:r>
              <a:rPr lang="ar-IQ" dirty="0"/>
              <a:t> </a:t>
            </a:r>
            <a:r>
              <a:rPr lang="ar-IQ" dirty="0" err="1"/>
              <a:t>أﯾﺿﺎ</a:t>
            </a:r>
            <a:r>
              <a:rPr lang="ar-IQ" dirty="0"/>
              <a:t> </a:t>
            </a:r>
            <a:r>
              <a:rPr lang="ar-IQ" dirty="0" err="1"/>
              <a:t>إﺿﺎﻓﺔ</a:t>
            </a:r>
            <a:r>
              <a:rPr lang="ar-IQ" dirty="0"/>
              <a:t> </a:t>
            </a:r>
            <a:r>
              <a:rPr lang="ar-IQ" dirty="0" err="1"/>
              <a:t>إﻟﻰ</a:t>
            </a:r>
            <a:r>
              <a:rPr lang="ar-IQ" dirty="0"/>
              <a:t> </a:t>
            </a:r>
            <a:r>
              <a:rPr lang="ar-IQ" dirty="0" err="1"/>
              <a:t>ﻛل</a:t>
            </a:r>
            <a:r>
              <a:rPr lang="ar-IQ" dirty="0"/>
              <a:t> </a:t>
            </a:r>
            <a:r>
              <a:rPr lang="ar-IQ" dirty="0" err="1"/>
              <a:t>ھذا</a:t>
            </a:r>
            <a:r>
              <a:rPr lang="ar-IQ" dirty="0"/>
              <a:t> </a:t>
            </a:r>
            <a:r>
              <a:rPr lang="ar-IQ" dirty="0" err="1"/>
              <a:t>ﺳﯾﺳﺗﻣﺗﻊ</a:t>
            </a:r>
            <a:r>
              <a:rPr lang="ar-IQ" dirty="0"/>
              <a:t> </a:t>
            </a:r>
            <a:r>
              <a:rPr lang="ar-IQ" dirty="0" err="1"/>
              <a:t>اﻷﺑوان</a:t>
            </a:r>
            <a:r>
              <a:rPr lang="ar-IQ" dirty="0"/>
              <a:t> </a:t>
            </a:r>
            <a:r>
              <a:rPr lang="ar-IQ" dirty="0" err="1"/>
              <a:t>ﺑﺎﻟﻧظر</a:t>
            </a:r>
            <a:r>
              <a:rPr lang="ar-IQ" dirty="0"/>
              <a:t> </a:t>
            </a:r>
            <a:r>
              <a:rPr lang="ar-IQ" dirty="0" err="1"/>
              <a:t>إﻟﻰ</a:t>
            </a:r>
            <a:r>
              <a:rPr lang="ar-IQ" dirty="0"/>
              <a:t> </a:t>
            </a:r>
            <a:r>
              <a:rPr lang="ar-IQ" dirty="0" err="1"/>
              <a:t>ﺛﻘﺔ</a:t>
            </a:r>
            <a:r>
              <a:rPr lang="ar-IQ" dirty="0"/>
              <a:t> </a:t>
            </a:r>
            <a:r>
              <a:rPr lang="ar-IQ" dirty="0" err="1"/>
              <a:t>أﺑﻧﺎﺋﮭم</a:t>
            </a:r>
            <a:r>
              <a:rPr lang="ar-IQ" dirty="0"/>
              <a:t> </a:t>
            </a:r>
            <a:r>
              <a:rPr lang="ar-IQ" dirty="0" err="1"/>
              <a:t>ﺑﺄﻧﻔﺳﮭم</a:t>
            </a:r>
            <a:r>
              <a:rPr lang="ar-IQ" dirty="0"/>
              <a:t> </a:t>
            </a:r>
            <a:r>
              <a:rPr lang="ar-IQ" dirty="0" err="1"/>
              <a:t>ﺗﻧﻣو</a:t>
            </a:r>
            <a:r>
              <a:rPr lang="ar-IQ" dirty="0"/>
              <a:t> </a:t>
            </a:r>
            <a:r>
              <a:rPr lang="ar-IQ" dirty="0" err="1" smtClean="0"/>
              <a:t>وﺗﻘوى</a:t>
            </a:r>
            <a:r>
              <a:rPr lang="ar-IQ" dirty="0" smtClean="0"/>
              <a:t> .</a:t>
            </a:r>
            <a:endParaRPr lang="en-US" dirty="0"/>
          </a:p>
        </p:txBody>
      </p:sp>
    </p:spTree>
    <p:extLst>
      <p:ext uri="{BB962C8B-B14F-4D97-AF65-F5344CB8AC3E}">
        <p14:creationId xmlns:p14="http://schemas.microsoft.com/office/powerpoint/2010/main" val="27787154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5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070597" y="460337"/>
            <a:ext cx="8911687" cy="849848"/>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algn="ctr"/>
            <a:r>
              <a:rPr lang="ar-IQ" sz="20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أﻣور</a:t>
            </a:r>
            <a:r>
              <a:rPr lang="ar-IQ" sz="2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20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ﻋﻠﻰ</a:t>
            </a:r>
            <a:r>
              <a:rPr lang="ar-IQ" sz="2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20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اﻟواﻟدﯾن</a:t>
            </a:r>
            <a:r>
              <a:rPr lang="ar-IQ" sz="2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20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اﻟﻧظر</a:t>
            </a:r>
            <a:r>
              <a:rPr lang="ar-IQ" sz="2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20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اﻟﯾﮭﺎ</a:t>
            </a:r>
            <a:r>
              <a:rPr lang="ar-IQ" sz="2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20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ﺑﻌﯾن</a:t>
            </a:r>
            <a:r>
              <a:rPr lang="ar-IQ" sz="2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20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اﻟﻌدل</a:t>
            </a:r>
            <a:r>
              <a:rPr lang="ar-IQ" sz="2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20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واﻟﻣﺳﺎواة</a:t>
            </a:r>
            <a:r>
              <a:rPr lang="ar-IQ" sz="2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20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ﺑﯾن</a:t>
            </a:r>
            <a:r>
              <a:rPr lang="ar-IQ" sz="2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20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أﺑﻧﺎﺋﮭم</a:t>
            </a:r>
            <a:r>
              <a:rPr lang="ar-IQ" sz="2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endParaRPr lang="en-US" sz="2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89212" y="982638"/>
            <a:ext cx="8915400" cy="487399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
              <a:buNone/>
            </a:pPr>
            <a:r>
              <a:rPr lang="ar-IQ" dirty="0"/>
              <a:t>1</a:t>
            </a:r>
            <a:r>
              <a:rPr lang="ar-IQ" dirty="0" smtClean="0"/>
              <a:t>- </a:t>
            </a:r>
            <a:r>
              <a:rPr lang="ar-IQ" dirty="0" err="1"/>
              <a:t>ﺗوزﯾﻊ</a:t>
            </a:r>
            <a:r>
              <a:rPr lang="ar-IQ" dirty="0"/>
              <a:t> </a:t>
            </a:r>
            <a:r>
              <a:rPr lang="ar-IQ" dirty="0" err="1"/>
              <a:t>اﻟﻛﻼم</a:t>
            </a:r>
            <a:r>
              <a:rPr lang="ar-IQ" dirty="0"/>
              <a:t> </a:t>
            </a:r>
            <a:r>
              <a:rPr lang="ar-IQ" dirty="0" err="1"/>
              <a:t>واﻻﻧﺗﺑﺎه</a:t>
            </a:r>
            <a:r>
              <a:rPr lang="ar-IQ" dirty="0"/>
              <a:t> </a:t>
            </a:r>
            <a:r>
              <a:rPr lang="ar-IQ" dirty="0" err="1"/>
              <a:t>واﻻھﺗﻣﺎم</a:t>
            </a:r>
            <a:r>
              <a:rPr lang="ar-IQ" dirty="0"/>
              <a:t> </a:t>
            </a:r>
            <a:r>
              <a:rPr lang="ar-IQ" dirty="0" err="1"/>
              <a:t>ﺑﺎﻟﺟﻣﯾﻊ</a:t>
            </a:r>
            <a:r>
              <a:rPr lang="ar-IQ" dirty="0"/>
              <a:t> . </a:t>
            </a:r>
            <a:endParaRPr lang="en-US" dirty="0"/>
          </a:p>
          <a:p>
            <a:pPr marL="0" indent="0" algn="just">
              <a:buNone/>
            </a:pPr>
            <a:r>
              <a:rPr lang="ar-IQ" dirty="0"/>
              <a:t>2</a:t>
            </a:r>
            <a:r>
              <a:rPr lang="ar-IQ" dirty="0" smtClean="0"/>
              <a:t>- </a:t>
            </a:r>
            <a:r>
              <a:rPr lang="ar-IQ" dirty="0" err="1"/>
              <a:t>ﺗوزﯾﻊ</a:t>
            </a:r>
            <a:r>
              <a:rPr lang="ar-IQ" dirty="0"/>
              <a:t> </a:t>
            </a:r>
            <a:r>
              <a:rPr lang="ar-IQ" dirty="0" err="1"/>
              <a:t>اﻟﮭداﯾﺎ</a:t>
            </a:r>
            <a:r>
              <a:rPr lang="ar-IQ" dirty="0"/>
              <a:t> </a:t>
            </a:r>
            <a:r>
              <a:rPr lang="ar-IQ" dirty="0" err="1"/>
              <a:t>واﻟﻌطﺎﯾﺎ</a:t>
            </a:r>
            <a:r>
              <a:rPr lang="ar-IQ" dirty="0"/>
              <a:t> </a:t>
            </a:r>
            <a:r>
              <a:rPr lang="ar-IQ" dirty="0" err="1"/>
              <a:t>ﻋﻠﯾﮭم</a:t>
            </a:r>
            <a:r>
              <a:rPr lang="ar-IQ" dirty="0"/>
              <a:t> </a:t>
            </a:r>
            <a:r>
              <a:rPr lang="ar-IQ" dirty="0" err="1"/>
              <a:t>ﺑﺎﻟﺗﺳﺎوي</a:t>
            </a:r>
            <a:r>
              <a:rPr lang="ar-IQ" dirty="0"/>
              <a:t>. </a:t>
            </a:r>
            <a:endParaRPr lang="en-US" dirty="0"/>
          </a:p>
          <a:p>
            <a:pPr marL="0" indent="0" algn="just">
              <a:buNone/>
            </a:pPr>
            <a:r>
              <a:rPr lang="ar-IQ" dirty="0"/>
              <a:t>3</a:t>
            </a:r>
            <a:r>
              <a:rPr lang="ar-IQ" dirty="0" smtClean="0"/>
              <a:t>- </a:t>
            </a:r>
            <a:r>
              <a:rPr lang="ar-IQ" dirty="0" err="1"/>
              <a:t>إﺷراك</a:t>
            </a:r>
            <a:r>
              <a:rPr lang="ar-IQ" dirty="0"/>
              <a:t> </a:t>
            </a:r>
            <a:r>
              <a:rPr lang="ar-IQ" dirty="0" err="1"/>
              <a:t>اﻟﺟﻣﯾﻊ</a:t>
            </a:r>
            <a:r>
              <a:rPr lang="ar-IQ" dirty="0"/>
              <a:t> </a:t>
            </a:r>
            <a:r>
              <a:rPr lang="ar-IQ" dirty="0" err="1"/>
              <a:t>ﻓﻲ</a:t>
            </a:r>
            <a:r>
              <a:rPr lang="ar-IQ" dirty="0"/>
              <a:t> </a:t>
            </a:r>
            <a:r>
              <a:rPr lang="ar-IQ" dirty="0" err="1"/>
              <a:t>اﺗﺧﺎذ</a:t>
            </a:r>
            <a:r>
              <a:rPr lang="ar-IQ" dirty="0"/>
              <a:t> </a:t>
            </a:r>
            <a:r>
              <a:rPr lang="ar-IQ" dirty="0" err="1"/>
              <a:t>اﻟﻘرارات</a:t>
            </a:r>
            <a:r>
              <a:rPr lang="ar-IQ" dirty="0"/>
              <a:t> </a:t>
            </a:r>
            <a:r>
              <a:rPr lang="ar-IQ" dirty="0" err="1"/>
              <a:t>ﻣن</a:t>
            </a:r>
            <a:r>
              <a:rPr lang="ar-IQ" dirty="0"/>
              <a:t> </a:t>
            </a:r>
            <a:r>
              <a:rPr lang="ar-IQ" dirty="0" err="1"/>
              <a:t>ﺧﻼل</a:t>
            </a:r>
            <a:r>
              <a:rPr lang="ar-IQ" dirty="0"/>
              <a:t> </a:t>
            </a:r>
            <a:r>
              <a:rPr lang="ar-IQ" dirty="0" err="1"/>
              <a:t>اﺳﺗﺷﺎرﺗﮭم</a:t>
            </a:r>
            <a:r>
              <a:rPr lang="ar-IQ" dirty="0"/>
              <a:t> </a:t>
            </a:r>
            <a:r>
              <a:rPr lang="ar-IQ" dirty="0" err="1"/>
              <a:t>ﺑدون</a:t>
            </a:r>
            <a:r>
              <a:rPr lang="ar-IQ" dirty="0"/>
              <a:t> </a:t>
            </a:r>
            <a:r>
              <a:rPr lang="ar-IQ" dirty="0" err="1"/>
              <a:t>اﺳﺗﺛﻧﺎء</a:t>
            </a:r>
            <a:r>
              <a:rPr lang="ar-IQ" dirty="0"/>
              <a:t> </a:t>
            </a:r>
            <a:r>
              <a:rPr lang="ar-IQ" dirty="0" err="1"/>
              <a:t>وأﺧذ</a:t>
            </a:r>
            <a:r>
              <a:rPr lang="ar-IQ" dirty="0"/>
              <a:t> </a:t>
            </a:r>
            <a:r>
              <a:rPr lang="ar-IQ" dirty="0" err="1"/>
              <a:t>اﻟﻘرارات</a:t>
            </a:r>
            <a:r>
              <a:rPr lang="ar-IQ" dirty="0"/>
              <a:t> </a:t>
            </a:r>
            <a:r>
              <a:rPr lang="ar-IQ" dirty="0" err="1"/>
              <a:t>ﺑﺎﻷﻏﻠﺑﯾﺔ</a:t>
            </a:r>
            <a:r>
              <a:rPr lang="ar-IQ" dirty="0"/>
              <a:t> </a:t>
            </a:r>
            <a:r>
              <a:rPr lang="ar-IQ" dirty="0" err="1"/>
              <a:t>ﻓﯾﻣﺎ</a:t>
            </a:r>
            <a:r>
              <a:rPr lang="ar-IQ" dirty="0"/>
              <a:t> </a:t>
            </a:r>
            <a:r>
              <a:rPr lang="ar-IQ" dirty="0" err="1"/>
              <a:t>ﯾﺧﺻﮭم</a:t>
            </a:r>
            <a:r>
              <a:rPr lang="ar-IQ" dirty="0"/>
              <a:t>. </a:t>
            </a:r>
            <a:endParaRPr lang="en-US" dirty="0"/>
          </a:p>
          <a:p>
            <a:pPr marL="0" indent="0" algn="just">
              <a:buNone/>
            </a:pPr>
            <a:r>
              <a:rPr lang="ar-IQ" dirty="0"/>
              <a:t>4</a:t>
            </a:r>
            <a:r>
              <a:rPr lang="ar-IQ" dirty="0" smtClean="0"/>
              <a:t>- </a:t>
            </a:r>
            <a:r>
              <a:rPr lang="ar-IQ" dirty="0" err="1"/>
              <a:t>اﻹﺻﻐﺎء</a:t>
            </a:r>
            <a:r>
              <a:rPr lang="ar-IQ" dirty="0"/>
              <a:t> </a:t>
            </a:r>
            <a:r>
              <a:rPr lang="ar-IQ" dirty="0" err="1"/>
              <a:t>واﻻﺳﺗﻣﺎع</a:t>
            </a:r>
            <a:r>
              <a:rPr lang="ar-IQ" dirty="0"/>
              <a:t> </a:t>
            </a:r>
            <a:r>
              <a:rPr lang="ar-IQ" dirty="0" err="1"/>
              <a:t>وﺗﺧﺻﯾص</a:t>
            </a:r>
            <a:r>
              <a:rPr lang="ar-IQ" dirty="0"/>
              <a:t> </a:t>
            </a:r>
            <a:r>
              <a:rPr lang="ar-IQ" dirty="0" err="1"/>
              <a:t>وﻗت</a:t>
            </a:r>
            <a:r>
              <a:rPr lang="ar-IQ" dirty="0"/>
              <a:t> </a:t>
            </a:r>
            <a:r>
              <a:rPr lang="ar-IQ" dirty="0" err="1"/>
              <a:t>ﻟﻸﺣﺎدﯾث</a:t>
            </a:r>
            <a:r>
              <a:rPr lang="ar-IQ" dirty="0"/>
              <a:t> </a:t>
            </a:r>
            <a:r>
              <a:rPr lang="ar-IQ" dirty="0" err="1"/>
              <a:t>اﻟﺧﺎﺻﺔ</a:t>
            </a:r>
            <a:r>
              <a:rPr lang="ar-IQ" dirty="0"/>
              <a:t> </a:t>
            </a:r>
            <a:r>
              <a:rPr lang="ar-IQ" dirty="0" err="1"/>
              <a:t>وﻣن</a:t>
            </a:r>
            <a:r>
              <a:rPr lang="ar-IQ" dirty="0"/>
              <a:t> </a:t>
            </a:r>
            <a:r>
              <a:rPr lang="ar-IQ" dirty="0" err="1"/>
              <a:t>اﻟﺿروري</a:t>
            </a:r>
            <a:r>
              <a:rPr lang="ar-IQ" dirty="0"/>
              <a:t> أن </a:t>
            </a:r>
            <a:r>
              <a:rPr lang="ar-IQ" dirty="0" err="1"/>
              <a:t>ﯾﺷﻌر</a:t>
            </a:r>
            <a:r>
              <a:rPr lang="ar-IQ" dirty="0"/>
              <a:t> </a:t>
            </a:r>
            <a:r>
              <a:rPr lang="ar-IQ" dirty="0" err="1"/>
              <a:t>اﻷﺑﻧﺎء</a:t>
            </a:r>
            <a:r>
              <a:rPr lang="ar-IQ" dirty="0"/>
              <a:t> </a:t>
            </a:r>
            <a:r>
              <a:rPr lang="ar-IQ" dirty="0" err="1"/>
              <a:t>ﺑﺄن</a:t>
            </a:r>
            <a:r>
              <a:rPr lang="ar-IQ" dirty="0"/>
              <a:t> </a:t>
            </a:r>
            <a:r>
              <a:rPr lang="ar-IQ" dirty="0" err="1"/>
              <a:t>ھﻧﺎك</a:t>
            </a:r>
            <a:r>
              <a:rPr lang="ar-IQ" dirty="0"/>
              <a:t> </a:t>
            </a:r>
            <a:r>
              <a:rPr lang="ar-IQ" dirty="0" err="1"/>
              <a:t>وﻗﺗﺎ</a:t>
            </a:r>
            <a:r>
              <a:rPr lang="ar-IQ" dirty="0"/>
              <a:t> </a:t>
            </a:r>
            <a:r>
              <a:rPr lang="ar-IQ" dirty="0" err="1"/>
              <a:t>ﻣﺧﺻﺻﺎ</a:t>
            </a:r>
            <a:r>
              <a:rPr lang="ar-IQ" dirty="0"/>
              <a:t> </a:t>
            </a:r>
            <a:r>
              <a:rPr lang="ar-IQ" dirty="0" err="1"/>
              <a:t>ﻟﻛل</a:t>
            </a:r>
            <a:r>
              <a:rPr lang="ar-IQ" dirty="0"/>
              <a:t> </a:t>
            </a:r>
            <a:r>
              <a:rPr lang="ar-IQ" dirty="0" err="1"/>
              <a:t>ﻣﻧﮭم</a:t>
            </a:r>
            <a:r>
              <a:rPr lang="ar-IQ" dirty="0"/>
              <a:t> تحترم </a:t>
            </a:r>
            <a:r>
              <a:rPr lang="ar-IQ" dirty="0" err="1"/>
              <a:t>ﻓﯾﮫ</a:t>
            </a:r>
            <a:r>
              <a:rPr lang="ar-IQ" dirty="0"/>
              <a:t> </a:t>
            </a:r>
            <a:r>
              <a:rPr lang="ar-IQ" dirty="0" err="1"/>
              <a:t>ﺧﺻوﺻﯾﺎﺗﮭم</a:t>
            </a:r>
            <a:r>
              <a:rPr lang="ar-IQ" dirty="0"/>
              <a:t>.</a:t>
            </a:r>
            <a:endParaRPr lang="en-US" dirty="0"/>
          </a:p>
          <a:p>
            <a:pPr marL="0" indent="0" algn="just">
              <a:buNone/>
            </a:pPr>
            <a:r>
              <a:rPr lang="ar-IQ" sz="2000" b="1" dirty="0" err="1"/>
              <a:t>آﺛﺎر</a:t>
            </a:r>
            <a:r>
              <a:rPr lang="ar-IQ" sz="2000" b="1" dirty="0"/>
              <a:t> </a:t>
            </a:r>
            <a:r>
              <a:rPr lang="ar-IQ" sz="2000" b="1" dirty="0" err="1"/>
              <a:t>ﻋدم</a:t>
            </a:r>
            <a:r>
              <a:rPr lang="ar-IQ" sz="2000" b="1" dirty="0"/>
              <a:t> </a:t>
            </a:r>
            <a:r>
              <a:rPr lang="ar-IQ" sz="2000" b="1" dirty="0" err="1"/>
              <a:t>اﻟﻌدل</a:t>
            </a:r>
            <a:r>
              <a:rPr lang="ar-IQ" sz="2000" b="1" dirty="0"/>
              <a:t> </a:t>
            </a:r>
            <a:r>
              <a:rPr lang="ar-IQ" sz="2000" b="1" dirty="0" err="1"/>
              <a:t>ﺑﯾن</a:t>
            </a:r>
            <a:r>
              <a:rPr lang="ar-IQ" sz="2000" b="1" dirty="0"/>
              <a:t> </a:t>
            </a:r>
            <a:r>
              <a:rPr lang="ar-IQ" sz="2000" b="1" dirty="0" err="1"/>
              <a:t>اﻷﺑﻧﺎء</a:t>
            </a:r>
            <a:r>
              <a:rPr lang="ar-IQ" sz="2000" b="1" dirty="0"/>
              <a:t> </a:t>
            </a:r>
            <a:endParaRPr lang="en-US" sz="2000" dirty="0"/>
          </a:p>
          <a:p>
            <a:pPr marL="0" indent="0" algn="just">
              <a:buNone/>
            </a:pPr>
            <a:r>
              <a:rPr lang="ar-IQ" sz="2000" dirty="0"/>
              <a:t>1</a:t>
            </a:r>
            <a:r>
              <a:rPr lang="ar-IQ" sz="2000" dirty="0" smtClean="0"/>
              <a:t>- </a:t>
            </a:r>
            <a:r>
              <a:rPr lang="ar-IQ" sz="2000" dirty="0" err="1"/>
              <a:t>اﻻﻧﻛﻣﺎش</a:t>
            </a:r>
            <a:r>
              <a:rPr lang="ar-IQ" sz="2000" dirty="0"/>
              <a:t> </a:t>
            </a:r>
            <a:r>
              <a:rPr lang="ar-IQ" sz="2000" dirty="0" err="1"/>
              <a:t>واﻟﻌزﻟﺔ</a:t>
            </a:r>
            <a:r>
              <a:rPr lang="ar-IQ" sz="2000" dirty="0"/>
              <a:t> </a:t>
            </a:r>
            <a:r>
              <a:rPr lang="ar-IQ" sz="2000" dirty="0" err="1"/>
              <a:t>واﻻﻧطواء</a:t>
            </a:r>
            <a:r>
              <a:rPr lang="ar-IQ" sz="2000" dirty="0"/>
              <a:t>. </a:t>
            </a:r>
            <a:endParaRPr lang="en-US" sz="2000" dirty="0"/>
          </a:p>
          <a:p>
            <a:pPr marL="0" indent="0" algn="just">
              <a:buNone/>
            </a:pPr>
            <a:r>
              <a:rPr lang="ar-IQ" sz="2000" dirty="0"/>
              <a:t>2</a:t>
            </a:r>
            <a:r>
              <a:rPr lang="ar-IQ" sz="2000" dirty="0" smtClean="0"/>
              <a:t>- </a:t>
            </a:r>
            <a:r>
              <a:rPr lang="ar-IQ" sz="2000" dirty="0" err="1"/>
              <a:t>اﻟﻧزاع</a:t>
            </a:r>
            <a:r>
              <a:rPr lang="ar-IQ" sz="2000" dirty="0"/>
              <a:t> </a:t>
            </a:r>
            <a:r>
              <a:rPr lang="ar-IQ" sz="2000" dirty="0" err="1"/>
              <a:t>واﻻﺻطدام</a:t>
            </a:r>
            <a:r>
              <a:rPr lang="ar-IQ" sz="2000" dirty="0"/>
              <a:t> </a:t>
            </a:r>
            <a:r>
              <a:rPr lang="ar-IQ" sz="2000" dirty="0" err="1"/>
              <a:t>واﻟﺷﺟﺎر</a:t>
            </a:r>
            <a:r>
              <a:rPr lang="ar-IQ" sz="2000" dirty="0"/>
              <a:t>. </a:t>
            </a:r>
            <a:endParaRPr lang="en-US" sz="2000" dirty="0"/>
          </a:p>
          <a:p>
            <a:pPr marL="0" indent="0" algn="just">
              <a:buNone/>
            </a:pPr>
            <a:r>
              <a:rPr lang="ar-IQ" sz="2000" dirty="0"/>
              <a:t>3</a:t>
            </a:r>
            <a:r>
              <a:rPr lang="ar-IQ" sz="2000" dirty="0" smtClean="0"/>
              <a:t>- </a:t>
            </a:r>
            <a:r>
              <a:rPr lang="ar-IQ" sz="2000" dirty="0" err="1"/>
              <a:t>ﯾﺑدأ</a:t>
            </a:r>
            <a:r>
              <a:rPr lang="ar-IQ" sz="2000" dirty="0"/>
              <a:t> </a:t>
            </a:r>
            <a:r>
              <a:rPr lang="ar-IQ" sz="2000" dirty="0" err="1"/>
              <a:t>اﻟطﻔل</a:t>
            </a:r>
            <a:r>
              <a:rPr lang="ar-IQ" sz="2000" dirty="0"/>
              <a:t> </a:t>
            </a:r>
            <a:r>
              <a:rPr lang="ar-IQ" sz="2000" dirty="0" err="1"/>
              <a:t>اﻟذي</a:t>
            </a:r>
            <a:r>
              <a:rPr lang="ar-IQ" sz="2000" dirty="0"/>
              <a:t> </a:t>
            </a:r>
            <a:r>
              <a:rPr lang="ar-IQ" sz="2000" dirty="0" err="1"/>
              <a:t>ﯾﻌﺎﻧﻲ</a:t>
            </a:r>
            <a:r>
              <a:rPr lang="ar-IQ" sz="2000" dirty="0"/>
              <a:t> </a:t>
            </a:r>
            <a:r>
              <a:rPr lang="ar-IQ" sz="2000" dirty="0" err="1"/>
              <a:t>ﻣن</a:t>
            </a:r>
            <a:r>
              <a:rPr lang="ar-IQ" sz="2000" dirty="0"/>
              <a:t> </a:t>
            </a:r>
            <a:r>
              <a:rPr lang="ar-IQ" sz="2000" dirty="0" err="1"/>
              <a:t>إﯾﺛﺎر</a:t>
            </a:r>
            <a:r>
              <a:rPr lang="ar-IQ" sz="2000" dirty="0"/>
              <a:t> </a:t>
            </a:r>
            <a:r>
              <a:rPr lang="ar-IQ" sz="2000" dirty="0" err="1"/>
              <a:t>أﺧﯾﮫ</a:t>
            </a:r>
            <a:r>
              <a:rPr lang="ar-IQ" sz="2000" dirty="0"/>
              <a:t> </a:t>
            </a:r>
            <a:r>
              <a:rPr lang="ar-IQ" sz="2000" dirty="0" err="1"/>
              <a:t>ﻋﻠﯾﮫ</a:t>
            </a:r>
            <a:r>
              <a:rPr lang="ar-IQ" sz="2000" dirty="0"/>
              <a:t> </a:t>
            </a:r>
            <a:r>
              <a:rPr lang="ar-IQ" sz="2000" dirty="0" err="1"/>
              <a:t>ﺑﻛره</a:t>
            </a:r>
            <a:r>
              <a:rPr lang="ar-IQ" sz="2000" dirty="0"/>
              <a:t> </a:t>
            </a:r>
            <a:r>
              <a:rPr lang="ar-IQ" sz="2000" dirty="0" err="1"/>
              <a:t>ھذا</a:t>
            </a:r>
            <a:r>
              <a:rPr lang="ar-IQ" sz="2000" dirty="0"/>
              <a:t> </a:t>
            </a:r>
            <a:r>
              <a:rPr lang="ar-IQ" sz="2000" dirty="0" err="1"/>
              <a:t>اﻷخ</a:t>
            </a:r>
            <a:r>
              <a:rPr lang="ar-IQ" sz="2000" dirty="0"/>
              <a:t> </a:t>
            </a:r>
            <a:r>
              <a:rPr lang="ar-IQ" sz="2000" dirty="0" err="1"/>
              <a:t>واﻟﻐﯾرة</a:t>
            </a:r>
            <a:r>
              <a:rPr lang="ar-IQ" sz="2000" dirty="0"/>
              <a:t> </a:t>
            </a:r>
            <a:r>
              <a:rPr lang="ar-IQ" sz="2000" dirty="0" err="1"/>
              <a:t>ﻣﻧﮫ</a:t>
            </a:r>
            <a:r>
              <a:rPr lang="ar-IQ" sz="2000" dirty="0"/>
              <a:t> </a:t>
            </a:r>
            <a:r>
              <a:rPr lang="ar-IQ" sz="2000" dirty="0" err="1"/>
              <a:t>وﺣﺳده</a:t>
            </a:r>
            <a:r>
              <a:rPr lang="ar-IQ" sz="2000" dirty="0"/>
              <a:t> </a:t>
            </a:r>
            <a:r>
              <a:rPr lang="ar-IQ" sz="2000" dirty="0" err="1"/>
              <a:t>ﻋﻠﻰ</a:t>
            </a:r>
            <a:r>
              <a:rPr lang="ar-IQ" sz="2000" dirty="0"/>
              <a:t> </a:t>
            </a:r>
            <a:r>
              <a:rPr lang="ar-IQ" sz="2000" dirty="0" err="1"/>
              <a:t>اﻟﺣﻧﺎن</a:t>
            </a:r>
            <a:r>
              <a:rPr lang="ar-IQ" sz="2000" dirty="0"/>
              <a:t> </a:t>
            </a:r>
            <a:r>
              <a:rPr lang="ar-IQ" sz="2000" dirty="0" err="1"/>
              <a:t>اﻻﻣر</a:t>
            </a:r>
            <a:r>
              <a:rPr lang="ar-IQ" sz="2000" dirty="0"/>
              <a:t> </a:t>
            </a:r>
            <a:r>
              <a:rPr lang="ar-IQ" sz="2000" dirty="0" err="1"/>
              <a:t>اﻟذي</a:t>
            </a:r>
            <a:r>
              <a:rPr lang="ar-IQ" sz="2000" dirty="0"/>
              <a:t> </a:t>
            </a:r>
            <a:r>
              <a:rPr lang="ar-IQ" sz="2000" dirty="0" err="1"/>
              <a:t>ﯾؤدي</a:t>
            </a:r>
            <a:r>
              <a:rPr lang="ar-IQ" sz="2000" dirty="0"/>
              <a:t> </a:t>
            </a:r>
            <a:r>
              <a:rPr lang="ar-IQ" sz="2000" dirty="0" err="1"/>
              <a:t>إﻟﻰ</a:t>
            </a:r>
            <a:r>
              <a:rPr lang="ar-IQ" sz="2000" dirty="0"/>
              <a:t> أن </a:t>
            </a:r>
            <a:r>
              <a:rPr lang="ar-IQ" sz="2000" dirty="0" err="1"/>
              <a:t>ﯾﺗﻣﻧﻰ</a:t>
            </a:r>
            <a:r>
              <a:rPr lang="ar-IQ" sz="2000" dirty="0"/>
              <a:t> </a:t>
            </a:r>
            <a:r>
              <a:rPr lang="ar-IQ" sz="2000" dirty="0" err="1"/>
              <a:t>اﻟطﻔل</a:t>
            </a:r>
            <a:r>
              <a:rPr lang="ar-IQ" sz="2000" dirty="0"/>
              <a:t> أن </a:t>
            </a:r>
            <a:r>
              <a:rPr lang="ar-IQ" sz="2000" dirty="0" err="1"/>
              <a:t>ﯾﺣدث</a:t>
            </a:r>
            <a:r>
              <a:rPr lang="ar-IQ" sz="2000" dirty="0"/>
              <a:t> </a:t>
            </a:r>
            <a:r>
              <a:rPr lang="ar-IQ" sz="2000" dirty="0" err="1"/>
              <a:t>ﻣﻛروھﺎ</a:t>
            </a:r>
            <a:r>
              <a:rPr lang="ar-IQ" sz="2000" dirty="0"/>
              <a:t> </a:t>
            </a:r>
            <a:r>
              <a:rPr lang="ar-IQ" sz="2000" dirty="0" err="1"/>
              <a:t>ﻷﺧﯾﮫ</a:t>
            </a:r>
            <a:r>
              <a:rPr lang="ar-IQ" sz="2000" dirty="0"/>
              <a:t> </a:t>
            </a:r>
            <a:r>
              <a:rPr lang="ar-IQ" sz="2000" dirty="0" err="1"/>
              <a:t>اﻟﻣﻔﺿل</a:t>
            </a:r>
            <a:r>
              <a:rPr lang="ar-IQ" sz="2000" dirty="0"/>
              <a:t> </a:t>
            </a:r>
            <a:r>
              <a:rPr lang="ar-IQ" sz="2000" dirty="0" err="1"/>
              <a:t>ﻟدى</a:t>
            </a:r>
            <a:r>
              <a:rPr lang="ar-IQ" sz="2000" dirty="0"/>
              <a:t> </a:t>
            </a:r>
            <a:r>
              <a:rPr lang="ar-IQ" sz="2000" dirty="0" err="1"/>
              <a:t>واﻟدﯾﮫ</a:t>
            </a:r>
            <a:r>
              <a:rPr lang="ar-IQ" sz="2000" dirty="0"/>
              <a:t> </a:t>
            </a:r>
            <a:r>
              <a:rPr lang="ar-IQ" sz="2000" dirty="0" err="1"/>
              <a:t>وﺗﻧﺷﺄ</a:t>
            </a:r>
            <a:r>
              <a:rPr lang="ar-IQ" sz="2000" dirty="0"/>
              <a:t> </a:t>
            </a:r>
            <a:r>
              <a:rPr lang="ar-IQ" sz="2000" dirty="0" err="1"/>
              <a:t>ﻧظرة</a:t>
            </a:r>
            <a:r>
              <a:rPr lang="ar-IQ" sz="2000" dirty="0"/>
              <a:t> </a:t>
            </a:r>
            <a:r>
              <a:rPr lang="ar-IQ" sz="2000" dirty="0" err="1"/>
              <a:t>ﻋداﺋﯾﺔ</a:t>
            </a:r>
            <a:r>
              <a:rPr lang="ar-IQ" sz="2000" dirty="0"/>
              <a:t> </a:t>
            </a:r>
            <a:r>
              <a:rPr lang="ar-IQ" sz="2000" dirty="0" err="1"/>
              <a:t>ﺿده</a:t>
            </a:r>
            <a:r>
              <a:rPr lang="ar-IQ" sz="2000" dirty="0"/>
              <a:t> </a:t>
            </a:r>
            <a:r>
              <a:rPr lang="ar-IQ" sz="2000" dirty="0" err="1"/>
              <a:t>وﻛره</a:t>
            </a:r>
            <a:r>
              <a:rPr lang="ar-IQ" sz="2000" dirty="0"/>
              <a:t> </a:t>
            </a:r>
            <a:r>
              <a:rPr lang="ar-IQ" sz="2000" dirty="0" err="1"/>
              <a:t>ﻣﻣﺎرس</a:t>
            </a:r>
            <a:r>
              <a:rPr lang="ar-IQ" sz="2000" dirty="0"/>
              <a:t> </a:t>
            </a:r>
            <a:r>
              <a:rPr lang="ar-IQ" sz="2000" dirty="0" err="1"/>
              <a:t>ﻋﻠﯾﮫ</a:t>
            </a:r>
            <a:r>
              <a:rPr lang="ar-IQ" sz="2000" dirty="0"/>
              <a:t> </a:t>
            </a:r>
            <a:r>
              <a:rPr lang="ar-IQ" sz="2000" dirty="0" err="1"/>
              <a:t>ﺑﺷﻛل</a:t>
            </a:r>
            <a:r>
              <a:rPr lang="ar-IQ" sz="2000" dirty="0"/>
              <a:t> </a:t>
            </a:r>
            <a:r>
              <a:rPr lang="ar-IQ" sz="2000" dirty="0" err="1"/>
              <a:t>ﯾوﻣﻲ</a:t>
            </a:r>
            <a:r>
              <a:rPr lang="ar-IQ" sz="2000" dirty="0"/>
              <a:t> ، </a:t>
            </a:r>
            <a:r>
              <a:rPr lang="ar-IQ" sz="2000" dirty="0" err="1"/>
              <a:t>فاﻟﻛﺛﯾر</a:t>
            </a:r>
            <a:r>
              <a:rPr lang="ar-IQ" sz="2000" dirty="0"/>
              <a:t> </a:t>
            </a:r>
            <a:r>
              <a:rPr lang="ar-IQ" sz="2000" dirty="0" err="1"/>
              <a:t>ﻣن</a:t>
            </a:r>
            <a:r>
              <a:rPr lang="ar-IQ" sz="2000" dirty="0"/>
              <a:t> </a:t>
            </a:r>
            <a:r>
              <a:rPr lang="ar-IQ" sz="2000" dirty="0" err="1"/>
              <a:t>ﺣﺎﻻت</a:t>
            </a:r>
            <a:r>
              <a:rPr lang="ar-IQ" sz="2000" dirty="0"/>
              <a:t> </a:t>
            </a:r>
            <a:r>
              <a:rPr lang="ar-IQ" sz="2000" dirty="0" err="1"/>
              <a:t>اﻟﺗﻣﯾﯾز</a:t>
            </a:r>
            <a:r>
              <a:rPr lang="ar-IQ" sz="2000" dirty="0"/>
              <a:t> </a:t>
            </a:r>
            <a:r>
              <a:rPr lang="ar-IQ" sz="2000" dirty="0" err="1"/>
              <a:t>وﻋدم</a:t>
            </a:r>
            <a:r>
              <a:rPr lang="ar-IQ" sz="2000" dirty="0"/>
              <a:t> </a:t>
            </a:r>
            <a:r>
              <a:rPr lang="ar-IQ" sz="2000" dirty="0" err="1"/>
              <a:t>اﻟﻌدل</a:t>
            </a:r>
            <a:r>
              <a:rPr lang="ar-IQ" sz="2000" dirty="0"/>
              <a:t> </a:t>
            </a:r>
            <a:r>
              <a:rPr lang="ar-IQ" sz="2000" dirty="0" err="1"/>
              <a:t>ﺗﻧﺗﻘل</a:t>
            </a:r>
            <a:r>
              <a:rPr lang="ar-IQ" sz="2000" dirty="0"/>
              <a:t> </a:t>
            </a:r>
            <a:r>
              <a:rPr lang="ar-IQ" sz="2000" dirty="0" err="1"/>
              <a:t>ﻣﻊ</a:t>
            </a:r>
            <a:r>
              <a:rPr lang="ar-IQ" sz="2000" dirty="0"/>
              <a:t> </a:t>
            </a:r>
            <a:r>
              <a:rPr lang="ar-IQ" sz="2000" dirty="0" err="1"/>
              <a:t>اﻷطﻔﺎل</a:t>
            </a:r>
            <a:r>
              <a:rPr lang="ar-IQ" sz="2000" dirty="0"/>
              <a:t> </a:t>
            </a:r>
            <a:r>
              <a:rPr lang="ar-IQ" sz="2000" dirty="0" err="1"/>
              <a:t>ﺣﺗﻰ</a:t>
            </a:r>
            <a:r>
              <a:rPr lang="ar-IQ" sz="2000" dirty="0"/>
              <a:t> </a:t>
            </a:r>
            <a:r>
              <a:rPr lang="ar-IQ" sz="2000" dirty="0" err="1"/>
              <a:t>ﺳن</a:t>
            </a:r>
            <a:r>
              <a:rPr lang="ar-IQ" sz="2000" dirty="0"/>
              <a:t> </a:t>
            </a:r>
            <a:r>
              <a:rPr lang="ar-IQ" sz="2000" dirty="0" err="1"/>
              <a:t>اﻟﺑﻠوغ</a:t>
            </a:r>
            <a:r>
              <a:rPr lang="ar-IQ" sz="2000" dirty="0"/>
              <a:t> </a:t>
            </a:r>
            <a:r>
              <a:rPr lang="ar-IQ" sz="2000" dirty="0" err="1"/>
              <a:t>وﻗد</a:t>
            </a:r>
            <a:r>
              <a:rPr lang="ar-IQ" sz="2000" dirty="0"/>
              <a:t> </a:t>
            </a:r>
            <a:r>
              <a:rPr lang="ar-IQ" sz="2000" dirty="0" err="1"/>
              <a:t>ﺗﻧﻌﻛس</a:t>
            </a:r>
            <a:r>
              <a:rPr lang="ar-IQ" sz="2000" dirty="0"/>
              <a:t> </a:t>
            </a:r>
            <a:r>
              <a:rPr lang="ar-IQ" sz="2000" dirty="0" err="1"/>
              <a:t>ﻋﻠﻰ</a:t>
            </a:r>
            <a:r>
              <a:rPr lang="ar-IQ" sz="2000" dirty="0"/>
              <a:t> </a:t>
            </a:r>
            <a:r>
              <a:rPr lang="ar-IQ" sz="2000" dirty="0" err="1"/>
              <a:t>ﻣﻌﺎﻣﻠﺗﮭم</a:t>
            </a:r>
            <a:r>
              <a:rPr lang="ar-IQ" sz="2000" dirty="0"/>
              <a:t> </a:t>
            </a:r>
            <a:r>
              <a:rPr lang="ar-IQ" sz="2000" dirty="0" err="1"/>
              <a:t>ﻣﻊ</a:t>
            </a:r>
            <a:r>
              <a:rPr lang="ar-IQ" sz="2000" dirty="0"/>
              <a:t> </a:t>
            </a:r>
            <a:r>
              <a:rPr lang="ar-IQ" sz="2000" dirty="0" err="1"/>
              <a:t>أﺑﻧﺎﺋﮭم</a:t>
            </a:r>
            <a:r>
              <a:rPr lang="ar-IQ" sz="2000" dirty="0"/>
              <a:t> </a:t>
            </a:r>
            <a:r>
              <a:rPr lang="ar-IQ" sz="2000" dirty="0" err="1"/>
              <a:t>ﻣﺳﺗﻘﺑﻼ</a:t>
            </a:r>
            <a:r>
              <a:rPr lang="ar-IQ" sz="2000" dirty="0"/>
              <a:t> ، </a:t>
            </a:r>
            <a:r>
              <a:rPr lang="ar-IQ" sz="2000" dirty="0" err="1"/>
              <a:t>ﻛذﻟك</a:t>
            </a:r>
            <a:r>
              <a:rPr lang="ar-IQ" sz="2000" dirty="0"/>
              <a:t> </a:t>
            </a:r>
            <a:r>
              <a:rPr lang="ar-IQ" sz="2000" dirty="0" err="1"/>
              <a:t>ﯾؤدي</a:t>
            </a:r>
            <a:r>
              <a:rPr lang="ar-IQ" sz="2000" dirty="0"/>
              <a:t> </a:t>
            </a:r>
            <a:r>
              <a:rPr lang="ar-IQ" sz="2000" dirty="0" err="1"/>
              <a:t>اﻹﺣﺳﺎس</a:t>
            </a:r>
            <a:r>
              <a:rPr lang="ar-IQ" sz="2000" dirty="0"/>
              <a:t> </a:t>
            </a:r>
            <a:r>
              <a:rPr lang="ar-IQ" sz="2000" dirty="0" err="1"/>
              <a:t>ﺑﺎﻟظﻠم</a:t>
            </a:r>
            <a:r>
              <a:rPr lang="ar-IQ" sz="2000" dirty="0"/>
              <a:t> </a:t>
            </a:r>
            <a:r>
              <a:rPr lang="ar-IQ" sz="2000" dirty="0" err="1"/>
              <a:t>واﻟﺗﻣﯾﯾز</a:t>
            </a:r>
            <a:r>
              <a:rPr lang="ar-IQ" sz="2000" dirty="0"/>
              <a:t> </a:t>
            </a:r>
            <a:r>
              <a:rPr lang="ar-IQ" sz="2000" dirty="0" err="1"/>
              <a:t>إﻟﻰ</a:t>
            </a:r>
            <a:r>
              <a:rPr lang="ar-IQ" sz="2000" dirty="0"/>
              <a:t> </a:t>
            </a:r>
            <a:r>
              <a:rPr lang="ar-IQ" sz="2000" dirty="0" err="1"/>
              <a:t>اﻹﺻﺎﺑﺔ</a:t>
            </a:r>
            <a:r>
              <a:rPr lang="ar-IQ" sz="2000" dirty="0"/>
              <a:t> </a:t>
            </a:r>
            <a:r>
              <a:rPr lang="ar-IQ" sz="2000" dirty="0" err="1"/>
              <a:t>ﺑﺎأﻣراض</a:t>
            </a:r>
            <a:r>
              <a:rPr lang="ar-IQ" sz="2000" dirty="0"/>
              <a:t> </a:t>
            </a:r>
            <a:r>
              <a:rPr lang="ar-IQ" sz="2000" dirty="0" err="1"/>
              <a:t>اﻟﻧﻔﺳﯾﺔ</a:t>
            </a:r>
            <a:r>
              <a:rPr lang="ar-IQ" sz="2000" dirty="0"/>
              <a:t> </a:t>
            </a:r>
            <a:r>
              <a:rPr lang="ar-IQ" sz="2000" dirty="0" err="1"/>
              <a:t>واﻟﺷﻌور</a:t>
            </a:r>
            <a:r>
              <a:rPr lang="ar-IQ" sz="2000" dirty="0"/>
              <a:t> </a:t>
            </a:r>
            <a:r>
              <a:rPr lang="ar-IQ" sz="2000" dirty="0" err="1"/>
              <a:t>ﺑﺎﻹﺣﺑﺎط</a:t>
            </a:r>
            <a:r>
              <a:rPr lang="ar-IQ" sz="2000" dirty="0"/>
              <a:t> </a:t>
            </a:r>
            <a:r>
              <a:rPr lang="ar-IQ" sz="2000" dirty="0" err="1"/>
              <a:t>واﻟوﻗوع</a:t>
            </a:r>
            <a:r>
              <a:rPr lang="ar-IQ" sz="2000" dirty="0"/>
              <a:t> </a:t>
            </a:r>
            <a:r>
              <a:rPr lang="ar-IQ" sz="2000" dirty="0" err="1"/>
              <a:t>ﻓﻲ</a:t>
            </a:r>
            <a:r>
              <a:rPr lang="ar-IQ" sz="2000" dirty="0"/>
              <a:t> </a:t>
            </a:r>
            <a:r>
              <a:rPr lang="ar-IQ" sz="2000" dirty="0" err="1"/>
              <a:t>ﺻراع</a:t>
            </a:r>
            <a:r>
              <a:rPr lang="ar-IQ" sz="2000" dirty="0"/>
              <a:t> </a:t>
            </a:r>
            <a:r>
              <a:rPr lang="ar-IQ" sz="2000" dirty="0" err="1"/>
              <a:t>ﻧﻔﺳﻲ</a:t>
            </a:r>
            <a:r>
              <a:rPr lang="ar-IQ" sz="2000" dirty="0"/>
              <a:t>.</a:t>
            </a:r>
            <a:endParaRPr lang="en-US" sz="2000" dirty="0"/>
          </a:p>
          <a:p>
            <a:pPr marL="0" indent="0">
              <a:buNone/>
            </a:pPr>
            <a:endParaRPr lang="en-US" sz="2000" dirty="0"/>
          </a:p>
        </p:txBody>
      </p:sp>
    </p:spTree>
    <p:extLst>
      <p:ext uri="{BB962C8B-B14F-4D97-AF65-F5344CB8AC3E}">
        <p14:creationId xmlns:p14="http://schemas.microsoft.com/office/powerpoint/2010/main" val="4128099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961415" y="583166"/>
            <a:ext cx="8911687" cy="75431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ar-IQ" sz="24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ﺍلأﺳﺒﺎﺏ</a:t>
            </a:r>
            <a:r>
              <a:rPr lang="ar-IQ"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24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ﺍﻟﻌﺎﺋﻠﻴﺔ</a:t>
            </a:r>
            <a:r>
              <a:rPr lang="ar-IQ"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المسؤولة </a:t>
            </a:r>
            <a:r>
              <a:rPr lang="ar-IQ" sz="24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ﻋﻦ</a:t>
            </a:r>
            <a:r>
              <a:rPr lang="ar-IQ"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24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ﺭﺳﻮﺏ</a:t>
            </a:r>
            <a:r>
              <a:rPr lang="ar-IQ"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24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ﺍلأﻭﻻﺩ</a:t>
            </a:r>
            <a:r>
              <a:rPr lang="ar-IQ"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endParaRPr lang="en-US"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89212" y="1214651"/>
            <a:ext cx="8915400" cy="506331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
              <a:buNone/>
            </a:pPr>
            <a:r>
              <a:rPr lang="ar-IQ" sz="2000" dirty="0" smtClean="0"/>
              <a:t>إن </a:t>
            </a:r>
            <a:r>
              <a:rPr lang="ar-IQ" sz="2000" dirty="0" err="1"/>
              <a:t>ﻋﻣﻠﯾﺔ</a:t>
            </a:r>
            <a:r>
              <a:rPr lang="ar-IQ" sz="2000" dirty="0"/>
              <a:t> </a:t>
            </a:r>
            <a:r>
              <a:rPr lang="ar-IQ" sz="2000" dirty="0" err="1"/>
              <a:t>اﻟﺗﻧﺷﺋﺔ</a:t>
            </a:r>
            <a:r>
              <a:rPr lang="ar-IQ" sz="2000" dirty="0"/>
              <a:t> </a:t>
            </a:r>
            <a:r>
              <a:rPr lang="ar-IQ" sz="2000" dirty="0" err="1"/>
              <a:t>اﻻﺟﺗﻣﺎﻋﯾﺔ</a:t>
            </a:r>
            <a:r>
              <a:rPr lang="ar-IQ" sz="2000" dirty="0"/>
              <a:t> </a:t>
            </a:r>
            <a:r>
              <a:rPr lang="ar-IQ" sz="2000" dirty="0" err="1"/>
              <a:t>ھﻲ</a:t>
            </a:r>
            <a:r>
              <a:rPr lang="ar-IQ" sz="2000" dirty="0"/>
              <a:t> </a:t>
            </a:r>
            <a:r>
              <a:rPr lang="ar-IQ" sz="2000" dirty="0" err="1"/>
              <a:t>أﻛﺑر</a:t>
            </a:r>
            <a:r>
              <a:rPr lang="ar-IQ" sz="2000" dirty="0"/>
              <a:t> </a:t>
            </a:r>
            <a:r>
              <a:rPr lang="ar-IQ" sz="2000" dirty="0" err="1"/>
              <a:t>اﻻﻧﺟﺎزات</a:t>
            </a:r>
            <a:r>
              <a:rPr lang="ar-IQ" sz="2000" dirty="0"/>
              <a:t> </a:t>
            </a:r>
            <a:r>
              <a:rPr lang="ar-IQ" sz="2000" dirty="0" err="1"/>
              <a:t>وأھﻣﮭﺎ</a:t>
            </a:r>
            <a:r>
              <a:rPr lang="ar-IQ" sz="2000" dirty="0"/>
              <a:t> </a:t>
            </a:r>
            <a:r>
              <a:rPr lang="ar-IQ" sz="2000" dirty="0" err="1"/>
              <a:t>ﺣﯾث</a:t>
            </a:r>
            <a:r>
              <a:rPr lang="ar-IQ" sz="2000" dirty="0"/>
              <a:t> </a:t>
            </a:r>
            <a:r>
              <a:rPr lang="ar-IQ" sz="2000" dirty="0" err="1"/>
              <a:t>ﯾؤدي</a:t>
            </a:r>
            <a:r>
              <a:rPr lang="ar-IQ" sz="2000" dirty="0"/>
              <a:t> </a:t>
            </a:r>
            <a:r>
              <a:rPr lang="ar-IQ" sz="2000" dirty="0" err="1"/>
              <a:t>اﻟﻔﺷل</a:t>
            </a:r>
            <a:r>
              <a:rPr lang="ar-IQ" sz="2000" dirty="0"/>
              <a:t> </a:t>
            </a:r>
            <a:r>
              <a:rPr lang="ar-IQ" sz="2000" dirty="0" err="1"/>
              <a:t>ﻓﯾﮭﺎ</a:t>
            </a:r>
            <a:r>
              <a:rPr lang="ar-IQ" sz="2000" dirty="0"/>
              <a:t> </a:t>
            </a:r>
            <a:r>
              <a:rPr lang="ar-IQ" sz="2000" dirty="0" err="1"/>
              <a:t>اﻟﻰ</a:t>
            </a:r>
            <a:r>
              <a:rPr lang="ar-IQ" sz="2000" dirty="0"/>
              <a:t> أن </a:t>
            </a:r>
            <a:r>
              <a:rPr lang="ar-IQ" sz="2000" dirty="0" err="1"/>
              <a:t>ﺗﻌﯾش</a:t>
            </a:r>
            <a:r>
              <a:rPr lang="ar-IQ" sz="2000" dirty="0"/>
              <a:t> </a:t>
            </a:r>
            <a:r>
              <a:rPr lang="ar-IQ" sz="2000" dirty="0" err="1"/>
              <a:t>الأﺳرة</a:t>
            </a:r>
            <a:r>
              <a:rPr lang="ar-IQ" sz="2000" dirty="0"/>
              <a:t> </a:t>
            </a:r>
            <a:r>
              <a:rPr lang="ar-IQ" sz="2000" dirty="0" err="1"/>
              <a:t>ﺣﯾﺎة</a:t>
            </a:r>
            <a:r>
              <a:rPr lang="ar-IQ" sz="2000" dirty="0"/>
              <a:t> </a:t>
            </a:r>
            <a:r>
              <a:rPr lang="ar-IQ" sz="2000" dirty="0" err="1"/>
              <a:t>ﺗﻌﯾﺳﺔ</a:t>
            </a:r>
            <a:r>
              <a:rPr lang="ar-IQ" sz="2000" dirty="0"/>
              <a:t> ، </a:t>
            </a:r>
            <a:r>
              <a:rPr lang="ar-IQ" sz="2000" dirty="0" err="1"/>
              <a:t>وھﻧﺎك</a:t>
            </a:r>
            <a:r>
              <a:rPr lang="ar-IQ" sz="2000" dirty="0"/>
              <a:t> </a:t>
            </a:r>
            <a:r>
              <a:rPr lang="ar-IQ" sz="2000" dirty="0" err="1"/>
              <a:t>ﻋدة</a:t>
            </a:r>
            <a:r>
              <a:rPr lang="ar-IQ" sz="2000" dirty="0"/>
              <a:t> </a:t>
            </a:r>
            <a:r>
              <a:rPr lang="ar-IQ" sz="2000" dirty="0" err="1"/>
              <a:t>أﺳﺑﺎب</a:t>
            </a:r>
            <a:r>
              <a:rPr lang="ar-IQ" sz="2000" dirty="0"/>
              <a:t> </a:t>
            </a:r>
            <a:r>
              <a:rPr lang="ar-IQ" sz="2000" dirty="0" err="1"/>
              <a:t>ﺗﻛون</a:t>
            </a:r>
            <a:r>
              <a:rPr lang="ar-IQ" sz="2000" dirty="0"/>
              <a:t> </a:t>
            </a:r>
            <a:r>
              <a:rPr lang="ar-IQ" sz="2000" dirty="0" err="1"/>
              <a:t>اﻟﻌﺎﺋﻠﺔ</a:t>
            </a:r>
            <a:r>
              <a:rPr lang="ar-IQ" sz="2000" dirty="0"/>
              <a:t> </a:t>
            </a:r>
            <a:r>
              <a:rPr lang="ar-IQ" sz="2000" dirty="0" err="1"/>
              <a:t>ھﻲ</a:t>
            </a:r>
            <a:r>
              <a:rPr lang="ar-IQ" sz="2000" dirty="0"/>
              <a:t> </a:t>
            </a:r>
            <a:r>
              <a:rPr lang="ar-IQ" sz="2000" dirty="0" err="1"/>
              <a:t>اﻟﻣﺳؤول</a:t>
            </a:r>
            <a:r>
              <a:rPr lang="ar-IQ" sz="2000" dirty="0"/>
              <a:t> الأول </a:t>
            </a:r>
            <a:r>
              <a:rPr lang="ar-IQ" sz="2000" dirty="0" err="1"/>
              <a:t>ﻓﻲ</a:t>
            </a:r>
            <a:r>
              <a:rPr lang="ar-IQ" sz="2000" dirty="0"/>
              <a:t> </a:t>
            </a:r>
            <a:r>
              <a:rPr lang="ar-IQ" sz="2000" dirty="0" err="1"/>
              <a:t>ﻓﺷل</a:t>
            </a:r>
            <a:r>
              <a:rPr lang="ar-IQ" sz="2000" dirty="0"/>
              <a:t> </a:t>
            </a:r>
            <a:r>
              <a:rPr lang="ar-IQ" sz="2000" dirty="0" err="1"/>
              <a:t>الأوﻻد</a:t>
            </a:r>
            <a:r>
              <a:rPr lang="ar-IQ" sz="2000" dirty="0"/>
              <a:t> </a:t>
            </a:r>
            <a:r>
              <a:rPr lang="ar-IQ" sz="2000" dirty="0" err="1"/>
              <a:t>وﻣﻧﮭﺎ</a:t>
            </a:r>
            <a:r>
              <a:rPr lang="ar-IQ" sz="2000" dirty="0"/>
              <a:t>  </a:t>
            </a:r>
            <a:endParaRPr lang="en-US" sz="2000" dirty="0"/>
          </a:p>
          <a:p>
            <a:pPr marL="0" indent="0" algn="just">
              <a:buNone/>
            </a:pPr>
            <a:r>
              <a:rPr lang="ar-IQ" sz="2000" dirty="0"/>
              <a:t>أ‌- </a:t>
            </a:r>
            <a:r>
              <a:rPr lang="ar-IQ" sz="2000" dirty="0" err="1"/>
              <a:t>ﻋدم</a:t>
            </a:r>
            <a:r>
              <a:rPr lang="ar-IQ" sz="2000" dirty="0"/>
              <a:t>  </a:t>
            </a:r>
            <a:r>
              <a:rPr lang="ar-IQ" sz="2000" dirty="0" err="1"/>
              <a:t>اھﺗﻣﺎم</a:t>
            </a:r>
            <a:r>
              <a:rPr lang="ar-IQ" sz="2000" dirty="0"/>
              <a:t> </a:t>
            </a:r>
            <a:r>
              <a:rPr lang="ar-IQ" sz="2000" dirty="0" err="1"/>
              <a:t>اﻻﺑﺎء</a:t>
            </a:r>
            <a:r>
              <a:rPr lang="ar-IQ" sz="2000" dirty="0"/>
              <a:t> </a:t>
            </a:r>
            <a:r>
              <a:rPr lang="ar-IQ" sz="2000" dirty="0" err="1"/>
              <a:t>والأﻣﮭﺎت</a:t>
            </a:r>
            <a:r>
              <a:rPr lang="ar-IQ" sz="2000" dirty="0"/>
              <a:t> </a:t>
            </a:r>
            <a:r>
              <a:rPr lang="ar-IQ" sz="2000" dirty="0" err="1"/>
              <a:t>ﺑﺎﻟدراﺳﺔ</a:t>
            </a:r>
            <a:r>
              <a:rPr lang="ar-IQ" sz="2000" dirty="0"/>
              <a:t> </a:t>
            </a:r>
            <a:r>
              <a:rPr lang="ar-IQ" sz="2000" dirty="0" err="1"/>
              <a:t>واﻟﺗﺣﺻﯾل</a:t>
            </a:r>
            <a:r>
              <a:rPr lang="ar-IQ" sz="2000" dirty="0"/>
              <a:t> </a:t>
            </a:r>
            <a:r>
              <a:rPr lang="ar-IQ" sz="2000" dirty="0" err="1"/>
              <a:t>اﻟﻌﻠﻣﻲ</a:t>
            </a:r>
            <a:r>
              <a:rPr lang="ar-IQ" sz="2000" dirty="0"/>
              <a:t> .</a:t>
            </a:r>
            <a:endParaRPr lang="en-US" sz="2000" dirty="0"/>
          </a:p>
          <a:p>
            <a:pPr marL="0" indent="0" algn="just">
              <a:buNone/>
            </a:pPr>
            <a:r>
              <a:rPr lang="ar-IQ" sz="2000" dirty="0"/>
              <a:t>ب‌- </a:t>
            </a:r>
            <a:r>
              <a:rPr lang="ar-IQ" sz="2000" dirty="0" err="1"/>
              <a:t>ﺿﻌف</a:t>
            </a:r>
            <a:r>
              <a:rPr lang="ar-IQ" sz="2000" dirty="0"/>
              <a:t> </a:t>
            </a:r>
            <a:r>
              <a:rPr lang="ar-IQ" sz="2000" dirty="0" err="1"/>
              <a:t>اﻟطﻣوح</a:t>
            </a:r>
            <a:r>
              <a:rPr lang="ar-IQ" sz="2000" dirty="0"/>
              <a:t> </a:t>
            </a:r>
            <a:r>
              <a:rPr lang="ar-IQ" sz="2000" dirty="0" err="1"/>
              <a:t>ﻋﻧد</a:t>
            </a:r>
            <a:r>
              <a:rPr lang="ar-IQ" sz="2000" dirty="0"/>
              <a:t> </a:t>
            </a:r>
            <a:r>
              <a:rPr lang="ar-IQ" sz="2000" dirty="0" err="1"/>
              <a:t>الأﺑوﯾن</a:t>
            </a:r>
            <a:r>
              <a:rPr lang="ar-IQ" sz="2000" dirty="0"/>
              <a:t> </a:t>
            </a:r>
            <a:r>
              <a:rPr lang="ar-IQ" sz="2000" dirty="0" err="1"/>
              <a:t>واﻟﺗﻼﻣﯾذ</a:t>
            </a:r>
            <a:r>
              <a:rPr lang="ar-IQ" sz="2000" dirty="0"/>
              <a:t> .</a:t>
            </a:r>
            <a:endParaRPr lang="en-US" sz="2000" dirty="0"/>
          </a:p>
          <a:p>
            <a:pPr marL="0" indent="0" algn="just">
              <a:buNone/>
            </a:pPr>
            <a:r>
              <a:rPr lang="ar-IQ" sz="2000" dirty="0"/>
              <a:t>ت‌-</a:t>
            </a:r>
            <a:r>
              <a:rPr lang="ar-IQ" sz="2000" dirty="0" err="1"/>
              <a:t>ﻋدم</a:t>
            </a:r>
            <a:r>
              <a:rPr lang="ar-IQ" sz="2000" dirty="0"/>
              <a:t> </a:t>
            </a:r>
            <a:r>
              <a:rPr lang="ar-IQ" sz="2000" dirty="0" err="1"/>
              <a:t>ﻣﻛوث</a:t>
            </a:r>
            <a:r>
              <a:rPr lang="ar-IQ" sz="2000" dirty="0"/>
              <a:t> </a:t>
            </a:r>
            <a:r>
              <a:rPr lang="ar-IQ" sz="2000" dirty="0" err="1"/>
              <a:t>اﻻﺑوﯾن</a:t>
            </a:r>
            <a:r>
              <a:rPr lang="ar-IQ" sz="2000" dirty="0"/>
              <a:t> </a:t>
            </a:r>
            <a:r>
              <a:rPr lang="ar-IQ" sz="2000" dirty="0" err="1"/>
              <a:t>ﻓﻲ</a:t>
            </a:r>
            <a:r>
              <a:rPr lang="ar-IQ" sz="2000" dirty="0"/>
              <a:t> </a:t>
            </a:r>
            <a:r>
              <a:rPr lang="ar-IQ" sz="2000" dirty="0" err="1"/>
              <a:t>اﻟﺑﯾت</a:t>
            </a:r>
            <a:r>
              <a:rPr lang="ar-IQ" sz="2000" dirty="0"/>
              <a:t> </a:t>
            </a:r>
            <a:r>
              <a:rPr lang="ar-IQ" sz="2000" dirty="0" err="1"/>
              <a:t>وﻋدم</a:t>
            </a:r>
            <a:r>
              <a:rPr lang="ar-IQ" sz="2000" dirty="0"/>
              <a:t> </a:t>
            </a:r>
            <a:r>
              <a:rPr lang="ar-IQ" sz="2000" dirty="0" err="1"/>
              <a:t>ﻣﺗﺎﺑﻌﺔ</a:t>
            </a:r>
            <a:r>
              <a:rPr lang="ar-IQ" sz="2000" dirty="0"/>
              <a:t> </a:t>
            </a:r>
            <a:r>
              <a:rPr lang="ar-IQ" sz="2000" dirty="0" err="1"/>
              <a:t>اﻟﻣﺳﯾرة</a:t>
            </a:r>
            <a:r>
              <a:rPr lang="ar-IQ" sz="2000" dirty="0"/>
              <a:t> </a:t>
            </a:r>
            <a:r>
              <a:rPr lang="ar-IQ" sz="2000" dirty="0" err="1"/>
              <a:t>اﻟدراﺳﯾﺔ</a:t>
            </a:r>
            <a:r>
              <a:rPr lang="ar-IQ" sz="2000" dirty="0"/>
              <a:t> </a:t>
            </a:r>
            <a:r>
              <a:rPr lang="ar-IQ" sz="2000" dirty="0" err="1"/>
              <a:t>ﻟﻼﺑﻧﺎء</a:t>
            </a:r>
            <a:r>
              <a:rPr lang="ar-IQ" sz="2000" dirty="0"/>
              <a:t> .</a:t>
            </a:r>
            <a:endParaRPr lang="en-US" sz="2000" dirty="0"/>
          </a:p>
          <a:p>
            <a:pPr marL="0" indent="0" algn="just">
              <a:buNone/>
            </a:pPr>
            <a:r>
              <a:rPr lang="ar-IQ" sz="2000" dirty="0"/>
              <a:t>ث‌- </a:t>
            </a:r>
            <a:r>
              <a:rPr lang="ar-IQ" sz="2000" dirty="0" err="1"/>
              <a:t>ﻛﺑر</a:t>
            </a:r>
            <a:r>
              <a:rPr lang="ar-IQ" sz="2000" dirty="0"/>
              <a:t> </a:t>
            </a:r>
            <a:r>
              <a:rPr lang="ar-IQ" sz="2000" dirty="0" err="1"/>
              <a:t>ﺣﺟم</a:t>
            </a:r>
            <a:r>
              <a:rPr lang="ar-IQ" sz="2000" dirty="0"/>
              <a:t> </a:t>
            </a:r>
            <a:r>
              <a:rPr lang="ar-IQ" sz="2000" dirty="0" err="1"/>
              <a:t>اﻻﺳرة</a:t>
            </a:r>
            <a:r>
              <a:rPr lang="ar-IQ" sz="2000" dirty="0"/>
              <a:t> .</a:t>
            </a:r>
            <a:endParaRPr lang="en-US" sz="2000" dirty="0"/>
          </a:p>
          <a:p>
            <a:pPr marL="0" indent="0" algn="just">
              <a:buNone/>
            </a:pPr>
            <a:r>
              <a:rPr lang="ar-IQ" sz="2000" dirty="0"/>
              <a:t>ج‌- </a:t>
            </a:r>
            <a:r>
              <a:rPr lang="ar-IQ" sz="2000" dirty="0" err="1"/>
              <a:t>ﺗردي</a:t>
            </a:r>
            <a:r>
              <a:rPr lang="ar-IQ" sz="2000" dirty="0"/>
              <a:t> </a:t>
            </a:r>
            <a:r>
              <a:rPr lang="ar-IQ" sz="2000" dirty="0" err="1"/>
              <a:t>اﻟظروف</a:t>
            </a:r>
            <a:r>
              <a:rPr lang="ar-IQ" sz="2000" dirty="0"/>
              <a:t> </a:t>
            </a:r>
            <a:r>
              <a:rPr lang="ar-IQ" sz="2000" dirty="0" err="1"/>
              <a:t>اﻻﻗﺗﺻﺎدﯾﺔ</a:t>
            </a:r>
            <a:r>
              <a:rPr lang="ar-IQ" sz="2000" dirty="0"/>
              <a:t> </a:t>
            </a:r>
            <a:r>
              <a:rPr lang="ar-IQ" sz="2000" dirty="0" err="1"/>
              <a:t>ﻟﻼﺳرة</a:t>
            </a:r>
            <a:r>
              <a:rPr lang="ar-IQ" sz="2000" dirty="0"/>
              <a:t> . </a:t>
            </a:r>
            <a:endParaRPr lang="en-US" sz="2000" dirty="0"/>
          </a:p>
          <a:p>
            <a:pPr marL="0" indent="0" algn="just">
              <a:buNone/>
            </a:pPr>
            <a:r>
              <a:rPr lang="ar-IQ" sz="2000" dirty="0"/>
              <a:t>ح‌- </a:t>
            </a:r>
            <a:r>
              <a:rPr lang="ar-IQ" sz="2000" dirty="0" err="1"/>
              <a:t>ﻋدم</a:t>
            </a:r>
            <a:r>
              <a:rPr lang="ar-IQ" sz="2000" dirty="0"/>
              <a:t> </a:t>
            </a:r>
            <a:r>
              <a:rPr lang="ar-IQ" sz="2000" dirty="0" err="1"/>
              <a:t>ﺗوﻓر</a:t>
            </a:r>
            <a:r>
              <a:rPr lang="ar-IQ" sz="2000" dirty="0"/>
              <a:t> </a:t>
            </a:r>
            <a:r>
              <a:rPr lang="ar-IQ" sz="2000" dirty="0" err="1"/>
              <a:t>اﻟﺗﺳﮭﯾﻼت</a:t>
            </a:r>
            <a:r>
              <a:rPr lang="ar-IQ" sz="2000" dirty="0"/>
              <a:t> </a:t>
            </a:r>
            <a:r>
              <a:rPr lang="ar-IQ" sz="2000" dirty="0" err="1"/>
              <a:t>اﻟدراﺳﯾﺔ</a:t>
            </a:r>
            <a:r>
              <a:rPr lang="ar-IQ" sz="2000" dirty="0"/>
              <a:t> </a:t>
            </a:r>
            <a:r>
              <a:rPr lang="ar-IQ" sz="2000" dirty="0" err="1"/>
              <a:t>ﻓﻲ</a:t>
            </a:r>
            <a:r>
              <a:rPr lang="ar-IQ" sz="2000" dirty="0"/>
              <a:t> </a:t>
            </a:r>
            <a:r>
              <a:rPr lang="ar-IQ" sz="2000" dirty="0" err="1"/>
              <a:t>اﻟﺑﯾت</a:t>
            </a:r>
            <a:r>
              <a:rPr lang="ar-IQ" sz="2000" dirty="0"/>
              <a:t> .</a:t>
            </a:r>
            <a:endParaRPr lang="en-US" sz="2000" dirty="0"/>
          </a:p>
          <a:p>
            <a:pPr marL="0" indent="0" algn="just">
              <a:buNone/>
            </a:pPr>
            <a:r>
              <a:rPr lang="ar-IQ" sz="2000" dirty="0"/>
              <a:t>خ‌- </a:t>
            </a:r>
            <a:r>
              <a:rPr lang="ar-IQ" sz="2000" dirty="0" err="1"/>
              <a:t>اﻧﺧﻔﺎض</a:t>
            </a:r>
            <a:r>
              <a:rPr lang="ar-IQ" sz="2000" dirty="0"/>
              <a:t> </a:t>
            </a:r>
            <a:r>
              <a:rPr lang="ar-IQ" sz="2000" dirty="0" err="1"/>
              <a:t>اﻟﻣﺳﺗوى</a:t>
            </a:r>
            <a:r>
              <a:rPr lang="ar-IQ" sz="2000" dirty="0"/>
              <a:t> </a:t>
            </a:r>
            <a:r>
              <a:rPr lang="ar-IQ" sz="2000" dirty="0" err="1"/>
              <a:t>اﻟﻌﻠﻣﻲ</a:t>
            </a:r>
            <a:r>
              <a:rPr lang="ar-IQ" sz="2000" dirty="0"/>
              <a:t> </a:t>
            </a:r>
            <a:r>
              <a:rPr lang="ar-IQ" sz="2000" dirty="0" err="1"/>
              <a:t>ﻟﻼﺑوﯾن</a:t>
            </a:r>
            <a:r>
              <a:rPr lang="ar-IQ" sz="2000" dirty="0"/>
              <a:t> .</a:t>
            </a:r>
            <a:endParaRPr lang="en-US" sz="2000" dirty="0"/>
          </a:p>
          <a:p>
            <a:pPr marL="0" indent="0" algn="just">
              <a:buNone/>
            </a:pPr>
            <a:r>
              <a:rPr lang="ar-IQ" sz="2000" dirty="0"/>
              <a:t>د‌- </a:t>
            </a:r>
            <a:r>
              <a:rPr lang="ar-IQ" sz="2000" dirty="0" err="1"/>
              <a:t>اﻟﻣواﻗف</a:t>
            </a:r>
            <a:r>
              <a:rPr lang="ar-IQ" sz="2000" dirty="0"/>
              <a:t> </a:t>
            </a:r>
            <a:r>
              <a:rPr lang="ar-IQ" sz="2000" dirty="0" err="1"/>
              <a:t>اﻟﺳﻠﺑﯾﺔ</a:t>
            </a:r>
            <a:r>
              <a:rPr lang="ar-IQ" sz="2000" dirty="0"/>
              <a:t> </a:t>
            </a:r>
            <a:r>
              <a:rPr lang="ar-IQ" sz="2000" dirty="0" err="1"/>
              <a:t>اﻟﺗﻲ</a:t>
            </a:r>
            <a:r>
              <a:rPr lang="ar-IQ" sz="2000" dirty="0"/>
              <a:t> </a:t>
            </a:r>
            <a:r>
              <a:rPr lang="ar-IQ" sz="2000" dirty="0" err="1"/>
              <a:t>ﯾﺣﻣﻠﮭﺎ</a:t>
            </a:r>
            <a:r>
              <a:rPr lang="ar-IQ" sz="2000" dirty="0"/>
              <a:t> </a:t>
            </a:r>
            <a:r>
              <a:rPr lang="ar-IQ" sz="2000" dirty="0" err="1"/>
              <a:t>الأﺑوان</a:t>
            </a:r>
            <a:r>
              <a:rPr lang="ar-IQ" sz="2000" dirty="0"/>
              <a:t> </a:t>
            </a:r>
            <a:r>
              <a:rPr lang="ar-IQ" sz="2000" dirty="0" err="1"/>
              <a:t>ﺗﺟﺎه</a:t>
            </a:r>
            <a:r>
              <a:rPr lang="ar-IQ" sz="2000" dirty="0"/>
              <a:t> </a:t>
            </a:r>
            <a:r>
              <a:rPr lang="ar-IQ" sz="2000" dirty="0" err="1"/>
              <a:t>اﻟﺗرﺑﯾﺔ</a:t>
            </a:r>
            <a:r>
              <a:rPr lang="ar-IQ" sz="2000" dirty="0"/>
              <a:t> </a:t>
            </a:r>
            <a:r>
              <a:rPr lang="ar-IQ" sz="2000" dirty="0" err="1"/>
              <a:t>واﻟﺗﺣﺻﯾل</a:t>
            </a:r>
            <a:r>
              <a:rPr lang="ar-IQ" sz="2000" dirty="0"/>
              <a:t> </a:t>
            </a:r>
            <a:r>
              <a:rPr lang="ar-IQ" sz="2000" dirty="0" err="1"/>
              <a:t>اﻟﻌﻠم</a:t>
            </a:r>
            <a:r>
              <a:rPr lang="ar-IQ" sz="2000" dirty="0"/>
              <a:t>.</a:t>
            </a:r>
            <a:endParaRPr lang="en-US" sz="2400" dirty="0"/>
          </a:p>
        </p:txBody>
      </p:sp>
    </p:spTree>
    <p:extLst>
      <p:ext uri="{BB962C8B-B14F-4D97-AF65-F5344CB8AC3E}">
        <p14:creationId xmlns:p14="http://schemas.microsoft.com/office/powerpoint/2010/main" val="39849770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0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0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0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10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10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10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10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10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arn(inVertical)">
                                      <p:cBhvr>
                                        <p:cTn id="52" dur="10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buClr>
                <a:schemeClr val="accent1"/>
              </a:buClr>
            </a:pPr>
            <a:r>
              <a:rPr lang="ar-IQ" sz="31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ﺍﻷﺳﺎﻟﻴﺐ</a:t>
            </a:r>
            <a:r>
              <a:rPr lang="ar-IQ" sz="31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الخاطئة في </a:t>
            </a:r>
            <a:r>
              <a:rPr lang="ar-IQ" sz="31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ﺍﻟﺘﻨﺸﺌﺔ</a:t>
            </a:r>
            <a:r>
              <a:rPr lang="ar-IQ" sz="31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en-US" sz="3200" dirty="0"/>
              <a:t/>
            </a:r>
            <a:br>
              <a:rPr lang="en-US" sz="3200" dirty="0"/>
            </a:br>
            <a:r>
              <a:rPr lang="en-US" sz="3200" dirty="0"/>
              <a:t/>
            </a:r>
            <a:br>
              <a:rPr lang="en-US" sz="3200" dirty="0"/>
            </a:br>
            <a:endPar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493678" y="1905000"/>
            <a:ext cx="8915400" cy="4018128"/>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47500" lnSpcReduction="20000"/>
          </a:bodyPr>
          <a:lstStyle/>
          <a:p>
            <a:pPr marL="0" indent="0" algn="just">
              <a:buNone/>
            </a:pPr>
            <a:r>
              <a:rPr lang="ar-IQ" sz="4000" dirty="0" err="1"/>
              <a:t>ھﻧﺎك</a:t>
            </a:r>
            <a:r>
              <a:rPr lang="ar-IQ" sz="4000" dirty="0"/>
              <a:t> </a:t>
            </a:r>
            <a:r>
              <a:rPr lang="ar-IQ" sz="4000" dirty="0" err="1"/>
              <a:t>أﺳﺎﻟﯾب</a:t>
            </a:r>
            <a:r>
              <a:rPr lang="ar-IQ" sz="4000" dirty="0"/>
              <a:t> </a:t>
            </a:r>
            <a:r>
              <a:rPr lang="ar-IQ" sz="4000" dirty="0" err="1"/>
              <a:t>ﺧﺎطﺋﺔ</a:t>
            </a:r>
            <a:r>
              <a:rPr lang="ar-IQ" sz="4000" dirty="0"/>
              <a:t> </a:t>
            </a:r>
            <a:r>
              <a:rPr lang="ar-IQ" sz="4000" dirty="0" err="1"/>
              <a:t>ﺳﺎﺋدة</a:t>
            </a:r>
            <a:r>
              <a:rPr lang="ar-IQ" sz="4000" dirty="0"/>
              <a:t> </a:t>
            </a:r>
            <a:r>
              <a:rPr lang="ar-IQ" sz="4000" dirty="0" err="1"/>
              <a:t>ﻓﻲ</a:t>
            </a:r>
            <a:r>
              <a:rPr lang="ar-IQ" sz="4000" dirty="0"/>
              <a:t> </a:t>
            </a:r>
            <a:r>
              <a:rPr lang="ar-IQ" sz="4000" dirty="0" err="1"/>
              <a:t>اﻟﻣﺟﺗﻣﻊ</a:t>
            </a:r>
            <a:r>
              <a:rPr lang="ar-IQ" sz="4000" dirty="0"/>
              <a:t> </a:t>
            </a:r>
            <a:r>
              <a:rPr lang="ar-IQ" sz="4000" dirty="0" err="1"/>
              <a:t>واﻷﺳرة</a:t>
            </a:r>
            <a:r>
              <a:rPr lang="ar-IQ" sz="4000" dirty="0"/>
              <a:t> </a:t>
            </a:r>
            <a:r>
              <a:rPr lang="ar-IQ" sz="4000" dirty="0" err="1"/>
              <a:t>واﻟﻣدرﺳﺔ</a:t>
            </a:r>
            <a:r>
              <a:rPr lang="ar-IQ" sz="4000" dirty="0"/>
              <a:t> </a:t>
            </a:r>
            <a:r>
              <a:rPr lang="ar-IQ" sz="4000" dirty="0" err="1"/>
              <a:t>ﺗﺧﺗﻠف</a:t>
            </a:r>
            <a:r>
              <a:rPr lang="ar-IQ" sz="4000" dirty="0"/>
              <a:t> </a:t>
            </a:r>
            <a:r>
              <a:rPr lang="ar-IQ" sz="4000" dirty="0" err="1"/>
              <a:t>ﺑﺎﺧﺗﻼف</a:t>
            </a:r>
            <a:r>
              <a:rPr lang="ar-IQ" sz="4000" dirty="0"/>
              <a:t> </a:t>
            </a:r>
            <a:r>
              <a:rPr lang="ar-IQ" sz="4000" dirty="0" err="1"/>
              <a:t>اﺗﺟﺎھﺎت</a:t>
            </a:r>
            <a:r>
              <a:rPr lang="ar-IQ" sz="4000" dirty="0"/>
              <a:t> </a:t>
            </a:r>
            <a:r>
              <a:rPr lang="ar-IQ" sz="4000" dirty="0" err="1"/>
              <a:t>اﻟواﻟدﯾن</a:t>
            </a:r>
            <a:r>
              <a:rPr lang="ar-IQ" sz="4000" dirty="0"/>
              <a:t> </a:t>
            </a:r>
            <a:r>
              <a:rPr lang="ar-IQ" sz="4000" dirty="0" err="1"/>
              <a:t>وﺛﻘﺎﻓﺗﮭم</a:t>
            </a:r>
            <a:r>
              <a:rPr lang="ar-IQ" sz="4000" dirty="0"/>
              <a:t> وتنشئتهم </a:t>
            </a:r>
            <a:r>
              <a:rPr lang="ar-IQ" sz="4000" dirty="0" err="1"/>
              <a:t>وﻣن</a:t>
            </a:r>
            <a:r>
              <a:rPr lang="ar-IQ" sz="4000" dirty="0"/>
              <a:t> </a:t>
            </a:r>
            <a:r>
              <a:rPr lang="ar-IQ" sz="4000" dirty="0" err="1"/>
              <a:t>ھذه</a:t>
            </a:r>
            <a:r>
              <a:rPr lang="ar-IQ" sz="4000" dirty="0"/>
              <a:t> </a:t>
            </a:r>
            <a:r>
              <a:rPr lang="ar-IQ" sz="4000" dirty="0" err="1"/>
              <a:t>اﻷﺳﺎﻟﯾب</a:t>
            </a:r>
            <a:r>
              <a:rPr lang="ar-IQ" sz="4000" dirty="0"/>
              <a:t> </a:t>
            </a:r>
            <a:r>
              <a:rPr lang="ar-IQ" sz="4000" dirty="0" err="1"/>
              <a:t>اﻟﺧﺎطﺋﺔ</a:t>
            </a:r>
            <a:r>
              <a:rPr lang="ar-IQ" sz="4000" dirty="0"/>
              <a:t> </a:t>
            </a:r>
            <a:r>
              <a:rPr lang="ar-IQ" sz="4000" dirty="0" err="1"/>
              <a:t>ﻣﺎ</a:t>
            </a:r>
            <a:r>
              <a:rPr lang="ar-IQ" sz="4000" dirty="0"/>
              <a:t> </a:t>
            </a:r>
            <a:r>
              <a:rPr lang="ar-IQ" sz="4000" dirty="0" err="1"/>
              <a:t>ﯾﻠﻲ</a:t>
            </a:r>
            <a:r>
              <a:rPr lang="ar-IQ" sz="4000" dirty="0"/>
              <a:t>  : </a:t>
            </a:r>
            <a:endParaRPr lang="en-US" sz="4000" dirty="0"/>
          </a:p>
          <a:p>
            <a:pPr marL="0" lvl="0" indent="0" algn="just">
              <a:buNone/>
            </a:pPr>
            <a:r>
              <a:rPr lang="ar-IQ" sz="4000" b="1" dirty="0" smtClean="0"/>
              <a:t>1- </a:t>
            </a:r>
            <a:r>
              <a:rPr lang="ar-IQ" sz="4000" b="1" dirty="0" err="1" smtClean="0"/>
              <a:t>اﻟﺗﺳﻠط</a:t>
            </a:r>
            <a:r>
              <a:rPr lang="ar-IQ" sz="4000" b="1" dirty="0" smtClean="0"/>
              <a:t> </a:t>
            </a:r>
            <a:r>
              <a:rPr lang="ar-IQ" sz="4000" b="1" dirty="0"/>
              <a:t>: </a:t>
            </a:r>
            <a:r>
              <a:rPr lang="ar-IQ" sz="4000" dirty="0" err="1" smtClean="0"/>
              <a:t>اﺳﺗﺧدام</a:t>
            </a:r>
            <a:r>
              <a:rPr lang="ar-IQ" sz="4000" dirty="0" smtClean="0"/>
              <a:t> </a:t>
            </a:r>
            <a:r>
              <a:rPr lang="ar-IQ" sz="4000" dirty="0" err="1"/>
              <a:t>أﺳﻠوب</a:t>
            </a:r>
            <a:r>
              <a:rPr lang="ar-IQ" sz="4000" dirty="0"/>
              <a:t> </a:t>
            </a:r>
            <a:r>
              <a:rPr lang="ar-IQ" sz="4000" dirty="0" err="1"/>
              <a:t>ﺻﺎرم</a:t>
            </a:r>
            <a:r>
              <a:rPr lang="ar-IQ" sz="4000" dirty="0"/>
              <a:t> </a:t>
            </a:r>
            <a:r>
              <a:rPr lang="ar-IQ" sz="4000" dirty="0" err="1"/>
              <a:t>ﻣن</a:t>
            </a:r>
            <a:r>
              <a:rPr lang="ar-IQ" sz="4000" dirty="0"/>
              <a:t> </a:t>
            </a:r>
            <a:r>
              <a:rPr lang="ar-IQ" sz="4000" dirty="0" err="1"/>
              <a:t>ﻗﺑل</a:t>
            </a:r>
            <a:r>
              <a:rPr lang="ar-IQ" sz="4000" dirty="0"/>
              <a:t> </a:t>
            </a:r>
            <a:r>
              <a:rPr lang="ar-IQ" sz="4000" dirty="0" err="1"/>
              <a:t>اﻟواﻟدﯾن</a:t>
            </a:r>
            <a:r>
              <a:rPr lang="ar-IQ" sz="4000" dirty="0"/>
              <a:t> أو </a:t>
            </a:r>
            <a:r>
              <a:rPr lang="ar-IQ" sz="4000" dirty="0" err="1"/>
              <a:t>اﻟﻣدرﺳﺔ</a:t>
            </a:r>
            <a:r>
              <a:rPr lang="ar-IQ" sz="4000" dirty="0"/>
              <a:t> </a:t>
            </a:r>
            <a:r>
              <a:rPr lang="ar-IQ" sz="4000" dirty="0" err="1"/>
              <a:t>ﻓﻲ</a:t>
            </a:r>
            <a:r>
              <a:rPr lang="ar-IQ" sz="4000" dirty="0"/>
              <a:t> </a:t>
            </a:r>
            <a:r>
              <a:rPr lang="ar-IQ" sz="4000" dirty="0" err="1"/>
              <a:t>أﺳﻠوب</a:t>
            </a:r>
            <a:r>
              <a:rPr lang="ar-IQ" sz="4000" dirty="0"/>
              <a:t> </a:t>
            </a:r>
            <a:r>
              <a:rPr lang="ar-IQ" sz="4000" dirty="0" err="1"/>
              <a:t>اﻟﺗﻧﺷﺋﺔ</a:t>
            </a:r>
            <a:r>
              <a:rPr lang="ar-IQ" sz="4000" dirty="0"/>
              <a:t> أو </a:t>
            </a:r>
            <a:r>
              <a:rPr lang="ar-IQ" sz="4000" dirty="0" err="1"/>
              <a:t>ﻣﻧﻊ</a:t>
            </a:r>
            <a:r>
              <a:rPr lang="ar-IQ" sz="4000" dirty="0"/>
              <a:t> </a:t>
            </a:r>
            <a:r>
              <a:rPr lang="ar-IQ" sz="4000" dirty="0" err="1"/>
              <a:t>اﻟطﻔل</a:t>
            </a:r>
            <a:r>
              <a:rPr lang="ar-IQ" sz="4000" dirty="0"/>
              <a:t> </a:t>
            </a:r>
            <a:r>
              <a:rPr lang="ar-IQ" sz="4000" dirty="0" err="1"/>
              <a:t>ﻣن</a:t>
            </a:r>
            <a:r>
              <a:rPr lang="ar-IQ" sz="4000" dirty="0"/>
              <a:t> </a:t>
            </a:r>
            <a:r>
              <a:rPr lang="ar-IQ" sz="4000" dirty="0" err="1"/>
              <a:t>ﺳﻠوك</a:t>
            </a:r>
            <a:r>
              <a:rPr lang="ar-IQ" sz="4000" dirty="0"/>
              <a:t> </a:t>
            </a:r>
            <a:r>
              <a:rPr lang="ar-IQ" sz="4000" dirty="0" err="1"/>
              <a:t>ﻣﻌﯾن</a:t>
            </a:r>
            <a:r>
              <a:rPr lang="ar-IQ" sz="4000" dirty="0"/>
              <a:t> </a:t>
            </a:r>
            <a:r>
              <a:rPr lang="ar-IQ" sz="4000" dirty="0" err="1"/>
              <a:t>ﻹﺷﺑﺎع</a:t>
            </a:r>
            <a:r>
              <a:rPr lang="ar-IQ" sz="4000" dirty="0"/>
              <a:t> </a:t>
            </a:r>
            <a:r>
              <a:rPr lang="ar-IQ" sz="4000" dirty="0" err="1"/>
              <a:t>رﻏﺑﺎﺗﮫ</a:t>
            </a:r>
            <a:r>
              <a:rPr lang="ar-IQ" sz="4000" dirty="0"/>
              <a:t> وإذا </a:t>
            </a:r>
            <a:r>
              <a:rPr lang="ar-IQ" sz="4000" dirty="0" err="1"/>
              <a:t>اﺳﺗﻣر</a:t>
            </a:r>
            <a:r>
              <a:rPr lang="ar-IQ" sz="4000" dirty="0"/>
              <a:t> </a:t>
            </a:r>
            <a:r>
              <a:rPr lang="ar-IQ" sz="4000" dirty="0" err="1"/>
              <a:t>اﻟﺗﺳﻠط</a:t>
            </a:r>
            <a:r>
              <a:rPr lang="ar-IQ" sz="4000" dirty="0"/>
              <a:t> </a:t>
            </a:r>
            <a:r>
              <a:rPr lang="ar-IQ" sz="4000" dirty="0" err="1"/>
              <a:t>ﻓﺈﻧﮫ</a:t>
            </a:r>
            <a:r>
              <a:rPr lang="ar-IQ" sz="4000" dirty="0"/>
              <a:t> </a:t>
            </a:r>
            <a:r>
              <a:rPr lang="ar-IQ" sz="4000" dirty="0" err="1"/>
              <a:t>ﯾودي</a:t>
            </a:r>
            <a:r>
              <a:rPr lang="ar-IQ" sz="4000" dirty="0"/>
              <a:t> </a:t>
            </a:r>
            <a:r>
              <a:rPr lang="ar-IQ" sz="4000" dirty="0" err="1"/>
              <a:t>إﻟﻰ</a:t>
            </a:r>
            <a:r>
              <a:rPr lang="ar-IQ" sz="4000" dirty="0"/>
              <a:t> </a:t>
            </a:r>
            <a:r>
              <a:rPr lang="ar-IQ" sz="4000" dirty="0" err="1"/>
              <a:t>إﻟﻐﺎء</a:t>
            </a:r>
            <a:r>
              <a:rPr lang="ar-IQ" sz="4000" dirty="0"/>
              <a:t> </a:t>
            </a:r>
            <a:r>
              <a:rPr lang="ar-IQ" sz="4000" dirty="0" err="1"/>
              <a:t>رﻏﺑﺎت</a:t>
            </a:r>
            <a:r>
              <a:rPr lang="ar-IQ" sz="4000" dirty="0"/>
              <a:t> </a:t>
            </a:r>
            <a:r>
              <a:rPr lang="ar-IQ" sz="4000" dirty="0" err="1"/>
              <a:t>اﻟطﻔل</a:t>
            </a:r>
            <a:r>
              <a:rPr lang="ar-IQ" sz="4000" dirty="0"/>
              <a:t> </a:t>
            </a:r>
            <a:r>
              <a:rPr lang="ar-IQ" sz="4000" dirty="0" err="1"/>
              <a:t>وﻣﯾوﻟﮫ</a:t>
            </a:r>
            <a:r>
              <a:rPr lang="ar-IQ" sz="4000" dirty="0"/>
              <a:t> </a:t>
            </a:r>
            <a:r>
              <a:rPr lang="ar-IQ" sz="4000" dirty="0" err="1"/>
              <a:t>ﺑﺣﯾث</a:t>
            </a:r>
            <a:r>
              <a:rPr lang="ar-IQ" sz="4000" dirty="0"/>
              <a:t> </a:t>
            </a:r>
            <a:r>
              <a:rPr lang="ar-IQ" sz="4000" dirty="0" err="1"/>
              <a:t>ﯾﺻﺑﺢ</a:t>
            </a:r>
            <a:r>
              <a:rPr lang="ar-IQ" sz="4000" dirty="0"/>
              <a:t> </a:t>
            </a:r>
            <a:r>
              <a:rPr lang="ar-IQ" sz="4000" dirty="0" err="1"/>
              <a:t>ﺑدون</a:t>
            </a:r>
            <a:r>
              <a:rPr lang="ar-IQ" sz="4000" dirty="0"/>
              <a:t> </a:t>
            </a:r>
            <a:r>
              <a:rPr lang="ar-IQ" sz="4000" dirty="0" err="1"/>
              <a:t>ﺷﺧﺻﯾﺔ</a:t>
            </a:r>
            <a:r>
              <a:rPr lang="ar-IQ" sz="4000" dirty="0"/>
              <a:t> . </a:t>
            </a:r>
            <a:endParaRPr lang="en-US" sz="4000" dirty="0"/>
          </a:p>
          <a:p>
            <a:pPr marL="0" lvl="0" indent="0" algn="just">
              <a:buNone/>
            </a:pPr>
            <a:r>
              <a:rPr lang="ar-IQ" sz="4000" b="1" dirty="0" smtClean="0"/>
              <a:t>2- </a:t>
            </a:r>
            <a:r>
              <a:rPr lang="ar-IQ" sz="4000" b="1" dirty="0" err="1" smtClean="0"/>
              <a:t>اﻟﺣﻣﺎﯾﺔ</a:t>
            </a:r>
            <a:r>
              <a:rPr lang="ar-IQ" sz="4000" b="1" dirty="0" smtClean="0"/>
              <a:t> </a:t>
            </a:r>
            <a:r>
              <a:rPr lang="ar-IQ" sz="4000" b="1" dirty="0" err="1"/>
              <a:t>اﻟزاﺋدة</a:t>
            </a:r>
            <a:r>
              <a:rPr lang="ar-IQ" sz="4000" b="1" dirty="0"/>
              <a:t> </a:t>
            </a:r>
            <a:r>
              <a:rPr lang="ar-IQ" sz="4000" b="1" dirty="0" smtClean="0"/>
              <a:t>:</a:t>
            </a:r>
            <a:r>
              <a:rPr lang="ar-IQ" sz="4000" dirty="0" err="1" smtClean="0"/>
              <a:t>ﺗﺗﻣﺛل</a:t>
            </a:r>
            <a:r>
              <a:rPr lang="ar-IQ" sz="4000" dirty="0" smtClean="0"/>
              <a:t> </a:t>
            </a:r>
            <a:r>
              <a:rPr lang="ar-IQ" sz="4000" dirty="0" err="1"/>
              <a:t>ﻓﻲ</a:t>
            </a:r>
            <a:r>
              <a:rPr lang="ar-IQ" sz="4000" dirty="0"/>
              <a:t> </a:t>
            </a:r>
            <a:r>
              <a:rPr lang="ar-IQ" sz="4000" dirty="0" err="1"/>
              <a:t>ﻗﯾﺎم</a:t>
            </a:r>
            <a:r>
              <a:rPr lang="ar-IQ" sz="4000" dirty="0"/>
              <a:t> </a:t>
            </a:r>
            <a:r>
              <a:rPr lang="ar-IQ" sz="4000" dirty="0" err="1"/>
              <a:t>أﺣد</a:t>
            </a:r>
            <a:r>
              <a:rPr lang="ar-IQ" sz="4000" dirty="0"/>
              <a:t> </a:t>
            </a:r>
            <a:r>
              <a:rPr lang="ar-IQ" sz="4000" dirty="0" err="1"/>
              <a:t>اﻟواﻟدﯾن</a:t>
            </a:r>
            <a:r>
              <a:rPr lang="ar-IQ" sz="4000" dirty="0"/>
              <a:t> </a:t>
            </a:r>
            <a:r>
              <a:rPr lang="ar-IQ" sz="4000" dirty="0" err="1"/>
              <a:t>أوﻛﻠﯾﮭﻣﺎ</a:t>
            </a:r>
            <a:r>
              <a:rPr lang="ar-IQ" sz="4000" dirty="0"/>
              <a:t> </a:t>
            </a:r>
            <a:r>
              <a:rPr lang="ar-IQ" sz="4000" dirty="0" err="1"/>
              <a:t>ﻧﯾﺎﺑﺔ</a:t>
            </a:r>
            <a:r>
              <a:rPr lang="ar-IQ" sz="4000" dirty="0"/>
              <a:t> </a:t>
            </a:r>
            <a:r>
              <a:rPr lang="ar-IQ" sz="4000" dirty="0" err="1"/>
              <a:t>ﻋن</a:t>
            </a:r>
            <a:r>
              <a:rPr lang="ar-IQ" sz="4000" dirty="0"/>
              <a:t> </a:t>
            </a:r>
            <a:r>
              <a:rPr lang="ar-IQ" sz="4000" dirty="0" err="1"/>
              <a:t>اﻟطﻔل</a:t>
            </a:r>
            <a:r>
              <a:rPr lang="ar-IQ" sz="4000" dirty="0"/>
              <a:t> </a:t>
            </a:r>
            <a:r>
              <a:rPr lang="ar-IQ" sz="4000" dirty="0" err="1"/>
              <a:t>ﺑﺎﻟواﺟﺑﺎت</a:t>
            </a:r>
            <a:r>
              <a:rPr lang="ar-IQ" sz="4000" dirty="0"/>
              <a:t> </a:t>
            </a:r>
            <a:r>
              <a:rPr lang="ar-IQ" sz="4000" dirty="0" err="1"/>
              <a:t>واﻟﻣﺳؤوﻟﯾﺎت</a:t>
            </a:r>
            <a:r>
              <a:rPr lang="ar-IQ" sz="4000" dirty="0"/>
              <a:t> </a:t>
            </a:r>
            <a:r>
              <a:rPr lang="ar-IQ" sz="4000" dirty="0" err="1"/>
              <a:t>اﻟﺗﻲ</a:t>
            </a:r>
            <a:r>
              <a:rPr lang="ar-IQ" sz="4000" dirty="0"/>
              <a:t> </a:t>
            </a:r>
            <a:r>
              <a:rPr lang="ar-IQ" sz="4000" dirty="0" err="1"/>
              <a:t>ﯾﻧﺑﻐﻲ</a:t>
            </a:r>
            <a:r>
              <a:rPr lang="ar-IQ" sz="4000" dirty="0"/>
              <a:t> </a:t>
            </a:r>
            <a:r>
              <a:rPr lang="ar-IQ" sz="4000" dirty="0" err="1"/>
              <a:t>ﻋﻠﻰ</a:t>
            </a:r>
            <a:r>
              <a:rPr lang="ar-IQ" sz="4000" dirty="0"/>
              <a:t> </a:t>
            </a:r>
            <a:r>
              <a:rPr lang="ar-IQ" sz="4000" dirty="0" err="1"/>
              <a:t>اﻟطﻔل</a:t>
            </a:r>
            <a:r>
              <a:rPr lang="ar-IQ" sz="4000" dirty="0"/>
              <a:t> </a:t>
            </a:r>
            <a:r>
              <a:rPr lang="ar-IQ" sz="4000" dirty="0" err="1"/>
              <a:t>اﻟﻘﯾﺎم</a:t>
            </a:r>
            <a:r>
              <a:rPr lang="ar-IQ" sz="4000" dirty="0"/>
              <a:t> </a:t>
            </a:r>
            <a:r>
              <a:rPr lang="ar-IQ" sz="4000" dirty="0" err="1"/>
              <a:t>ﺑﮭﺎ</a:t>
            </a:r>
            <a:r>
              <a:rPr lang="ar-IQ" sz="4000" dirty="0"/>
              <a:t> </a:t>
            </a:r>
            <a:r>
              <a:rPr lang="ar-IQ" sz="4000" dirty="0" err="1"/>
              <a:t>ﻣﺛل</a:t>
            </a:r>
            <a:r>
              <a:rPr lang="ar-IQ" sz="4000" dirty="0"/>
              <a:t> </a:t>
            </a:r>
            <a:r>
              <a:rPr lang="ar-IQ" sz="4000" dirty="0" err="1"/>
              <a:t>اﻟﻘﻠق</a:t>
            </a:r>
            <a:r>
              <a:rPr lang="ar-IQ" sz="4000" dirty="0"/>
              <a:t> </a:t>
            </a:r>
            <a:r>
              <a:rPr lang="ar-IQ" sz="4000" dirty="0" err="1"/>
              <a:t>اﻟزاﺋد</a:t>
            </a:r>
            <a:r>
              <a:rPr lang="ar-IQ" sz="4000" dirty="0"/>
              <a:t> </a:t>
            </a:r>
            <a:r>
              <a:rPr lang="ar-IQ" sz="4000" dirty="0" err="1"/>
              <a:t>ﻋﻠﻰ</a:t>
            </a:r>
            <a:r>
              <a:rPr lang="ar-IQ" sz="4000" dirty="0"/>
              <a:t> </a:t>
            </a:r>
            <a:r>
              <a:rPr lang="ar-IQ" sz="4000" dirty="0" err="1"/>
              <a:t>ﺳﻼﻣﺔ</a:t>
            </a:r>
            <a:r>
              <a:rPr lang="ar-IQ" sz="4000" dirty="0"/>
              <a:t> </a:t>
            </a:r>
            <a:r>
              <a:rPr lang="ar-IQ" sz="4000" dirty="0" err="1"/>
              <a:t>اﻷﺑﻧﺎء</a:t>
            </a:r>
            <a:r>
              <a:rPr lang="ar-IQ" sz="4000" dirty="0"/>
              <a:t> . </a:t>
            </a:r>
            <a:endParaRPr lang="en-US" sz="4000" dirty="0" smtClean="0"/>
          </a:p>
          <a:p>
            <a:pPr marL="0" lvl="0" indent="0" algn="just">
              <a:buNone/>
            </a:pPr>
            <a:r>
              <a:rPr lang="ar-IQ" sz="4000" b="1" dirty="0" smtClean="0"/>
              <a:t>3- </a:t>
            </a:r>
            <a:r>
              <a:rPr lang="ar-IQ" sz="4000" b="1" dirty="0" err="1" smtClean="0"/>
              <a:t>اﻻھﻣﺎل</a:t>
            </a:r>
            <a:r>
              <a:rPr lang="ar-IQ" sz="4000" b="1" dirty="0" smtClean="0"/>
              <a:t> : </a:t>
            </a:r>
            <a:r>
              <a:rPr lang="ar-IQ" sz="4000" dirty="0" err="1" smtClean="0"/>
              <a:t>ھو</a:t>
            </a:r>
            <a:r>
              <a:rPr lang="ar-IQ" sz="4000" dirty="0" smtClean="0"/>
              <a:t> </a:t>
            </a:r>
            <a:r>
              <a:rPr lang="ar-IQ" sz="4000" dirty="0" err="1" smtClean="0"/>
              <a:t>ﺗرك</a:t>
            </a:r>
            <a:r>
              <a:rPr lang="ar-IQ" sz="4000" dirty="0" smtClean="0"/>
              <a:t> </a:t>
            </a:r>
            <a:r>
              <a:rPr lang="ar-IQ" sz="4000" dirty="0" err="1" smtClean="0"/>
              <a:t>اﻟطﻔل</a:t>
            </a:r>
            <a:r>
              <a:rPr lang="ar-IQ" sz="4000" dirty="0" smtClean="0"/>
              <a:t> دون </a:t>
            </a:r>
            <a:r>
              <a:rPr lang="ar-IQ" sz="4000" dirty="0" err="1" smtClean="0"/>
              <a:t>ﺗﺷﺟﯾﻊ</a:t>
            </a:r>
            <a:r>
              <a:rPr lang="ar-IQ" sz="4000" dirty="0" smtClean="0"/>
              <a:t> </a:t>
            </a:r>
            <a:r>
              <a:rPr lang="ar-IQ" sz="4000" dirty="0" err="1" smtClean="0"/>
              <a:t>ﻓﻲ</a:t>
            </a:r>
            <a:r>
              <a:rPr lang="ar-IQ" sz="4000" dirty="0" smtClean="0"/>
              <a:t> </a:t>
            </a:r>
            <a:r>
              <a:rPr lang="ar-IQ" sz="4000" dirty="0" err="1" smtClean="0"/>
              <a:t>ﺣﺎﻟﺔ</a:t>
            </a:r>
            <a:r>
              <a:rPr lang="ar-IQ" sz="4000" dirty="0" smtClean="0"/>
              <a:t> </a:t>
            </a:r>
            <a:r>
              <a:rPr lang="ar-IQ" sz="4000" dirty="0" err="1" smtClean="0"/>
              <a:t>اﻟﺳﻠوك</a:t>
            </a:r>
            <a:r>
              <a:rPr lang="ar-IQ" sz="4000" dirty="0" smtClean="0"/>
              <a:t> </a:t>
            </a:r>
            <a:r>
              <a:rPr lang="ar-IQ" sz="4000" dirty="0" err="1" smtClean="0"/>
              <a:t>اﻟﻣرﻏوب</a:t>
            </a:r>
            <a:r>
              <a:rPr lang="ar-IQ" sz="4000" dirty="0" smtClean="0"/>
              <a:t> </a:t>
            </a:r>
            <a:r>
              <a:rPr lang="ar-IQ" sz="4000" dirty="0" err="1" smtClean="0"/>
              <a:t>ﻓﯾﮫ</a:t>
            </a:r>
            <a:r>
              <a:rPr lang="ar-IQ" sz="4000" dirty="0" smtClean="0"/>
              <a:t> أو </a:t>
            </a:r>
            <a:r>
              <a:rPr lang="ar-IQ" sz="4000" dirty="0" err="1" smtClean="0"/>
              <a:t>ﻣﺣﺎﺳﺑﺗﮫ</a:t>
            </a:r>
            <a:r>
              <a:rPr lang="ar-IQ" sz="4000" dirty="0" smtClean="0"/>
              <a:t> </a:t>
            </a:r>
            <a:r>
              <a:rPr lang="ar-IQ" sz="4000" dirty="0" err="1" smtClean="0"/>
              <a:t>ﻋﻠﻰ</a:t>
            </a:r>
            <a:r>
              <a:rPr lang="ar-IQ" sz="4000" dirty="0" smtClean="0"/>
              <a:t> </a:t>
            </a:r>
            <a:r>
              <a:rPr lang="ar-IQ" sz="4000" dirty="0" err="1" smtClean="0"/>
              <a:t>اﻟﺳﻠوك</a:t>
            </a:r>
            <a:r>
              <a:rPr lang="ar-IQ" sz="4000" dirty="0" smtClean="0"/>
              <a:t> </a:t>
            </a:r>
            <a:r>
              <a:rPr lang="ar-IQ" sz="4000" dirty="0" err="1" smtClean="0"/>
              <a:t>ﻏﯾر</a:t>
            </a:r>
            <a:r>
              <a:rPr lang="ar-IQ" sz="4000" dirty="0" smtClean="0"/>
              <a:t> </a:t>
            </a:r>
            <a:r>
              <a:rPr lang="ar-IQ" sz="4000" dirty="0" err="1" smtClean="0"/>
              <a:t>اﻟﻣرﻏوب</a:t>
            </a:r>
            <a:r>
              <a:rPr lang="ar-IQ" sz="4000" dirty="0" smtClean="0"/>
              <a:t>. </a:t>
            </a:r>
            <a:endParaRPr lang="en-US" sz="4000" dirty="0" smtClean="0"/>
          </a:p>
          <a:p>
            <a:pPr marL="0" indent="0" algn="just">
              <a:buNone/>
            </a:pPr>
            <a:r>
              <a:rPr lang="ar-IQ" sz="4000" dirty="0" smtClean="0"/>
              <a:t>4</a:t>
            </a:r>
            <a:r>
              <a:rPr lang="ar-IQ" sz="4000" b="1" dirty="0" smtClean="0"/>
              <a:t>- </a:t>
            </a:r>
            <a:r>
              <a:rPr lang="ar-IQ" sz="4000" b="1" dirty="0" err="1"/>
              <a:t>اﻟﺗدﻟﯾل</a:t>
            </a:r>
            <a:r>
              <a:rPr lang="ar-IQ" sz="4000" b="1" dirty="0"/>
              <a:t> </a:t>
            </a:r>
            <a:r>
              <a:rPr lang="ar-IQ" sz="4000" b="1" dirty="0" smtClean="0"/>
              <a:t>:</a:t>
            </a:r>
            <a:r>
              <a:rPr lang="ar-IQ" sz="4000" dirty="0" err="1" smtClean="0"/>
              <a:t>ﯾﺗﻣﺛل</a:t>
            </a:r>
            <a:r>
              <a:rPr lang="ar-IQ" sz="4000" dirty="0" smtClean="0"/>
              <a:t> </a:t>
            </a:r>
            <a:r>
              <a:rPr lang="ar-IQ" sz="4000" dirty="0" err="1"/>
              <a:t>ﻓﻲ</a:t>
            </a:r>
            <a:r>
              <a:rPr lang="ar-IQ" sz="4000" dirty="0"/>
              <a:t> </a:t>
            </a:r>
            <a:r>
              <a:rPr lang="ar-IQ" sz="4000" dirty="0" err="1"/>
              <a:t>ﺗﺷﺟﯾﻊ</a:t>
            </a:r>
            <a:r>
              <a:rPr lang="ar-IQ" sz="4000" dirty="0"/>
              <a:t> </a:t>
            </a:r>
            <a:r>
              <a:rPr lang="ar-IQ" sz="4000" dirty="0" err="1"/>
              <a:t>اﻷطﻔﺎل</a:t>
            </a:r>
            <a:r>
              <a:rPr lang="ar-IQ" sz="4000" dirty="0"/>
              <a:t> </a:t>
            </a:r>
            <a:r>
              <a:rPr lang="ar-IQ" sz="4000" dirty="0" err="1"/>
              <a:t>ﻋﻠﻰ</a:t>
            </a:r>
            <a:r>
              <a:rPr lang="ar-IQ" sz="4000" dirty="0"/>
              <a:t> </a:t>
            </a:r>
            <a:r>
              <a:rPr lang="ar-IQ" sz="4000" dirty="0" err="1"/>
              <a:t>ﺗﺣﻘﯾق</a:t>
            </a:r>
            <a:r>
              <a:rPr lang="ar-IQ" sz="4000" dirty="0"/>
              <a:t> </a:t>
            </a:r>
            <a:r>
              <a:rPr lang="ar-IQ" sz="4000" dirty="0" err="1"/>
              <a:t>ﻣﻌظم</a:t>
            </a:r>
            <a:r>
              <a:rPr lang="ar-IQ" sz="4000" dirty="0"/>
              <a:t> </a:t>
            </a:r>
            <a:r>
              <a:rPr lang="ar-IQ" sz="4000" dirty="0" err="1"/>
              <a:t>رﻏﺑﺎﺗﮭم</a:t>
            </a:r>
            <a:r>
              <a:rPr lang="ar-IQ" sz="4000" dirty="0"/>
              <a:t> </a:t>
            </a:r>
            <a:r>
              <a:rPr lang="ar-IQ" sz="4000" dirty="0" err="1"/>
              <a:t>وﻋدم</a:t>
            </a:r>
            <a:r>
              <a:rPr lang="ar-IQ" sz="4000" dirty="0"/>
              <a:t> </a:t>
            </a:r>
            <a:r>
              <a:rPr lang="ar-IQ" sz="4000" dirty="0" err="1"/>
              <a:t>ﺗوﺟﯾﮭﮭم</a:t>
            </a:r>
            <a:r>
              <a:rPr lang="ar-IQ" sz="4000" dirty="0"/>
              <a:t> </a:t>
            </a:r>
            <a:r>
              <a:rPr lang="ar-IQ" sz="4000" dirty="0" err="1"/>
              <a:t>ﻟﺗﺣﻣل</a:t>
            </a:r>
            <a:r>
              <a:rPr lang="ar-IQ" sz="4000" dirty="0"/>
              <a:t> أي </a:t>
            </a:r>
            <a:r>
              <a:rPr lang="ar-IQ" sz="4000" dirty="0" err="1"/>
              <a:t>ﻣﺳؤوﻟﯾﺔ</a:t>
            </a:r>
            <a:r>
              <a:rPr lang="ar-IQ" sz="4000" dirty="0"/>
              <a:t> </a:t>
            </a:r>
            <a:r>
              <a:rPr lang="ar-IQ" sz="4000" dirty="0" err="1"/>
              <a:t>ﺗﺗﻧﺎﺳب</a:t>
            </a:r>
            <a:r>
              <a:rPr lang="ar-IQ" sz="4000" dirty="0"/>
              <a:t> </a:t>
            </a:r>
            <a:r>
              <a:rPr lang="ar-IQ" sz="4000" dirty="0" err="1"/>
              <a:t>ﻣﻊ</a:t>
            </a:r>
            <a:r>
              <a:rPr lang="ar-IQ" sz="4000" dirty="0"/>
              <a:t> </a:t>
            </a:r>
            <a:r>
              <a:rPr lang="ar-IQ" sz="4000" dirty="0" err="1"/>
              <a:t>ﻣراﺣل</a:t>
            </a:r>
            <a:r>
              <a:rPr lang="ar-IQ" sz="4000" dirty="0"/>
              <a:t> </a:t>
            </a:r>
            <a:r>
              <a:rPr lang="ar-IQ" sz="4000" dirty="0" err="1"/>
              <a:t>اﻟﻧﻣو</a:t>
            </a:r>
            <a:r>
              <a:rPr lang="ar-IQ" sz="4000" dirty="0"/>
              <a:t> </a:t>
            </a:r>
            <a:r>
              <a:rPr lang="ar-IQ" sz="4000" dirty="0" err="1"/>
              <a:t>اﻟﺗﻲ</a:t>
            </a:r>
            <a:r>
              <a:rPr lang="ar-IQ" sz="4000" dirty="0"/>
              <a:t> </a:t>
            </a:r>
            <a:r>
              <a:rPr lang="ar-IQ" sz="4000" dirty="0" err="1"/>
              <a:t>ﯾﻣرون</a:t>
            </a:r>
            <a:r>
              <a:rPr lang="ar-IQ" sz="4000" dirty="0"/>
              <a:t> </a:t>
            </a:r>
            <a:r>
              <a:rPr lang="ar-IQ" sz="4000" dirty="0" err="1"/>
              <a:t>ﺑﮭﺎ</a:t>
            </a:r>
            <a:r>
              <a:rPr lang="ar-IQ" sz="4000" dirty="0"/>
              <a:t> ، </a:t>
            </a:r>
            <a:r>
              <a:rPr lang="ar-IQ" sz="4000" dirty="0" err="1"/>
              <a:t>ﺣﺗﻰ</a:t>
            </a:r>
            <a:r>
              <a:rPr lang="ar-IQ" sz="4000" dirty="0"/>
              <a:t> أن </a:t>
            </a:r>
            <a:r>
              <a:rPr lang="ar-IQ" sz="4000" dirty="0" err="1"/>
              <a:t>اﻟﺑﻌض</a:t>
            </a:r>
            <a:r>
              <a:rPr lang="ar-IQ" sz="4000" dirty="0"/>
              <a:t> </a:t>
            </a:r>
            <a:r>
              <a:rPr lang="ar-IQ" sz="4000" dirty="0" err="1"/>
              <a:t>ﻗد</a:t>
            </a:r>
            <a:r>
              <a:rPr lang="ar-IQ" sz="4000" dirty="0"/>
              <a:t> </a:t>
            </a:r>
            <a:r>
              <a:rPr lang="ar-IQ" sz="4000" dirty="0" err="1"/>
              <a:t>ﯾﺷﺟﻊ</a:t>
            </a:r>
            <a:r>
              <a:rPr lang="ar-IQ" sz="4000" dirty="0"/>
              <a:t> </a:t>
            </a:r>
            <a:r>
              <a:rPr lang="ar-IQ" sz="4000" dirty="0" err="1"/>
              <a:t>اﻟطﻔل</a:t>
            </a:r>
            <a:r>
              <a:rPr lang="ar-IQ" sz="4000" dirty="0"/>
              <a:t> </a:t>
            </a:r>
            <a:r>
              <a:rPr lang="ar-IQ" sz="4000" dirty="0" err="1"/>
              <a:t>أﺣﯾﺎﻧﺎ</a:t>
            </a:r>
            <a:r>
              <a:rPr lang="ar-IQ" sz="4000" dirty="0"/>
              <a:t> </a:t>
            </a:r>
            <a:r>
              <a:rPr lang="ar-IQ" sz="4000" dirty="0" err="1"/>
              <a:t>ﻋﻠﻰ</a:t>
            </a:r>
            <a:r>
              <a:rPr lang="ar-IQ" sz="4000" dirty="0"/>
              <a:t> </a:t>
            </a:r>
            <a:r>
              <a:rPr lang="ar-IQ" sz="4000" dirty="0" err="1"/>
              <a:t>اﻟﺳﻠوك</a:t>
            </a:r>
            <a:r>
              <a:rPr lang="ar-IQ" sz="4000" dirty="0"/>
              <a:t> </a:t>
            </a:r>
            <a:r>
              <a:rPr lang="ar-IQ" sz="4000" dirty="0" err="1"/>
              <a:t>ﻏﯾر</a:t>
            </a:r>
            <a:r>
              <a:rPr lang="ar-IQ" sz="4000" dirty="0"/>
              <a:t> </a:t>
            </a:r>
            <a:r>
              <a:rPr lang="ar-IQ" sz="4000" dirty="0" err="1"/>
              <a:t>اﻟﻣرﻏوب</a:t>
            </a:r>
            <a:r>
              <a:rPr lang="ar-IQ" sz="4000" dirty="0"/>
              <a:t> </a:t>
            </a:r>
            <a:r>
              <a:rPr lang="ar-IQ" sz="4000" dirty="0" err="1"/>
              <a:t>ﻓﯾﮫ</a:t>
            </a:r>
            <a:r>
              <a:rPr lang="ar-IQ" sz="4000" dirty="0"/>
              <a:t> دون أن </a:t>
            </a:r>
            <a:r>
              <a:rPr lang="ar-IQ" sz="4000" dirty="0" err="1"/>
              <a:t>ﯾوﺟﮭﮫ</a:t>
            </a:r>
            <a:r>
              <a:rPr lang="ar-IQ" sz="4000" dirty="0"/>
              <a:t> أو </a:t>
            </a:r>
            <a:r>
              <a:rPr lang="ar-IQ" sz="4000" dirty="0" err="1"/>
              <a:t>ﯾﻧﺗﻘده</a:t>
            </a:r>
            <a:r>
              <a:rPr lang="ar-IQ" sz="4000" dirty="0"/>
              <a:t> . </a:t>
            </a:r>
            <a:endParaRPr lang="en-US" sz="4000" dirty="0"/>
          </a:p>
          <a:p>
            <a:pPr marL="0" indent="0" algn="just">
              <a:buNone/>
            </a:pPr>
            <a:r>
              <a:rPr lang="ar-IQ" sz="4000" b="1" dirty="0"/>
              <a:t>5</a:t>
            </a:r>
            <a:r>
              <a:rPr lang="ar-IQ" sz="4000" b="1" dirty="0" smtClean="0"/>
              <a:t>-اﻟﻘﺳوة :</a:t>
            </a:r>
            <a:r>
              <a:rPr lang="ar-IQ" sz="4000" dirty="0" err="1" smtClean="0"/>
              <a:t>ﺗﺗﻣﺛل</a:t>
            </a:r>
            <a:r>
              <a:rPr lang="ar-IQ" sz="4000" dirty="0" smtClean="0"/>
              <a:t> </a:t>
            </a:r>
            <a:r>
              <a:rPr lang="ar-IQ" sz="4000" dirty="0" err="1"/>
              <a:t>ﻓﻲ</a:t>
            </a:r>
            <a:r>
              <a:rPr lang="ar-IQ" sz="4000" dirty="0"/>
              <a:t> </a:t>
            </a:r>
            <a:r>
              <a:rPr lang="ar-IQ" sz="4000" dirty="0" err="1"/>
              <a:t>اﺳﺗﺧدام</a:t>
            </a:r>
            <a:r>
              <a:rPr lang="ar-IQ" sz="4000" dirty="0"/>
              <a:t> </a:t>
            </a:r>
            <a:r>
              <a:rPr lang="ar-IQ" sz="4000" dirty="0" err="1"/>
              <a:t>أﺳﺎﻟﯾب</a:t>
            </a:r>
            <a:r>
              <a:rPr lang="ar-IQ" sz="4000" dirty="0"/>
              <a:t> </a:t>
            </a:r>
            <a:r>
              <a:rPr lang="ar-IQ" sz="4000" dirty="0" err="1"/>
              <a:t>اﻟﻌﻘﺎب</a:t>
            </a:r>
            <a:r>
              <a:rPr lang="ar-IQ" sz="4000" dirty="0"/>
              <a:t> </a:t>
            </a:r>
            <a:r>
              <a:rPr lang="ar-IQ" sz="4000" dirty="0" err="1"/>
              <a:t>اﻟﺑدﻧﻲ</a:t>
            </a:r>
            <a:r>
              <a:rPr lang="ar-IQ" sz="4000" dirty="0"/>
              <a:t> أو </a:t>
            </a:r>
            <a:r>
              <a:rPr lang="ar-IQ" sz="4000" dirty="0" err="1"/>
              <a:t>اﻟﺗﮭدﯾد</a:t>
            </a:r>
            <a:r>
              <a:rPr lang="ar-IQ" sz="4000" dirty="0"/>
              <a:t> </a:t>
            </a:r>
            <a:r>
              <a:rPr lang="ar-IQ" sz="4000" dirty="0" err="1"/>
              <a:t>ﺑﮫ</a:t>
            </a:r>
            <a:r>
              <a:rPr lang="ar-IQ" sz="4000" dirty="0"/>
              <a:t> </a:t>
            </a:r>
            <a:r>
              <a:rPr lang="ar-IQ" sz="4000" dirty="0" err="1"/>
              <a:t>وھذا</a:t>
            </a:r>
            <a:r>
              <a:rPr lang="ar-IQ" sz="4000" dirty="0"/>
              <a:t> </a:t>
            </a:r>
            <a:r>
              <a:rPr lang="ar-IQ" sz="4000" dirty="0" err="1"/>
              <a:t>ﻣﺧﺗﻠف</a:t>
            </a:r>
            <a:r>
              <a:rPr lang="ar-IQ" sz="4000" dirty="0"/>
              <a:t> </a:t>
            </a:r>
            <a:r>
              <a:rPr lang="ar-IQ" sz="4000" dirty="0" err="1"/>
              <a:t>ﻋن</a:t>
            </a:r>
            <a:r>
              <a:rPr lang="ar-IQ" sz="4000" dirty="0"/>
              <a:t> </a:t>
            </a:r>
            <a:r>
              <a:rPr lang="ar-IQ" sz="4000" dirty="0" err="1"/>
              <a:t>إﺛﺎرة</a:t>
            </a:r>
            <a:r>
              <a:rPr lang="ar-IQ" sz="4000" dirty="0"/>
              <a:t> </a:t>
            </a:r>
            <a:r>
              <a:rPr lang="ar-IQ" sz="4000" dirty="0" err="1"/>
              <a:t>اﻷﻟم</a:t>
            </a:r>
            <a:r>
              <a:rPr lang="ar-IQ" sz="4000" dirty="0"/>
              <a:t> </a:t>
            </a:r>
            <a:r>
              <a:rPr lang="ar-IQ" sz="4000" dirty="0" err="1"/>
              <a:t>اﻟﻧﻔﺳﻲ</a:t>
            </a:r>
            <a:r>
              <a:rPr lang="ar-IQ" sz="4000" dirty="0"/>
              <a:t> .</a:t>
            </a:r>
            <a:endParaRPr lang="en-US" sz="4000" dirty="0"/>
          </a:p>
          <a:p>
            <a:pPr marL="0" indent="0">
              <a:buNone/>
            </a:pPr>
            <a:endParaRPr lang="en-US" sz="2000" dirty="0"/>
          </a:p>
        </p:txBody>
      </p:sp>
    </p:spTree>
    <p:extLst>
      <p:ext uri="{BB962C8B-B14F-4D97-AF65-F5344CB8AC3E}">
        <p14:creationId xmlns:p14="http://schemas.microsoft.com/office/powerpoint/2010/main" val="10435724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7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7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7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7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7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7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241972"/>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r>
              <a:rPr lang="en-US" sz="4000" dirty="0"/>
              <a:t/>
            </a:r>
            <a:br>
              <a:rPr lang="en-US" sz="4000" dirty="0"/>
            </a:br>
            <a:endParaRPr lang="ar-IQ" sz="27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92925" y="1897039"/>
            <a:ext cx="8516353" cy="3739485"/>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lnSpcReduction="10000"/>
          </a:bodyPr>
          <a:lstStyle/>
          <a:p>
            <a:pPr marL="0" indent="0" algn="just">
              <a:buNone/>
            </a:pPr>
            <a:r>
              <a:rPr lang="ar-IQ" sz="2000" b="1" dirty="0" smtClean="0"/>
              <a:t>6-</a:t>
            </a:r>
            <a:r>
              <a:rPr lang="ar-IQ" sz="2000" dirty="0" smtClean="0"/>
              <a:t> </a:t>
            </a:r>
            <a:r>
              <a:rPr lang="ar-IQ" sz="2000" b="1" dirty="0" err="1" smtClean="0"/>
              <a:t>اﻟﺗذﺑذب</a:t>
            </a:r>
            <a:r>
              <a:rPr lang="ar-IQ" sz="2000" b="1" dirty="0" smtClean="0"/>
              <a:t>  </a:t>
            </a:r>
            <a:r>
              <a:rPr lang="ar-IQ" sz="2000" b="1" dirty="0"/>
              <a:t>(</a:t>
            </a:r>
            <a:r>
              <a:rPr lang="ar-IQ" sz="2000" b="1" dirty="0" err="1"/>
              <a:t>ﻋدم</a:t>
            </a:r>
            <a:r>
              <a:rPr lang="ar-IQ" sz="2000" b="1" dirty="0"/>
              <a:t> </a:t>
            </a:r>
            <a:r>
              <a:rPr lang="ar-IQ" sz="2000" b="1" dirty="0" err="1"/>
              <a:t>اﻻﺳﺗﻘرار</a:t>
            </a:r>
            <a:r>
              <a:rPr lang="ar-IQ" sz="2000" b="1" dirty="0" smtClean="0"/>
              <a:t>):</a:t>
            </a:r>
            <a:r>
              <a:rPr lang="ar-IQ" sz="2000" dirty="0"/>
              <a:t> </a:t>
            </a:r>
            <a:r>
              <a:rPr lang="ar-IQ" sz="2000" dirty="0" err="1" smtClean="0"/>
              <a:t>ھو</a:t>
            </a:r>
            <a:r>
              <a:rPr lang="ar-IQ" sz="2000" dirty="0" smtClean="0"/>
              <a:t> </a:t>
            </a:r>
            <a:r>
              <a:rPr lang="ar-IQ" sz="2000" dirty="0" err="1"/>
              <a:t>اﻟﺗﻘﻠب</a:t>
            </a:r>
            <a:r>
              <a:rPr lang="ar-IQ" sz="2000" dirty="0"/>
              <a:t> </a:t>
            </a:r>
            <a:r>
              <a:rPr lang="ar-IQ" sz="2000" dirty="0" err="1"/>
              <a:t>ﻓﻲ</a:t>
            </a:r>
            <a:r>
              <a:rPr lang="ar-IQ" sz="2000" dirty="0"/>
              <a:t> </a:t>
            </a:r>
            <a:r>
              <a:rPr lang="ar-IQ" sz="2000" dirty="0" err="1"/>
              <a:t>ﻣﻌﺎﻣﻠﺔ</a:t>
            </a:r>
            <a:r>
              <a:rPr lang="ar-IQ" sz="2000" dirty="0"/>
              <a:t> </a:t>
            </a:r>
            <a:r>
              <a:rPr lang="ar-IQ" sz="2000" dirty="0" err="1"/>
              <a:t>اﻟطﻔل</a:t>
            </a:r>
            <a:r>
              <a:rPr lang="ar-IQ" sz="2000" dirty="0"/>
              <a:t> </a:t>
            </a:r>
            <a:r>
              <a:rPr lang="ar-IQ" sz="2000" dirty="0" err="1"/>
              <a:t>ﺑﯾن</a:t>
            </a:r>
            <a:r>
              <a:rPr lang="ar-IQ" sz="2000" dirty="0"/>
              <a:t> </a:t>
            </a:r>
            <a:r>
              <a:rPr lang="ar-IQ" sz="2000" dirty="0" err="1"/>
              <a:t>اﻟﻠﯾن</a:t>
            </a:r>
            <a:r>
              <a:rPr lang="ar-IQ" sz="2000" dirty="0"/>
              <a:t> </a:t>
            </a:r>
            <a:r>
              <a:rPr lang="ar-IQ" sz="2000" dirty="0" err="1"/>
              <a:t>واﻟﺷدة</a:t>
            </a:r>
            <a:r>
              <a:rPr lang="ar-IQ" sz="2000" dirty="0"/>
              <a:t> </a:t>
            </a:r>
            <a:r>
              <a:rPr lang="ar-IQ" sz="2000" dirty="0" err="1"/>
              <a:t>وﻣن</a:t>
            </a:r>
            <a:r>
              <a:rPr lang="ar-IQ" sz="2000" dirty="0"/>
              <a:t> </a:t>
            </a:r>
            <a:r>
              <a:rPr lang="ar-IQ" sz="2000" dirty="0" err="1"/>
              <a:t>اﻟﺗذﺑذب</a:t>
            </a:r>
            <a:r>
              <a:rPr lang="ar-IQ" sz="2000" dirty="0"/>
              <a:t> </a:t>
            </a:r>
            <a:r>
              <a:rPr lang="ar-IQ" sz="2000" dirty="0" err="1"/>
              <a:t>ﻋدم</a:t>
            </a:r>
            <a:r>
              <a:rPr lang="ar-IQ" sz="2000" dirty="0"/>
              <a:t> </a:t>
            </a:r>
            <a:r>
              <a:rPr lang="ar-IQ" sz="2000" dirty="0" err="1"/>
              <a:t>اﺳﺗﻘرار</a:t>
            </a:r>
            <a:r>
              <a:rPr lang="ar-IQ" sz="2000" dirty="0"/>
              <a:t> </a:t>
            </a:r>
            <a:r>
              <a:rPr lang="ar-IQ" sz="2000" dirty="0" err="1"/>
              <a:t>اﻷب</a:t>
            </a:r>
            <a:r>
              <a:rPr lang="ar-IQ" sz="2000" dirty="0"/>
              <a:t> أو </a:t>
            </a:r>
            <a:r>
              <a:rPr lang="ar-IQ" sz="2000" dirty="0" err="1"/>
              <a:t>اﻷم</a:t>
            </a:r>
            <a:r>
              <a:rPr lang="ar-IQ" sz="2000" dirty="0"/>
              <a:t> </a:t>
            </a:r>
            <a:r>
              <a:rPr lang="ar-IQ" sz="2000" dirty="0" err="1"/>
              <a:t>ﻋﻠﻰ</a:t>
            </a:r>
            <a:r>
              <a:rPr lang="ar-IQ" sz="2000" dirty="0"/>
              <a:t> </a:t>
            </a:r>
            <a:r>
              <a:rPr lang="ar-IQ" sz="2000" dirty="0" err="1"/>
              <a:t>اﻟﻌﻘﺎب</a:t>
            </a:r>
            <a:r>
              <a:rPr lang="ar-IQ" sz="2000" dirty="0"/>
              <a:t> </a:t>
            </a:r>
            <a:r>
              <a:rPr lang="ar-IQ" sz="2000" dirty="0" err="1"/>
              <a:t>وھذا</a:t>
            </a:r>
            <a:r>
              <a:rPr lang="ar-IQ" sz="2000" dirty="0"/>
              <a:t> </a:t>
            </a:r>
            <a:r>
              <a:rPr lang="ar-IQ" sz="2000" dirty="0" err="1"/>
              <a:t>ﻣﻧطﻠق</a:t>
            </a:r>
            <a:r>
              <a:rPr lang="ar-IQ" sz="2000" dirty="0"/>
              <a:t> </a:t>
            </a:r>
            <a:r>
              <a:rPr lang="ar-IQ" sz="2000" dirty="0" err="1"/>
              <a:t>ﻣن</a:t>
            </a:r>
            <a:r>
              <a:rPr lang="ar-IQ" sz="2000" dirty="0"/>
              <a:t> </a:t>
            </a:r>
            <a:r>
              <a:rPr lang="ar-IQ" sz="2000" dirty="0" err="1"/>
              <a:t>اﻟﺣﺎﻟﺔ</a:t>
            </a:r>
            <a:r>
              <a:rPr lang="ar-IQ" sz="2000" dirty="0"/>
              <a:t> </a:t>
            </a:r>
            <a:r>
              <a:rPr lang="ar-IQ" sz="2000" dirty="0" err="1"/>
              <a:t>اﻟﻧﻔﺳﯾﺔ</a:t>
            </a:r>
            <a:r>
              <a:rPr lang="ar-IQ" sz="2000" dirty="0"/>
              <a:t> أو </a:t>
            </a:r>
            <a:r>
              <a:rPr lang="ar-IQ" sz="2000" dirty="0" err="1"/>
              <a:t>اﻟﺣﺎﻟﺔ</a:t>
            </a:r>
            <a:r>
              <a:rPr lang="ar-IQ" sz="2000" dirty="0"/>
              <a:t> </a:t>
            </a:r>
            <a:r>
              <a:rPr lang="ar-IQ" sz="2000" dirty="0" err="1"/>
              <a:t>اﻻﺟﺗﻣﺎﻋﯾﺔ</a:t>
            </a:r>
            <a:r>
              <a:rPr lang="ar-IQ" sz="2000" dirty="0"/>
              <a:t> </a:t>
            </a:r>
            <a:r>
              <a:rPr lang="ar-IQ" sz="2000" dirty="0" err="1"/>
              <a:t>اﻟﻣﺣﯾطﺔ</a:t>
            </a:r>
            <a:r>
              <a:rPr lang="ar-IQ" sz="2000" dirty="0"/>
              <a:t> ، أي أن </a:t>
            </a:r>
            <a:r>
              <a:rPr lang="ar-IQ" sz="2000" dirty="0" err="1"/>
              <a:t>اﻟطﻔل</a:t>
            </a:r>
            <a:r>
              <a:rPr lang="ar-IQ" sz="2000" dirty="0"/>
              <a:t> </a:t>
            </a:r>
            <a:r>
              <a:rPr lang="ar-IQ" sz="2000" dirty="0" err="1"/>
              <a:t>ﯾﺛﺎب</a:t>
            </a:r>
            <a:r>
              <a:rPr lang="ar-IQ" sz="2000" dirty="0"/>
              <a:t> </a:t>
            </a:r>
            <a:r>
              <a:rPr lang="ar-IQ" sz="2000" dirty="0" err="1"/>
              <a:t>ﻋﻠﻰ</a:t>
            </a:r>
            <a:r>
              <a:rPr lang="ar-IQ" sz="2000" dirty="0"/>
              <a:t> </a:t>
            </a:r>
            <a:r>
              <a:rPr lang="ar-IQ" sz="2000" dirty="0" err="1"/>
              <a:t>ﺳﻠوك</a:t>
            </a:r>
            <a:r>
              <a:rPr lang="ar-IQ" sz="2000" dirty="0"/>
              <a:t> </a:t>
            </a:r>
            <a:r>
              <a:rPr lang="ar-IQ" sz="2000" dirty="0" err="1"/>
              <a:t>وﯾﻌﺎﻗب</a:t>
            </a:r>
            <a:r>
              <a:rPr lang="ar-IQ" sz="2000" dirty="0"/>
              <a:t> </a:t>
            </a:r>
            <a:r>
              <a:rPr lang="ar-IQ" sz="2000" dirty="0" err="1"/>
              <a:t>ﻋﻠﻰ</a:t>
            </a:r>
            <a:r>
              <a:rPr lang="ar-IQ" sz="2000" dirty="0"/>
              <a:t> </a:t>
            </a:r>
            <a:r>
              <a:rPr lang="ar-IQ" sz="2000" dirty="0" err="1"/>
              <a:t>ﻧﻔس</a:t>
            </a:r>
            <a:r>
              <a:rPr lang="ar-IQ" sz="2000" dirty="0"/>
              <a:t> </a:t>
            </a:r>
            <a:r>
              <a:rPr lang="ar-IQ" sz="2000" dirty="0" err="1"/>
              <a:t>اﻟﺳﻠوك</a:t>
            </a:r>
            <a:r>
              <a:rPr lang="ar-IQ" sz="2000" dirty="0"/>
              <a:t> </a:t>
            </a:r>
            <a:r>
              <a:rPr lang="ar-IQ" sz="2000" dirty="0" err="1"/>
              <a:t>ﻓﻲ</a:t>
            </a:r>
            <a:r>
              <a:rPr lang="ar-IQ" sz="2000" dirty="0"/>
              <a:t> </a:t>
            </a:r>
            <a:r>
              <a:rPr lang="ar-IQ" sz="2000" dirty="0" err="1"/>
              <a:t>ﻣوﻗف</a:t>
            </a:r>
            <a:r>
              <a:rPr lang="ar-IQ" sz="2000" dirty="0"/>
              <a:t> </a:t>
            </a:r>
            <a:r>
              <a:rPr lang="ar-IQ" sz="2000" dirty="0" err="1"/>
              <a:t>أﺧر</a:t>
            </a:r>
            <a:r>
              <a:rPr lang="ar-IQ" sz="2000" dirty="0"/>
              <a:t>. </a:t>
            </a:r>
            <a:endParaRPr lang="en-US" sz="2000" dirty="0"/>
          </a:p>
          <a:p>
            <a:pPr marL="0" indent="0" algn="just">
              <a:buNone/>
            </a:pPr>
            <a:r>
              <a:rPr lang="ar-IQ" sz="2000" b="1" dirty="0" smtClean="0"/>
              <a:t>7- </a:t>
            </a:r>
            <a:r>
              <a:rPr lang="ar-IQ" sz="2000" b="1" dirty="0" err="1" smtClean="0"/>
              <a:t>اﻟﺗﻔرﻗﺔ</a:t>
            </a:r>
            <a:r>
              <a:rPr lang="ar-IQ" sz="2000" b="1" dirty="0" smtClean="0"/>
              <a:t> : </a:t>
            </a:r>
            <a:r>
              <a:rPr lang="ar-IQ" sz="2000" dirty="0" err="1" smtClean="0"/>
              <a:t>ﺗﻌﺗﻣد</a:t>
            </a:r>
            <a:r>
              <a:rPr lang="ar-IQ" sz="2000" dirty="0" smtClean="0"/>
              <a:t> </a:t>
            </a:r>
            <a:r>
              <a:rPr lang="ar-IQ" sz="2000" dirty="0" err="1"/>
              <a:t>ﻋﻠﻰ</a:t>
            </a:r>
            <a:r>
              <a:rPr lang="ar-IQ" sz="2000" dirty="0"/>
              <a:t> </a:t>
            </a:r>
            <a:r>
              <a:rPr lang="ar-IQ" sz="2000" dirty="0" err="1"/>
              <a:t>ﻋدم</a:t>
            </a:r>
            <a:r>
              <a:rPr lang="ar-IQ" sz="2000" dirty="0"/>
              <a:t> </a:t>
            </a:r>
            <a:r>
              <a:rPr lang="ar-IQ" sz="2000" dirty="0" err="1"/>
              <a:t>اﻟﻣﺳﺎواة</a:t>
            </a:r>
            <a:r>
              <a:rPr lang="ar-IQ" sz="2000" dirty="0"/>
              <a:t> </a:t>
            </a:r>
            <a:r>
              <a:rPr lang="ar-IQ" sz="2000" dirty="0" err="1"/>
              <a:t>ﺑﯾن</a:t>
            </a:r>
            <a:r>
              <a:rPr lang="ar-IQ" sz="2000" dirty="0"/>
              <a:t> </a:t>
            </a:r>
            <a:r>
              <a:rPr lang="ar-IQ" sz="2000" dirty="0" err="1"/>
              <a:t>اﻟﺻﻐﯾر</a:t>
            </a:r>
            <a:r>
              <a:rPr lang="ar-IQ" sz="2000" dirty="0"/>
              <a:t> </a:t>
            </a:r>
            <a:r>
              <a:rPr lang="ar-IQ" sz="2000" dirty="0" err="1"/>
              <a:t>واﻟﻛﺑﯾر</a:t>
            </a:r>
            <a:r>
              <a:rPr lang="ar-IQ" sz="2000" dirty="0"/>
              <a:t> أو </a:t>
            </a:r>
            <a:r>
              <a:rPr lang="ar-IQ" sz="2000" dirty="0" err="1"/>
              <a:t>ﺑﯾن</a:t>
            </a:r>
            <a:r>
              <a:rPr lang="ar-IQ" sz="2000" dirty="0"/>
              <a:t> </a:t>
            </a:r>
            <a:r>
              <a:rPr lang="ar-IQ" sz="2000" dirty="0" err="1"/>
              <a:t>اﻟﺟﻧﺳﯾن</a:t>
            </a:r>
            <a:r>
              <a:rPr lang="ar-IQ" sz="2000" dirty="0"/>
              <a:t> </a:t>
            </a:r>
            <a:r>
              <a:rPr lang="ar-IQ" sz="2000" dirty="0" err="1"/>
              <a:t>أوﺑﯾن</a:t>
            </a:r>
            <a:r>
              <a:rPr lang="ar-IQ" sz="2000" dirty="0"/>
              <a:t> </a:t>
            </a:r>
            <a:r>
              <a:rPr lang="ar-IQ" sz="2000" dirty="0" err="1"/>
              <a:t>طﺎﻟﺑﯾن</a:t>
            </a:r>
            <a:r>
              <a:rPr lang="ar-IQ" sz="2000" dirty="0"/>
              <a:t> </a:t>
            </a:r>
            <a:r>
              <a:rPr lang="ar-IQ" sz="2000" dirty="0" err="1"/>
              <a:t>ﺑﺳﺑب</a:t>
            </a:r>
            <a:r>
              <a:rPr lang="ar-IQ" sz="2000" dirty="0"/>
              <a:t> </a:t>
            </a:r>
            <a:r>
              <a:rPr lang="ar-IQ" sz="2000" dirty="0" err="1"/>
              <a:t>اﺧﺗﻼف</a:t>
            </a:r>
            <a:r>
              <a:rPr lang="ar-IQ" sz="2000" dirty="0"/>
              <a:t> </a:t>
            </a:r>
            <a:r>
              <a:rPr lang="ar-IQ" sz="2000" dirty="0" err="1"/>
              <a:t>اﻟذﻛﺎء</a:t>
            </a:r>
            <a:r>
              <a:rPr lang="ar-IQ" sz="2000" dirty="0"/>
              <a:t> </a:t>
            </a:r>
            <a:r>
              <a:rPr lang="ar-IQ" sz="2000" dirty="0" err="1"/>
              <a:t>واﻟﻣﯾل</a:t>
            </a:r>
            <a:r>
              <a:rPr lang="ar-IQ" sz="2000" dirty="0"/>
              <a:t> </a:t>
            </a:r>
            <a:r>
              <a:rPr lang="ar-IQ" sz="2000" dirty="0" err="1"/>
              <a:t>إﻟﻰ</a:t>
            </a:r>
            <a:r>
              <a:rPr lang="ar-IQ" sz="2000" dirty="0"/>
              <a:t> </a:t>
            </a:r>
            <a:r>
              <a:rPr lang="ar-IQ" sz="2000" dirty="0" err="1"/>
              <a:t>أﺣدھﻣﺎ</a:t>
            </a:r>
            <a:r>
              <a:rPr lang="ar-IQ" sz="2000" dirty="0"/>
              <a:t> دون </a:t>
            </a:r>
            <a:r>
              <a:rPr lang="ar-IQ" sz="2000" dirty="0" err="1"/>
              <a:t>اﻷﺧر</a:t>
            </a:r>
            <a:r>
              <a:rPr lang="ar-IQ" sz="2000" dirty="0"/>
              <a:t> ، أو </a:t>
            </a:r>
            <a:r>
              <a:rPr lang="ar-IQ" sz="2000" dirty="0" err="1"/>
              <a:t>ﺑﯾن</a:t>
            </a:r>
            <a:r>
              <a:rPr lang="ar-IQ" sz="2000" dirty="0"/>
              <a:t> </a:t>
            </a:r>
            <a:r>
              <a:rPr lang="ar-IQ" sz="2000" dirty="0" err="1"/>
              <a:t>ﺻﺎﺣب</a:t>
            </a:r>
            <a:r>
              <a:rPr lang="ar-IQ" sz="2000" dirty="0"/>
              <a:t> </a:t>
            </a:r>
            <a:r>
              <a:rPr lang="ar-IQ" sz="2000" dirty="0" err="1"/>
              <a:t>اﻟﺳﻣﺎت</a:t>
            </a:r>
            <a:r>
              <a:rPr lang="ar-IQ" sz="2000" dirty="0"/>
              <a:t> </a:t>
            </a:r>
            <a:r>
              <a:rPr lang="ar-IQ" sz="2000" dirty="0" err="1"/>
              <a:t>اﻟﺷﺧﺻﯾﺔ</a:t>
            </a:r>
            <a:r>
              <a:rPr lang="ar-IQ" sz="2000" dirty="0"/>
              <a:t> </a:t>
            </a:r>
            <a:r>
              <a:rPr lang="ar-IQ" sz="2000" dirty="0" err="1"/>
              <a:t>اﻟﺟذاﺑﺔ</a:t>
            </a:r>
            <a:r>
              <a:rPr lang="ar-IQ" sz="2000" dirty="0"/>
              <a:t> </a:t>
            </a:r>
            <a:r>
              <a:rPr lang="ar-IQ" sz="2000" dirty="0" err="1"/>
              <a:t>وﻏﯾر</a:t>
            </a:r>
            <a:r>
              <a:rPr lang="ar-IQ" sz="2000" dirty="0"/>
              <a:t> </a:t>
            </a:r>
            <a:r>
              <a:rPr lang="ar-IQ" sz="2000" dirty="0" err="1"/>
              <a:t>اﻟﺟذاﺑﺔ</a:t>
            </a:r>
            <a:r>
              <a:rPr lang="ar-IQ" sz="2000" dirty="0"/>
              <a:t> أو </a:t>
            </a:r>
            <a:r>
              <a:rPr lang="ar-IQ" sz="2000" dirty="0" err="1"/>
              <a:t>ﺑﯾن</a:t>
            </a:r>
            <a:r>
              <a:rPr lang="ar-IQ" sz="2000" dirty="0"/>
              <a:t> </a:t>
            </a:r>
            <a:r>
              <a:rPr lang="ar-IQ" sz="2000" dirty="0" err="1"/>
              <a:t>اﻟﮭﺎدئ</a:t>
            </a:r>
            <a:r>
              <a:rPr lang="ar-IQ" sz="2000" dirty="0"/>
              <a:t> </a:t>
            </a:r>
            <a:r>
              <a:rPr lang="ar-IQ" sz="2000" dirty="0" err="1"/>
              <a:t>واﻟﻣﺷﺎﻛس</a:t>
            </a:r>
            <a:r>
              <a:rPr lang="ar-IQ" sz="2000" dirty="0"/>
              <a:t> أو </a:t>
            </a:r>
            <a:r>
              <a:rPr lang="ar-IQ" sz="2000" dirty="0" err="1"/>
              <a:t>ﺑﯾن</a:t>
            </a:r>
            <a:r>
              <a:rPr lang="ar-IQ" sz="2000" dirty="0"/>
              <a:t> </a:t>
            </a:r>
            <a:r>
              <a:rPr lang="ar-IQ" sz="2000" dirty="0" err="1"/>
              <a:t>اﻟﻣﺗزن</a:t>
            </a:r>
            <a:r>
              <a:rPr lang="ar-IQ" sz="2000" dirty="0"/>
              <a:t> </a:t>
            </a:r>
            <a:r>
              <a:rPr lang="ar-IQ" sz="2000" dirty="0" err="1"/>
              <a:t>واﻟﻣﺗﮭور</a:t>
            </a:r>
            <a:r>
              <a:rPr lang="ar-IQ" sz="2000" dirty="0"/>
              <a:t>. </a:t>
            </a:r>
            <a:endParaRPr lang="en-US" sz="2000" dirty="0"/>
          </a:p>
          <a:p>
            <a:pPr marL="0" indent="0" algn="just">
              <a:buNone/>
            </a:pPr>
            <a:r>
              <a:rPr lang="ar-IQ" sz="2000" b="1" dirty="0" smtClean="0"/>
              <a:t>8- </a:t>
            </a:r>
            <a:r>
              <a:rPr lang="ar-IQ" sz="2000" b="1" dirty="0" err="1"/>
              <a:t>إﺛﺎرة</a:t>
            </a:r>
            <a:r>
              <a:rPr lang="ar-IQ" sz="2000" b="1" dirty="0"/>
              <a:t> </a:t>
            </a:r>
            <a:r>
              <a:rPr lang="ar-IQ" sz="2000" b="1" dirty="0" err="1"/>
              <a:t>اﻷﻟم</a:t>
            </a:r>
            <a:r>
              <a:rPr lang="ar-IQ" sz="2000" b="1" dirty="0"/>
              <a:t> </a:t>
            </a:r>
            <a:r>
              <a:rPr lang="ar-IQ" sz="2000" b="1" dirty="0" err="1" smtClean="0"/>
              <a:t>اﻟﻧﻔسي:</a:t>
            </a:r>
            <a:r>
              <a:rPr lang="ar-IQ" sz="2000" dirty="0" err="1" smtClean="0"/>
              <a:t>ﯾﺗﻣﺛل</a:t>
            </a:r>
            <a:r>
              <a:rPr lang="ar-IQ" sz="2000" dirty="0" smtClean="0"/>
              <a:t> </a:t>
            </a:r>
            <a:r>
              <a:rPr lang="ar-IQ" sz="2000" dirty="0" err="1"/>
              <a:t>ﻓﻲ</a:t>
            </a:r>
            <a:r>
              <a:rPr lang="ar-IQ" sz="2000" dirty="0"/>
              <a:t> </a:t>
            </a:r>
            <a:r>
              <a:rPr lang="ar-IQ" sz="2000" dirty="0" err="1"/>
              <a:t>ﺟﻣﯾﻊ</a:t>
            </a:r>
            <a:r>
              <a:rPr lang="ar-IQ" sz="2000" dirty="0"/>
              <a:t> </a:t>
            </a:r>
            <a:r>
              <a:rPr lang="ar-IQ" sz="2000" dirty="0" err="1"/>
              <a:t>اﻷﺳﺎﻟﯾب</a:t>
            </a:r>
            <a:r>
              <a:rPr lang="ar-IQ" sz="2000" dirty="0"/>
              <a:t> </a:t>
            </a:r>
            <a:r>
              <a:rPr lang="ar-IQ" sz="2000" dirty="0" err="1"/>
              <a:t>اﻟﺗﻲ</a:t>
            </a:r>
            <a:r>
              <a:rPr lang="ar-IQ" sz="2000" dirty="0"/>
              <a:t> </a:t>
            </a:r>
            <a:r>
              <a:rPr lang="ar-IQ" sz="2000" dirty="0" err="1"/>
              <a:t>ﺗﻌﺗﻣد</a:t>
            </a:r>
            <a:r>
              <a:rPr lang="ar-IQ" sz="2000" dirty="0"/>
              <a:t> </a:t>
            </a:r>
            <a:r>
              <a:rPr lang="ar-IQ" sz="2000" dirty="0" err="1"/>
              <a:t>ﻋﻠﻰ</a:t>
            </a:r>
            <a:r>
              <a:rPr lang="ar-IQ" sz="2000" dirty="0"/>
              <a:t> </a:t>
            </a:r>
            <a:r>
              <a:rPr lang="ar-IQ" sz="2000" dirty="0" err="1"/>
              <a:t>إﺛﺎرة</a:t>
            </a:r>
            <a:r>
              <a:rPr lang="ar-IQ" sz="2000" dirty="0"/>
              <a:t> </a:t>
            </a:r>
            <a:r>
              <a:rPr lang="ar-IQ" sz="2000" dirty="0" err="1"/>
              <a:t>اﻷﻟم</a:t>
            </a:r>
            <a:r>
              <a:rPr lang="ar-IQ" sz="2000" dirty="0"/>
              <a:t> </a:t>
            </a:r>
            <a:r>
              <a:rPr lang="ar-IQ" sz="2000" dirty="0" err="1"/>
              <a:t>اﻟﻧﻔﺳﻲ</a:t>
            </a:r>
            <a:r>
              <a:rPr lang="ar-IQ" sz="2000" dirty="0"/>
              <a:t> </a:t>
            </a:r>
            <a:r>
              <a:rPr lang="ar-IQ" sz="2000" dirty="0" err="1"/>
              <a:t>وﻗد</a:t>
            </a:r>
            <a:r>
              <a:rPr lang="ar-IQ" sz="2000" dirty="0"/>
              <a:t> </a:t>
            </a:r>
            <a:r>
              <a:rPr lang="ar-IQ" sz="2000" dirty="0" err="1"/>
              <a:t>ﯾﻛون</a:t>
            </a:r>
            <a:r>
              <a:rPr lang="ar-IQ" sz="2000" dirty="0"/>
              <a:t> </a:t>
            </a:r>
            <a:r>
              <a:rPr lang="ar-IQ" sz="2000" dirty="0" err="1"/>
              <a:t>ذﻟك</a:t>
            </a:r>
            <a:r>
              <a:rPr lang="ar-IQ" sz="2000" dirty="0"/>
              <a:t> </a:t>
            </a:r>
            <a:r>
              <a:rPr lang="ar-IQ" sz="2000" dirty="0" err="1"/>
              <a:t>ﻋن</a:t>
            </a:r>
            <a:r>
              <a:rPr lang="ar-IQ" sz="2000" dirty="0"/>
              <a:t> </a:t>
            </a:r>
            <a:r>
              <a:rPr lang="ar-IQ" sz="2000" dirty="0" err="1"/>
              <a:t>طرﯾق</a:t>
            </a:r>
            <a:r>
              <a:rPr lang="ar-IQ" sz="2000" dirty="0"/>
              <a:t> </a:t>
            </a:r>
            <a:r>
              <a:rPr lang="ar-IQ" sz="2000" dirty="0" err="1"/>
              <a:t>اﺷﻌﺎر</a:t>
            </a:r>
            <a:r>
              <a:rPr lang="ar-IQ" sz="2000" dirty="0"/>
              <a:t> </a:t>
            </a:r>
            <a:r>
              <a:rPr lang="ar-IQ" sz="2000" dirty="0" err="1"/>
              <a:t>اﻟطﻔل</a:t>
            </a:r>
            <a:r>
              <a:rPr lang="ar-IQ" sz="2000" dirty="0"/>
              <a:t> </a:t>
            </a:r>
            <a:r>
              <a:rPr lang="ar-IQ" sz="2000" dirty="0" err="1"/>
              <a:t>ﺑﺎﻟذﻧب</a:t>
            </a:r>
            <a:r>
              <a:rPr lang="ar-IQ" sz="2000" dirty="0"/>
              <a:t> </a:t>
            </a:r>
            <a:r>
              <a:rPr lang="ar-IQ" sz="2000" dirty="0" err="1"/>
              <a:t>ﻛﻠﻣﺎ</a:t>
            </a:r>
            <a:r>
              <a:rPr lang="ar-IQ" sz="2000" dirty="0"/>
              <a:t> </a:t>
            </a:r>
            <a:r>
              <a:rPr lang="ar-IQ" sz="2000" dirty="0" err="1"/>
              <a:t>ﻗﺎم</a:t>
            </a:r>
            <a:r>
              <a:rPr lang="ar-IQ" sz="2000" dirty="0"/>
              <a:t> ﺑـ </a:t>
            </a:r>
            <a:r>
              <a:rPr lang="ar-IQ" sz="2000" dirty="0" err="1"/>
              <a:t>ﺳﻠوﻛﺎ</a:t>
            </a:r>
            <a:r>
              <a:rPr lang="ar-IQ" sz="2000" dirty="0"/>
              <a:t> </a:t>
            </a:r>
            <a:r>
              <a:rPr lang="ar-IQ" sz="2000" dirty="0" err="1"/>
              <a:t>ﻏﯾر</a:t>
            </a:r>
            <a:r>
              <a:rPr lang="ar-IQ" sz="2000" dirty="0"/>
              <a:t> </a:t>
            </a:r>
            <a:r>
              <a:rPr lang="ar-IQ" sz="2000" dirty="0" err="1"/>
              <a:t>ﻣرﻏوب</a:t>
            </a:r>
            <a:r>
              <a:rPr lang="ar-IQ" sz="2000" dirty="0"/>
              <a:t> </a:t>
            </a:r>
            <a:r>
              <a:rPr lang="ar-IQ" sz="2000" dirty="0" err="1"/>
              <a:t>ﻓﯾﮫ</a:t>
            </a:r>
            <a:r>
              <a:rPr lang="ar-IQ" sz="2000" dirty="0"/>
              <a:t> أو </a:t>
            </a:r>
            <a:r>
              <a:rPr lang="ar-IQ" sz="2000" dirty="0" err="1"/>
              <a:t>ﻛﻠﻣﺎ</a:t>
            </a:r>
            <a:r>
              <a:rPr lang="ar-IQ" sz="2000" dirty="0"/>
              <a:t> </a:t>
            </a:r>
            <a:r>
              <a:rPr lang="ar-IQ" sz="2000" dirty="0" err="1"/>
              <a:t>ﻋﺑر</a:t>
            </a:r>
            <a:r>
              <a:rPr lang="ar-IQ" sz="2000" dirty="0"/>
              <a:t> </a:t>
            </a:r>
            <a:r>
              <a:rPr lang="ar-IQ" sz="2000" dirty="0" err="1"/>
              <a:t>ﻋن</a:t>
            </a:r>
            <a:r>
              <a:rPr lang="ar-IQ" sz="2000" dirty="0"/>
              <a:t> </a:t>
            </a:r>
            <a:r>
              <a:rPr lang="ar-IQ" sz="2000" dirty="0" err="1"/>
              <a:t>رﻏﺑﺔ</a:t>
            </a:r>
            <a:r>
              <a:rPr lang="ar-IQ" sz="2000" dirty="0"/>
              <a:t> </a:t>
            </a:r>
            <a:r>
              <a:rPr lang="ar-IQ" sz="2000" dirty="0" err="1"/>
              <a:t>ﻣﺣرﻣﺔ</a:t>
            </a:r>
            <a:r>
              <a:rPr lang="ar-IQ" sz="2000" dirty="0"/>
              <a:t> ، </a:t>
            </a:r>
            <a:r>
              <a:rPr lang="ar-IQ" sz="2000" dirty="0" err="1"/>
              <a:t>ﻛﻣﺎ</a:t>
            </a:r>
            <a:r>
              <a:rPr lang="ar-IQ" sz="2000" dirty="0"/>
              <a:t> </a:t>
            </a:r>
            <a:r>
              <a:rPr lang="ar-IQ" sz="2000" dirty="0" err="1"/>
              <a:t>ﻗد</a:t>
            </a:r>
            <a:r>
              <a:rPr lang="ar-IQ" sz="2000" dirty="0"/>
              <a:t> </a:t>
            </a:r>
            <a:r>
              <a:rPr lang="ar-IQ" sz="2000" dirty="0" err="1"/>
              <a:t>ﯾﻛون</a:t>
            </a:r>
            <a:r>
              <a:rPr lang="ar-IQ" sz="2000" dirty="0"/>
              <a:t> </a:t>
            </a:r>
            <a:r>
              <a:rPr lang="ar-IQ" sz="2000" dirty="0" err="1"/>
              <a:t>أﯾﺿﺎ</a:t>
            </a:r>
            <a:r>
              <a:rPr lang="ar-IQ" sz="2000" dirty="0"/>
              <a:t> </a:t>
            </a:r>
            <a:r>
              <a:rPr lang="ar-IQ" sz="2000" dirty="0" err="1"/>
              <a:t>ﻋن</a:t>
            </a:r>
            <a:r>
              <a:rPr lang="ar-IQ" sz="2000" dirty="0"/>
              <a:t> </a:t>
            </a:r>
            <a:r>
              <a:rPr lang="ar-IQ" sz="2000" dirty="0" err="1"/>
              <a:t>طرﯾق</a:t>
            </a:r>
            <a:r>
              <a:rPr lang="ar-IQ" sz="2000" dirty="0"/>
              <a:t> </a:t>
            </a:r>
            <a:r>
              <a:rPr lang="ar-IQ" sz="2000" dirty="0" err="1"/>
              <a:t>ﺗﺣﻘﯾر</a:t>
            </a:r>
            <a:r>
              <a:rPr lang="ar-IQ" sz="2000" dirty="0"/>
              <a:t> </a:t>
            </a:r>
            <a:r>
              <a:rPr lang="ar-IQ" sz="2000" dirty="0" err="1"/>
              <a:t>اﻟطﻔل</a:t>
            </a:r>
            <a:r>
              <a:rPr lang="ar-IQ" sz="2000" dirty="0"/>
              <a:t> </a:t>
            </a:r>
            <a:r>
              <a:rPr lang="ar-IQ" sz="2000" dirty="0" err="1"/>
              <a:t>واﻟﺗﻘﻠﯾل</a:t>
            </a:r>
            <a:r>
              <a:rPr lang="ar-IQ" sz="2000" dirty="0"/>
              <a:t> </a:t>
            </a:r>
            <a:r>
              <a:rPr lang="ar-IQ" sz="2000" dirty="0" err="1"/>
              <a:t>ﻣن</a:t>
            </a:r>
            <a:r>
              <a:rPr lang="ar-IQ" sz="2000" dirty="0"/>
              <a:t> </a:t>
            </a:r>
            <a:r>
              <a:rPr lang="ar-IQ" sz="2000" dirty="0" err="1"/>
              <a:t>ﺷﺄﻧﮫ</a:t>
            </a:r>
            <a:r>
              <a:rPr lang="ar-IQ" sz="2000" dirty="0"/>
              <a:t> </a:t>
            </a:r>
            <a:r>
              <a:rPr lang="ar-IQ" sz="2000" dirty="0" err="1"/>
              <a:t>أﯾﺎ</a:t>
            </a:r>
            <a:r>
              <a:rPr lang="ar-IQ" sz="2000" dirty="0"/>
              <a:t> </a:t>
            </a:r>
            <a:r>
              <a:rPr lang="ar-IQ" sz="2000" dirty="0" err="1"/>
              <a:t>ﻛﺎن</a:t>
            </a:r>
            <a:r>
              <a:rPr lang="ar-IQ" sz="2000" dirty="0"/>
              <a:t> </a:t>
            </a:r>
            <a:r>
              <a:rPr lang="ar-IQ" sz="2000" dirty="0" err="1"/>
              <a:t>اﻟﻣﺳﺗوى</a:t>
            </a:r>
            <a:r>
              <a:rPr lang="ar-IQ" sz="2000" dirty="0"/>
              <a:t> </a:t>
            </a:r>
            <a:r>
              <a:rPr lang="ar-IQ" sz="2000" dirty="0" err="1"/>
              <a:t>اﻟذي</a:t>
            </a:r>
            <a:r>
              <a:rPr lang="ar-IQ" sz="2000" dirty="0"/>
              <a:t> </a:t>
            </a:r>
            <a:r>
              <a:rPr lang="ar-IQ" sz="2000" dirty="0" err="1"/>
              <a:t>ﯾﺻل</a:t>
            </a:r>
            <a:r>
              <a:rPr lang="ar-IQ" sz="2000" dirty="0"/>
              <a:t> </a:t>
            </a:r>
            <a:r>
              <a:rPr lang="ar-IQ" sz="2000" dirty="0" err="1"/>
              <a:t>اﻟﯾﮫ</a:t>
            </a:r>
            <a:r>
              <a:rPr lang="ar-IQ" sz="2000" dirty="0"/>
              <a:t> </a:t>
            </a:r>
            <a:r>
              <a:rPr lang="ar-IQ" sz="2000" dirty="0" err="1"/>
              <a:t>ﺳﻠوﻛﮫ</a:t>
            </a:r>
            <a:r>
              <a:rPr lang="ar-IQ" sz="2000" dirty="0"/>
              <a:t> أو </a:t>
            </a:r>
            <a:r>
              <a:rPr lang="ar-IQ" sz="2000" dirty="0" err="1"/>
              <a:t>أداﺋﮫ</a:t>
            </a:r>
            <a:r>
              <a:rPr lang="ar-IQ" sz="2000" dirty="0"/>
              <a:t> </a:t>
            </a:r>
            <a:r>
              <a:rPr lang="ar-IQ" sz="2000" dirty="0" err="1"/>
              <a:t>ﻓﺑﻌض</a:t>
            </a:r>
            <a:r>
              <a:rPr lang="ar-IQ" sz="2000" dirty="0"/>
              <a:t> </a:t>
            </a:r>
            <a:r>
              <a:rPr lang="ar-IQ" sz="2000" dirty="0" err="1"/>
              <a:t>اﻵﺑﺎء</a:t>
            </a:r>
            <a:r>
              <a:rPr lang="ar-IQ" sz="2000" dirty="0"/>
              <a:t> </a:t>
            </a:r>
            <a:r>
              <a:rPr lang="ar-IQ" sz="2000" dirty="0" err="1"/>
              <a:t>واﻷﻣﮭﺎت</a:t>
            </a:r>
            <a:r>
              <a:rPr lang="ar-IQ" sz="2000" dirty="0"/>
              <a:t> </a:t>
            </a:r>
            <a:r>
              <a:rPr lang="ar-IQ" sz="2000" dirty="0" err="1"/>
              <a:t>ﯾﺑﺣﺛون</a:t>
            </a:r>
            <a:r>
              <a:rPr lang="ar-IQ" sz="2000" dirty="0"/>
              <a:t> </a:t>
            </a:r>
            <a:r>
              <a:rPr lang="ar-IQ" sz="2000" dirty="0" err="1"/>
              <a:t>ﻋن</a:t>
            </a:r>
            <a:r>
              <a:rPr lang="ar-IQ" sz="2000" dirty="0"/>
              <a:t> </a:t>
            </a:r>
            <a:r>
              <a:rPr lang="ar-IQ" sz="2000" dirty="0" err="1"/>
              <a:t>أﺧطﺎء</a:t>
            </a:r>
            <a:r>
              <a:rPr lang="ar-IQ" sz="2000" dirty="0"/>
              <a:t> </a:t>
            </a:r>
            <a:r>
              <a:rPr lang="ar-IQ" sz="2000" dirty="0" err="1"/>
              <a:t>اﻟطﻔل</a:t>
            </a:r>
            <a:r>
              <a:rPr lang="ar-IQ" sz="2000" dirty="0"/>
              <a:t> </a:t>
            </a:r>
            <a:r>
              <a:rPr lang="ar-IQ" sz="2000" dirty="0" err="1"/>
              <a:t>وﯾﺑدون</a:t>
            </a:r>
            <a:r>
              <a:rPr lang="ar-IQ" sz="2000" dirty="0"/>
              <a:t> </a:t>
            </a:r>
            <a:r>
              <a:rPr lang="ar-IQ" sz="2000" dirty="0" err="1"/>
              <a:t>ﻣﻼﺣظﺎت</a:t>
            </a:r>
            <a:r>
              <a:rPr lang="ar-IQ" sz="2000" dirty="0"/>
              <a:t> </a:t>
            </a:r>
            <a:r>
              <a:rPr lang="ar-IQ" sz="2000" dirty="0" err="1"/>
              <a:t>ﻧﻘدﯾﺔ</a:t>
            </a:r>
            <a:r>
              <a:rPr lang="ar-IQ" sz="2000" dirty="0"/>
              <a:t> </a:t>
            </a:r>
            <a:r>
              <a:rPr lang="ar-IQ" sz="2000" dirty="0" err="1"/>
              <a:t>ھﺎدﻣﺔ</a:t>
            </a:r>
            <a:r>
              <a:rPr lang="ar-IQ" sz="2000" dirty="0"/>
              <a:t> </a:t>
            </a:r>
            <a:r>
              <a:rPr lang="ar-IQ" sz="2000" dirty="0" err="1"/>
              <a:t>ﻟﺳﻠوﻛﮫ</a:t>
            </a:r>
            <a:r>
              <a:rPr lang="ar-IQ" sz="2000" dirty="0"/>
              <a:t> </a:t>
            </a:r>
            <a:r>
              <a:rPr lang="ar-IQ" sz="2000" dirty="0" err="1"/>
              <a:t>ﻣﻣﺎ</a:t>
            </a:r>
            <a:r>
              <a:rPr lang="ar-IQ" sz="2000" dirty="0"/>
              <a:t> </a:t>
            </a:r>
            <a:r>
              <a:rPr lang="ar-IQ" sz="2000" dirty="0" err="1"/>
              <a:t>ﯾﻔﻘد</a:t>
            </a:r>
            <a:r>
              <a:rPr lang="ar-IQ" sz="2000" dirty="0"/>
              <a:t> </a:t>
            </a:r>
            <a:r>
              <a:rPr lang="ar-IQ" sz="2000" dirty="0" err="1"/>
              <a:t>اﻟطﻔل</a:t>
            </a:r>
            <a:r>
              <a:rPr lang="ar-IQ" sz="2000" dirty="0"/>
              <a:t> </a:t>
            </a:r>
            <a:r>
              <a:rPr lang="ar-IQ" sz="2000" dirty="0" err="1"/>
              <a:t>ﺛﻘﺗﮫ</a:t>
            </a:r>
            <a:r>
              <a:rPr lang="ar-IQ" sz="2000" dirty="0"/>
              <a:t> </a:t>
            </a:r>
            <a:r>
              <a:rPr lang="ar-IQ" sz="2000" dirty="0" err="1"/>
              <a:t>ﺑذاﺗﮫ</a:t>
            </a:r>
            <a:r>
              <a:rPr lang="ar-IQ" sz="2000" dirty="0"/>
              <a:t> </a:t>
            </a:r>
            <a:r>
              <a:rPr lang="ar-IQ" sz="2000" dirty="0" err="1"/>
              <a:t>وﯾﺟﻌﻠﮫ</a:t>
            </a:r>
            <a:r>
              <a:rPr lang="ar-IQ" sz="2000" dirty="0"/>
              <a:t> </a:t>
            </a:r>
            <a:r>
              <a:rPr lang="ar-IQ" sz="2000" dirty="0" err="1"/>
              <a:t>ﻣﺗرددا</a:t>
            </a:r>
            <a:r>
              <a:rPr lang="ar-IQ" sz="2000" dirty="0"/>
              <a:t> </a:t>
            </a:r>
            <a:r>
              <a:rPr lang="ar-IQ" sz="2000" dirty="0" err="1"/>
              <a:t>ﻓﻲ</a:t>
            </a:r>
            <a:r>
              <a:rPr lang="ar-IQ" sz="2000" dirty="0"/>
              <a:t> أي </a:t>
            </a:r>
            <a:r>
              <a:rPr lang="ar-IQ" sz="2000" dirty="0" err="1"/>
              <a:t>ﻋﻣل</a:t>
            </a:r>
            <a:r>
              <a:rPr lang="ar-IQ" sz="2000" dirty="0"/>
              <a:t> </a:t>
            </a:r>
            <a:r>
              <a:rPr lang="ar-IQ" sz="2000" dirty="0" err="1"/>
              <a:t>ﯾﻘدم</a:t>
            </a:r>
            <a:r>
              <a:rPr lang="ar-IQ" sz="2000" dirty="0"/>
              <a:t> </a:t>
            </a:r>
            <a:r>
              <a:rPr lang="ar-IQ" sz="2000" dirty="0" err="1"/>
              <a:t>ﻋﻠﯾﮫ</a:t>
            </a:r>
            <a:r>
              <a:rPr lang="ar-IQ" sz="2000" dirty="0"/>
              <a:t> </a:t>
            </a:r>
            <a:r>
              <a:rPr lang="ar-IQ" sz="2000" dirty="0" err="1"/>
              <a:t>ﺧوﻓﺎ</a:t>
            </a:r>
            <a:r>
              <a:rPr lang="ar-IQ" sz="2000" dirty="0"/>
              <a:t> </a:t>
            </a:r>
            <a:r>
              <a:rPr lang="ar-IQ" sz="2000" dirty="0" err="1"/>
              <a:t>ﻣن</a:t>
            </a:r>
            <a:r>
              <a:rPr lang="ar-IQ" sz="2000" dirty="0"/>
              <a:t> </a:t>
            </a:r>
            <a:r>
              <a:rPr lang="ar-IQ" sz="2000" dirty="0" err="1"/>
              <a:t>ﺣرﻣﺎﻧﮫ</a:t>
            </a:r>
            <a:r>
              <a:rPr lang="ar-IQ" sz="2000" dirty="0"/>
              <a:t> </a:t>
            </a:r>
            <a:r>
              <a:rPr lang="ar-IQ" sz="2000" dirty="0" err="1"/>
              <a:t>ﻣن</a:t>
            </a:r>
            <a:r>
              <a:rPr lang="ar-IQ" sz="2000" dirty="0"/>
              <a:t> </a:t>
            </a:r>
            <a:r>
              <a:rPr lang="ar-IQ" sz="2000" dirty="0" err="1"/>
              <a:t>رﺿﺎ</a:t>
            </a:r>
            <a:r>
              <a:rPr lang="ar-IQ" sz="2000" dirty="0"/>
              <a:t> </a:t>
            </a:r>
            <a:r>
              <a:rPr lang="ar-IQ" sz="2000" dirty="0" err="1"/>
              <a:t>اﻟﻛﺑﺎر</a:t>
            </a:r>
            <a:r>
              <a:rPr lang="ar-IQ" sz="2000" dirty="0"/>
              <a:t> </a:t>
            </a:r>
            <a:r>
              <a:rPr lang="ar-IQ" sz="2000" dirty="0" err="1" smtClean="0"/>
              <a:t>وﺣﺑﮭم</a:t>
            </a:r>
            <a:endParaRPr lang="en-US" sz="2000" dirty="0"/>
          </a:p>
          <a:p>
            <a:pPr marL="0" lvl="0" indent="0" algn="justLow">
              <a:buNone/>
            </a:pPr>
            <a:endParaRPr lang="en-US" sz="2000" dirty="0"/>
          </a:p>
        </p:txBody>
      </p:sp>
    </p:spTree>
    <p:extLst>
      <p:ext uri="{BB962C8B-B14F-4D97-AF65-F5344CB8AC3E}">
        <p14:creationId xmlns:p14="http://schemas.microsoft.com/office/powerpoint/2010/main" val="18767462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92674" y="514927"/>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r>
              <a:rPr lang="ar-IQ" sz="31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ﻗﻮﺍﻋﺪ</a:t>
            </a:r>
            <a:r>
              <a:rPr lang="ar-IQ" sz="31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التربية </a:t>
            </a:r>
            <a:r>
              <a:rPr lang="ar-IQ" sz="31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ﺍﻟﺴﻠﻴﻤﺔ</a:t>
            </a:r>
            <a:r>
              <a:rPr lang="ar-IQ" sz="31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31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ﻟﻸﻃﻔﺎﻝ</a:t>
            </a:r>
            <a:r>
              <a:rPr lang="ar-IQ" sz="31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en-US" sz="2800" dirty="0"/>
              <a:t/>
            </a:r>
            <a:br>
              <a:rPr lang="en-US" sz="2800" dirty="0"/>
            </a:br>
            <a:r>
              <a:rPr lang="en-US" sz="2400" dirty="0"/>
              <a:t/>
            </a:r>
            <a:br>
              <a:rPr lang="en-US" sz="2400" dirty="0"/>
            </a:br>
            <a:r>
              <a:rPr lang="en-US" dirty="0"/>
              <a:t/>
            </a:r>
            <a:br>
              <a:rPr lang="en-US" dirty="0"/>
            </a:br>
            <a:r>
              <a:rPr lang="en-US" sz="4000" dirty="0"/>
              <a:t/>
            </a:r>
            <a:br>
              <a:rPr lang="en-US" sz="4000" dirty="0"/>
            </a:br>
            <a:endParaRPr lang="ar-IQ" sz="4000" b="1" i="1" dirty="0"/>
          </a:p>
        </p:txBody>
      </p:sp>
      <p:sp>
        <p:nvSpPr>
          <p:cNvPr id="3" name="عنصر نائب للمحتوى 2"/>
          <p:cNvSpPr>
            <a:spLocks noGrp="1"/>
          </p:cNvSpPr>
          <p:nvPr>
            <p:ph idx="1"/>
          </p:nvPr>
        </p:nvSpPr>
        <p:spPr>
          <a:xfrm>
            <a:off x="2589212" y="2174544"/>
            <a:ext cx="8915400" cy="377762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buNone/>
            </a:pPr>
            <a:r>
              <a:rPr lang="ar-IQ" sz="1600" dirty="0" err="1" smtClean="0"/>
              <a:t>ﯾﺟب</a:t>
            </a:r>
            <a:r>
              <a:rPr lang="ar-IQ" sz="1600" dirty="0" smtClean="0"/>
              <a:t> </a:t>
            </a:r>
            <a:r>
              <a:rPr lang="ar-IQ" sz="1600" dirty="0" err="1"/>
              <a:t>وﺿﻊ</a:t>
            </a:r>
            <a:r>
              <a:rPr lang="ar-IQ" sz="1600" dirty="0"/>
              <a:t> </a:t>
            </a:r>
            <a:r>
              <a:rPr lang="ar-IQ" sz="1600" dirty="0" err="1"/>
              <a:t>اﻟطﻔل</a:t>
            </a:r>
            <a:r>
              <a:rPr lang="ar-IQ" sz="1600" dirty="0"/>
              <a:t> </a:t>
            </a:r>
            <a:r>
              <a:rPr lang="ar-IQ" sz="1600" dirty="0" err="1"/>
              <a:t>ﻣﻧذ</a:t>
            </a:r>
            <a:r>
              <a:rPr lang="ar-IQ" sz="1600" dirty="0"/>
              <a:t> </a:t>
            </a:r>
            <a:r>
              <a:rPr lang="ar-IQ" sz="1600" dirty="0" err="1"/>
              <a:t>اﻟﯾوم</a:t>
            </a:r>
            <a:r>
              <a:rPr lang="ar-IQ" sz="1600" dirty="0"/>
              <a:t> </a:t>
            </a:r>
            <a:r>
              <a:rPr lang="ar-IQ" sz="1600" dirty="0" err="1"/>
              <a:t>اﻷول</a:t>
            </a:r>
            <a:r>
              <a:rPr lang="ar-IQ" sz="1600" dirty="0"/>
              <a:t> </a:t>
            </a:r>
            <a:r>
              <a:rPr lang="ar-IQ" sz="1600" dirty="0" err="1"/>
              <a:t>ﻣن</a:t>
            </a:r>
            <a:r>
              <a:rPr lang="ar-IQ" sz="1600" dirty="0"/>
              <a:t> </a:t>
            </a:r>
            <a:r>
              <a:rPr lang="ar-IQ" sz="1600" dirty="0" err="1"/>
              <a:t>وﻻدﺗﮫ</a:t>
            </a:r>
            <a:r>
              <a:rPr lang="ar-IQ" sz="1600" dirty="0"/>
              <a:t> </a:t>
            </a:r>
            <a:r>
              <a:rPr lang="ar-IQ" sz="1600" dirty="0" err="1"/>
              <a:t>ﻣوﺿﻊ</a:t>
            </a:r>
            <a:r>
              <a:rPr lang="ar-IQ" sz="1600" dirty="0"/>
              <a:t> </a:t>
            </a:r>
            <a:r>
              <a:rPr lang="ar-IQ" sz="1600" dirty="0" err="1"/>
              <a:t>ﺣب</a:t>
            </a:r>
            <a:r>
              <a:rPr lang="ar-IQ" sz="1600" dirty="0"/>
              <a:t> </a:t>
            </a:r>
            <a:r>
              <a:rPr lang="ar-IQ" sz="1600" dirty="0" err="1"/>
              <a:t>ﻟﻸﺳرة</a:t>
            </a:r>
            <a:r>
              <a:rPr lang="ar-IQ" sz="1600" dirty="0"/>
              <a:t> </a:t>
            </a:r>
            <a:r>
              <a:rPr lang="ar-IQ" sz="1600" dirty="0" err="1"/>
              <a:t>ﺑﻛﺎﻣﻠﮭﺎ</a:t>
            </a:r>
            <a:r>
              <a:rPr lang="ar-IQ" sz="1600" dirty="0"/>
              <a:t> </a:t>
            </a:r>
            <a:r>
              <a:rPr lang="ar-IQ" sz="1600" dirty="0" err="1"/>
              <a:t>وذﻟك</a:t>
            </a:r>
            <a:r>
              <a:rPr lang="ar-IQ" sz="1600" dirty="0"/>
              <a:t> </a:t>
            </a:r>
            <a:r>
              <a:rPr lang="ar-IQ" sz="1600" dirty="0" err="1"/>
              <a:t>ﻋﻧد</a:t>
            </a:r>
            <a:r>
              <a:rPr lang="ar-IQ" sz="1600" dirty="0"/>
              <a:t> </a:t>
            </a:r>
            <a:r>
              <a:rPr lang="ar-IQ" sz="1600" dirty="0" err="1"/>
              <a:t>طرﯾق</a:t>
            </a:r>
            <a:r>
              <a:rPr lang="ar-IQ" sz="1600" dirty="0"/>
              <a:t> </a:t>
            </a:r>
            <a:r>
              <a:rPr lang="ar-IQ" sz="1600" dirty="0" err="1"/>
              <a:t>ﻋدة</a:t>
            </a:r>
            <a:r>
              <a:rPr lang="ar-IQ" sz="1600" dirty="0"/>
              <a:t> </a:t>
            </a:r>
            <a:r>
              <a:rPr lang="ar-IQ" sz="1600" dirty="0" err="1"/>
              <a:t>وﺳﺎﺋل</a:t>
            </a:r>
            <a:r>
              <a:rPr lang="ar-IQ" sz="1600" dirty="0"/>
              <a:t> </a:t>
            </a:r>
            <a:r>
              <a:rPr lang="ar-IQ" sz="1600" dirty="0" err="1"/>
              <a:t>وﺗﺻرﻓﺎت</a:t>
            </a:r>
            <a:r>
              <a:rPr lang="ar-IQ" sz="1600" dirty="0"/>
              <a:t> :</a:t>
            </a:r>
            <a:endParaRPr lang="en-US" sz="1600" dirty="0"/>
          </a:p>
          <a:p>
            <a:pPr marL="0" indent="0">
              <a:buNone/>
            </a:pPr>
            <a:r>
              <a:rPr lang="ar-IQ" sz="1600" dirty="0" smtClean="0"/>
              <a:t>- </a:t>
            </a:r>
            <a:r>
              <a:rPr lang="ar-IQ" sz="1600" dirty="0" err="1" smtClean="0"/>
              <a:t>ﺗﻘﺑﯾل</a:t>
            </a:r>
            <a:r>
              <a:rPr lang="ar-IQ" sz="1600" dirty="0" smtClean="0"/>
              <a:t> </a:t>
            </a:r>
            <a:r>
              <a:rPr lang="ar-IQ" sz="1600" dirty="0" err="1"/>
              <a:t>اﻟطﻔل</a:t>
            </a:r>
            <a:r>
              <a:rPr lang="ar-IQ" sz="1600" dirty="0"/>
              <a:t> </a:t>
            </a:r>
            <a:r>
              <a:rPr lang="ar-IQ" sz="1600" dirty="0" err="1"/>
              <a:t>واﻟرأﻓﺔ</a:t>
            </a:r>
            <a:r>
              <a:rPr lang="ar-IQ" sz="1600" dirty="0"/>
              <a:t> </a:t>
            </a:r>
            <a:r>
              <a:rPr lang="ar-IQ" sz="1600" dirty="0" err="1"/>
              <a:t>واﻟرﺣﻣﺔ</a:t>
            </a:r>
            <a:r>
              <a:rPr lang="ar-IQ" sz="1600" dirty="0"/>
              <a:t> </a:t>
            </a:r>
            <a:r>
              <a:rPr lang="ar-IQ" sz="1600" dirty="0" err="1"/>
              <a:t>ﺑﺎﻟطﻔل</a:t>
            </a:r>
            <a:r>
              <a:rPr lang="ar-IQ" sz="1600" dirty="0"/>
              <a:t>.</a:t>
            </a:r>
            <a:endParaRPr lang="en-US" sz="1600" dirty="0"/>
          </a:p>
          <a:p>
            <a:pPr marL="0" indent="0">
              <a:buNone/>
            </a:pPr>
            <a:r>
              <a:rPr lang="ar-IQ" sz="1600" dirty="0" smtClean="0"/>
              <a:t>- </a:t>
            </a:r>
            <a:r>
              <a:rPr lang="ar-IQ" sz="1600" dirty="0" err="1" smtClean="0"/>
              <a:t>ﻣداﻋﺑﺔ</a:t>
            </a:r>
            <a:r>
              <a:rPr lang="ar-IQ" sz="1600" dirty="0" smtClean="0"/>
              <a:t> </a:t>
            </a:r>
            <a:r>
              <a:rPr lang="ar-IQ" sz="1600" dirty="0" err="1"/>
              <a:t>اﻟطﻔل</a:t>
            </a:r>
            <a:r>
              <a:rPr lang="ar-IQ" sz="1600" dirty="0"/>
              <a:t> </a:t>
            </a:r>
            <a:r>
              <a:rPr lang="ar-IQ" sz="1600" dirty="0" err="1"/>
              <a:t>واﻟﻣﻣﺎزﺣﺔ</a:t>
            </a:r>
            <a:r>
              <a:rPr lang="ar-IQ" sz="1600" dirty="0"/>
              <a:t> </a:t>
            </a:r>
            <a:r>
              <a:rPr lang="ar-IQ" sz="1600" dirty="0" err="1"/>
              <a:t>واﻟﻠﻌب</a:t>
            </a:r>
            <a:r>
              <a:rPr lang="ar-IQ" sz="1600" dirty="0"/>
              <a:t> </a:t>
            </a:r>
            <a:r>
              <a:rPr lang="ar-IQ" sz="1600" dirty="0" err="1"/>
              <a:t>ﻣﻌﮫ</a:t>
            </a:r>
            <a:r>
              <a:rPr lang="ar-IQ" sz="1600" dirty="0" smtClean="0"/>
              <a:t>.</a:t>
            </a:r>
            <a:endParaRPr lang="en-US" sz="1600" dirty="0" smtClean="0"/>
          </a:p>
          <a:p>
            <a:pPr marL="0" indent="0">
              <a:buNone/>
            </a:pPr>
            <a:r>
              <a:rPr lang="ar-IQ" sz="1600" dirty="0" smtClean="0"/>
              <a:t>- </a:t>
            </a:r>
            <a:r>
              <a:rPr lang="ar-IQ" sz="1600" dirty="0" err="1" smtClean="0"/>
              <a:t>اﺳﺗﺧدام</a:t>
            </a:r>
            <a:r>
              <a:rPr lang="ar-IQ" sz="1600" dirty="0" smtClean="0"/>
              <a:t> </a:t>
            </a:r>
            <a:r>
              <a:rPr lang="ar-IQ" sz="1600" dirty="0" err="1" smtClean="0"/>
              <a:t>ﻟﻐﺔ</a:t>
            </a:r>
            <a:r>
              <a:rPr lang="ar-IQ" sz="1600" dirty="0" smtClean="0"/>
              <a:t> </a:t>
            </a:r>
            <a:r>
              <a:rPr lang="ar-IQ" sz="1600" dirty="0" err="1" smtClean="0"/>
              <a:t>اﻟطﻔل</a:t>
            </a:r>
            <a:r>
              <a:rPr lang="ar-IQ" sz="1600" dirty="0" smtClean="0"/>
              <a:t> </a:t>
            </a:r>
            <a:r>
              <a:rPr lang="ar-IQ" sz="1600" dirty="0" err="1" smtClean="0"/>
              <a:t>وﺻوﺗﮫ</a:t>
            </a:r>
            <a:r>
              <a:rPr lang="ar-IQ" sz="1600" dirty="0" smtClean="0"/>
              <a:t> </a:t>
            </a:r>
            <a:r>
              <a:rPr lang="ar-IQ" sz="1600" dirty="0" err="1" smtClean="0"/>
              <a:t>ﻓﻲ</a:t>
            </a:r>
            <a:r>
              <a:rPr lang="ar-IQ" sz="1600" dirty="0" smtClean="0"/>
              <a:t> </a:t>
            </a:r>
            <a:r>
              <a:rPr lang="ar-IQ" sz="1600" dirty="0" err="1" smtClean="0"/>
              <a:t>اﻟﻛﻼم</a:t>
            </a:r>
            <a:r>
              <a:rPr lang="ar-IQ" sz="1600" dirty="0" smtClean="0"/>
              <a:t> </a:t>
            </a:r>
            <a:r>
              <a:rPr lang="ar-IQ" sz="1600" dirty="0" err="1" smtClean="0"/>
              <a:t>ﻛﺛﯾرا</a:t>
            </a:r>
            <a:r>
              <a:rPr lang="ar-IQ" sz="1600" dirty="0" smtClean="0"/>
              <a:t> </a:t>
            </a:r>
            <a:r>
              <a:rPr lang="ar-IQ" sz="1600" dirty="0" err="1" smtClean="0"/>
              <a:t>رﻏم</a:t>
            </a:r>
            <a:r>
              <a:rPr lang="ar-IQ" sz="1600" dirty="0" smtClean="0"/>
              <a:t> أن </a:t>
            </a:r>
            <a:r>
              <a:rPr lang="ar-IQ" sz="1600" dirty="0" err="1" smtClean="0"/>
              <a:t>اﻟطﻔل</a:t>
            </a:r>
            <a:r>
              <a:rPr lang="ar-IQ" sz="1600" dirty="0" smtClean="0"/>
              <a:t> </a:t>
            </a:r>
            <a:r>
              <a:rPr lang="ar-IQ" sz="1600" dirty="0" err="1" smtClean="0"/>
              <a:t>ﻗد</a:t>
            </a:r>
            <a:r>
              <a:rPr lang="ar-IQ" sz="1600" dirty="0" smtClean="0"/>
              <a:t> </a:t>
            </a:r>
            <a:r>
              <a:rPr lang="ar-IQ" sz="1600" dirty="0" err="1" smtClean="0"/>
              <a:t>ﻻﯾﺳﺗطﯾﻊ</a:t>
            </a:r>
            <a:r>
              <a:rPr lang="ar-IQ" sz="1600" dirty="0" smtClean="0"/>
              <a:t> </a:t>
            </a:r>
            <a:r>
              <a:rPr lang="ar-IQ" sz="1600" dirty="0" err="1" smtClean="0"/>
              <a:t>ﺑﻌد</a:t>
            </a:r>
            <a:r>
              <a:rPr lang="ar-IQ" sz="1600" dirty="0" smtClean="0"/>
              <a:t> أن </a:t>
            </a:r>
            <a:r>
              <a:rPr lang="ar-IQ" sz="1600" dirty="0" err="1" smtClean="0"/>
              <a:t>ﯾﺗﺣدث</a:t>
            </a:r>
            <a:r>
              <a:rPr lang="ar-IQ" sz="1600" dirty="0" smtClean="0"/>
              <a:t> </a:t>
            </a:r>
            <a:r>
              <a:rPr lang="ar-IQ" sz="1600" dirty="0" err="1" smtClean="0"/>
              <a:t>ﻣﺛل</a:t>
            </a:r>
            <a:r>
              <a:rPr lang="ar-IQ" sz="1600" dirty="0" smtClean="0"/>
              <a:t> </a:t>
            </a:r>
            <a:r>
              <a:rPr lang="ar-IQ" sz="1600" dirty="0" err="1" smtClean="0"/>
              <a:t>اﻟﻛﺑﺎر</a:t>
            </a:r>
            <a:r>
              <a:rPr lang="ar-IQ" sz="1600" dirty="0" smtClean="0"/>
              <a:t> </a:t>
            </a:r>
            <a:r>
              <a:rPr lang="ar-IQ" sz="1600" dirty="0" err="1" smtClean="0"/>
              <a:t>إﻻ</a:t>
            </a:r>
            <a:r>
              <a:rPr lang="ar-IQ" sz="1600" dirty="0" smtClean="0"/>
              <a:t> </a:t>
            </a:r>
            <a:r>
              <a:rPr lang="ar-IQ" sz="1600" dirty="0" err="1" smtClean="0"/>
              <a:t>أﻧﮫ</a:t>
            </a:r>
            <a:r>
              <a:rPr lang="ar-IQ" sz="1600" dirty="0" smtClean="0"/>
              <a:t> </a:t>
            </a:r>
            <a:r>
              <a:rPr lang="ar-IQ" sz="1600" dirty="0" err="1" smtClean="0"/>
              <a:t>ﯾﻔﮭﻣﮭم</a:t>
            </a:r>
            <a:r>
              <a:rPr lang="ar-IQ" sz="1600" dirty="0" smtClean="0"/>
              <a:t> </a:t>
            </a:r>
            <a:r>
              <a:rPr lang="ar-IQ" sz="1600" dirty="0" err="1" smtClean="0"/>
              <a:t>ﺟﯾدا</a:t>
            </a:r>
            <a:r>
              <a:rPr lang="ar-IQ" sz="1600" dirty="0" smtClean="0"/>
              <a:t> . </a:t>
            </a:r>
            <a:endParaRPr lang="en-US" sz="1600" dirty="0" smtClean="0"/>
          </a:p>
          <a:p>
            <a:pPr marL="0" indent="0">
              <a:buNone/>
            </a:pPr>
            <a:r>
              <a:rPr lang="ar-IQ" sz="1600" dirty="0" smtClean="0"/>
              <a:t>- </a:t>
            </a:r>
            <a:r>
              <a:rPr lang="ar-IQ" sz="1600" dirty="0" err="1" smtClean="0"/>
              <a:t>ﺗذﻛرأن</a:t>
            </a:r>
            <a:r>
              <a:rPr lang="ar-IQ" sz="1600" dirty="0" smtClean="0"/>
              <a:t> </a:t>
            </a:r>
            <a:r>
              <a:rPr lang="ar-IQ" sz="1600" dirty="0" err="1"/>
              <a:t>اﻷطﻔﺎل</a:t>
            </a:r>
            <a:r>
              <a:rPr lang="ar-IQ" sz="1600" dirty="0"/>
              <a:t> </a:t>
            </a:r>
            <a:r>
              <a:rPr lang="ar-IQ" sz="1600" dirty="0" err="1"/>
              <a:t>ﻗﻠﯾﻠوا</a:t>
            </a:r>
            <a:r>
              <a:rPr lang="ar-IQ" sz="1600" dirty="0"/>
              <a:t> </a:t>
            </a:r>
            <a:r>
              <a:rPr lang="ar-IQ" sz="1600" dirty="0" err="1"/>
              <a:t>اﻟﺗرﻛﯾز</a:t>
            </a:r>
            <a:r>
              <a:rPr lang="ar-IQ" sz="1600" dirty="0"/>
              <a:t> </a:t>
            </a:r>
            <a:r>
              <a:rPr lang="ar-IQ" sz="1600" dirty="0" err="1"/>
              <a:t>وﯾﺗﺷﺗت</a:t>
            </a:r>
            <a:r>
              <a:rPr lang="ar-IQ" sz="1600" dirty="0"/>
              <a:t> </a:t>
            </a:r>
            <a:r>
              <a:rPr lang="ar-IQ" sz="1600" dirty="0" err="1"/>
              <a:t>اﻧﺗﺑﺎھﮭم</a:t>
            </a:r>
            <a:r>
              <a:rPr lang="ar-IQ" sz="1600" dirty="0"/>
              <a:t> </a:t>
            </a:r>
            <a:r>
              <a:rPr lang="ar-IQ" sz="1600" dirty="0" err="1"/>
              <a:t>ﺑﺳﮭوﻟﺔ</a:t>
            </a:r>
            <a:r>
              <a:rPr lang="ar-IQ" sz="1600" dirty="0"/>
              <a:t> </a:t>
            </a:r>
            <a:r>
              <a:rPr lang="ar-IQ" sz="1600" dirty="0" err="1"/>
              <a:t>وﺑﺳرﻋﺔ</a:t>
            </a:r>
            <a:r>
              <a:rPr lang="ar-IQ" sz="1600" dirty="0"/>
              <a:t> </a:t>
            </a:r>
            <a:r>
              <a:rPr lang="ar-IQ" sz="1600" dirty="0" err="1"/>
              <a:t>ﻓﺣﺎول</a:t>
            </a:r>
            <a:r>
              <a:rPr lang="ar-IQ" sz="1600" dirty="0"/>
              <a:t> أن </a:t>
            </a:r>
            <a:r>
              <a:rPr lang="ar-IQ" sz="1600" dirty="0" err="1"/>
              <a:t>ﯾﻛون</a:t>
            </a:r>
            <a:r>
              <a:rPr lang="ar-IQ" sz="1600" dirty="0"/>
              <a:t> </a:t>
            </a:r>
            <a:r>
              <a:rPr lang="ar-IQ" sz="1600" dirty="0" err="1"/>
              <a:t>ﺣدﯾﺛك</a:t>
            </a:r>
            <a:r>
              <a:rPr lang="ar-IQ" sz="1600" dirty="0"/>
              <a:t> </a:t>
            </a:r>
            <a:r>
              <a:rPr lang="ar-IQ" sz="1600" dirty="0" err="1"/>
              <a:t>ﻣﻌﮭم</a:t>
            </a:r>
            <a:r>
              <a:rPr lang="ar-IQ" sz="1600" dirty="0"/>
              <a:t> </a:t>
            </a:r>
            <a:r>
              <a:rPr lang="ar-IQ" sz="1600" dirty="0" err="1"/>
              <a:t>ﺑﺳﯾطﺎ</a:t>
            </a:r>
            <a:r>
              <a:rPr lang="ar-IQ" sz="1600" dirty="0"/>
              <a:t> </a:t>
            </a:r>
            <a:r>
              <a:rPr lang="ar-IQ" sz="1600" dirty="0" err="1"/>
              <a:t>وﺳرﯾﻌﺎ</a:t>
            </a:r>
            <a:r>
              <a:rPr lang="ar-IQ" sz="1600" dirty="0"/>
              <a:t> </a:t>
            </a:r>
            <a:r>
              <a:rPr lang="ar-IQ" sz="1600" dirty="0" err="1"/>
              <a:t>وﻟﯾس</a:t>
            </a:r>
            <a:r>
              <a:rPr lang="ar-IQ" sz="1600" dirty="0"/>
              <a:t> </a:t>
            </a:r>
            <a:r>
              <a:rPr lang="ar-IQ" sz="1600" dirty="0" err="1"/>
              <a:t>ﻣﻌﻘدا</a:t>
            </a:r>
            <a:r>
              <a:rPr lang="ar-IQ" sz="1600" dirty="0"/>
              <a:t>.</a:t>
            </a:r>
            <a:endParaRPr lang="en-US" sz="1600" dirty="0"/>
          </a:p>
          <a:p>
            <a:pPr marL="0" indent="0">
              <a:buNone/>
            </a:pPr>
            <a:r>
              <a:rPr lang="ar-IQ" sz="1600" dirty="0" smtClean="0"/>
              <a:t>-  </a:t>
            </a:r>
            <a:r>
              <a:rPr lang="ar-IQ" sz="1600" dirty="0" err="1"/>
              <a:t>رﻛزﻋﻠﻰ</a:t>
            </a:r>
            <a:r>
              <a:rPr lang="ar-IQ" sz="1600" dirty="0"/>
              <a:t> </a:t>
            </a:r>
            <a:r>
              <a:rPr lang="ar-IQ" sz="1600" dirty="0" err="1"/>
              <a:t>ﺑﻧﺎء</a:t>
            </a:r>
            <a:r>
              <a:rPr lang="ar-IQ" sz="1600" dirty="0"/>
              <a:t> </a:t>
            </a:r>
            <a:r>
              <a:rPr lang="ar-IQ" sz="1600" dirty="0" err="1"/>
              <a:t>اﻟﻌﻼﻗﺔ</a:t>
            </a:r>
            <a:r>
              <a:rPr lang="ar-IQ" sz="1600" dirty="0"/>
              <a:t> </a:t>
            </a:r>
            <a:r>
              <a:rPr lang="ar-IQ" sz="1600" dirty="0" err="1"/>
              <a:t>اﻹﯾﺟﺎﺑﯾﺔ</a:t>
            </a:r>
            <a:r>
              <a:rPr lang="ar-IQ" sz="1600" dirty="0"/>
              <a:t> </a:t>
            </a:r>
            <a:r>
              <a:rPr lang="ar-IQ" sz="1600" dirty="0" err="1"/>
              <a:t>ﻓﻼ</a:t>
            </a:r>
            <a:r>
              <a:rPr lang="ar-IQ" sz="1600" dirty="0"/>
              <a:t> </a:t>
            </a:r>
            <a:r>
              <a:rPr lang="ar-IQ" sz="1600" dirty="0" err="1"/>
              <a:t>ﯾﻣﻛن</a:t>
            </a:r>
            <a:r>
              <a:rPr lang="ar-IQ" sz="1600" dirty="0"/>
              <a:t> </a:t>
            </a:r>
            <a:r>
              <a:rPr lang="ar-IQ" sz="1600" dirty="0" err="1"/>
              <a:t>ﺗﺻور</a:t>
            </a:r>
            <a:r>
              <a:rPr lang="ar-IQ" sz="1600" dirty="0"/>
              <a:t> أي </a:t>
            </a:r>
            <a:r>
              <a:rPr lang="ar-IQ" sz="1600" dirty="0" err="1"/>
              <a:t>ﺗرﺑﯾﺔ</a:t>
            </a:r>
            <a:r>
              <a:rPr lang="ar-IQ" sz="1600" dirty="0"/>
              <a:t> </a:t>
            </a:r>
            <a:r>
              <a:rPr lang="ar-IQ" sz="1600" dirty="0" err="1"/>
              <a:t>إﻻ</a:t>
            </a:r>
            <a:r>
              <a:rPr lang="ar-IQ" sz="1600" dirty="0"/>
              <a:t> </a:t>
            </a:r>
            <a:r>
              <a:rPr lang="ar-IQ" sz="1600" dirty="0" err="1"/>
              <a:t>ﺑوﺟود</a:t>
            </a:r>
            <a:r>
              <a:rPr lang="ar-IQ" sz="1600" dirty="0"/>
              <a:t> </a:t>
            </a:r>
            <a:r>
              <a:rPr lang="ar-IQ" sz="1600" dirty="0" err="1"/>
              <a:t>ﻋﻼﻗﺔ</a:t>
            </a:r>
            <a:r>
              <a:rPr lang="ar-IQ" sz="1600" dirty="0"/>
              <a:t> </a:t>
            </a:r>
            <a:r>
              <a:rPr lang="ar-IQ" sz="1600" dirty="0" err="1"/>
              <a:t>إﻧﺳﺟﺎﻣﯾﺔ</a:t>
            </a:r>
            <a:r>
              <a:rPr lang="ar-IQ" sz="1600" dirty="0"/>
              <a:t> </a:t>
            </a:r>
            <a:r>
              <a:rPr lang="ar-IQ" sz="1600" dirty="0" err="1"/>
              <a:t>وھذا</a:t>
            </a:r>
            <a:r>
              <a:rPr lang="ar-IQ" sz="1600" dirty="0"/>
              <a:t> ﻻ </a:t>
            </a:r>
            <a:r>
              <a:rPr lang="ar-IQ" sz="1600" dirty="0" err="1"/>
              <a:t>ﯾﻣﻛن</a:t>
            </a:r>
            <a:r>
              <a:rPr lang="ar-IQ" sz="1600" dirty="0"/>
              <a:t> </a:t>
            </a:r>
            <a:r>
              <a:rPr lang="ar-IQ" sz="1600" dirty="0" err="1"/>
              <a:t>ﺣﺳﻣﮫ</a:t>
            </a:r>
            <a:r>
              <a:rPr lang="ar-IQ" sz="1600" dirty="0"/>
              <a:t> </a:t>
            </a:r>
            <a:r>
              <a:rPr lang="ar-IQ" sz="1600" dirty="0" err="1"/>
              <a:t>إﻻ</a:t>
            </a:r>
            <a:r>
              <a:rPr lang="ar-IQ" sz="1600" dirty="0"/>
              <a:t> </a:t>
            </a:r>
            <a:r>
              <a:rPr lang="ar-IQ" sz="1600" dirty="0" err="1"/>
              <a:t>ﻛﺛﻣرة</a:t>
            </a:r>
            <a:r>
              <a:rPr lang="ar-IQ" sz="1600" dirty="0"/>
              <a:t> </a:t>
            </a:r>
            <a:r>
              <a:rPr lang="ar-IQ" sz="1600" dirty="0" err="1" smtClean="0"/>
              <a:t>ﯾﻘطﻔﮭﺎ</a:t>
            </a:r>
            <a:r>
              <a:rPr lang="ar-IQ" sz="1600" dirty="0" smtClean="0"/>
              <a:t> </a:t>
            </a:r>
            <a:r>
              <a:rPr lang="ar-IQ" sz="1600" dirty="0" err="1" smtClean="0"/>
              <a:t>أطﻔﺎﻟﻧﺎ</a:t>
            </a:r>
            <a:r>
              <a:rPr lang="ar-IQ" sz="1600" dirty="0" smtClean="0"/>
              <a:t> </a:t>
            </a:r>
            <a:r>
              <a:rPr lang="ar-IQ" sz="1600" dirty="0" err="1"/>
              <a:t>ﻣن</a:t>
            </a:r>
            <a:r>
              <a:rPr lang="ar-IQ" sz="1600" dirty="0"/>
              <a:t> </a:t>
            </a:r>
            <a:r>
              <a:rPr lang="ar-IQ" sz="1600" dirty="0" err="1"/>
              <a:t>ﺳﻠوﻛﯾﺎﺗﻧﺎ</a:t>
            </a:r>
            <a:r>
              <a:rPr lang="ar-IQ" sz="1600" dirty="0"/>
              <a:t> </a:t>
            </a:r>
            <a:r>
              <a:rPr lang="ar-IQ" sz="1600" dirty="0" err="1"/>
              <a:t>ﻣﻌﮭم</a:t>
            </a:r>
            <a:r>
              <a:rPr lang="ar-IQ" sz="1600" dirty="0"/>
              <a:t> </a:t>
            </a:r>
            <a:r>
              <a:rPr lang="ar-IQ" sz="1600" dirty="0" err="1"/>
              <a:t>وذﻟك</a:t>
            </a:r>
            <a:r>
              <a:rPr lang="ar-IQ" sz="1600" dirty="0"/>
              <a:t> </a:t>
            </a:r>
            <a:r>
              <a:rPr lang="ar-IQ" sz="1600" dirty="0" err="1"/>
              <a:t>ﻋن</a:t>
            </a:r>
            <a:r>
              <a:rPr lang="ar-IQ" sz="1600" dirty="0"/>
              <a:t> </a:t>
            </a:r>
            <a:r>
              <a:rPr lang="ar-IQ" sz="1600" dirty="0" err="1"/>
              <a:t>طرﯾق</a:t>
            </a:r>
            <a:r>
              <a:rPr lang="ar-IQ" sz="1600" dirty="0"/>
              <a:t> </a:t>
            </a:r>
            <a:r>
              <a:rPr lang="ar-IQ" sz="1600" dirty="0" err="1"/>
              <a:t>اﻟﺗﻌﺑﯾر</a:t>
            </a:r>
            <a:r>
              <a:rPr lang="ar-IQ" sz="1600" dirty="0"/>
              <a:t> </a:t>
            </a:r>
            <a:r>
              <a:rPr lang="ar-IQ" sz="1600" dirty="0" err="1"/>
              <a:t>ﻟﮫ</a:t>
            </a:r>
            <a:r>
              <a:rPr lang="ar-IQ" sz="1600" dirty="0"/>
              <a:t> </a:t>
            </a:r>
            <a:r>
              <a:rPr lang="ar-IQ" sz="1600" dirty="0" err="1"/>
              <a:t>ﻋن</a:t>
            </a:r>
            <a:r>
              <a:rPr lang="ar-IQ" sz="1600" dirty="0"/>
              <a:t> </a:t>
            </a:r>
            <a:r>
              <a:rPr lang="ar-IQ" sz="1600" dirty="0" err="1"/>
              <a:t>اﻟﻣﺣﺑﺔ</a:t>
            </a:r>
            <a:r>
              <a:rPr lang="ar-IQ" sz="1600" dirty="0"/>
              <a:t> </a:t>
            </a:r>
            <a:r>
              <a:rPr lang="ar-IQ" sz="1600" dirty="0" err="1"/>
              <a:t>ﺑﺎﻟﻛﻠﻣﺔ</a:t>
            </a:r>
            <a:r>
              <a:rPr lang="ar-IQ" sz="1600" dirty="0"/>
              <a:t> </a:t>
            </a:r>
            <a:r>
              <a:rPr lang="ar-IQ" sz="1600" dirty="0" err="1"/>
              <a:t>واﻟﺳﻠوك</a:t>
            </a:r>
            <a:r>
              <a:rPr lang="ar-IQ" sz="1600" dirty="0"/>
              <a:t>. </a:t>
            </a:r>
            <a:endParaRPr lang="en-US" sz="1600" dirty="0"/>
          </a:p>
          <a:p>
            <a:pPr marL="0" indent="0">
              <a:buNone/>
            </a:pPr>
            <a:r>
              <a:rPr lang="ar-IQ" sz="1600" dirty="0" smtClean="0"/>
              <a:t>- </a:t>
            </a:r>
            <a:r>
              <a:rPr lang="ar-IQ" sz="1600" dirty="0" err="1" smtClean="0"/>
              <a:t>إﻋﺗﺑﺎراﻟطﻔل</a:t>
            </a:r>
            <a:r>
              <a:rPr lang="ar-IQ" sz="1600" dirty="0" smtClean="0"/>
              <a:t> </a:t>
            </a:r>
            <a:r>
              <a:rPr lang="ar-IQ" sz="1600" dirty="0" err="1"/>
              <a:t>ﻛﯾﺎﻧﺎ</a:t>
            </a:r>
            <a:r>
              <a:rPr lang="ar-IQ" sz="1600" dirty="0"/>
              <a:t> </a:t>
            </a:r>
            <a:r>
              <a:rPr lang="ar-IQ" sz="1600" dirty="0" err="1"/>
              <a:t>ﻣﺳﺗﻘﻼ</a:t>
            </a:r>
            <a:r>
              <a:rPr lang="ar-IQ" sz="1600" dirty="0"/>
              <a:t> </a:t>
            </a:r>
            <a:r>
              <a:rPr lang="ar-IQ" sz="1600" dirty="0" err="1"/>
              <a:t>ﻣﻌﺗﻣدا</a:t>
            </a:r>
            <a:r>
              <a:rPr lang="ar-IQ" sz="1600" dirty="0"/>
              <a:t> </a:t>
            </a:r>
            <a:r>
              <a:rPr lang="ar-IQ" sz="1600" dirty="0" err="1"/>
              <a:t>ﻋﻠﻰ</a:t>
            </a:r>
            <a:r>
              <a:rPr lang="ar-IQ" sz="1600" dirty="0"/>
              <a:t> </a:t>
            </a:r>
            <a:r>
              <a:rPr lang="ar-IQ" sz="1600" dirty="0" err="1"/>
              <a:t>ذاﺗﮫ</a:t>
            </a:r>
            <a:r>
              <a:rPr lang="ar-IQ" sz="1600" dirty="0"/>
              <a:t> </a:t>
            </a:r>
            <a:r>
              <a:rPr lang="ar-IQ" sz="1600" dirty="0" err="1"/>
              <a:t>ﻣن</a:t>
            </a:r>
            <a:r>
              <a:rPr lang="ar-IQ" sz="1600" dirty="0"/>
              <a:t> </a:t>
            </a:r>
            <a:r>
              <a:rPr lang="ar-IQ" sz="1600" dirty="0" err="1"/>
              <a:t>ﺧﻼل</a:t>
            </a:r>
            <a:r>
              <a:rPr lang="ar-IQ" sz="1600" dirty="0"/>
              <a:t> </a:t>
            </a:r>
            <a:r>
              <a:rPr lang="ar-IQ" sz="1600" dirty="0" err="1"/>
              <a:t>ﺗﻌﺎﻣﻠﻧﺎ</a:t>
            </a:r>
            <a:r>
              <a:rPr lang="ar-IQ" sz="1600" dirty="0"/>
              <a:t> </a:t>
            </a:r>
            <a:r>
              <a:rPr lang="ar-IQ" sz="1600" dirty="0" err="1"/>
              <a:t>ﻣﻌﮫ</a:t>
            </a:r>
            <a:r>
              <a:rPr lang="ar-IQ" sz="1600" dirty="0"/>
              <a:t> </a:t>
            </a:r>
            <a:r>
              <a:rPr lang="ar-IQ" sz="1600" dirty="0" err="1"/>
              <a:t>ﻣﻣﺎ</a:t>
            </a:r>
            <a:r>
              <a:rPr lang="ar-IQ" sz="1600" dirty="0"/>
              <a:t> </a:t>
            </a:r>
            <a:r>
              <a:rPr lang="ar-IQ" sz="1600" dirty="0" err="1"/>
              <a:t>ﯾﻛﺳﺑﮫ</a:t>
            </a:r>
            <a:r>
              <a:rPr lang="ar-IQ" sz="1600" dirty="0"/>
              <a:t> </a:t>
            </a:r>
            <a:r>
              <a:rPr lang="ar-IQ" sz="1600" dirty="0" err="1"/>
              <a:t>ﺛﻘﺔ</a:t>
            </a:r>
            <a:r>
              <a:rPr lang="ar-IQ" sz="1600" dirty="0"/>
              <a:t> </a:t>
            </a:r>
            <a:r>
              <a:rPr lang="ar-IQ" sz="1600" dirty="0" err="1"/>
              <a:t>ﻓﻲ</a:t>
            </a:r>
            <a:r>
              <a:rPr lang="ar-IQ" sz="1600" dirty="0"/>
              <a:t> </a:t>
            </a:r>
            <a:r>
              <a:rPr lang="ar-IQ" sz="1600" dirty="0" err="1"/>
              <a:t>ﻧﻔﺳﮫ</a:t>
            </a:r>
            <a:r>
              <a:rPr lang="ar-IQ" sz="1600" dirty="0"/>
              <a:t>. </a:t>
            </a:r>
            <a:endParaRPr lang="en-US" sz="1600" dirty="0"/>
          </a:p>
          <a:p>
            <a:pPr marL="0" indent="0">
              <a:buNone/>
            </a:pPr>
            <a:r>
              <a:rPr lang="ar-IQ" sz="1600" dirty="0" smtClean="0"/>
              <a:t>-</a:t>
            </a:r>
            <a:r>
              <a:rPr lang="ar-IQ" sz="1600" dirty="0" err="1" smtClean="0"/>
              <a:t>ﻋدم</a:t>
            </a:r>
            <a:r>
              <a:rPr lang="ar-IQ" sz="1600" dirty="0" smtClean="0"/>
              <a:t> </a:t>
            </a:r>
            <a:r>
              <a:rPr lang="ar-IQ" sz="1600" dirty="0" err="1"/>
              <a:t>اﻟﻠﺟوء</a:t>
            </a:r>
            <a:r>
              <a:rPr lang="ar-IQ" sz="1600" dirty="0"/>
              <a:t> </a:t>
            </a:r>
            <a:r>
              <a:rPr lang="ar-IQ" sz="1600" dirty="0" err="1"/>
              <a:t>إﻟﻰ</a:t>
            </a:r>
            <a:r>
              <a:rPr lang="ar-IQ" sz="1600" dirty="0"/>
              <a:t> </a:t>
            </a:r>
            <a:r>
              <a:rPr lang="ar-IQ" sz="1600" dirty="0" err="1"/>
              <a:t>إﻧﺗﻘﺎد</a:t>
            </a:r>
            <a:r>
              <a:rPr lang="ar-IQ" sz="1600" dirty="0"/>
              <a:t> </a:t>
            </a:r>
            <a:r>
              <a:rPr lang="ar-IQ" sz="1600" dirty="0" err="1" smtClean="0"/>
              <a:t>ﺗﺻرﻓﺎته</a:t>
            </a:r>
            <a:r>
              <a:rPr lang="ar-IQ" sz="1600" dirty="0" smtClean="0"/>
              <a:t> </a:t>
            </a:r>
            <a:r>
              <a:rPr lang="ar-IQ" sz="1600" dirty="0" err="1" smtClean="0"/>
              <a:t>ﺑﺎﺳﺗﻣرار</a:t>
            </a:r>
            <a:r>
              <a:rPr lang="ar-IQ" sz="1600" dirty="0" smtClean="0"/>
              <a:t> </a:t>
            </a:r>
            <a:r>
              <a:rPr lang="ar-IQ" sz="1600" dirty="0" err="1"/>
              <a:t>ﺑل</a:t>
            </a:r>
            <a:r>
              <a:rPr lang="ar-IQ" sz="1600" dirty="0"/>
              <a:t> </a:t>
            </a:r>
            <a:r>
              <a:rPr lang="ar-IQ" sz="1600" dirty="0" err="1"/>
              <a:t>اﻟﻌﻣل</a:t>
            </a:r>
            <a:r>
              <a:rPr lang="ar-IQ" sz="1600" dirty="0"/>
              <a:t> </a:t>
            </a:r>
            <a:r>
              <a:rPr lang="ar-IQ" sz="1600" dirty="0" err="1"/>
              <a:t>ﻋﻠﻰ</a:t>
            </a:r>
            <a:r>
              <a:rPr lang="ar-IQ" sz="1600" dirty="0"/>
              <a:t> </a:t>
            </a:r>
            <a:r>
              <a:rPr lang="ar-IQ" sz="1600" dirty="0" err="1"/>
              <a:t>ﺗوﺟﯾﮭﮫ</a:t>
            </a:r>
            <a:r>
              <a:rPr lang="ar-IQ" sz="1600" dirty="0"/>
              <a:t> </a:t>
            </a:r>
            <a:r>
              <a:rPr lang="ar-IQ" sz="1600" dirty="0" err="1"/>
              <a:t>ﺑرﺣﻣﺔ</a:t>
            </a:r>
            <a:r>
              <a:rPr lang="ar-IQ" sz="1600" dirty="0"/>
              <a:t> </a:t>
            </a:r>
            <a:r>
              <a:rPr lang="ar-IQ" sz="1600" dirty="0" err="1"/>
              <a:t>وﻗﺑوﻟﮫ</a:t>
            </a:r>
            <a:r>
              <a:rPr lang="ar-IQ" sz="1600" dirty="0"/>
              <a:t> </a:t>
            </a:r>
            <a:r>
              <a:rPr lang="ar-IQ" sz="1600" dirty="0" err="1"/>
              <a:t>ﻛﻣﺎ</a:t>
            </a:r>
            <a:r>
              <a:rPr lang="ar-IQ" sz="1600" dirty="0"/>
              <a:t> </a:t>
            </a:r>
            <a:r>
              <a:rPr lang="ar-IQ" sz="1600" dirty="0" err="1"/>
              <a:t>ھو</a:t>
            </a:r>
            <a:r>
              <a:rPr lang="ar-IQ" sz="1600" dirty="0"/>
              <a:t> </a:t>
            </a:r>
            <a:r>
              <a:rPr lang="ar-IQ" sz="1600" dirty="0" err="1"/>
              <a:t>ﺑﺄﺧطﺎﺋﮫ</a:t>
            </a:r>
            <a:r>
              <a:rPr lang="ar-IQ" sz="1600" dirty="0"/>
              <a:t> </a:t>
            </a:r>
            <a:r>
              <a:rPr lang="ar-IQ" sz="1600" dirty="0" err="1" smtClean="0"/>
              <a:t>وﻟﯾس</a:t>
            </a:r>
            <a:r>
              <a:rPr lang="ar-IQ" sz="1600" dirty="0"/>
              <a:t> </a:t>
            </a:r>
            <a:r>
              <a:rPr lang="ar-IQ" sz="1600" dirty="0" err="1" smtClean="0"/>
              <a:t>ﺑﺈﻧﺟﺎزاﺗﮫ</a:t>
            </a:r>
            <a:r>
              <a:rPr lang="ar-IQ" sz="1600" dirty="0"/>
              <a:t>.</a:t>
            </a:r>
            <a:endParaRPr lang="en-US" sz="1600" dirty="0"/>
          </a:p>
        </p:txBody>
      </p:sp>
    </p:spTree>
    <p:extLst>
      <p:ext uri="{BB962C8B-B14F-4D97-AF65-F5344CB8AC3E}">
        <p14:creationId xmlns:p14="http://schemas.microsoft.com/office/powerpoint/2010/main" val="6738425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0"/>
                                        <p:tgtEl>
                                          <p:spTgt spid="2"/>
                                        </p:tgtEl>
                                      </p:cBhvr>
                                    </p:animEffect>
                                    <p:anim calcmode="lin" valueType="num">
                                      <p:cBhvr>
                                        <p:cTn id="8" dur="20000" fill="hold"/>
                                        <p:tgtEl>
                                          <p:spTgt spid="2"/>
                                        </p:tgtEl>
                                        <p:attrNameLst>
                                          <p:attrName>ppt_x</p:attrName>
                                        </p:attrNameLst>
                                      </p:cBhvr>
                                      <p:tavLst>
                                        <p:tav tm="0">
                                          <p:val>
                                            <p:strVal val="#ppt_x"/>
                                          </p:val>
                                        </p:tav>
                                        <p:tav tm="100000">
                                          <p:val>
                                            <p:strVal val="#ppt_x"/>
                                          </p:val>
                                        </p:tav>
                                      </p:tavLst>
                                    </p:anim>
                                    <p:anim calcmode="lin" valueType="num">
                                      <p:cBhvr>
                                        <p:cTn id="9" dur="2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0"/>
                                        <p:tgtEl>
                                          <p:spTgt spid="3">
                                            <p:txEl>
                                              <p:pRg st="0" end="0"/>
                                            </p:txEl>
                                          </p:spTgt>
                                        </p:tgtEl>
                                      </p:cBhvr>
                                    </p:animEffect>
                                    <p:anim calcmode="lin" valueType="num">
                                      <p:cBhvr>
                                        <p:cTn id="15" dur="20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20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20000"/>
                                        <p:tgtEl>
                                          <p:spTgt spid="3">
                                            <p:txEl>
                                              <p:pRg st="1" end="1"/>
                                            </p:txEl>
                                          </p:spTgt>
                                        </p:tgtEl>
                                      </p:cBhvr>
                                    </p:animEffect>
                                    <p:anim calcmode="lin" valueType="num">
                                      <p:cBhvr>
                                        <p:cTn id="22" dur="20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20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20000"/>
                                        <p:tgtEl>
                                          <p:spTgt spid="3">
                                            <p:txEl>
                                              <p:pRg st="2" end="2"/>
                                            </p:txEl>
                                          </p:spTgt>
                                        </p:tgtEl>
                                      </p:cBhvr>
                                    </p:animEffect>
                                    <p:anim calcmode="lin" valueType="num">
                                      <p:cBhvr>
                                        <p:cTn id="29" dur="20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20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0"/>
                                        <p:tgtEl>
                                          <p:spTgt spid="3">
                                            <p:txEl>
                                              <p:pRg st="3" end="3"/>
                                            </p:txEl>
                                          </p:spTgt>
                                        </p:tgtEl>
                                      </p:cBhvr>
                                    </p:animEffect>
                                    <p:anim calcmode="lin" valueType="num">
                                      <p:cBhvr>
                                        <p:cTn id="36" dur="20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20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20000"/>
                                        <p:tgtEl>
                                          <p:spTgt spid="3">
                                            <p:txEl>
                                              <p:pRg st="4" end="4"/>
                                            </p:txEl>
                                          </p:spTgt>
                                        </p:tgtEl>
                                      </p:cBhvr>
                                    </p:animEffect>
                                    <p:anim calcmode="lin" valueType="num">
                                      <p:cBhvr>
                                        <p:cTn id="43" dur="20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20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20000"/>
                                        <p:tgtEl>
                                          <p:spTgt spid="3">
                                            <p:txEl>
                                              <p:pRg st="5" end="5"/>
                                            </p:txEl>
                                          </p:spTgt>
                                        </p:tgtEl>
                                      </p:cBhvr>
                                    </p:animEffect>
                                    <p:anim calcmode="lin" valueType="num">
                                      <p:cBhvr>
                                        <p:cTn id="50" dur="20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20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20000"/>
                                        <p:tgtEl>
                                          <p:spTgt spid="3">
                                            <p:txEl>
                                              <p:pRg st="6" end="6"/>
                                            </p:txEl>
                                          </p:spTgt>
                                        </p:tgtEl>
                                      </p:cBhvr>
                                    </p:animEffect>
                                    <p:anim calcmode="lin" valueType="num">
                                      <p:cBhvr>
                                        <p:cTn id="57" dur="20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20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20000"/>
                                        <p:tgtEl>
                                          <p:spTgt spid="3">
                                            <p:txEl>
                                              <p:pRg st="7" end="7"/>
                                            </p:txEl>
                                          </p:spTgt>
                                        </p:tgtEl>
                                      </p:cBhvr>
                                    </p:animEffect>
                                    <p:anim calcmode="lin" valueType="num">
                                      <p:cBhvr>
                                        <p:cTn id="64" dur="20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20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96889" y="828827"/>
            <a:ext cx="8911687" cy="1280890"/>
          </a:xfrm>
        </p:spPr>
        <p:txBody>
          <a:bodyPr>
            <a:normAutofit/>
          </a:bodyPr>
          <a:lstStyle/>
          <a:p>
            <a:pPr algn="ctr"/>
            <a:r>
              <a:rPr lang="ar-IQ"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التعاون التربوي بين الأسرة والمدرسة </a:t>
            </a:r>
          </a:p>
        </p:txBody>
      </p:sp>
      <p:sp>
        <p:nvSpPr>
          <p:cNvPr id="3" name="عنصر نائب للمحتوى 2"/>
          <p:cNvSpPr>
            <a:spLocks noGrp="1"/>
          </p:cNvSpPr>
          <p:nvPr>
            <p:ph idx="1"/>
          </p:nvPr>
        </p:nvSpPr>
        <p:spPr>
          <a:xfrm>
            <a:off x="2357201" y="1905000"/>
            <a:ext cx="8915400" cy="377762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lnSpcReduction="20000"/>
          </a:bodyPr>
          <a:lstStyle/>
          <a:p>
            <a:pPr marL="0" indent="0">
              <a:buNone/>
            </a:pPr>
            <a:r>
              <a:rPr lang="ar-IQ" sz="2400" b="1" dirty="0"/>
              <a:t>المدرسة :</a:t>
            </a:r>
            <a:r>
              <a:rPr lang="ar-IQ" sz="2400" dirty="0"/>
              <a:t> وهي من أهم وأبرز المؤسسات الاجتماعية التربوية التي أنشأها المجتمع للعناية بالتنشئة الاجتماعية لأبنائه ، وتربيتهم وتهيئتهم وإعدادهم للحياة ، وعلى الرغم من أنه لا يُعرف متى وأين وكيف ظهرت أول مدرسةٍ في التاريخ إلا أنه يُمكن القول : إنها ظهرت عندما دعت الحاجة إليها ، ولعل من أبرز وأهم وظائف المدرسة ما يلي :</a:t>
            </a:r>
            <a:endParaRPr lang="en-US" sz="2400" dirty="0"/>
          </a:p>
          <a:p>
            <a:pPr marL="0" indent="0">
              <a:buNone/>
            </a:pPr>
            <a:r>
              <a:rPr lang="ar-IQ" sz="2400" dirty="0"/>
              <a:t>* أنها تعمل على تبسيط ونقل التُراث المعرفي والثقافي ونحو ذلك من جيل الكبار إلى جيل الصغار ، أو من المعلمين إلى الطلاب تبعاً لما يتناسب واستعداداتهم وقدراتهم المختلفة ؛ فينتج عن ذلك جيلٌ متعلمٌ ومُثقف .</a:t>
            </a:r>
            <a:endParaRPr lang="en-US" sz="2400" dirty="0"/>
          </a:p>
          <a:p>
            <a:pPr marL="0" indent="0">
              <a:buNone/>
            </a:pPr>
            <a:r>
              <a:rPr lang="ar-IQ" sz="2400" dirty="0"/>
              <a:t>* أنها تعمل على استكمال ما كان قد تم البدء فيه من تربية منزلية للفرد ، ثم تتولى تصحيح المفاهيم المغلوطة وتعديل السلوك الخاطئ ، إضافةً إلى قيامها بمهمة التنسيق والتنظيم بين مختلف المؤسسات الاجتماعية ذات الأثر التربوي في حياة الفرد فلا يحدث نوع من التضارب أو التصادم أو العشوائية .</a:t>
            </a:r>
            <a:endParaRPr lang="en-US" sz="2400" dirty="0"/>
          </a:p>
        </p:txBody>
      </p:sp>
    </p:spTree>
    <p:extLst>
      <p:ext uri="{BB962C8B-B14F-4D97-AF65-F5344CB8AC3E}">
        <p14:creationId xmlns:p14="http://schemas.microsoft.com/office/powerpoint/2010/main" val="3905488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ppt_x</p:attrName>
                                        </p:attrNameLst>
                                      </p:cBhvr>
                                      <p:tavLst>
                                        <p:tav tm="0">
                                          <p:val>
                                            <p:strVal val="#ppt_x"/>
                                          </p:val>
                                        </p:tav>
                                        <p:tav tm="100000">
                                          <p:val>
                                            <p:strVal val="#ppt_x"/>
                                          </p:val>
                                        </p:tav>
                                      </p:tavLst>
                                    </p:anim>
                                    <p:anim calcmode="lin" valueType="num">
                                      <p:cBhvr>
                                        <p:cTn id="9" dur="5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0"/>
                                        <p:tgtEl>
                                          <p:spTgt spid="3">
                                            <p:txEl>
                                              <p:pRg st="0" end="0"/>
                                            </p:txEl>
                                          </p:spTgt>
                                        </p:tgtEl>
                                      </p:cBhvr>
                                    </p:animEffect>
                                    <p:anim calcmode="lin" valueType="num">
                                      <p:cBhvr>
                                        <p:cTn id="15"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5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5000"/>
                                        <p:tgtEl>
                                          <p:spTgt spid="3">
                                            <p:txEl>
                                              <p:pRg st="1" end="1"/>
                                            </p:txEl>
                                          </p:spTgt>
                                        </p:tgtEl>
                                      </p:cBhvr>
                                    </p:animEffect>
                                    <p:anim calcmode="lin" valueType="num">
                                      <p:cBhvr>
                                        <p:cTn id="22"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5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5000"/>
                                        <p:tgtEl>
                                          <p:spTgt spid="3">
                                            <p:txEl>
                                              <p:pRg st="2" end="2"/>
                                            </p:txEl>
                                          </p:spTgt>
                                        </p:tgtEl>
                                      </p:cBhvr>
                                    </p:animEffect>
                                    <p:anim calcmode="lin" valueType="num">
                                      <p:cBhvr>
                                        <p:cTn id="29"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5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673</TotalTime>
  <Words>2295</Words>
  <Application>Microsoft Office PowerPoint</Application>
  <PresentationFormat>ملء الشاشة</PresentationFormat>
  <Paragraphs>87</Paragraphs>
  <Slides>15</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15</vt:i4>
      </vt:variant>
    </vt:vector>
  </HeadingPairs>
  <TitlesOfParts>
    <vt:vector size="22" baseType="lpstr">
      <vt:lpstr>Arial</vt:lpstr>
      <vt:lpstr>Calibri</vt:lpstr>
      <vt:lpstr>Century Gothic</vt:lpstr>
      <vt:lpstr>Simplified Arabic</vt:lpstr>
      <vt:lpstr>Tahoma</vt:lpstr>
      <vt:lpstr>Wingdings 3</vt:lpstr>
      <vt:lpstr>Wisp</vt:lpstr>
      <vt:lpstr>  جامعة الموصل  كلية التربية للعلوم الإنسانية  قسم علوم القرآن والتربية الاسلامية</vt:lpstr>
      <vt:lpstr>الأُسرة   </vt:lpstr>
      <vt:lpstr>التفرقة بين الرجل والمرأة</vt:lpstr>
      <vt:lpstr>أﻣور ﻋﻠﻰ اﻟواﻟدﯾن اﻟﻧظر اﻟﯾﮭﺎ ﺑﻌﯾن اﻟﻌدل واﻟﻣﺳﺎواة ﺑﯾن أﺑﻧﺎﺋﮭم </vt:lpstr>
      <vt:lpstr>ﺍلأﺳﺒﺎﺏ ﺍﻟﻌﺎﺋﻠﻴﺔ المسؤولة ﻋﻦ ﺭﺳﻮﺏ ﺍلأﻭﻻﺩ </vt:lpstr>
      <vt:lpstr>ﺍﻷﺳﺎﻟﻴﺐ الخاطئة في ﺍﻟﺘﻨﺸﺌﺔ   </vt:lpstr>
      <vt:lpstr> </vt:lpstr>
      <vt:lpstr>ﻗﻮﺍﻋﺪ التربية ﺍﻟﺴﻠﻴﻤﺔ ﻟﻸﻃﻔﺎﻝ     </vt:lpstr>
      <vt:lpstr>التعاون التربوي بين الأسرة والمدرسة </vt:lpstr>
      <vt:lpstr>عرض تقديمي في PowerPoint</vt:lpstr>
      <vt:lpstr>الأسس التربوية للتعاون بين الأسرة والمدرسة</vt:lpstr>
      <vt:lpstr>عرض تقديمي في PowerPoint</vt:lpstr>
      <vt:lpstr>عرض تقديمي في PowerPoint</vt:lpstr>
      <vt:lpstr>مجالات التعاون بين الاسرة والمدرسة  </vt:lpstr>
      <vt:lpstr>عرض تقديمي في PowerPoint</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فاعلية برنامج تدريبي قائم على استراتيجيات التدريس البصري في تنمية مهارات التلاوة ودافع الإنجاز الدراسي لدى الطلبة / المدرسين في قسم علوم القرآن</dc:title>
  <dc:creator>ok</dc:creator>
  <cp:lastModifiedBy>ok</cp:lastModifiedBy>
  <cp:revision>118</cp:revision>
  <dcterms:created xsi:type="dcterms:W3CDTF">2022-06-18T20:18:10Z</dcterms:created>
  <dcterms:modified xsi:type="dcterms:W3CDTF">2023-11-13T17:30:09Z</dcterms:modified>
</cp:coreProperties>
</file>