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19" r:id="rId2"/>
    <p:sldId id="317" r:id="rId3"/>
    <p:sldId id="318" r:id="rId4"/>
  </p:sldIdLst>
  <p:sldSz cx="8934450" cy="5788025"/>
  <p:notesSz cx="6858000" cy="9144000"/>
  <p:defaultTextStyle>
    <a:defPPr>
      <a:defRPr lang="ar-IQ"/>
    </a:defPPr>
    <a:lvl1pPr marL="0" algn="r" defTabSz="804489" rtl="1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45" algn="r" defTabSz="804489" rtl="1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489" algn="r" defTabSz="804489" rtl="1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734" algn="r" defTabSz="804489" rtl="1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8978" algn="r" defTabSz="804489" rtl="1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223" algn="r" defTabSz="804489" rtl="1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467" algn="r" defTabSz="804489" rtl="1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5712" algn="r" defTabSz="804489" rtl="1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7956" algn="r" defTabSz="804489" rtl="1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90" d="100"/>
          <a:sy n="90" d="100"/>
        </p:scale>
        <p:origin x="1248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084" y="947254"/>
            <a:ext cx="7594283" cy="2015090"/>
          </a:xfrm>
        </p:spPr>
        <p:txBody>
          <a:bodyPr anchor="b"/>
          <a:lstStyle>
            <a:lvl1pPr algn="ctr">
              <a:defRPr sz="5064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806" y="3040054"/>
            <a:ext cx="6700838" cy="1397432"/>
          </a:xfrm>
        </p:spPr>
        <p:txBody>
          <a:bodyPr/>
          <a:lstStyle>
            <a:lvl1pPr marL="0" indent="0" algn="ctr">
              <a:buNone/>
              <a:defRPr sz="2026"/>
            </a:lvl1pPr>
            <a:lvl2pPr marL="385877" indent="0" algn="ctr">
              <a:buNone/>
              <a:defRPr sz="1688"/>
            </a:lvl2pPr>
            <a:lvl3pPr marL="771754" indent="0" algn="ctr">
              <a:buNone/>
              <a:defRPr sz="1519"/>
            </a:lvl3pPr>
            <a:lvl4pPr marL="1157630" indent="0" algn="ctr">
              <a:buNone/>
              <a:defRPr sz="1350"/>
            </a:lvl4pPr>
            <a:lvl5pPr marL="1543507" indent="0" algn="ctr">
              <a:buNone/>
              <a:defRPr sz="1350"/>
            </a:lvl5pPr>
            <a:lvl6pPr marL="1929384" indent="0" algn="ctr">
              <a:buNone/>
              <a:defRPr sz="1350"/>
            </a:lvl6pPr>
            <a:lvl7pPr marL="2315261" indent="0" algn="ctr">
              <a:buNone/>
              <a:defRPr sz="1350"/>
            </a:lvl7pPr>
            <a:lvl8pPr marL="2701138" indent="0" algn="ctr">
              <a:buNone/>
              <a:defRPr sz="1350"/>
            </a:lvl8pPr>
            <a:lvl9pPr marL="3087014" indent="0" algn="ctr">
              <a:buNone/>
              <a:defRPr sz="135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AA5-C8AF-4DF2-8ED4-D1F4FADAA1A1}" type="datetimeFigureOut">
              <a:rPr lang="ar-IQ" smtClean="0"/>
              <a:t>26/10/1446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A11D-A07D-46D5-8412-4FBF412F1F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8978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AA5-C8AF-4DF2-8ED4-D1F4FADAA1A1}" type="datetimeFigureOut">
              <a:rPr lang="ar-IQ" smtClean="0"/>
              <a:t>26/10/1446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A11D-A07D-46D5-8412-4FBF412F1F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580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3716" y="308159"/>
            <a:ext cx="1926491" cy="490508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4244" y="308159"/>
            <a:ext cx="5667792" cy="490508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AA5-C8AF-4DF2-8ED4-D1F4FADAA1A1}" type="datetimeFigureOut">
              <a:rPr lang="ar-IQ" smtClean="0"/>
              <a:t>26/10/1446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A11D-A07D-46D5-8412-4FBF412F1F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772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AA5-C8AF-4DF2-8ED4-D1F4FADAA1A1}" type="datetimeFigureOut">
              <a:rPr lang="ar-IQ" smtClean="0"/>
              <a:t>26/10/1446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A11D-A07D-46D5-8412-4FBF412F1F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3675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1" y="1442989"/>
            <a:ext cx="7705963" cy="2407657"/>
          </a:xfrm>
        </p:spPr>
        <p:txBody>
          <a:bodyPr anchor="b"/>
          <a:lstStyle>
            <a:lvl1pPr>
              <a:defRPr sz="5064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1" y="3873423"/>
            <a:ext cx="7705963" cy="1266130"/>
          </a:xfrm>
        </p:spPr>
        <p:txBody>
          <a:bodyPr/>
          <a:lstStyle>
            <a:lvl1pPr marL="0" indent="0">
              <a:buNone/>
              <a:defRPr sz="2026">
                <a:solidFill>
                  <a:schemeClr val="tx1"/>
                </a:solidFill>
              </a:defRPr>
            </a:lvl1pPr>
            <a:lvl2pPr marL="385877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754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6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5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93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526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113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701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AA5-C8AF-4DF2-8ED4-D1F4FADAA1A1}" type="datetimeFigureOut">
              <a:rPr lang="ar-IQ" smtClean="0"/>
              <a:t>26/10/1446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A11D-A07D-46D5-8412-4FBF412F1F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960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244" y="1540794"/>
            <a:ext cx="3797141" cy="367244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3065" y="1540794"/>
            <a:ext cx="3797141" cy="367244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AA5-C8AF-4DF2-8ED4-D1F4FADAA1A1}" type="datetimeFigureOut">
              <a:rPr lang="ar-IQ" smtClean="0"/>
              <a:t>26/10/1446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A11D-A07D-46D5-8412-4FBF412F1F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017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07" y="308160"/>
            <a:ext cx="7705963" cy="1118751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408" y="1418871"/>
            <a:ext cx="3779691" cy="695366"/>
          </a:xfrm>
        </p:spPr>
        <p:txBody>
          <a:bodyPr anchor="b"/>
          <a:lstStyle>
            <a:lvl1pPr marL="0" indent="0">
              <a:buNone/>
              <a:defRPr sz="2026" b="1"/>
            </a:lvl1pPr>
            <a:lvl2pPr marL="385877" indent="0">
              <a:buNone/>
              <a:defRPr sz="1688" b="1"/>
            </a:lvl2pPr>
            <a:lvl3pPr marL="771754" indent="0">
              <a:buNone/>
              <a:defRPr sz="1519" b="1"/>
            </a:lvl3pPr>
            <a:lvl4pPr marL="1157630" indent="0">
              <a:buNone/>
              <a:defRPr sz="1350" b="1"/>
            </a:lvl4pPr>
            <a:lvl5pPr marL="1543507" indent="0">
              <a:buNone/>
              <a:defRPr sz="1350" b="1"/>
            </a:lvl5pPr>
            <a:lvl6pPr marL="1929384" indent="0">
              <a:buNone/>
              <a:defRPr sz="1350" b="1"/>
            </a:lvl6pPr>
            <a:lvl7pPr marL="2315261" indent="0">
              <a:buNone/>
              <a:defRPr sz="1350" b="1"/>
            </a:lvl7pPr>
            <a:lvl8pPr marL="2701138" indent="0">
              <a:buNone/>
              <a:defRPr sz="1350" b="1"/>
            </a:lvl8pPr>
            <a:lvl9pPr marL="3087014" indent="0">
              <a:buNone/>
              <a:defRPr sz="135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408" y="2114237"/>
            <a:ext cx="3779691" cy="310972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3066" y="1418871"/>
            <a:ext cx="3798305" cy="695366"/>
          </a:xfrm>
        </p:spPr>
        <p:txBody>
          <a:bodyPr anchor="b"/>
          <a:lstStyle>
            <a:lvl1pPr marL="0" indent="0">
              <a:buNone/>
              <a:defRPr sz="2026" b="1"/>
            </a:lvl1pPr>
            <a:lvl2pPr marL="385877" indent="0">
              <a:buNone/>
              <a:defRPr sz="1688" b="1"/>
            </a:lvl2pPr>
            <a:lvl3pPr marL="771754" indent="0">
              <a:buNone/>
              <a:defRPr sz="1519" b="1"/>
            </a:lvl3pPr>
            <a:lvl4pPr marL="1157630" indent="0">
              <a:buNone/>
              <a:defRPr sz="1350" b="1"/>
            </a:lvl4pPr>
            <a:lvl5pPr marL="1543507" indent="0">
              <a:buNone/>
              <a:defRPr sz="1350" b="1"/>
            </a:lvl5pPr>
            <a:lvl6pPr marL="1929384" indent="0">
              <a:buNone/>
              <a:defRPr sz="1350" b="1"/>
            </a:lvl6pPr>
            <a:lvl7pPr marL="2315261" indent="0">
              <a:buNone/>
              <a:defRPr sz="1350" b="1"/>
            </a:lvl7pPr>
            <a:lvl8pPr marL="2701138" indent="0">
              <a:buNone/>
              <a:defRPr sz="1350" b="1"/>
            </a:lvl8pPr>
            <a:lvl9pPr marL="3087014" indent="0">
              <a:buNone/>
              <a:defRPr sz="135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3066" y="2114237"/>
            <a:ext cx="3798305" cy="310972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AA5-C8AF-4DF2-8ED4-D1F4FADAA1A1}" type="datetimeFigureOut">
              <a:rPr lang="ar-IQ" smtClean="0"/>
              <a:t>26/10/1446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A11D-A07D-46D5-8412-4FBF412F1F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894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AA5-C8AF-4DF2-8ED4-D1F4FADAA1A1}" type="datetimeFigureOut">
              <a:rPr lang="ar-IQ" smtClean="0"/>
              <a:t>26/10/1446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A11D-A07D-46D5-8412-4FBF412F1F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18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AA5-C8AF-4DF2-8ED4-D1F4FADAA1A1}" type="datetimeFigureOut">
              <a:rPr lang="ar-IQ" smtClean="0"/>
              <a:t>26/10/1446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A11D-A07D-46D5-8412-4FBF412F1F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572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07" y="385868"/>
            <a:ext cx="2881593" cy="1350539"/>
          </a:xfrm>
        </p:spPr>
        <p:txBody>
          <a:bodyPr anchor="b"/>
          <a:lstStyle>
            <a:lvl1pPr>
              <a:defRPr sz="270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305" y="833370"/>
            <a:ext cx="4523065" cy="4113249"/>
          </a:xfrm>
        </p:spPr>
        <p:txBody>
          <a:bodyPr/>
          <a:lstStyle>
            <a:lvl1pPr>
              <a:defRPr sz="2701"/>
            </a:lvl1pPr>
            <a:lvl2pPr>
              <a:defRPr sz="2363"/>
            </a:lvl2pPr>
            <a:lvl3pPr>
              <a:defRPr sz="2026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407" y="1736407"/>
            <a:ext cx="2881593" cy="3216910"/>
          </a:xfrm>
        </p:spPr>
        <p:txBody>
          <a:bodyPr/>
          <a:lstStyle>
            <a:lvl1pPr marL="0" indent="0">
              <a:buNone/>
              <a:defRPr sz="1350"/>
            </a:lvl1pPr>
            <a:lvl2pPr marL="385877" indent="0">
              <a:buNone/>
              <a:defRPr sz="1182"/>
            </a:lvl2pPr>
            <a:lvl3pPr marL="771754" indent="0">
              <a:buNone/>
              <a:defRPr sz="1013"/>
            </a:lvl3pPr>
            <a:lvl4pPr marL="1157630" indent="0">
              <a:buNone/>
              <a:defRPr sz="844"/>
            </a:lvl4pPr>
            <a:lvl5pPr marL="1543507" indent="0">
              <a:buNone/>
              <a:defRPr sz="844"/>
            </a:lvl5pPr>
            <a:lvl6pPr marL="1929384" indent="0">
              <a:buNone/>
              <a:defRPr sz="844"/>
            </a:lvl6pPr>
            <a:lvl7pPr marL="2315261" indent="0">
              <a:buNone/>
              <a:defRPr sz="844"/>
            </a:lvl7pPr>
            <a:lvl8pPr marL="2701138" indent="0">
              <a:buNone/>
              <a:defRPr sz="844"/>
            </a:lvl8pPr>
            <a:lvl9pPr marL="3087014" indent="0">
              <a:buNone/>
              <a:defRPr sz="844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AA5-C8AF-4DF2-8ED4-D1F4FADAA1A1}" type="datetimeFigureOut">
              <a:rPr lang="ar-IQ" smtClean="0"/>
              <a:t>26/10/1446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A11D-A07D-46D5-8412-4FBF412F1F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589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07" y="385868"/>
            <a:ext cx="2881593" cy="1350539"/>
          </a:xfrm>
        </p:spPr>
        <p:txBody>
          <a:bodyPr anchor="b"/>
          <a:lstStyle>
            <a:lvl1pPr>
              <a:defRPr sz="270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98305" y="833370"/>
            <a:ext cx="4523065" cy="4113249"/>
          </a:xfrm>
        </p:spPr>
        <p:txBody>
          <a:bodyPr anchor="t"/>
          <a:lstStyle>
            <a:lvl1pPr marL="0" indent="0">
              <a:buNone/>
              <a:defRPr sz="2701"/>
            </a:lvl1pPr>
            <a:lvl2pPr marL="385877" indent="0">
              <a:buNone/>
              <a:defRPr sz="2363"/>
            </a:lvl2pPr>
            <a:lvl3pPr marL="771754" indent="0">
              <a:buNone/>
              <a:defRPr sz="2026"/>
            </a:lvl3pPr>
            <a:lvl4pPr marL="1157630" indent="0">
              <a:buNone/>
              <a:defRPr sz="1688"/>
            </a:lvl4pPr>
            <a:lvl5pPr marL="1543507" indent="0">
              <a:buNone/>
              <a:defRPr sz="1688"/>
            </a:lvl5pPr>
            <a:lvl6pPr marL="1929384" indent="0">
              <a:buNone/>
              <a:defRPr sz="1688"/>
            </a:lvl6pPr>
            <a:lvl7pPr marL="2315261" indent="0">
              <a:buNone/>
              <a:defRPr sz="1688"/>
            </a:lvl7pPr>
            <a:lvl8pPr marL="2701138" indent="0">
              <a:buNone/>
              <a:defRPr sz="1688"/>
            </a:lvl8pPr>
            <a:lvl9pPr marL="3087014" indent="0">
              <a:buNone/>
              <a:defRPr sz="1688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407" y="1736407"/>
            <a:ext cx="2881593" cy="3216910"/>
          </a:xfrm>
        </p:spPr>
        <p:txBody>
          <a:bodyPr/>
          <a:lstStyle>
            <a:lvl1pPr marL="0" indent="0">
              <a:buNone/>
              <a:defRPr sz="1350"/>
            </a:lvl1pPr>
            <a:lvl2pPr marL="385877" indent="0">
              <a:buNone/>
              <a:defRPr sz="1182"/>
            </a:lvl2pPr>
            <a:lvl3pPr marL="771754" indent="0">
              <a:buNone/>
              <a:defRPr sz="1013"/>
            </a:lvl3pPr>
            <a:lvl4pPr marL="1157630" indent="0">
              <a:buNone/>
              <a:defRPr sz="844"/>
            </a:lvl4pPr>
            <a:lvl5pPr marL="1543507" indent="0">
              <a:buNone/>
              <a:defRPr sz="844"/>
            </a:lvl5pPr>
            <a:lvl6pPr marL="1929384" indent="0">
              <a:buNone/>
              <a:defRPr sz="844"/>
            </a:lvl6pPr>
            <a:lvl7pPr marL="2315261" indent="0">
              <a:buNone/>
              <a:defRPr sz="844"/>
            </a:lvl7pPr>
            <a:lvl8pPr marL="2701138" indent="0">
              <a:buNone/>
              <a:defRPr sz="844"/>
            </a:lvl8pPr>
            <a:lvl9pPr marL="3087014" indent="0">
              <a:buNone/>
              <a:defRPr sz="844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AA5-C8AF-4DF2-8ED4-D1F4FADAA1A1}" type="datetimeFigureOut">
              <a:rPr lang="ar-IQ" smtClean="0"/>
              <a:t>26/10/1446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A11D-A07D-46D5-8412-4FBF412F1F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122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244" y="308160"/>
            <a:ext cx="7705963" cy="111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244" y="1540794"/>
            <a:ext cx="7705963" cy="367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244" y="5364643"/>
            <a:ext cx="2010251" cy="308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AAA5-C8AF-4DF2-8ED4-D1F4FADAA1A1}" type="datetimeFigureOut">
              <a:rPr lang="ar-IQ" smtClean="0"/>
              <a:t>26/10/1446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9537" y="5364643"/>
            <a:ext cx="3015377" cy="308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9955" y="5364643"/>
            <a:ext cx="2010251" cy="308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A11D-A07D-46D5-8412-4FBF412F1F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3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1754" rtl="1" eaLnBrk="1" latinLnBrk="0" hangingPunct="1">
        <a:lnSpc>
          <a:spcPct val="90000"/>
        </a:lnSpc>
        <a:spcBef>
          <a:spcPct val="0"/>
        </a:spcBef>
        <a:buNone/>
        <a:defRPr sz="37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938" indent="-192938" algn="r" defTabSz="771754" rtl="1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1pPr>
      <a:lvl2pPr marL="578815" indent="-192938" algn="r" defTabSz="771754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2pPr>
      <a:lvl3pPr marL="964692" indent="-192938" algn="r" defTabSz="771754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350569" indent="-192938" algn="r" defTabSz="771754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736446" indent="-192938" algn="r" defTabSz="771754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2122322" indent="-192938" algn="r" defTabSz="771754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8199" indent="-192938" algn="r" defTabSz="771754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4076" indent="-192938" algn="r" defTabSz="771754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953" indent="-192938" algn="r" defTabSz="771754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71754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877" algn="r" defTabSz="771754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754" algn="r" defTabSz="771754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630" algn="r" defTabSz="771754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507" algn="r" defTabSz="771754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9384" algn="r" defTabSz="771754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5261" algn="r" defTabSz="771754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1138" algn="r" defTabSz="771754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7014" algn="r" defTabSz="771754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34450" cy="57880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5117567"/>
            <a:ext cx="8291547" cy="52105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792" y="4786955"/>
            <a:ext cx="841969" cy="8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" y="0"/>
            <a:ext cx="8929863" cy="57880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5117567"/>
            <a:ext cx="8291547" cy="52105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792" y="4786955"/>
            <a:ext cx="841969" cy="8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34450" cy="57880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5117567"/>
            <a:ext cx="8291547" cy="52105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792" y="4786955"/>
            <a:ext cx="841969" cy="8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3967</TotalTime>
  <Words>0</Words>
  <Application>Microsoft Office PowerPoint</Application>
  <PresentationFormat>مخصص</PresentationFormat>
  <Paragraphs>0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119</cp:revision>
  <dcterms:created xsi:type="dcterms:W3CDTF">2025-01-29T17:10:14Z</dcterms:created>
  <dcterms:modified xsi:type="dcterms:W3CDTF">2025-04-24T09:48:14Z</dcterms:modified>
</cp:coreProperties>
</file>