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4"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1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1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1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1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1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1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1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p1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p2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8" name="Google Shape;198;p2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4" name="Google Shape;204;p2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p2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4" name="Google Shape;214;p2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9" name="Google Shape;219;p2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chemeClr val="dk1"/>
              </a:buClr>
              <a:buSzPts val="3200"/>
              <a:buFont typeface="Arial"/>
              <a:buNone/>
              <a:defRPr/>
            </a:lvl1pPr>
            <a:lvl2pPr lvl="1" algn="ctr" rtl="0">
              <a:spcBef>
                <a:spcPts val="560"/>
              </a:spcBef>
              <a:spcAft>
                <a:spcPts val="0"/>
              </a:spcAft>
              <a:buClr>
                <a:schemeClr val="dk1"/>
              </a:buClr>
              <a:buSzPts val="2800"/>
              <a:buFont typeface="Arial"/>
              <a:buNone/>
              <a:defRPr/>
            </a:lvl2pPr>
            <a:lvl3pPr lvl="2" algn="ctr" rtl="0">
              <a:spcBef>
                <a:spcPts val="480"/>
              </a:spcBef>
              <a:spcAft>
                <a:spcPts val="0"/>
              </a:spcAft>
              <a:buClr>
                <a:schemeClr val="dk1"/>
              </a:buClr>
              <a:buSzPts val="2400"/>
              <a:buFont typeface="Arial"/>
              <a:buNone/>
              <a:defRPr/>
            </a:lvl3pPr>
            <a:lvl4pPr lvl="3" algn="ctr" rtl="0">
              <a:spcBef>
                <a:spcPts val="400"/>
              </a:spcBef>
              <a:spcAft>
                <a:spcPts val="0"/>
              </a:spcAft>
              <a:buClr>
                <a:schemeClr val="dk1"/>
              </a:buClr>
              <a:buSzPts val="2000"/>
              <a:buFont typeface="Arial"/>
              <a:buNone/>
              <a:defRPr/>
            </a:lvl4pPr>
            <a:lvl5pPr lvl="4" algn="ctr" rtl="0">
              <a:spcBef>
                <a:spcPts val="400"/>
              </a:spcBef>
              <a:spcAft>
                <a:spcPts val="0"/>
              </a:spcAft>
              <a:buClr>
                <a:schemeClr val="dk1"/>
              </a:buClr>
              <a:buSzPts val="2000"/>
              <a:buFont typeface="Arial"/>
              <a:buNone/>
              <a:defRPr/>
            </a:lvl5pPr>
            <a:lvl6pPr lvl="5" algn="ctr" rtl="0">
              <a:spcBef>
                <a:spcPts val="400"/>
              </a:spcBef>
              <a:spcAft>
                <a:spcPts val="0"/>
              </a:spcAft>
              <a:buClr>
                <a:schemeClr val="dk1"/>
              </a:buClr>
              <a:buSzPts val="2000"/>
              <a:buFont typeface="Arial"/>
              <a:buNone/>
              <a:defRPr/>
            </a:lvl6pPr>
            <a:lvl7pPr lvl="6" algn="ctr" rtl="0">
              <a:spcBef>
                <a:spcPts val="400"/>
              </a:spcBef>
              <a:spcAft>
                <a:spcPts val="0"/>
              </a:spcAft>
              <a:buClr>
                <a:schemeClr val="dk1"/>
              </a:buClr>
              <a:buSzPts val="2000"/>
              <a:buFont typeface="Arial"/>
              <a:buNone/>
              <a:defRPr/>
            </a:lvl7pPr>
            <a:lvl8pPr lvl="7" algn="ctr" rtl="0">
              <a:spcBef>
                <a:spcPts val="400"/>
              </a:spcBef>
              <a:spcAft>
                <a:spcPts val="0"/>
              </a:spcAft>
              <a:buClr>
                <a:schemeClr val="dk1"/>
              </a:buClr>
              <a:buSzPts val="2000"/>
              <a:buFont typeface="Arial"/>
              <a:buNone/>
              <a:defRPr/>
            </a:lvl8pPr>
            <a:lvl9pPr lvl="8" algn="ctr" rtl="0">
              <a:spcBef>
                <a:spcPts val="400"/>
              </a:spcBef>
              <a:spcAft>
                <a:spcPts val="0"/>
              </a:spcAft>
              <a:buClr>
                <a:schemeClr val="dk1"/>
              </a:buClr>
              <a:buSzPts val="2000"/>
              <a:buFont typeface="Arial"/>
              <a:buNone/>
              <a:defRPr/>
            </a:lvl9pPr>
          </a:lstStyle>
          <a:p>
            <a:endParaRPr/>
          </a:p>
        </p:txBody>
      </p:sp>
      <p:sp>
        <p:nvSpPr>
          <p:cNvPr id="14" name="Google Shape;14;p2"/>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67"/>
        <p:cNvGrpSpPr/>
        <p:nvPr/>
      </p:nvGrpSpPr>
      <p:grpSpPr>
        <a:xfrm>
          <a:off x="0" y="0"/>
          <a:ext cx="0" cy="0"/>
          <a:chOff x="0" y="0"/>
          <a:chExt cx="0" cy="0"/>
        </a:xfrm>
      </p:grpSpPr>
      <p:sp>
        <p:nvSpPr>
          <p:cNvPr id="68" name="Google Shape;68;p1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9" name="Google Shape;69;p11"/>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Font typeface="Arial"/>
              <a:buChar char="•"/>
              <a:defRPr sz="2800"/>
            </a:lvl1pPr>
            <a:lvl2pPr marL="914400" lvl="1" indent="-381000" algn="l" rtl="0">
              <a:spcBef>
                <a:spcPts val="480"/>
              </a:spcBef>
              <a:spcAft>
                <a:spcPts val="0"/>
              </a:spcAft>
              <a:buClr>
                <a:schemeClr val="dk1"/>
              </a:buClr>
              <a:buSzPts val="2400"/>
              <a:buFont typeface="Arial"/>
              <a:buChar char="–"/>
              <a:defRPr sz="2400"/>
            </a:lvl2pPr>
            <a:lvl3pPr marL="1371600" lvl="2" indent="-355600" algn="l" rtl="0">
              <a:spcBef>
                <a:spcPts val="400"/>
              </a:spcBef>
              <a:spcAft>
                <a:spcPts val="0"/>
              </a:spcAft>
              <a:buClr>
                <a:schemeClr val="dk1"/>
              </a:buClr>
              <a:buSzPts val="2000"/>
              <a:buFont typeface="Arial"/>
              <a:buChar char="•"/>
              <a:defRPr sz="2000"/>
            </a:lvl3pPr>
            <a:lvl4pPr marL="1828800" lvl="3" indent="-342900" algn="l" rtl="0">
              <a:spcBef>
                <a:spcPts val="360"/>
              </a:spcBef>
              <a:spcAft>
                <a:spcPts val="0"/>
              </a:spcAft>
              <a:buClr>
                <a:schemeClr val="dk1"/>
              </a:buClr>
              <a:buSzPts val="1800"/>
              <a:buFont typeface="Arial"/>
              <a:buChar char="–"/>
              <a:defRPr sz="1800"/>
            </a:lvl4pPr>
            <a:lvl5pPr marL="2286000" lvl="4" indent="-342900" algn="l" rtl="0">
              <a:spcBef>
                <a:spcPts val="360"/>
              </a:spcBef>
              <a:spcAft>
                <a:spcPts val="0"/>
              </a:spcAft>
              <a:buClr>
                <a:schemeClr val="dk1"/>
              </a:buClr>
              <a:buSzPts val="1800"/>
              <a:buFont typeface="Arial"/>
              <a:buChar char="»"/>
              <a:defRPr sz="1800"/>
            </a:lvl5pPr>
            <a:lvl6pPr marL="2743200" lvl="5" indent="-342900" algn="l" rtl="0">
              <a:spcBef>
                <a:spcPts val="360"/>
              </a:spcBef>
              <a:spcAft>
                <a:spcPts val="0"/>
              </a:spcAft>
              <a:buClr>
                <a:schemeClr val="dk1"/>
              </a:buClr>
              <a:buSzPts val="1800"/>
              <a:buFont typeface="Arial"/>
              <a:buChar char="»"/>
              <a:defRPr sz="1800"/>
            </a:lvl6pPr>
            <a:lvl7pPr marL="3200400" lvl="6" indent="-342900" algn="l" rtl="0">
              <a:spcBef>
                <a:spcPts val="360"/>
              </a:spcBef>
              <a:spcAft>
                <a:spcPts val="0"/>
              </a:spcAft>
              <a:buClr>
                <a:schemeClr val="dk1"/>
              </a:buClr>
              <a:buSzPts val="1800"/>
              <a:buFont typeface="Arial"/>
              <a:buChar char="»"/>
              <a:defRPr sz="1800"/>
            </a:lvl7pPr>
            <a:lvl8pPr marL="3657600" lvl="7" indent="-342900" algn="l" rtl="0">
              <a:spcBef>
                <a:spcPts val="360"/>
              </a:spcBef>
              <a:spcAft>
                <a:spcPts val="0"/>
              </a:spcAft>
              <a:buClr>
                <a:schemeClr val="dk1"/>
              </a:buClr>
              <a:buSzPts val="1800"/>
              <a:buFont typeface="Arial"/>
              <a:buChar char="»"/>
              <a:defRPr sz="1800"/>
            </a:lvl8pPr>
            <a:lvl9pPr marL="4114800" lvl="8" indent="-342900" algn="l" rtl="0">
              <a:spcBef>
                <a:spcPts val="360"/>
              </a:spcBef>
              <a:spcAft>
                <a:spcPts val="0"/>
              </a:spcAft>
              <a:buClr>
                <a:schemeClr val="dk1"/>
              </a:buClr>
              <a:buSzPts val="1800"/>
              <a:buFont typeface="Arial"/>
              <a:buChar char="»"/>
              <a:defRPr sz="1800"/>
            </a:lvl9pPr>
          </a:lstStyle>
          <a:p>
            <a:endParaRPr/>
          </a:p>
        </p:txBody>
      </p:sp>
      <p:sp>
        <p:nvSpPr>
          <p:cNvPr id="70" name="Google Shape;70;p11"/>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Font typeface="Arial"/>
              <a:buChar char="•"/>
              <a:defRPr sz="2800"/>
            </a:lvl1pPr>
            <a:lvl2pPr marL="914400" lvl="1" indent="-381000" algn="l" rtl="0">
              <a:spcBef>
                <a:spcPts val="480"/>
              </a:spcBef>
              <a:spcAft>
                <a:spcPts val="0"/>
              </a:spcAft>
              <a:buClr>
                <a:schemeClr val="dk1"/>
              </a:buClr>
              <a:buSzPts val="2400"/>
              <a:buFont typeface="Arial"/>
              <a:buChar char="–"/>
              <a:defRPr sz="2400"/>
            </a:lvl2pPr>
            <a:lvl3pPr marL="1371600" lvl="2" indent="-355600" algn="l" rtl="0">
              <a:spcBef>
                <a:spcPts val="400"/>
              </a:spcBef>
              <a:spcAft>
                <a:spcPts val="0"/>
              </a:spcAft>
              <a:buClr>
                <a:schemeClr val="dk1"/>
              </a:buClr>
              <a:buSzPts val="2000"/>
              <a:buFont typeface="Arial"/>
              <a:buChar char="•"/>
              <a:defRPr sz="2000"/>
            </a:lvl3pPr>
            <a:lvl4pPr marL="1828800" lvl="3" indent="-342900" algn="l" rtl="0">
              <a:spcBef>
                <a:spcPts val="360"/>
              </a:spcBef>
              <a:spcAft>
                <a:spcPts val="0"/>
              </a:spcAft>
              <a:buClr>
                <a:schemeClr val="dk1"/>
              </a:buClr>
              <a:buSzPts val="1800"/>
              <a:buFont typeface="Arial"/>
              <a:buChar char="–"/>
              <a:defRPr sz="1800"/>
            </a:lvl4pPr>
            <a:lvl5pPr marL="2286000" lvl="4" indent="-342900" algn="l" rtl="0">
              <a:spcBef>
                <a:spcPts val="360"/>
              </a:spcBef>
              <a:spcAft>
                <a:spcPts val="0"/>
              </a:spcAft>
              <a:buClr>
                <a:schemeClr val="dk1"/>
              </a:buClr>
              <a:buSzPts val="1800"/>
              <a:buFont typeface="Arial"/>
              <a:buChar char="»"/>
              <a:defRPr sz="1800"/>
            </a:lvl5pPr>
            <a:lvl6pPr marL="2743200" lvl="5" indent="-342900" algn="l" rtl="0">
              <a:spcBef>
                <a:spcPts val="360"/>
              </a:spcBef>
              <a:spcAft>
                <a:spcPts val="0"/>
              </a:spcAft>
              <a:buClr>
                <a:schemeClr val="dk1"/>
              </a:buClr>
              <a:buSzPts val="1800"/>
              <a:buFont typeface="Arial"/>
              <a:buChar char="»"/>
              <a:defRPr sz="1800"/>
            </a:lvl6pPr>
            <a:lvl7pPr marL="3200400" lvl="6" indent="-342900" algn="l" rtl="0">
              <a:spcBef>
                <a:spcPts val="360"/>
              </a:spcBef>
              <a:spcAft>
                <a:spcPts val="0"/>
              </a:spcAft>
              <a:buClr>
                <a:schemeClr val="dk1"/>
              </a:buClr>
              <a:buSzPts val="1800"/>
              <a:buFont typeface="Arial"/>
              <a:buChar char="»"/>
              <a:defRPr sz="1800"/>
            </a:lvl7pPr>
            <a:lvl8pPr marL="3657600" lvl="7" indent="-342900" algn="l" rtl="0">
              <a:spcBef>
                <a:spcPts val="360"/>
              </a:spcBef>
              <a:spcAft>
                <a:spcPts val="0"/>
              </a:spcAft>
              <a:buClr>
                <a:schemeClr val="dk1"/>
              </a:buClr>
              <a:buSzPts val="1800"/>
              <a:buFont typeface="Arial"/>
              <a:buChar char="»"/>
              <a:defRPr sz="1800"/>
            </a:lvl8pPr>
            <a:lvl9pPr marL="4114800" lvl="8" indent="-342900" algn="l" rtl="0">
              <a:spcBef>
                <a:spcPts val="360"/>
              </a:spcBef>
              <a:spcAft>
                <a:spcPts val="0"/>
              </a:spcAft>
              <a:buClr>
                <a:schemeClr val="dk1"/>
              </a:buClr>
              <a:buSzPts val="1800"/>
              <a:buFont typeface="Arial"/>
              <a:buChar char="»"/>
              <a:defRPr sz="1800"/>
            </a:lvl9pPr>
          </a:lstStyle>
          <a:p>
            <a:endParaRPr/>
          </a:p>
        </p:txBody>
      </p:sp>
      <p:sp>
        <p:nvSpPr>
          <p:cNvPr id="71" name="Google Shape;71;p11"/>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r" rtl="0">
              <a:spcBef>
                <a:spcPts val="0"/>
              </a:spcBef>
              <a:spcAft>
                <a:spcPts val="0"/>
              </a:spcAft>
              <a:buSzPts val="1400"/>
              <a:buNone/>
              <a:defRPr sz="4000" b="1" cap="none"/>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6" name="Google Shape;76;p12"/>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chemeClr val="dk1"/>
              </a:buClr>
              <a:buSzPts val="2000"/>
              <a:buFont typeface="Arial"/>
              <a:buNone/>
              <a:defRPr sz="2000"/>
            </a:lvl1pPr>
            <a:lvl2pPr marL="914400" lvl="1" indent="-228600" algn="l" rtl="0">
              <a:spcBef>
                <a:spcPts val="360"/>
              </a:spcBef>
              <a:spcAft>
                <a:spcPts val="0"/>
              </a:spcAft>
              <a:buClr>
                <a:schemeClr val="dk1"/>
              </a:buClr>
              <a:buSzPts val="1800"/>
              <a:buFont typeface="Arial"/>
              <a:buNone/>
              <a:defRPr sz="1800"/>
            </a:lvl2pPr>
            <a:lvl3pPr marL="1371600" lvl="2" indent="-228600" algn="l" rtl="0">
              <a:spcBef>
                <a:spcPts val="320"/>
              </a:spcBef>
              <a:spcAft>
                <a:spcPts val="0"/>
              </a:spcAft>
              <a:buClr>
                <a:schemeClr val="dk1"/>
              </a:buClr>
              <a:buSzPts val="1600"/>
              <a:buFont typeface="Arial"/>
              <a:buNone/>
              <a:defRPr sz="1600"/>
            </a:lvl3pPr>
            <a:lvl4pPr marL="1828800" lvl="3" indent="-228600" algn="l" rtl="0">
              <a:spcBef>
                <a:spcPts val="280"/>
              </a:spcBef>
              <a:spcAft>
                <a:spcPts val="0"/>
              </a:spcAft>
              <a:buClr>
                <a:schemeClr val="dk1"/>
              </a:buClr>
              <a:buSzPts val="1400"/>
              <a:buFont typeface="Arial"/>
              <a:buNone/>
              <a:defRPr sz="1400"/>
            </a:lvl4pPr>
            <a:lvl5pPr marL="2286000" lvl="4" indent="-228600" algn="l" rtl="0">
              <a:spcBef>
                <a:spcPts val="280"/>
              </a:spcBef>
              <a:spcAft>
                <a:spcPts val="0"/>
              </a:spcAft>
              <a:buClr>
                <a:schemeClr val="dk1"/>
              </a:buClr>
              <a:buSzPts val="1400"/>
              <a:buFont typeface="Arial"/>
              <a:buNone/>
              <a:defRPr sz="1400"/>
            </a:lvl5pPr>
            <a:lvl6pPr marL="2743200" lvl="5" indent="-228600" algn="l" rtl="0">
              <a:spcBef>
                <a:spcPts val="280"/>
              </a:spcBef>
              <a:spcAft>
                <a:spcPts val="0"/>
              </a:spcAft>
              <a:buClr>
                <a:schemeClr val="dk1"/>
              </a:buClr>
              <a:buSzPts val="1400"/>
              <a:buFont typeface="Arial"/>
              <a:buNone/>
              <a:defRPr sz="1400"/>
            </a:lvl6pPr>
            <a:lvl7pPr marL="3200400" lvl="6" indent="-228600" algn="l" rtl="0">
              <a:spcBef>
                <a:spcPts val="280"/>
              </a:spcBef>
              <a:spcAft>
                <a:spcPts val="0"/>
              </a:spcAft>
              <a:buClr>
                <a:schemeClr val="dk1"/>
              </a:buClr>
              <a:buSzPts val="1400"/>
              <a:buFont typeface="Arial"/>
              <a:buNone/>
              <a:defRPr sz="1400"/>
            </a:lvl7pPr>
            <a:lvl8pPr marL="3657600" lvl="7" indent="-228600" algn="l" rtl="0">
              <a:spcBef>
                <a:spcPts val="280"/>
              </a:spcBef>
              <a:spcAft>
                <a:spcPts val="0"/>
              </a:spcAft>
              <a:buClr>
                <a:schemeClr val="dk1"/>
              </a:buClr>
              <a:buSzPts val="1400"/>
              <a:buFont typeface="Arial"/>
              <a:buNone/>
              <a:defRPr sz="1400"/>
            </a:lvl8pPr>
            <a:lvl9pPr marL="4114800" lvl="8" indent="-228600" algn="l" rtl="0">
              <a:spcBef>
                <a:spcPts val="280"/>
              </a:spcBef>
              <a:spcAft>
                <a:spcPts val="0"/>
              </a:spcAft>
              <a:buClr>
                <a:schemeClr val="dk1"/>
              </a:buClr>
              <a:buSzPts val="1400"/>
              <a:buFont typeface="Arial"/>
              <a:buNone/>
              <a:defRPr sz="1400"/>
            </a:lvl9pPr>
          </a:lstStyle>
          <a:p>
            <a:endParaRPr/>
          </a:p>
        </p:txBody>
      </p:sp>
      <p:sp>
        <p:nvSpPr>
          <p:cNvPr id="77" name="Google Shape;77;p12"/>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5" name="Google Shape;25;p4"/>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26" name="Google Shape;26;p4"/>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31" name="Google Shape;31;p5"/>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32" name="Google Shape;32;p5"/>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3" name="Google Shape;33;p5"/>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4" name="Google Shape;34;p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صورة ذو تسمية توضيحية" type="picTx">
  <p:cSld name="PICTURE_WITH_CAPTION_TEXT">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r"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37" name="Google Shape;37;p6"/>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8" name="Google Shape;38;p6"/>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Font typeface="Arial"/>
              <a:buNone/>
              <a:defRPr sz="1400"/>
            </a:lvl1pPr>
            <a:lvl2pPr marL="914400" lvl="1" indent="-228600" algn="l" rtl="0">
              <a:spcBef>
                <a:spcPts val="240"/>
              </a:spcBef>
              <a:spcAft>
                <a:spcPts val="0"/>
              </a:spcAft>
              <a:buClr>
                <a:schemeClr val="dk1"/>
              </a:buClr>
              <a:buSzPts val="1200"/>
              <a:buFont typeface="Arial"/>
              <a:buNone/>
              <a:defRPr sz="1200"/>
            </a:lvl2pPr>
            <a:lvl3pPr marL="1371600" lvl="2" indent="-228600" algn="l" rtl="0">
              <a:spcBef>
                <a:spcPts val="200"/>
              </a:spcBef>
              <a:spcAft>
                <a:spcPts val="0"/>
              </a:spcAft>
              <a:buClr>
                <a:schemeClr val="dk1"/>
              </a:buClr>
              <a:buSzPts val="1000"/>
              <a:buFont typeface="Arial"/>
              <a:buNone/>
              <a:defRPr sz="1000"/>
            </a:lvl3pPr>
            <a:lvl4pPr marL="1828800" lvl="3" indent="-228600" algn="l" rtl="0">
              <a:spcBef>
                <a:spcPts val="180"/>
              </a:spcBef>
              <a:spcAft>
                <a:spcPts val="0"/>
              </a:spcAft>
              <a:buClr>
                <a:schemeClr val="dk1"/>
              </a:buClr>
              <a:buSzPts val="900"/>
              <a:buFont typeface="Arial"/>
              <a:buNone/>
              <a:defRPr sz="900"/>
            </a:lvl4pPr>
            <a:lvl5pPr marL="2286000" lvl="4" indent="-228600" algn="l" rtl="0">
              <a:spcBef>
                <a:spcPts val="180"/>
              </a:spcBef>
              <a:spcAft>
                <a:spcPts val="0"/>
              </a:spcAft>
              <a:buClr>
                <a:schemeClr val="dk1"/>
              </a:buClr>
              <a:buSzPts val="900"/>
              <a:buFont typeface="Arial"/>
              <a:buNone/>
              <a:defRPr sz="900"/>
            </a:lvl5pPr>
            <a:lvl6pPr marL="2743200" lvl="5" indent="-228600" algn="l" rtl="0">
              <a:spcBef>
                <a:spcPts val="180"/>
              </a:spcBef>
              <a:spcAft>
                <a:spcPts val="0"/>
              </a:spcAft>
              <a:buClr>
                <a:schemeClr val="dk1"/>
              </a:buClr>
              <a:buSzPts val="900"/>
              <a:buFont typeface="Arial"/>
              <a:buNone/>
              <a:defRPr sz="900"/>
            </a:lvl6pPr>
            <a:lvl7pPr marL="3200400" lvl="6" indent="-228600" algn="l" rtl="0">
              <a:spcBef>
                <a:spcPts val="180"/>
              </a:spcBef>
              <a:spcAft>
                <a:spcPts val="0"/>
              </a:spcAft>
              <a:buClr>
                <a:schemeClr val="dk1"/>
              </a:buClr>
              <a:buSzPts val="900"/>
              <a:buFont typeface="Arial"/>
              <a:buNone/>
              <a:defRPr sz="900"/>
            </a:lvl7pPr>
            <a:lvl8pPr marL="3657600" lvl="7" indent="-228600" algn="l" rtl="0">
              <a:spcBef>
                <a:spcPts val="180"/>
              </a:spcBef>
              <a:spcAft>
                <a:spcPts val="0"/>
              </a:spcAft>
              <a:buClr>
                <a:schemeClr val="dk1"/>
              </a:buClr>
              <a:buSzPts val="900"/>
              <a:buFont typeface="Arial"/>
              <a:buNone/>
              <a:defRPr sz="900"/>
            </a:lvl8pPr>
            <a:lvl9pPr marL="4114800" lvl="8" indent="-228600" algn="l" rtl="0">
              <a:spcBef>
                <a:spcPts val="180"/>
              </a:spcBef>
              <a:spcAft>
                <a:spcPts val="0"/>
              </a:spcAft>
              <a:buClr>
                <a:schemeClr val="dk1"/>
              </a:buClr>
              <a:buSzPts val="900"/>
              <a:buFont typeface="Arial"/>
              <a:buNone/>
              <a:defRPr sz="900"/>
            </a:lvl9pPr>
          </a:lstStyle>
          <a:p>
            <a:endParaRPr/>
          </a:p>
        </p:txBody>
      </p:sp>
      <p:sp>
        <p:nvSpPr>
          <p:cNvPr id="39" name="Google Shape;39;p6"/>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0" name="Google Shape;40;p6"/>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1" name="Google Shape;41;p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42"/>
        <p:cNvGrpSpPr/>
        <p:nvPr/>
      </p:nvGrpSpPr>
      <p:grpSpPr>
        <a:xfrm>
          <a:off x="0" y="0"/>
          <a:ext cx="0" cy="0"/>
          <a:chOff x="0" y="0"/>
          <a:chExt cx="0" cy="0"/>
        </a:xfrm>
      </p:grpSpPr>
      <p:sp>
        <p:nvSpPr>
          <p:cNvPr id="43" name="Google Shape;43;p7"/>
          <p:cNvSpPr txBox="1">
            <a:spLocks noGrp="1"/>
          </p:cNvSpPr>
          <p:nvPr>
            <p:ph type="title"/>
          </p:nvPr>
        </p:nvSpPr>
        <p:spPr>
          <a:xfrm>
            <a:off x="457200" y="273050"/>
            <a:ext cx="3008400" cy="1162200"/>
          </a:xfrm>
          <a:prstGeom prst="rect">
            <a:avLst/>
          </a:prstGeom>
          <a:noFill/>
          <a:ln>
            <a:noFill/>
          </a:ln>
        </p:spPr>
        <p:txBody>
          <a:bodyPr spcFirstLastPara="1" wrap="square" lIns="91425" tIns="45700" rIns="91425" bIns="45700" anchor="b" anchorCtr="0">
            <a:noAutofit/>
          </a:bodyPr>
          <a:lstStyle>
            <a:lvl1pPr lvl="0" algn="r"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Font typeface="Arial"/>
              <a:buChar char="•"/>
              <a:defRPr sz="3200"/>
            </a:lvl1pPr>
            <a:lvl2pPr marL="914400" lvl="1" indent="-406400" algn="l" rtl="0">
              <a:spcBef>
                <a:spcPts val="560"/>
              </a:spcBef>
              <a:spcAft>
                <a:spcPts val="0"/>
              </a:spcAft>
              <a:buClr>
                <a:schemeClr val="dk1"/>
              </a:buClr>
              <a:buSzPts val="2800"/>
              <a:buFont typeface="Arial"/>
              <a:buChar char="–"/>
              <a:defRPr sz="2800"/>
            </a:lvl2pPr>
            <a:lvl3pPr marL="1371600" lvl="2" indent="-381000" algn="l" rtl="0">
              <a:spcBef>
                <a:spcPts val="480"/>
              </a:spcBef>
              <a:spcAft>
                <a:spcPts val="0"/>
              </a:spcAft>
              <a:buClr>
                <a:schemeClr val="dk1"/>
              </a:buClr>
              <a:buSzPts val="2400"/>
              <a:buFont typeface="Arial"/>
              <a:buChar char="•"/>
              <a:defRPr sz="2400"/>
            </a:lvl3pPr>
            <a:lvl4pPr marL="1828800" lvl="3" indent="-355600" algn="l" rtl="0">
              <a:spcBef>
                <a:spcPts val="400"/>
              </a:spcBef>
              <a:spcAft>
                <a:spcPts val="0"/>
              </a:spcAft>
              <a:buClr>
                <a:schemeClr val="dk1"/>
              </a:buClr>
              <a:buSzPts val="2000"/>
              <a:buFont typeface="Arial"/>
              <a:buChar char="–"/>
              <a:defRPr sz="2000"/>
            </a:lvl4pPr>
            <a:lvl5pPr marL="2286000" lvl="4" indent="-355600" algn="l" rtl="0">
              <a:spcBef>
                <a:spcPts val="400"/>
              </a:spcBef>
              <a:spcAft>
                <a:spcPts val="0"/>
              </a:spcAft>
              <a:buClr>
                <a:schemeClr val="dk1"/>
              </a:buClr>
              <a:buSzPts val="2000"/>
              <a:buFont typeface="Arial"/>
              <a:buChar char="»"/>
              <a:defRPr sz="2000"/>
            </a:lvl5pPr>
            <a:lvl6pPr marL="2743200" lvl="5" indent="-355600" algn="l" rtl="0">
              <a:spcBef>
                <a:spcPts val="400"/>
              </a:spcBef>
              <a:spcAft>
                <a:spcPts val="0"/>
              </a:spcAft>
              <a:buClr>
                <a:schemeClr val="dk1"/>
              </a:buClr>
              <a:buSzPts val="2000"/>
              <a:buFont typeface="Arial"/>
              <a:buChar char="»"/>
              <a:defRPr sz="2000"/>
            </a:lvl6pPr>
            <a:lvl7pPr marL="3200400" lvl="6" indent="-355600" algn="l" rtl="0">
              <a:spcBef>
                <a:spcPts val="400"/>
              </a:spcBef>
              <a:spcAft>
                <a:spcPts val="0"/>
              </a:spcAft>
              <a:buClr>
                <a:schemeClr val="dk1"/>
              </a:buClr>
              <a:buSzPts val="2000"/>
              <a:buFont typeface="Arial"/>
              <a:buChar char="»"/>
              <a:defRPr sz="2000"/>
            </a:lvl7pPr>
            <a:lvl8pPr marL="3657600" lvl="7" indent="-355600" algn="l" rtl="0">
              <a:spcBef>
                <a:spcPts val="400"/>
              </a:spcBef>
              <a:spcAft>
                <a:spcPts val="0"/>
              </a:spcAft>
              <a:buClr>
                <a:schemeClr val="dk1"/>
              </a:buClr>
              <a:buSzPts val="2000"/>
              <a:buFont typeface="Arial"/>
              <a:buChar char="»"/>
              <a:defRPr sz="2000"/>
            </a:lvl8pPr>
            <a:lvl9pPr marL="4114800" lvl="8" indent="-355600" algn="l" rtl="0">
              <a:spcBef>
                <a:spcPts val="400"/>
              </a:spcBef>
              <a:spcAft>
                <a:spcPts val="0"/>
              </a:spcAft>
              <a:buClr>
                <a:schemeClr val="dk1"/>
              </a:buClr>
              <a:buSzPts val="2000"/>
              <a:buFont typeface="Arial"/>
              <a:buChar char="»"/>
              <a:defRPr sz="2000"/>
            </a:lvl9pPr>
          </a:lstStyle>
          <a:p>
            <a:endParaRPr/>
          </a:p>
        </p:txBody>
      </p:sp>
      <p:sp>
        <p:nvSpPr>
          <p:cNvPr id="45" name="Google Shape;45;p7"/>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Font typeface="Arial"/>
              <a:buNone/>
              <a:defRPr sz="1400"/>
            </a:lvl1pPr>
            <a:lvl2pPr marL="914400" lvl="1" indent="-228600" algn="l" rtl="0">
              <a:spcBef>
                <a:spcPts val="240"/>
              </a:spcBef>
              <a:spcAft>
                <a:spcPts val="0"/>
              </a:spcAft>
              <a:buClr>
                <a:schemeClr val="dk1"/>
              </a:buClr>
              <a:buSzPts val="1200"/>
              <a:buFont typeface="Arial"/>
              <a:buNone/>
              <a:defRPr sz="1200"/>
            </a:lvl2pPr>
            <a:lvl3pPr marL="1371600" lvl="2" indent="-228600" algn="l" rtl="0">
              <a:spcBef>
                <a:spcPts val="200"/>
              </a:spcBef>
              <a:spcAft>
                <a:spcPts val="0"/>
              </a:spcAft>
              <a:buClr>
                <a:schemeClr val="dk1"/>
              </a:buClr>
              <a:buSzPts val="1000"/>
              <a:buFont typeface="Arial"/>
              <a:buNone/>
              <a:defRPr sz="1000"/>
            </a:lvl3pPr>
            <a:lvl4pPr marL="1828800" lvl="3" indent="-228600" algn="l" rtl="0">
              <a:spcBef>
                <a:spcPts val="180"/>
              </a:spcBef>
              <a:spcAft>
                <a:spcPts val="0"/>
              </a:spcAft>
              <a:buClr>
                <a:schemeClr val="dk1"/>
              </a:buClr>
              <a:buSzPts val="900"/>
              <a:buFont typeface="Arial"/>
              <a:buNone/>
              <a:defRPr sz="900"/>
            </a:lvl4pPr>
            <a:lvl5pPr marL="2286000" lvl="4" indent="-228600" algn="l" rtl="0">
              <a:spcBef>
                <a:spcPts val="180"/>
              </a:spcBef>
              <a:spcAft>
                <a:spcPts val="0"/>
              </a:spcAft>
              <a:buClr>
                <a:schemeClr val="dk1"/>
              </a:buClr>
              <a:buSzPts val="900"/>
              <a:buFont typeface="Arial"/>
              <a:buNone/>
              <a:defRPr sz="900"/>
            </a:lvl5pPr>
            <a:lvl6pPr marL="2743200" lvl="5" indent="-228600" algn="l" rtl="0">
              <a:spcBef>
                <a:spcPts val="180"/>
              </a:spcBef>
              <a:spcAft>
                <a:spcPts val="0"/>
              </a:spcAft>
              <a:buClr>
                <a:schemeClr val="dk1"/>
              </a:buClr>
              <a:buSzPts val="900"/>
              <a:buFont typeface="Arial"/>
              <a:buNone/>
              <a:defRPr sz="900"/>
            </a:lvl6pPr>
            <a:lvl7pPr marL="3200400" lvl="6" indent="-228600" algn="l" rtl="0">
              <a:spcBef>
                <a:spcPts val="180"/>
              </a:spcBef>
              <a:spcAft>
                <a:spcPts val="0"/>
              </a:spcAft>
              <a:buClr>
                <a:schemeClr val="dk1"/>
              </a:buClr>
              <a:buSzPts val="900"/>
              <a:buFont typeface="Arial"/>
              <a:buNone/>
              <a:defRPr sz="900"/>
            </a:lvl7pPr>
            <a:lvl8pPr marL="3657600" lvl="7" indent="-228600" algn="l" rtl="0">
              <a:spcBef>
                <a:spcPts val="180"/>
              </a:spcBef>
              <a:spcAft>
                <a:spcPts val="0"/>
              </a:spcAft>
              <a:buClr>
                <a:schemeClr val="dk1"/>
              </a:buClr>
              <a:buSzPts val="900"/>
              <a:buFont typeface="Arial"/>
              <a:buNone/>
              <a:defRPr sz="900"/>
            </a:lvl8pPr>
            <a:lvl9pPr marL="4114800" lvl="8" indent="-228600" algn="l" rtl="0">
              <a:spcBef>
                <a:spcPts val="180"/>
              </a:spcBef>
              <a:spcAft>
                <a:spcPts val="0"/>
              </a:spcAft>
              <a:buClr>
                <a:schemeClr val="dk1"/>
              </a:buClr>
              <a:buSzPts val="900"/>
              <a:buFont typeface="Arial"/>
              <a:buNone/>
              <a:defRPr sz="900"/>
            </a:lvl9pPr>
          </a:lstStyle>
          <a:p>
            <a:endParaRPr/>
          </a:p>
        </p:txBody>
      </p:sp>
      <p:sp>
        <p:nvSpPr>
          <p:cNvPr id="46" name="Google Shape;46;p7"/>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49"/>
        <p:cNvGrpSpPr/>
        <p:nvPr/>
      </p:nvGrpSpPr>
      <p:grpSpPr>
        <a:xfrm>
          <a:off x="0" y="0"/>
          <a:ext cx="0" cy="0"/>
          <a:chOff x="0" y="0"/>
          <a:chExt cx="0" cy="0"/>
        </a:xfrm>
      </p:grpSpPr>
      <p:sp>
        <p:nvSpPr>
          <p:cNvPr id="50" name="Google Shape;50;p8"/>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1" name="Google Shape;51;p8"/>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2" name="Google Shape;52;p8"/>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53"/>
        <p:cNvGrpSpPr/>
        <p:nvPr/>
      </p:nvGrpSpPr>
      <p:grpSpPr>
        <a:xfrm>
          <a:off x="0" y="0"/>
          <a:ext cx="0" cy="0"/>
          <a:chOff x="0" y="0"/>
          <a:chExt cx="0" cy="0"/>
        </a:xfrm>
      </p:grpSpPr>
      <p:sp>
        <p:nvSpPr>
          <p:cNvPr id="54" name="Google Shape;54;p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5" name="Google Shape;55;p9"/>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spcBef>
                <a:spcPts val="320"/>
              </a:spcBef>
              <a:spcAft>
                <a:spcPts val="0"/>
              </a:spcAft>
              <a:buClr>
                <a:schemeClr val="dk1"/>
              </a:buClr>
              <a:buSzPts val="1600"/>
              <a:buFont typeface="Arial"/>
              <a:buNone/>
              <a:defRPr sz="1600" b="1"/>
            </a:lvl6pPr>
            <a:lvl7pPr marL="3200400" lvl="6" indent="-228600" algn="l" rtl="0">
              <a:spcBef>
                <a:spcPts val="320"/>
              </a:spcBef>
              <a:spcAft>
                <a:spcPts val="0"/>
              </a:spcAft>
              <a:buClr>
                <a:schemeClr val="dk1"/>
              </a:buClr>
              <a:buSzPts val="1600"/>
              <a:buFont typeface="Arial"/>
              <a:buNone/>
              <a:defRPr sz="1600" b="1"/>
            </a:lvl7pPr>
            <a:lvl8pPr marL="3657600" lvl="7" indent="-228600" algn="l" rtl="0">
              <a:spcBef>
                <a:spcPts val="320"/>
              </a:spcBef>
              <a:spcAft>
                <a:spcPts val="0"/>
              </a:spcAft>
              <a:buClr>
                <a:schemeClr val="dk1"/>
              </a:buClr>
              <a:buSzPts val="1600"/>
              <a:buFont typeface="Arial"/>
              <a:buNone/>
              <a:defRPr sz="1600" b="1"/>
            </a:lvl8pPr>
            <a:lvl9pPr marL="4114800" lvl="8" indent="-228600" algn="l" rtl="0">
              <a:spcBef>
                <a:spcPts val="320"/>
              </a:spcBef>
              <a:spcAft>
                <a:spcPts val="0"/>
              </a:spcAft>
              <a:buClr>
                <a:schemeClr val="dk1"/>
              </a:buClr>
              <a:buSzPts val="1600"/>
              <a:buFont typeface="Arial"/>
              <a:buNone/>
              <a:defRPr sz="1600" b="1"/>
            </a:lvl9pPr>
          </a:lstStyle>
          <a:p>
            <a:endParaRPr/>
          </a:p>
        </p:txBody>
      </p:sp>
      <p:sp>
        <p:nvSpPr>
          <p:cNvPr id="61" name="Google Shape;61;p10"/>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Font typeface="Arial"/>
              <a:buChar char="•"/>
              <a:defRPr sz="2400"/>
            </a:lvl1pPr>
            <a:lvl2pPr marL="914400" lvl="1" indent="-355600" algn="l" rtl="0">
              <a:spcBef>
                <a:spcPts val="400"/>
              </a:spcBef>
              <a:spcAft>
                <a:spcPts val="0"/>
              </a:spcAft>
              <a:buClr>
                <a:schemeClr val="dk1"/>
              </a:buClr>
              <a:buSzPts val="2000"/>
              <a:buFont typeface="Arial"/>
              <a:buChar char="–"/>
              <a:defRPr sz="2000"/>
            </a:lvl2pPr>
            <a:lvl3pPr marL="1371600" lvl="2" indent="-342900" algn="l" rtl="0">
              <a:spcBef>
                <a:spcPts val="360"/>
              </a:spcBef>
              <a:spcAft>
                <a:spcPts val="0"/>
              </a:spcAft>
              <a:buClr>
                <a:schemeClr val="dk1"/>
              </a:buClr>
              <a:buSzPts val="1800"/>
              <a:buFont typeface="Arial"/>
              <a:buChar char="•"/>
              <a:defRPr sz="1800"/>
            </a:lvl3pPr>
            <a:lvl4pPr marL="1828800" lvl="3" indent="-330200" algn="l" rtl="0">
              <a:spcBef>
                <a:spcPts val="320"/>
              </a:spcBef>
              <a:spcAft>
                <a:spcPts val="0"/>
              </a:spcAft>
              <a:buClr>
                <a:schemeClr val="dk1"/>
              </a:buClr>
              <a:buSzPts val="1600"/>
              <a:buFont typeface="Arial"/>
              <a:buChar char="–"/>
              <a:defRPr sz="1600"/>
            </a:lvl4pPr>
            <a:lvl5pPr marL="2286000" lvl="4" indent="-330200" algn="l" rtl="0">
              <a:spcBef>
                <a:spcPts val="320"/>
              </a:spcBef>
              <a:spcAft>
                <a:spcPts val="0"/>
              </a:spcAft>
              <a:buClr>
                <a:schemeClr val="dk1"/>
              </a:buClr>
              <a:buSzPts val="1600"/>
              <a:buFont typeface="Arial"/>
              <a:buChar char="»"/>
              <a:defRPr sz="1600"/>
            </a:lvl5pPr>
            <a:lvl6pPr marL="2743200" lvl="5" indent="-330200" algn="l" rtl="0">
              <a:spcBef>
                <a:spcPts val="320"/>
              </a:spcBef>
              <a:spcAft>
                <a:spcPts val="0"/>
              </a:spcAft>
              <a:buClr>
                <a:schemeClr val="dk1"/>
              </a:buClr>
              <a:buSzPts val="1600"/>
              <a:buFont typeface="Arial"/>
              <a:buChar char="»"/>
              <a:defRPr sz="1600"/>
            </a:lvl6pPr>
            <a:lvl7pPr marL="3200400" lvl="6" indent="-330200" algn="l" rtl="0">
              <a:spcBef>
                <a:spcPts val="320"/>
              </a:spcBef>
              <a:spcAft>
                <a:spcPts val="0"/>
              </a:spcAft>
              <a:buClr>
                <a:schemeClr val="dk1"/>
              </a:buClr>
              <a:buSzPts val="1600"/>
              <a:buFont typeface="Arial"/>
              <a:buChar char="»"/>
              <a:defRPr sz="1600"/>
            </a:lvl7pPr>
            <a:lvl8pPr marL="3657600" lvl="7" indent="-330200" algn="l" rtl="0">
              <a:spcBef>
                <a:spcPts val="320"/>
              </a:spcBef>
              <a:spcAft>
                <a:spcPts val="0"/>
              </a:spcAft>
              <a:buClr>
                <a:schemeClr val="dk1"/>
              </a:buClr>
              <a:buSzPts val="1600"/>
              <a:buFont typeface="Arial"/>
              <a:buChar char="»"/>
              <a:defRPr sz="1600"/>
            </a:lvl8pPr>
            <a:lvl9pPr marL="4114800" lvl="8" indent="-330200" algn="l" rtl="0">
              <a:spcBef>
                <a:spcPts val="320"/>
              </a:spcBef>
              <a:spcAft>
                <a:spcPts val="0"/>
              </a:spcAft>
              <a:buClr>
                <a:schemeClr val="dk1"/>
              </a:buClr>
              <a:buSzPts val="1600"/>
              <a:buFont typeface="Arial"/>
              <a:buChar char="»"/>
              <a:defRPr sz="1600"/>
            </a:lvl9pPr>
          </a:lstStyle>
          <a:p>
            <a:endParaRPr/>
          </a:p>
        </p:txBody>
      </p:sp>
      <p:sp>
        <p:nvSpPr>
          <p:cNvPr id="62" name="Google Shape;62;p10"/>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spcBef>
                <a:spcPts val="320"/>
              </a:spcBef>
              <a:spcAft>
                <a:spcPts val="0"/>
              </a:spcAft>
              <a:buClr>
                <a:schemeClr val="dk1"/>
              </a:buClr>
              <a:buSzPts val="1600"/>
              <a:buFont typeface="Arial"/>
              <a:buNone/>
              <a:defRPr sz="1600" b="1"/>
            </a:lvl6pPr>
            <a:lvl7pPr marL="3200400" lvl="6" indent="-228600" algn="l" rtl="0">
              <a:spcBef>
                <a:spcPts val="320"/>
              </a:spcBef>
              <a:spcAft>
                <a:spcPts val="0"/>
              </a:spcAft>
              <a:buClr>
                <a:schemeClr val="dk1"/>
              </a:buClr>
              <a:buSzPts val="1600"/>
              <a:buFont typeface="Arial"/>
              <a:buNone/>
              <a:defRPr sz="1600" b="1"/>
            </a:lvl7pPr>
            <a:lvl8pPr marL="3657600" lvl="7" indent="-228600" algn="l" rtl="0">
              <a:spcBef>
                <a:spcPts val="320"/>
              </a:spcBef>
              <a:spcAft>
                <a:spcPts val="0"/>
              </a:spcAft>
              <a:buClr>
                <a:schemeClr val="dk1"/>
              </a:buClr>
              <a:buSzPts val="1600"/>
              <a:buFont typeface="Arial"/>
              <a:buNone/>
              <a:defRPr sz="1600" b="1"/>
            </a:lvl8pPr>
            <a:lvl9pPr marL="4114800" lvl="8" indent="-228600" algn="l" rtl="0">
              <a:spcBef>
                <a:spcPts val="320"/>
              </a:spcBef>
              <a:spcAft>
                <a:spcPts val="0"/>
              </a:spcAft>
              <a:buClr>
                <a:schemeClr val="dk1"/>
              </a:buClr>
              <a:buSzPts val="1600"/>
              <a:buFont typeface="Arial"/>
              <a:buNone/>
              <a:defRPr sz="1600" b="1"/>
            </a:lvl9pPr>
          </a:lstStyle>
          <a:p>
            <a:endParaRPr/>
          </a:p>
        </p:txBody>
      </p:sp>
      <p:sp>
        <p:nvSpPr>
          <p:cNvPr id="63" name="Google Shape;63;p10"/>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Font typeface="Arial"/>
              <a:buChar char="•"/>
              <a:defRPr sz="2400"/>
            </a:lvl1pPr>
            <a:lvl2pPr marL="914400" lvl="1" indent="-355600" algn="l" rtl="0">
              <a:spcBef>
                <a:spcPts val="400"/>
              </a:spcBef>
              <a:spcAft>
                <a:spcPts val="0"/>
              </a:spcAft>
              <a:buClr>
                <a:schemeClr val="dk1"/>
              </a:buClr>
              <a:buSzPts val="2000"/>
              <a:buFont typeface="Arial"/>
              <a:buChar char="–"/>
              <a:defRPr sz="2000"/>
            </a:lvl2pPr>
            <a:lvl3pPr marL="1371600" lvl="2" indent="-342900" algn="l" rtl="0">
              <a:spcBef>
                <a:spcPts val="360"/>
              </a:spcBef>
              <a:spcAft>
                <a:spcPts val="0"/>
              </a:spcAft>
              <a:buClr>
                <a:schemeClr val="dk1"/>
              </a:buClr>
              <a:buSzPts val="1800"/>
              <a:buFont typeface="Arial"/>
              <a:buChar char="•"/>
              <a:defRPr sz="1800"/>
            </a:lvl3pPr>
            <a:lvl4pPr marL="1828800" lvl="3" indent="-330200" algn="l" rtl="0">
              <a:spcBef>
                <a:spcPts val="320"/>
              </a:spcBef>
              <a:spcAft>
                <a:spcPts val="0"/>
              </a:spcAft>
              <a:buClr>
                <a:schemeClr val="dk1"/>
              </a:buClr>
              <a:buSzPts val="1600"/>
              <a:buFont typeface="Arial"/>
              <a:buChar char="–"/>
              <a:defRPr sz="1600"/>
            </a:lvl4pPr>
            <a:lvl5pPr marL="2286000" lvl="4" indent="-330200" algn="l" rtl="0">
              <a:spcBef>
                <a:spcPts val="320"/>
              </a:spcBef>
              <a:spcAft>
                <a:spcPts val="0"/>
              </a:spcAft>
              <a:buClr>
                <a:schemeClr val="dk1"/>
              </a:buClr>
              <a:buSzPts val="1600"/>
              <a:buFont typeface="Arial"/>
              <a:buChar char="»"/>
              <a:defRPr sz="1600"/>
            </a:lvl5pPr>
            <a:lvl6pPr marL="2743200" lvl="5" indent="-330200" algn="l" rtl="0">
              <a:spcBef>
                <a:spcPts val="320"/>
              </a:spcBef>
              <a:spcAft>
                <a:spcPts val="0"/>
              </a:spcAft>
              <a:buClr>
                <a:schemeClr val="dk1"/>
              </a:buClr>
              <a:buSzPts val="1600"/>
              <a:buFont typeface="Arial"/>
              <a:buChar char="»"/>
              <a:defRPr sz="1600"/>
            </a:lvl6pPr>
            <a:lvl7pPr marL="3200400" lvl="6" indent="-330200" algn="l" rtl="0">
              <a:spcBef>
                <a:spcPts val="320"/>
              </a:spcBef>
              <a:spcAft>
                <a:spcPts val="0"/>
              </a:spcAft>
              <a:buClr>
                <a:schemeClr val="dk1"/>
              </a:buClr>
              <a:buSzPts val="1600"/>
              <a:buFont typeface="Arial"/>
              <a:buChar char="»"/>
              <a:defRPr sz="1600"/>
            </a:lvl7pPr>
            <a:lvl8pPr marL="3657600" lvl="7" indent="-330200" algn="l" rtl="0">
              <a:spcBef>
                <a:spcPts val="320"/>
              </a:spcBef>
              <a:spcAft>
                <a:spcPts val="0"/>
              </a:spcAft>
              <a:buClr>
                <a:schemeClr val="dk1"/>
              </a:buClr>
              <a:buSzPts val="1600"/>
              <a:buFont typeface="Arial"/>
              <a:buChar char="»"/>
              <a:defRPr sz="1600"/>
            </a:lvl8pPr>
            <a:lvl9pPr marL="4114800" lvl="8" indent="-330200" algn="l" rtl="0">
              <a:spcBef>
                <a:spcPts val="320"/>
              </a:spcBef>
              <a:spcAft>
                <a:spcPts val="0"/>
              </a:spcAft>
              <a:buClr>
                <a:schemeClr val="dk1"/>
              </a:buClr>
              <a:buSzPts val="1600"/>
              <a:buFont typeface="Arial"/>
              <a:buChar char="»"/>
              <a:defRPr sz="1600"/>
            </a:lvl9pPr>
          </a:lstStyle>
          <a:p>
            <a:endParaRPr/>
          </a:p>
        </p:txBody>
      </p:sp>
      <p:sp>
        <p:nvSpPr>
          <p:cNvPr id="64" name="Google Shape;64;p10"/>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5" name="Google Shape;65;p10"/>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6" name="Google Shape;66;p10"/>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EDF39B"/>
            </a:gs>
            <a:gs pos="11000">
              <a:srgbClr val="9ABEC1"/>
            </a:gs>
            <a:gs pos="100000">
              <a:srgbClr val="B8E3E6"/>
            </a:gs>
          </a:gsLst>
          <a:lin ang="5400012"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ndex.php?title=Models_of_mortality&amp;action=edit&amp;redlink=1" TargetMode="External"/><Relationship Id="rId7" Type="http://schemas.openxmlformats.org/officeDocument/2006/relationships/hyperlink" Target="https://en.wikipedia.org/wiki/Millennium_Cohort_Stud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en.wikipedia.org/wiki/1970_British_Cohort_Study" TargetMode="External"/><Relationship Id="rId5" Type="http://schemas.openxmlformats.org/officeDocument/2006/relationships/hyperlink" Target="https://en.wikipedia.org/wiki/National_Child_Development_Study" TargetMode="External"/><Relationship Id="rId4" Type="http://schemas.openxmlformats.org/officeDocument/2006/relationships/hyperlink" Target="https://en.wikipedia.org/wiki/Fertility"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83"/>
        <p:cNvGrpSpPr/>
        <p:nvPr/>
      </p:nvGrpSpPr>
      <p:grpSpPr>
        <a:xfrm>
          <a:off x="0" y="0"/>
          <a:ext cx="0" cy="0"/>
          <a:chOff x="0" y="0"/>
          <a:chExt cx="0" cy="0"/>
        </a:xfrm>
      </p:grpSpPr>
      <p:sp>
        <p:nvSpPr>
          <p:cNvPr id="84" name="Google Shape;84;p13"/>
          <p:cNvSpPr/>
          <p:nvPr/>
        </p:nvSpPr>
        <p:spPr>
          <a:xfrm>
            <a:off x="1115616" y="1076543"/>
            <a:ext cx="6966500" cy="2241844"/>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EAEAF4"/>
              </a:buClr>
              <a:buSzPts val="7200"/>
              <a:buFont typeface="Comic Sans MS"/>
              <a:buNone/>
            </a:pPr>
            <a:r>
              <a:rPr lang="en-US" sz="7200" b="1" i="0" u="none" strike="noStrike" cap="none" dirty="0">
                <a:solidFill>
                  <a:schemeClr val="tx1"/>
                </a:solidFill>
                <a:effectLst>
                  <a:outerShdw blurRad="50800" dist="40000" dir="5400000" algn="tl" rotWithShape="0">
                    <a:srgbClr val="000000">
                      <a:shade val="5000"/>
                      <a:satMod val="120000"/>
                      <a:alpha val="33000"/>
                    </a:srgbClr>
                  </a:outerShdw>
                </a:effectLst>
                <a:latin typeface="Comic Sans MS"/>
                <a:ea typeface="Comic Sans MS"/>
                <a:cs typeface="Comic Sans MS"/>
                <a:sym typeface="Comic Sans MS"/>
              </a:rPr>
              <a:t>Demography 1</a:t>
            </a:r>
            <a:endParaRPr sz="7200" b="1" i="0" u="none" strike="noStrike" cap="none" dirty="0">
              <a:solidFill>
                <a:schemeClr val="tx1"/>
              </a:solidFill>
              <a:effectLst>
                <a:outerShdw blurRad="50800" dist="40000" dir="5400000" algn="tl" rotWithShape="0">
                  <a:srgbClr val="000000">
                    <a:shade val="5000"/>
                    <a:satMod val="120000"/>
                    <a:alpha val="33000"/>
                  </a:srgbClr>
                </a:outerShdw>
              </a:effectLst>
              <a:latin typeface="Arial"/>
              <a:ea typeface="Arial"/>
              <a:cs typeface="Arial"/>
              <a:sym typeface="Arial"/>
            </a:endParaRPr>
          </a:p>
        </p:txBody>
      </p:sp>
      <p:sp>
        <p:nvSpPr>
          <p:cNvPr id="85" name="Google Shape;85;p13"/>
          <p:cNvSpPr txBox="1"/>
          <p:nvPr/>
        </p:nvSpPr>
        <p:spPr>
          <a:xfrm>
            <a:off x="611187" y="3933825"/>
            <a:ext cx="8064600" cy="2449500"/>
          </a:xfrm>
          <a:prstGeom prst="rect">
            <a:avLst/>
          </a:prstGeom>
          <a:solidFill>
            <a:srgbClr val="FFFF66"/>
          </a:solidFill>
          <a:ln w="9525" cap="flat" cmpd="sng">
            <a:solidFill>
              <a:srgbClr val="000000"/>
            </a:solidFill>
            <a:prstDash val="solid"/>
            <a:miter lim="800000"/>
            <a:headEnd type="none" w="sm" len="sm"/>
            <a:tailEnd type="none" w="sm" len="sm"/>
          </a:ln>
        </p:spPr>
        <p:txBody>
          <a:bodyPr spcFirstLastPara="1" wrap="square" lIns="0" tIns="45700" rIns="0" bIns="45700" anchor="t" anchorCtr="0">
            <a:noAutofit/>
          </a:bodyPr>
          <a:lstStyle/>
          <a:p>
            <a:pPr marL="88900" marR="0" lvl="0" indent="0" algn="ctr" rtl="0">
              <a:lnSpc>
                <a:spcPct val="100000"/>
              </a:lnSpc>
              <a:spcBef>
                <a:spcPts val="0"/>
              </a:spcBef>
              <a:spcAft>
                <a:spcPts val="0"/>
              </a:spcAft>
              <a:buClr>
                <a:schemeClr val="dk1"/>
              </a:buClr>
              <a:buSzPts val="3600"/>
              <a:buFont typeface="Calibri"/>
              <a:buNone/>
            </a:pPr>
            <a:r>
              <a:rPr lang="en-US" sz="3600" b="1" i="0" u="none" strike="noStrike" cap="none" dirty="0">
                <a:solidFill>
                  <a:schemeClr val="dk1"/>
                </a:solidFill>
                <a:latin typeface="Calibri"/>
                <a:ea typeface="Calibri"/>
                <a:cs typeface="Calibri"/>
                <a:sym typeface="Calibri"/>
              </a:rPr>
              <a:t>Assist. Prof. Dr. Humam G. Zubeer</a:t>
            </a:r>
            <a:endParaRPr dirty="0"/>
          </a:p>
          <a:p>
            <a:pPr marL="88900" marR="0" lvl="0" indent="0" algn="ctr" rtl="0">
              <a:lnSpc>
                <a:spcPct val="100000"/>
              </a:lnSpc>
              <a:spcBef>
                <a:spcPts val="1000"/>
              </a:spcBef>
              <a:spcAft>
                <a:spcPts val="0"/>
              </a:spcAft>
              <a:buClr>
                <a:schemeClr val="dk1"/>
              </a:buClr>
              <a:buSzPts val="3200"/>
              <a:buFont typeface="Calibri"/>
              <a:buNone/>
            </a:pPr>
            <a:r>
              <a:rPr lang="en-US" sz="3200" b="1" i="0" u="none" strike="noStrike" cap="none" dirty="0">
                <a:solidFill>
                  <a:schemeClr val="dk1"/>
                </a:solidFill>
                <a:latin typeface="Calibri"/>
                <a:ea typeface="Calibri"/>
                <a:cs typeface="Calibri"/>
                <a:sym typeface="Calibri"/>
              </a:rPr>
              <a:t>Family &amp;Community Med. Depart.</a:t>
            </a:r>
            <a:endParaRPr dirty="0"/>
          </a:p>
          <a:p>
            <a:pPr marL="88900" marR="0" lvl="0" indent="0" algn="ctr" rtl="0">
              <a:lnSpc>
                <a:spcPct val="100000"/>
              </a:lnSpc>
              <a:spcBef>
                <a:spcPts val="1000"/>
              </a:spcBef>
              <a:spcAft>
                <a:spcPts val="0"/>
              </a:spcAft>
              <a:buClr>
                <a:schemeClr val="dk1"/>
              </a:buClr>
              <a:buSzPts val="3200"/>
              <a:buFont typeface="Calibri"/>
              <a:buNone/>
            </a:pPr>
            <a:r>
              <a:rPr lang="en-US" sz="3200" b="1" i="0" u="none" strike="noStrike" cap="none" dirty="0">
                <a:solidFill>
                  <a:schemeClr val="dk1"/>
                </a:solidFill>
                <a:latin typeface="Calibri"/>
                <a:ea typeface="Calibri"/>
                <a:cs typeface="Calibri"/>
                <a:sym typeface="Calibri"/>
              </a:rPr>
              <a:t>College of Medicine-University of Mosul September – 2023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137"/>
        <p:cNvGrpSpPr/>
        <p:nvPr/>
      </p:nvGrpSpPr>
      <p:grpSpPr>
        <a:xfrm>
          <a:off x="0" y="0"/>
          <a:ext cx="0" cy="0"/>
          <a:chOff x="0" y="0"/>
          <a:chExt cx="0" cy="0"/>
        </a:xfrm>
      </p:grpSpPr>
      <p:sp>
        <p:nvSpPr>
          <p:cNvPr id="138" name="Google Shape;138;p2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Comic Sans MS"/>
              <a:buNone/>
            </a:pPr>
            <a:r>
              <a:rPr lang="en-US" sz="4400" b="1" i="0" u="none">
                <a:solidFill>
                  <a:schemeClr val="dk2"/>
                </a:solidFill>
                <a:latin typeface="Comic Sans MS"/>
                <a:ea typeface="Comic Sans MS"/>
                <a:cs typeface="Comic Sans MS"/>
                <a:sym typeface="Comic Sans MS"/>
              </a:rPr>
              <a:t>Tools in demography</a:t>
            </a:r>
            <a:endParaRPr/>
          </a:p>
        </p:txBody>
      </p:sp>
      <p:sp>
        <p:nvSpPr>
          <p:cNvPr id="139" name="Google Shape;139;p23"/>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  </a:t>
            </a:r>
            <a:r>
              <a:rPr lang="en-US" sz="3200" b="1" i="0" u="none">
                <a:solidFill>
                  <a:schemeClr val="dk1"/>
                </a:solidFill>
                <a:latin typeface="Comic Sans MS"/>
                <a:ea typeface="Comic Sans MS"/>
                <a:cs typeface="Comic Sans MS"/>
                <a:sym typeface="Comic Sans MS"/>
              </a:rPr>
              <a:t>Count</a:t>
            </a:r>
            <a:endParaRPr/>
          </a:p>
          <a:p>
            <a:pPr marL="342900" lvl="0" indent="-342900" algn="l" rtl="0">
              <a:lnSpc>
                <a:spcPct val="100000"/>
              </a:lnSpc>
              <a:spcBef>
                <a:spcPts val="640"/>
              </a:spcBef>
              <a:spcAft>
                <a:spcPts val="0"/>
              </a:spcAft>
              <a:buClr>
                <a:schemeClr val="dk1"/>
              </a:buClr>
              <a:buSzPts val="3200"/>
              <a:buFont typeface="Comic Sans MS"/>
              <a:buNone/>
            </a:pPr>
            <a:r>
              <a:rPr lang="en-US" sz="3200" b="0" i="0" u="none">
                <a:solidFill>
                  <a:schemeClr val="dk1"/>
                </a:solidFill>
                <a:latin typeface="Comic Sans MS"/>
                <a:ea typeface="Comic Sans MS"/>
                <a:cs typeface="Comic Sans MS"/>
                <a:sym typeface="Comic Sans MS"/>
              </a:rPr>
              <a:t>  The absolute number of a population or any demographic event occurring in a specified area in a specified time period. For example 1 200 500 live birth occurred in Iraq in 2017. </a:t>
            </a:r>
            <a:endParaRPr/>
          </a:p>
          <a:p>
            <a:pPr marL="342900" lvl="0" indent="-342900" algn="l" rtl="0">
              <a:lnSpc>
                <a:spcPct val="100000"/>
              </a:lnSpc>
              <a:spcBef>
                <a:spcPts val="640"/>
              </a:spcBef>
              <a:spcAft>
                <a:spcPts val="0"/>
              </a:spcAft>
              <a:buClr>
                <a:schemeClr val="dk1"/>
              </a:buClr>
              <a:buSzPts val="3200"/>
              <a:buFont typeface="Comic Sans MS"/>
              <a:buNone/>
            </a:pPr>
            <a:r>
              <a:rPr lang="en-US" sz="3200" b="0" i="0" u="none">
                <a:solidFill>
                  <a:schemeClr val="dk1"/>
                </a:solidFill>
                <a:latin typeface="Comic Sans MS"/>
                <a:ea typeface="Comic Sans MS"/>
                <a:cs typeface="Comic Sans MS"/>
                <a:sym typeface="Comic Sans MS"/>
              </a:rPr>
              <a:t>   It is the base of all statistical analyses in demography.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143"/>
        <p:cNvGrpSpPr/>
        <p:nvPr/>
      </p:nvGrpSpPr>
      <p:grpSpPr>
        <a:xfrm>
          <a:off x="0" y="0"/>
          <a:ext cx="0" cy="0"/>
          <a:chOff x="0" y="0"/>
          <a:chExt cx="0" cy="0"/>
        </a:xfrm>
      </p:grpSpPr>
      <p:sp>
        <p:nvSpPr>
          <p:cNvPr id="144" name="Google Shape;144;p24"/>
          <p:cNvSpPr txBox="1">
            <a:spLocks noGrp="1"/>
          </p:cNvSpPr>
          <p:nvPr>
            <p:ph type="title"/>
          </p:nvPr>
        </p:nvSpPr>
        <p:spPr>
          <a:xfrm>
            <a:off x="250825" y="692150"/>
            <a:ext cx="2232000" cy="1066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Comic Sans MS"/>
              <a:buNone/>
            </a:pPr>
            <a:r>
              <a:rPr lang="en-US" sz="4400" b="1" i="0" u="none">
                <a:solidFill>
                  <a:schemeClr val="dk2"/>
                </a:solidFill>
                <a:latin typeface="Comic Sans MS"/>
                <a:ea typeface="Comic Sans MS"/>
                <a:cs typeface="Comic Sans MS"/>
                <a:sym typeface="Comic Sans MS"/>
              </a:rPr>
              <a:t>Rate</a:t>
            </a:r>
            <a:endParaRPr/>
          </a:p>
        </p:txBody>
      </p:sp>
      <p:sp>
        <p:nvSpPr>
          <p:cNvPr id="145" name="Google Shape;145;p24"/>
          <p:cNvSpPr txBox="1">
            <a:spLocks noGrp="1"/>
          </p:cNvSpPr>
          <p:nvPr>
            <p:ph type="body" idx="1"/>
          </p:nvPr>
        </p:nvSpPr>
        <p:spPr>
          <a:xfrm>
            <a:off x="2484437" y="188912"/>
            <a:ext cx="5904000" cy="2549400"/>
          </a:xfrm>
          <a:prstGeom prst="rect">
            <a:avLst/>
          </a:prstGeom>
          <a:noFill/>
          <a:ln w="76200" cap="flat" cmpd="sng">
            <a:solidFill>
              <a:srgbClr val="0081D0"/>
            </a:solidFill>
            <a:prstDash val="solid"/>
            <a:miter lim="524288"/>
            <a:headEnd type="none" w="sm" len="sm"/>
            <a:tailEnd type="none" w="sm" len="sm"/>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dk1"/>
              </a:buClr>
              <a:buSzPts val="2800"/>
              <a:buFont typeface="Comic Sans MS"/>
              <a:buNone/>
            </a:pPr>
            <a:r>
              <a:rPr lang="en-US" sz="2800" b="0" i="0" u="none">
                <a:solidFill>
                  <a:schemeClr val="dk1"/>
                </a:solidFill>
                <a:latin typeface="Comic Sans MS"/>
                <a:ea typeface="Comic Sans MS"/>
                <a:cs typeface="Comic Sans MS"/>
                <a:sym typeface="Comic Sans MS"/>
              </a:rPr>
              <a:t>The frequency  of demographic events in a population during a specified time period (usually a year) divided by the population</a:t>
            </a:r>
            <a:endParaRPr/>
          </a:p>
          <a:p>
            <a:pPr marL="342900" lvl="0" indent="-342900" algn="l" rtl="0">
              <a:lnSpc>
                <a:spcPct val="80000"/>
              </a:lnSpc>
              <a:spcBef>
                <a:spcPts val="560"/>
              </a:spcBef>
              <a:spcAft>
                <a:spcPts val="0"/>
              </a:spcAft>
              <a:buClr>
                <a:schemeClr val="dk1"/>
              </a:buClr>
              <a:buSzPts val="2800"/>
              <a:buFont typeface="Comic Sans MS"/>
              <a:buNone/>
            </a:pPr>
            <a:r>
              <a:rPr lang="en-US" sz="2800" b="0" i="0" u="none">
                <a:solidFill>
                  <a:schemeClr val="dk1"/>
                </a:solidFill>
                <a:latin typeface="Comic Sans MS"/>
                <a:ea typeface="Comic Sans MS"/>
                <a:cs typeface="Comic Sans MS"/>
                <a:sym typeface="Comic Sans MS"/>
              </a:rPr>
              <a:t> “ </a:t>
            </a:r>
            <a:r>
              <a:rPr lang="en-US" sz="2800" b="0" i="0" u="none">
                <a:solidFill>
                  <a:srgbClr val="FF5050"/>
                </a:solidFill>
                <a:latin typeface="Comic Sans MS"/>
                <a:ea typeface="Comic Sans MS"/>
                <a:cs typeface="Comic Sans MS"/>
                <a:sym typeface="Comic Sans MS"/>
              </a:rPr>
              <a:t>at risk</a:t>
            </a:r>
            <a:r>
              <a:rPr lang="en-US" sz="2800" b="0" i="0" u="none">
                <a:solidFill>
                  <a:schemeClr val="dk1"/>
                </a:solidFill>
                <a:latin typeface="Comic Sans MS"/>
                <a:ea typeface="Comic Sans MS"/>
                <a:cs typeface="Comic Sans MS"/>
                <a:sym typeface="Comic Sans MS"/>
              </a:rPr>
              <a:t> “ of event occurring during that time period </a:t>
            </a:r>
            <a:endParaRPr/>
          </a:p>
        </p:txBody>
      </p:sp>
      <p:sp>
        <p:nvSpPr>
          <p:cNvPr id="146" name="Google Shape;146;p24"/>
          <p:cNvSpPr txBox="1"/>
          <p:nvPr/>
        </p:nvSpPr>
        <p:spPr>
          <a:xfrm>
            <a:off x="4716462" y="3284537"/>
            <a:ext cx="3600600" cy="1569900"/>
          </a:xfrm>
          <a:prstGeom prst="rect">
            <a:avLst/>
          </a:prstGeom>
          <a:solidFill>
            <a:srgbClr val="FFFFCC"/>
          </a:solid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FF5050"/>
              </a:buClr>
              <a:buSzPts val="3200"/>
              <a:buFont typeface="Comic Sans MS"/>
              <a:buNone/>
            </a:pPr>
            <a:r>
              <a:rPr lang="en-US" sz="3200" b="1" i="0" u="none">
                <a:solidFill>
                  <a:srgbClr val="FF5050"/>
                </a:solidFill>
                <a:latin typeface="Comic Sans MS"/>
                <a:ea typeface="Comic Sans MS"/>
                <a:cs typeface="Comic Sans MS"/>
                <a:sym typeface="Comic Sans MS"/>
              </a:rPr>
              <a:t>Most rates are expressed per  1000 population</a:t>
            </a:r>
            <a:r>
              <a:rPr lang="en-US" sz="3200" b="1" i="0" u="none">
                <a:solidFill>
                  <a:schemeClr val="dk1"/>
                </a:solidFill>
                <a:latin typeface="Comic Sans MS"/>
                <a:ea typeface="Comic Sans MS"/>
                <a:cs typeface="Comic Sans MS"/>
                <a:sym typeface="Comic Sans MS"/>
              </a:rPr>
              <a:t>.</a:t>
            </a:r>
            <a:endParaRPr/>
          </a:p>
        </p:txBody>
      </p:sp>
      <p:sp>
        <p:nvSpPr>
          <p:cNvPr id="147" name="Google Shape;147;p24"/>
          <p:cNvSpPr txBox="1"/>
          <p:nvPr/>
        </p:nvSpPr>
        <p:spPr>
          <a:xfrm>
            <a:off x="323850" y="3357562"/>
            <a:ext cx="3743400" cy="13842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2800"/>
              <a:buFont typeface="Comic Sans MS"/>
              <a:buNone/>
            </a:pPr>
            <a:r>
              <a:rPr lang="en-US" sz="2800" b="1" i="0" u="none">
                <a:solidFill>
                  <a:schemeClr val="dk1"/>
                </a:solidFill>
                <a:latin typeface="Comic Sans MS"/>
                <a:ea typeface="Comic Sans MS"/>
                <a:cs typeface="Comic Sans MS"/>
                <a:sym typeface="Comic Sans MS"/>
              </a:rPr>
              <a:t>Crude rates are rates computed for entire population.</a:t>
            </a:r>
            <a:endParaRPr/>
          </a:p>
        </p:txBody>
      </p:sp>
      <p:sp>
        <p:nvSpPr>
          <p:cNvPr id="148" name="Google Shape;148;p24"/>
          <p:cNvSpPr/>
          <p:nvPr/>
        </p:nvSpPr>
        <p:spPr>
          <a:xfrm>
            <a:off x="1763712" y="5013325"/>
            <a:ext cx="5111748" cy="1655748"/>
          </a:xfrm>
          <a:prstGeom prst="irregularSeal2">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Comic Sans MS"/>
              <a:buNone/>
            </a:pPr>
            <a:r>
              <a:rPr lang="en-US" sz="3200" b="1" i="0" u="none">
                <a:solidFill>
                  <a:schemeClr val="dk1"/>
                </a:solidFill>
                <a:latin typeface="Comic Sans MS"/>
                <a:ea typeface="Comic Sans MS"/>
                <a:cs typeface="Comic Sans MS"/>
                <a:sym typeface="Comic Sans MS"/>
              </a:rPr>
              <a:t>Ratio and proportion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7"/>
                                        </p:tgtEl>
                                        <p:attrNameLst>
                                          <p:attrName>style.visibility</p:attrName>
                                        </p:attrNameLst>
                                      </p:cBhvr>
                                      <p:to>
                                        <p:strVal val="visible"/>
                                      </p:to>
                                    </p:set>
                                    <p:anim calcmode="lin" valueType="num">
                                      <p:cBhvr additive="base">
                                        <p:cTn id="7" dur="500"/>
                                        <p:tgtEl>
                                          <p:spTgt spid="147"/>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46"/>
                                        </p:tgtEl>
                                        <p:attrNameLst>
                                          <p:attrName>style.visibility</p:attrName>
                                        </p:attrNameLst>
                                      </p:cBhvr>
                                      <p:to>
                                        <p:strVal val="visible"/>
                                      </p:to>
                                    </p:set>
                                    <p:anim calcmode="lin" valueType="num">
                                      <p:cBhvr additive="base">
                                        <p:cTn id="12" dur="500"/>
                                        <p:tgtEl>
                                          <p:spTgt spid="146"/>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48"/>
                                        </p:tgtEl>
                                        <p:attrNameLst>
                                          <p:attrName>style.visibility</p:attrName>
                                        </p:attrNameLst>
                                      </p:cBhvr>
                                      <p:to>
                                        <p:strVal val="visible"/>
                                      </p:to>
                                    </p:set>
                                    <p:anim calcmode="lin" valueType="num">
                                      <p:cBhvr additive="base">
                                        <p:cTn id="17" dur="500"/>
                                        <p:tgtEl>
                                          <p:spTgt spid="1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152"/>
        <p:cNvGrpSpPr/>
        <p:nvPr/>
      </p:nvGrpSpPr>
      <p:grpSpPr>
        <a:xfrm>
          <a:off x="0" y="0"/>
          <a:ext cx="0" cy="0"/>
          <a:chOff x="0" y="0"/>
          <a:chExt cx="0" cy="0"/>
        </a:xfrm>
      </p:grpSpPr>
      <p:sp>
        <p:nvSpPr>
          <p:cNvPr id="153" name="Google Shape;153;p2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Comic Sans MS"/>
              <a:buNone/>
            </a:pPr>
            <a:r>
              <a:rPr lang="en-US" sz="3200" b="1" i="0" u="none">
                <a:solidFill>
                  <a:schemeClr val="dk1"/>
                </a:solidFill>
                <a:latin typeface="Comic Sans MS"/>
                <a:ea typeface="Comic Sans MS"/>
                <a:cs typeface="Comic Sans MS"/>
                <a:sym typeface="Comic Sans MS"/>
              </a:rPr>
              <a:t>Constant</a:t>
            </a:r>
            <a:endParaRPr/>
          </a:p>
          <a:p>
            <a:pPr marL="342900" lvl="0" indent="-342900" algn="l" rtl="0">
              <a:lnSpc>
                <a:spcPct val="100000"/>
              </a:lnSpc>
              <a:spcBef>
                <a:spcPts val="640"/>
              </a:spcBef>
              <a:spcAft>
                <a:spcPts val="0"/>
              </a:spcAft>
              <a:buClr>
                <a:schemeClr val="dk1"/>
              </a:buClr>
              <a:buSzPts val="3200"/>
              <a:buFont typeface="Comic Sans MS"/>
              <a:buNone/>
            </a:pPr>
            <a:r>
              <a:rPr lang="en-US" sz="3200" b="0" i="0" u="none">
                <a:solidFill>
                  <a:schemeClr val="dk1"/>
                </a:solidFill>
                <a:latin typeface="Comic Sans MS"/>
                <a:ea typeface="Comic Sans MS"/>
                <a:cs typeface="Comic Sans MS"/>
                <a:sym typeface="Comic Sans MS"/>
              </a:rPr>
              <a:t>   An unchanging arbitrary number for example, 100, 1000, 100 000 by which rates, ratios, or proportion can be multiplied to express the measures in a more understandable fashion.</a:t>
            </a:r>
            <a:endParaRPr/>
          </a:p>
          <a:p>
            <a:pPr marL="342900" lvl="0" indent="-342900" algn="l" rtl="0">
              <a:lnSpc>
                <a:spcPct val="100000"/>
              </a:lnSpc>
              <a:spcBef>
                <a:spcPts val="640"/>
              </a:spcBef>
              <a:spcAft>
                <a:spcPts val="0"/>
              </a:spcAft>
              <a:buClr>
                <a:schemeClr val="dk1"/>
              </a:buClr>
              <a:buSzPts val="3200"/>
              <a:buFont typeface="Comic Sans MS"/>
              <a:buNone/>
            </a:pPr>
            <a:r>
              <a:rPr lang="en-US" sz="3200" b="0" i="0" u="none">
                <a:solidFill>
                  <a:schemeClr val="dk1"/>
                </a:solidFill>
                <a:latin typeface="Comic Sans MS"/>
                <a:ea typeface="Comic Sans MS"/>
                <a:cs typeface="Comic Sans MS"/>
                <a:sym typeface="Comic Sans MS"/>
              </a:rPr>
              <a:t>   </a:t>
            </a:r>
            <a:r>
              <a:rPr lang="en-US" sz="3200" b="0" i="0" u="none">
                <a:solidFill>
                  <a:srgbClr val="FF66CC"/>
                </a:solidFill>
                <a:latin typeface="Comic Sans MS"/>
                <a:ea typeface="Comic Sans MS"/>
                <a:cs typeface="Comic Sans MS"/>
                <a:sym typeface="Comic Sans MS"/>
              </a:rPr>
              <a:t>K means constant</a:t>
            </a:r>
            <a:r>
              <a:rPr lang="en-US" sz="3200" b="0" i="0" u="none">
                <a:solidFill>
                  <a:schemeClr val="dk1"/>
                </a:solidFill>
                <a:latin typeface="Comic Sans MS"/>
                <a:ea typeface="Comic Sans MS"/>
                <a:cs typeface="Comic Sans MS"/>
                <a:sym typeface="Comic Sans MS"/>
              </a:rPr>
              <a: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157"/>
        <p:cNvGrpSpPr/>
        <p:nvPr/>
      </p:nvGrpSpPr>
      <p:grpSpPr>
        <a:xfrm>
          <a:off x="0" y="0"/>
          <a:ext cx="0" cy="0"/>
          <a:chOff x="0" y="0"/>
          <a:chExt cx="0" cy="0"/>
        </a:xfrm>
      </p:grpSpPr>
      <p:sp>
        <p:nvSpPr>
          <p:cNvPr id="158" name="Google Shape;158;p26"/>
          <p:cNvSpPr txBox="1">
            <a:spLocks noGrp="1"/>
          </p:cNvSpPr>
          <p:nvPr>
            <p:ph type="title"/>
          </p:nvPr>
        </p:nvSpPr>
        <p:spPr>
          <a:xfrm>
            <a:off x="179387" y="333375"/>
            <a:ext cx="4608600" cy="850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600"/>
              <a:buFont typeface="Comic Sans MS"/>
              <a:buNone/>
            </a:pPr>
            <a:r>
              <a:rPr lang="en-US" sz="3600" b="1" i="0" u="none">
                <a:solidFill>
                  <a:schemeClr val="dk2"/>
                </a:solidFill>
                <a:latin typeface="Comic Sans MS"/>
                <a:ea typeface="Comic Sans MS"/>
                <a:cs typeface="Comic Sans MS"/>
                <a:sym typeface="Comic Sans MS"/>
              </a:rPr>
              <a:t>Cohort measure</a:t>
            </a:r>
            <a:endParaRPr/>
          </a:p>
        </p:txBody>
      </p:sp>
      <p:sp>
        <p:nvSpPr>
          <p:cNvPr id="159" name="Google Shape;159;p26"/>
          <p:cNvSpPr txBox="1">
            <a:spLocks noGrp="1"/>
          </p:cNvSpPr>
          <p:nvPr>
            <p:ph type="body" idx="1"/>
          </p:nvPr>
        </p:nvSpPr>
        <p:spPr>
          <a:xfrm>
            <a:off x="611187" y="1844675"/>
            <a:ext cx="8229600" cy="40323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Comic Sans MS"/>
              <a:buNone/>
            </a:pPr>
            <a:r>
              <a:rPr lang="en-US" sz="3200" b="0" i="0" u="none">
                <a:solidFill>
                  <a:schemeClr val="dk1"/>
                </a:solidFill>
                <a:latin typeface="Comic Sans MS"/>
                <a:ea typeface="Comic Sans MS"/>
                <a:cs typeface="Comic Sans MS"/>
                <a:sym typeface="Comic Sans MS"/>
              </a:rPr>
              <a:t>A statistics that measures events occurring to  a cohort (a group of people sharing a common demographic experience) who are observed through time . e.g. birth cohort i.e. people born in the same year or period . Marriage cohorts, school class cohorts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Shape 163"/>
        <p:cNvGrpSpPr/>
        <p:nvPr/>
      </p:nvGrpSpPr>
      <p:grpSpPr>
        <a:xfrm>
          <a:off x="0" y="0"/>
          <a:ext cx="0" cy="0"/>
          <a:chOff x="0" y="0"/>
          <a:chExt cx="0" cy="0"/>
        </a:xfrm>
      </p:grpSpPr>
      <p:sp>
        <p:nvSpPr>
          <p:cNvPr id="164" name="Google Shape;164;p27"/>
          <p:cNvSpPr txBox="1">
            <a:spLocks noGrp="1"/>
          </p:cNvSpPr>
          <p:nvPr>
            <p:ph type="title"/>
          </p:nvPr>
        </p:nvSpPr>
        <p:spPr>
          <a:xfrm>
            <a:off x="468312" y="260350"/>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Comic Sans MS"/>
              <a:buNone/>
            </a:pPr>
            <a:r>
              <a:rPr lang="en-US" sz="4400" b="1" i="0" u="none">
                <a:solidFill>
                  <a:schemeClr val="dk2"/>
                </a:solidFill>
                <a:latin typeface="Comic Sans MS"/>
                <a:ea typeface="Comic Sans MS"/>
                <a:cs typeface="Comic Sans MS"/>
                <a:sym typeface="Comic Sans MS"/>
              </a:rPr>
              <a:t>Census</a:t>
            </a:r>
            <a:endParaRPr/>
          </a:p>
        </p:txBody>
      </p:sp>
      <p:sp>
        <p:nvSpPr>
          <p:cNvPr id="165" name="Google Shape;165;p27"/>
          <p:cNvSpPr txBox="1">
            <a:spLocks noGrp="1"/>
          </p:cNvSpPr>
          <p:nvPr>
            <p:ph type="body" idx="1"/>
          </p:nvPr>
        </p:nvSpPr>
        <p:spPr>
          <a:xfrm>
            <a:off x="457200" y="1600200"/>
            <a:ext cx="8229600" cy="4526100"/>
          </a:xfrm>
          <a:prstGeom prst="rect">
            <a:avLst/>
          </a:prstGeom>
          <a:solidFill>
            <a:srgbClr val="CDEDFF"/>
          </a:solid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800"/>
              <a:buFont typeface="Comic Sans MS"/>
              <a:buNone/>
            </a:pPr>
            <a:r>
              <a:rPr lang="en-US" sz="2800" b="1" i="0" u="none">
                <a:solidFill>
                  <a:schemeClr val="dk1"/>
                </a:solidFill>
                <a:latin typeface="Comic Sans MS"/>
                <a:ea typeface="Comic Sans MS"/>
                <a:cs typeface="Comic Sans MS"/>
                <a:sym typeface="Comic Sans MS"/>
              </a:rPr>
              <a:t>Census is process for enumeration of individuals  all over country at a certain time in addition to collection of demographic and socio-demographic data about that population.</a:t>
            </a:r>
            <a:endParaRPr/>
          </a:p>
          <a:p>
            <a:pPr marL="342900" lvl="0" indent="-342900" algn="l" rtl="0">
              <a:lnSpc>
                <a:spcPct val="90000"/>
              </a:lnSpc>
              <a:spcBef>
                <a:spcPts val="560"/>
              </a:spcBef>
              <a:spcAft>
                <a:spcPts val="0"/>
              </a:spcAft>
              <a:buClr>
                <a:schemeClr val="dk1"/>
              </a:buClr>
              <a:buSzPts val="2800"/>
              <a:buFont typeface="Comic Sans MS"/>
              <a:buNone/>
            </a:pPr>
            <a:r>
              <a:rPr lang="en-US" sz="2800" b="1" i="0" u="none">
                <a:solidFill>
                  <a:schemeClr val="dk1"/>
                </a:solidFill>
                <a:latin typeface="Comic Sans MS"/>
                <a:ea typeface="Comic Sans MS"/>
                <a:cs typeface="Comic Sans MS"/>
                <a:sym typeface="Comic Sans MS"/>
              </a:rPr>
              <a:t>Special census sheet have to be filled in with these data by family members or by trained personal.</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169"/>
        <p:cNvGrpSpPr/>
        <p:nvPr/>
      </p:nvGrpSpPr>
      <p:grpSpPr>
        <a:xfrm>
          <a:off x="0" y="0"/>
          <a:ext cx="0" cy="0"/>
          <a:chOff x="0" y="0"/>
          <a:chExt cx="0" cy="0"/>
        </a:xfrm>
      </p:grpSpPr>
      <p:sp>
        <p:nvSpPr>
          <p:cNvPr id="170" name="Google Shape;170;p2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Comic Sans MS"/>
              <a:buNone/>
            </a:pPr>
            <a:r>
              <a:rPr lang="en-US" sz="4400" b="0" i="0" u="none">
                <a:solidFill>
                  <a:schemeClr val="dk2"/>
                </a:solidFill>
                <a:latin typeface="Comic Sans MS"/>
                <a:ea typeface="Comic Sans MS"/>
                <a:cs typeface="Comic Sans MS"/>
                <a:sym typeface="Comic Sans MS"/>
              </a:rPr>
              <a:t>Uses of population census</a:t>
            </a:r>
            <a:endParaRPr/>
          </a:p>
        </p:txBody>
      </p:sp>
      <p:sp>
        <p:nvSpPr>
          <p:cNvPr id="171" name="Google Shape;171;p28"/>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609600" lvl="0" indent="-609600" algn="l" rtl="0">
              <a:lnSpc>
                <a:spcPct val="90000"/>
              </a:lnSpc>
              <a:spcBef>
                <a:spcPts val="0"/>
              </a:spcBef>
              <a:spcAft>
                <a:spcPts val="0"/>
              </a:spcAft>
              <a:buClr>
                <a:schemeClr val="dk1"/>
              </a:buClr>
              <a:buSzPts val="3200"/>
              <a:buFont typeface="Comic Sans MS"/>
              <a:buAutoNum type="arabicPeriod"/>
            </a:pPr>
            <a:r>
              <a:rPr lang="en-US" sz="3200" b="1" i="0" u="none">
                <a:solidFill>
                  <a:schemeClr val="dk1"/>
                </a:solidFill>
                <a:latin typeface="Comic Sans MS"/>
                <a:ea typeface="Comic Sans MS"/>
                <a:cs typeface="Comic Sans MS"/>
                <a:sym typeface="Comic Sans MS"/>
              </a:rPr>
              <a:t>Gives population profile of the population characteristics .</a:t>
            </a:r>
            <a:endParaRPr/>
          </a:p>
          <a:p>
            <a:pPr marL="609600" lvl="0" indent="-609600" algn="l" rtl="0">
              <a:lnSpc>
                <a:spcPct val="90000"/>
              </a:lnSpc>
              <a:spcBef>
                <a:spcPts val="640"/>
              </a:spcBef>
              <a:spcAft>
                <a:spcPts val="0"/>
              </a:spcAft>
              <a:buClr>
                <a:schemeClr val="dk1"/>
              </a:buClr>
              <a:buSzPts val="3200"/>
              <a:buFont typeface="Comic Sans MS"/>
              <a:buAutoNum type="arabicPeriod"/>
            </a:pPr>
            <a:r>
              <a:rPr lang="en-US" sz="3200" b="1" i="0" u="none">
                <a:solidFill>
                  <a:schemeClr val="dk1"/>
                </a:solidFill>
                <a:latin typeface="Comic Sans MS"/>
                <a:ea typeface="Comic Sans MS"/>
                <a:cs typeface="Comic Sans MS"/>
                <a:sym typeface="Comic Sans MS"/>
              </a:rPr>
              <a:t>Provides the needs data for calculation of statistical indicators required for:</a:t>
            </a:r>
            <a:endParaRPr/>
          </a:p>
          <a:p>
            <a:pPr marL="609600" lvl="0" indent="-609600" algn="l" rtl="0">
              <a:lnSpc>
                <a:spcPct val="90000"/>
              </a:lnSpc>
              <a:spcBef>
                <a:spcPts val="640"/>
              </a:spcBef>
              <a:spcAft>
                <a:spcPts val="0"/>
              </a:spcAft>
              <a:buClr>
                <a:srgbClr val="FF3399"/>
              </a:buClr>
              <a:buSzPts val="3200"/>
              <a:buFont typeface="Noto Sans Symbols"/>
              <a:buChar char="🗹"/>
            </a:pPr>
            <a:r>
              <a:rPr lang="en-US" sz="3200" b="1" i="0" u="none">
                <a:solidFill>
                  <a:schemeClr val="accent2"/>
                </a:solidFill>
                <a:latin typeface="Comic Sans MS"/>
                <a:ea typeface="Comic Sans MS"/>
                <a:cs typeface="Comic Sans MS"/>
                <a:sym typeface="Comic Sans MS"/>
              </a:rPr>
              <a:t>Measuring health, national demographic, socio-economic aspect</a:t>
            </a:r>
            <a:endParaRPr/>
          </a:p>
          <a:p>
            <a:pPr marL="609600" lvl="0" indent="-609600" algn="l" rtl="0">
              <a:lnSpc>
                <a:spcPct val="90000"/>
              </a:lnSpc>
              <a:spcBef>
                <a:spcPts val="640"/>
              </a:spcBef>
              <a:spcAft>
                <a:spcPts val="0"/>
              </a:spcAft>
              <a:buClr>
                <a:srgbClr val="FF3399"/>
              </a:buClr>
              <a:buSzPts val="3200"/>
              <a:buFont typeface="Noto Sans Symbols"/>
              <a:buChar char="🗹"/>
            </a:pPr>
            <a:r>
              <a:rPr lang="en-US" sz="3200" b="1" i="0" u="none">
                <a:solidFill>
                  <a:schemeClr val="accent2"/>
                </a:solidFill>
                <a:latin typeface="Comic Sans MS"/>
                <a:ea typeface="Comic Sans MS"/>
                <a:cs typeface="Comic Sans MS"/>
                <a:sym typeface="Comic Sans MS"/>
              </a:rPr>
              <a:t>Planning and evaluation of different national and community programs</a:t>
            </a:r>
            <a:r>
              <a:rPr lang="en-US" sz="3200" b="0" i="0" u="none">
                <a:solidFill>
                  <a:schemeClr val="dk1"/>
                </a:solidFill>
                <a:latin typeface="Arial"/>
                <a:ea typeface="Arial"/>
                <a:cs typeface="Arial"/>
                <a:sym typeface="Arial"/>
              </a:rPr>
              <a:t>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Shape 175"/>
        <p:cNvGrpSpPr/>
        <p:nvPr/>
      </p:nvGrpSpPr>
      <p:grpSpPr>
        <a:xfrm>
          <a:off x="0" y="0"/>
          <a:ext cx="0" cy="0"/>
          <a:chOff x="0" y="0"/>
          <a:chExt cx="0" cy="0"/>
        </a:xfrm>
      </p:grpSpPr>
      <p:sp>
        <p:nvSpPr>
          <p:cNvPr id="176" name="Google Shape;176;p2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Comic Sans MS"/>
              <a:buNone/>
            </a:pPr>
            <a:r>
              <a:rPr lang="en-US" sz="4400" b="0" i="0" u="none">
                <a:solidFill>
                  <a:schemeClr val="dk2"/>
                </a:solidFill>
                <a:latin typeface="Comic Sans MS"/>
                <a:ea typeface="Comic Sans MS"/>
                <a:cs typeface="Comic Sans MS"/>
                <a:sym typeface="Comic Sans MS"/>
              </a:rPr>
              <a:t>Uses of population census</a:t>
            </a:r>
            <a:endParaRPr/>
          </a:p>
        </p:txBody>
      </p:sp>
      <p:sp>
        <p:nvSpPr>
          <p:cNvPr id="177" name="Google Shape;177;p29"/>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3200"/>
              <a:buFont typeface="Comic Sans MS"/>
              <a:buAutoNum type="arabicPeriod" startAt="3"/>
            </a:pPr>
            <a:r>
              <a:rPr lang="en-US" sz="3200" b="1" i="0" u="none">
                <a:solidFill>
                  <a:schemeClr val="dk1"/>
                </a:solidFill>
                <a:latin typeface="Comic Sans MS"/>
                <a:ea typeface="Comic Sans MS"/>
                <a:cs typeface="Comic Sans MS"/>
                <a:sym typeface="Comic Sans MS"/>
              </a:rPr>
              <a:t>Helps determining the denominators of various indicators. </a:t>
            </a:r>
            <a:endParaRPr/>
          </a:p>
          <a:p>
            <a:pPr marL="609600" lvl="0" indent="-609600" algn="l" rtl="0">
              <a:lnSpc>
                <a:spcPct val="100000"/>
              </a:lnSpc>
              <a:spcBef>
                <a:spcPts val="640"/>
              </a:spcBef>
              <a:spcAft>
                <a:spcPts val="0"/>
              </a:spcAft>
              <a:buClr>
                <a:schemeClr val="dk1"/>
              </a:buClr>
              <a:buSzPts val="3200"/>
              <a:buFont typeface="Comic Sans MS"/>
              <a:buAutoNum type="arabicPeriod" startAt="3"/>
            </a:pPr>
            <a:r>
              <a:rPr lang="en-US" sz="3200" b="1" i="0" u="none">
                <a:solidFill>
                  <a:schemeClr val="dk1"/>
                </a:solidFill>
                <a:latin typeface="Comic Sans MS"/>
                <a:ea typeface="Comic Sans MS"/>
                <a:cs typeface="Comic Sans MS"/>
                <a:sym typeface="Comic Sans MS"/>
              </a:rPr>
              <a:t>For political and administrative purpose.</a:t>
            </a:r>
            <a:endParaRPr/>
          </a:p>
          <a:p>
            <a:pPr marL="342900" lvl="0" indent="-139700" algn="l" rtl="0">
              <a:spcBef>
                <a:spcPts val="640"/>
              </a:spcBef>
              <a:spcAft>
                <a:spcPts val="0"/>
              </a:spcAft>
              <a:buClr>
                <a:schemeClr val="dk1"/>
              </a:buClr>
              <a:buSzPts val="3200"/>
              <a:buFont typeface="Arial"/>
              <a:buNone/>
            </a:pPr>
            <a:endParaRPr sz="3200" b="1" i="0" u="none">
              <a:solidFill>
                <a:schemeClr val="dk1"/>
              </a:solidFill>
              <a:latin typeface="Comic Sans MS"/>
              <a:ea typeface="Comic Sans MS"/>
              <a:cs typeface="Comic Sans MS"/>
              <a:sym typeface="Comic Sans M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Shape 181"/>
        <p:cNvGrpSpPr/>
        <p:nvPr/>
      </p:nvGrpSpPr>
      <p:grpSpPr>
        <a:xfrm>
          <a:off x="0" y="0"/>
          <a:ext cx="0" cy="0"/>
          <a:chOff x="0" y="0"/>
          <a:chExt cx="0" cy="0"/>
        </a:xfrm>
      </p:grpSpPr>
      <p:sp>
        <p:nvSpPr>
          <p:cNvPr id="182" name="Google Shape;182;p30"/>
          <p:cNvSpPr txBox="1">
            <a:spLocks noGrp="1"/>
          </p:cNvSpPr>
          <p:nvPr>
            <p:ph type="title"/>
          </p:nvPr>
        </p:nvSpPr>
        <p:spPr>
          <a:xfrm>
            <a:off x="395287" y="274637"/>
            <a:ext cx="82185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000"/>
              <a:buFont typeface="Comic Sans MS"/>
              <a:buNone/>
            </a:pPr>
            <a:r>
              <a:rPr lang="en-US" sz="4000" b="1" i="0" u="none">
                <a:solidFill>
                  <a:schemeClr val="dk2"/>
                </a:solidFill>
                <a:latin typeface="Comic Sans MS"/>
                <a:ea typeface="Comic Sans MS"/>
                <a:cs typeface="Comic Sans MS"/>
                <a:sym typeface="Comic Sans MS"/>
              </a:rPr>
              <a:t>Census method </a:t>
            </a:r>
            <a:r>
              <a:rPr lang="en-US" sz="3200" b="1" i="0" u="none">
                <a:solidFill>
                  <a:schemeClr val="dk2"/>
                </a:solidFill>
                <a:latin typeface="Comic Sans MS"/>
                <a:ea typeface="Comic Sans MS"/>
                <a:cs typeface="Comic Sans MS"/>
                <a:sym typeface="Comic Sans MS"/>
              </a:rPr>
              <a:t>(residence definition)</a:t>
            </a:r>
            <a:endParaRPr/>
          </a:p>
        </p:txBody>
      </p:sp>
      <p:sp>
        <p:nvSpPr>
          <p:cNvPr id="183" name="Google Shape;183;p30"/>
          <p:cNvSpPr txBox="1">
            <a:spLocks noGrp="1"/>
          </p:cNvSpPr>
          <p:nvPr>
            <p:ph type="body" idx="1"/>
          </p:nvPr>
        </p:nvSpPr>
        <p:spPr>
          <a:xfrm>
            <a:off x="457200" y="1600200"/>
            <a:ext cx="8229600" cy="29082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rgbClr val="3333FF"/>
              </a:buClr>
              <a:buSzPts val="3200"/>
              <a:buFont typeface="Comic Sans MS"/>
              <a:buAutoNum type="arabicPeriod"/>
            </a:pPr>
            <a:r>
              <a:rPr lang="en-US" sz="3200" b="1" i="0" u="none" dirty="0" err="1">
                <a:solidFill>
                  <a:srgbClr val="3333FF"/>
                </a:solidFill>
                <a:latin typeface="Comic Sans MS"/>
                <a:ea typeface="Comic Sans MS"/>
                <a:cs typeface="Comic Sans MS"/>
                <a:sym typeface="Comic Sans MS"/>
              </a:rPr>
              <a:t>Defacto</a:t>
            </a:r>
            <a:r>
              <a:rPr lang="en-US" sz="3200" b="1" i="0" u="none" dirty="0">
                <a:solidFill>
                  <a:srgbClr val="3333FF"/>
                </a:solidFill>
                <a:latin typeface="Comic Sans MS"/>
                <a:ea typeface="Comic Sans MS"/>
                <a:cs typeface="Comic Sans MS"/>
                <a:sym typeface="Comic Sans MS"/>
              </a:rPr>
              <a:t> population (in fact)</a:t>
            </a:r>
            <a:r>
              <a:rPr lang="en-US" sz="3200" b="1" i="0" u="none" dirty="0">
                <a:solidFill>
                  <a:schemeClr val="dk1"/>
                </a:solidFill>
                <a:latin typeface="Comic Sans MS"/>
                <a:ea typeface="Comic Sans MS"/>
                <a:cs typeface="Comic Sans MS"/>
                <a:sym typeface="Comic Sans MS"/>
              </a:rPr>
              <a:t> : i.e. the actual population present in the census area on census day. It is also known as the “present-in- area” or the “enumerated” population.</a:t>
            </a:r>
            <a:endParaRPr dirty="0"/>
          </a:p>
        </p:txBody>
      </p:sp>
      <p:sp>
        <p:nvSpPr>
          <p:cNvPr id="184" name="Google Shape;184;p30"/>
          <p:cNvSpPr txBox="1"/>
          <p:nvPr/>
        </p:nvSpPr>
        <p:spPr>
          <a:xfrm>
            <a:off x="468312" y="4292600"/>
            <a:ext cx="8136000" cy="366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Shape 188"/>
        <p:cNvGrpSpPr/>
        <p:nvPr/>
      </p:nvGrpSpPr>
      <p:grpSpPr>
        <a:xfrm>
          <a:off x="0" y="0"/>
          <a:ext cx="0" cy="0"/>
          <a:chOff x="0" y="0"/>
          <a:chExt cx="0" cy="0"/>
        </a:xfrm>
      </p:grpSpPr>
      <p:sp>
        <p:nvSpPr>
          <p:cNvPr id="189" name="Google Shape;189;p3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Comic Sans MS"/>
              <a:buNone/>
            </a:pPr>
            <a:r>
              <a:rPr lang="en-US" sz="4400" b="1" i="0" u="none">
                <a:solidFill>
                  <a:schemeClr val="dk2"/>
                </a:solidFill>
                <a:latin typeface="Comic Sans MS"/>
                <a:ea typeface="Comic Sans MS"/>
                <a:cs typeface="Comic Sans MS"/>
                <a:sym typeface="Comic Sans MS"/>
              </a:rPr>
              <a:t>Census methods</a:t>
            </a:r>
            <a:endParaRPr/>
          </a:p>
        </p:txBody>
      </p:sp>
      <p:sp>
        <p:nvSpPr>
          <p:cNvPr id="190" name="Google Shape;190;p31"/>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rgbClr val="3333FF"/>
              </a:buClr>
              <a:buSzPts val="3200"/>
              <a:buFont typeface="Comic Sans MS"/>
              <a:buNone/>
            </a:pPr>
            <a:r>
              <a:rPr lang="en-US" sz="3200" b="1" i="0" u="none">
                <a:solidFill>
                  <a:srgbClr val="3333FF"/>
                </a:solidFill>
                <a:latin typeface="Comic Sans MS"/>
                <a:ea typeface="Comic Sans MS"/>
                <a:cs typeface="Comic Sans MS"/>
                <a:sym typeface="Comic Sans MS"/>
              </a:rPr>
              <a:t>  It has the following characteristics </a:t>
            </a:r>
            <a:endParaRPr/>
          </a:p>
          <a:p>
            <a:pPr marL="342900" lvl="0" indent="-342900" algn="l" rtl="0">
              <a:lnSpc>
                <a:spcPct val="100000"/>
              </a:lnSpc>
              <a:spcBef>
                <a:spcPts val="640"/>
              </a:spcBef>
              <a:spcAft>
                <a:spcPts val="0"/>
              </a:spcAft>
              <a:buClr>
                <a:srgbClr val="FF66CC"/>
              </a:buClr>
              <a:buSzPts val="3200"/>
              <a:buFont typeface="Noto Sans Symbols"/>
              <a:buChar char="☞"/>
            </a:pPr>
            <a:r>
              <a:rPr lang="en-US" sz="3200" b="1" i="0" u="none">
                <a:solidFill>
                  <a:schemeClr val="dk1"/>
                </a:solidFill>
                <a:latin typeface="Comic Sans MS"/>
                <a:ea typeface="Comic Sans MS"/>
                <a:cs typeface="Comic Sans MS"/>
                <a:sym typeface="Comic Sans MS"/>
              </a:rPr>
              <a:t>It avoids the distinction between temporary and permanent residence.</a:t>
            </a:r>
            <a:endParaRPr/>
          </a:p>
          <a:p>
            <a:pPr marL="342900" lvl="0" indent="-342900" algn="l" rtl="0">
              <a:lnSpc>
                <a:spcPct val="100000"/>
              </a:lnSpc>
              <a:spcBef>
                <a:spcPts val="640"/>
              </a:spcBef>
              <a:spcAft>
                <a:spcPts val="0"/>
              </a:spcAft>
              <a:buClr>
                <a:srgbClr val="FF66CC"/>
              </a:buClr>
              <a:buSzPts val="3200"/>
              <a:buFont typeface="Noto Sans Symbols"/>
              <a:buChar char="☞"/>
            </a:pPr>
            <a:r>
              <a:rPr lang="en-US" sz="3200" b="1" i="0" u="none">
                <a:solidFill>
                  <a:schemeClr val="dk1"/>
                </a:solidFill>
                <a:latin typeface="Comic Sans MS"/>
                <a:ea typeface="Comic Sans MS"/>
                <a:cs typeface="Comic Sans MS"/>
                <a:sym typeface="Comic Sans MS"/>
              </a:rPr>
              <a:t>People in transit present problems for enumeration and may be missed.</a:t>
            </a:r>
            <a:endParaRPr/>
          </a:p>
          <a:p>
            <a:pPr marL="342900" lvl="0" indent="-342900" algn="l" rtl="0">
              <a:lnSpc>
                <a:spcPct val="100000"/>
              </a:lnSpc>
              <a:spcBef>
                <a:spcPts val="640"/>
              </a:spcBef>
              <a:spcAft>
                <a:spcPts val="0"/>
              </a:spcAft>
              <a:buClr>
                <a:srgbClr val="FF66CC"/>
              </a:buClr>
              <a:buSzPts val="3200"/>
              <a:buFont typeface="Noto Sans Symbols"/>
              <a:buChar char="☞"/>
            </a:pPr>
            <a:r>
              <a:rPr lang="en-US" sz="3200" b="1" i="0" u="none">
                <a:solidFill>
                  <a:schemeClr val="dk1"/>
                </a:solidFill>
                <a:latin typeface="Comic Sans MS"/>
                <a:ea typeface="Comic Sans MS"/>
                <a:cs typeface="Comic Sans MS"/>
                <a:sym typeface="Comic Sans MS"/>
              </a:rPr>
              <a:t>Gives false impression of size in areas with light migration or high seasonal mobility .</a:t>
            </a:r>
            <a:endParaRPr/>
          </a:p>
          <a:p>
            <a:pPr marL="342900" lvl="0" indent="-139700" algn="l" rtl="0">
              <a:spcBef>
                <a:spcPts val="640"/>
              </a:spcBef>
              <a:spcAft>
                <a:spcPts val="0"/>
              </a:spcAft>
              <a:buClr>
                <a:schemeClr val="dk1"/>
              </a:buClr>
              <a:buSzPts val="3200"/>
              <a:buFont typeface="Arial"/>
              <a:buNone/>
            </a:pPr>
            <a:endParaRPr sz="3200" b="1" i="0" u="none">
              <a:solidFill>
                <a:schemeClr val="dk1"/>
              </a:solidFill>
              <a:latin typeface="Comic Sans MS"/>
              <a:ea typeface="Comic Sans MS"/>
              <a:cs typeface="Comic Sans MS"/>
              <a:sym typeface="Comic Sans M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Shape 194"/>
        <p:cNvGrpSpPr/>
        <p:nvPr/>
      </p:nvGrpSpPr>
      <p:grpSpPr>
        <a:xfrm>
          <a:off x="0" y="0"/>
          <a:ext cx="0" cy="0"/>
          <a:chOff x="0" y="0"/>
          <a:chExt cx="0" cy="0"/>
        </a:xfrm>
      </p:grpSpPr>
      <p:sp>
        <p:nvSpPr>
          <p:cNvPr id="195" name="Google Shape;195;p32"/>
          <p:cNvSpPr txBox="1">
            <a:spLocks noGrp="1"/>
          </p:cNvSpPr>
          <p:nvPr>
            <p:ph type="body" idx="1"/>
          </p:nvPr>
        </p:nvSpPr>
        <p:spPr>
          <a:xfrm>
            <a:off x="468312" y="981075"/>
            <a:ext cx="8218500" cy="38163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rgbClr val="3333FF"/>
              </a:buClr>
              <a:buSzPts val="3200"/>
              <a:buFont typeface="Comic Sans MS"/>
              <a:buAutoNum type="arabicPeriod" startAt="2"/>
            </a:pPr>
            <a:r>
              <a:rPr lang="en-US" sz="3200" b="1" i="0" u="none">
                <a:solidFill>
                  <a:srgbClr val="3333FF"/>
                </a:solidFill>
                <a:latin typeface="Comic Sans MS"/>
                <a:ea typeface="Comic Sans MS"/>
                <a:cs typeface="Comic Sans MS"/>
                <a:sym typeface="Comic Sans MS"/>
              </a:rPr>
              <a:t>Dejure population: </a:t>
            </a:r>
            <a:r>
              <a:rPr lang="en-US" sz="3200" b="1" i="0" u="none">
                <a:solidFill>
                  <a:schemeClr val="dk1"/>
                </a:solidFill>
                <a:latin typeface="Comic Sans MS"/>
                <a:ea typeface="Comic Sans MS"/>
                <a:cs typeface="Comic Sans MS"/>
                <a:sym typeface="Comic Sans MS"/>
              </a:rPr>
              <a:t>All permanent residence who habitually live in the census area will be included. It is also known as the resident population.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89"/>
        <p:cNvGrpSpPr/>
        <p:nvPr/>
      </p:nvGrpSpPr>
      <p:grpSpPr>
        <a:xfrm>
          <a:off x="0" y="0"/>
          <a:ext cx="0" cy="0"/>
          <a:chOff x="0" y="0"/>
          <a:chExt cx="0" cy="0"/>
        </a:xfrm>
      </p:grpSpPr>
      <p:sp>
        <p:nvSpPr>
          <p:cNvPr id="90" name="Google Shape;90;p14"/>
          <p:cNvSpPr txBox="1">
            <a:spLocks noGrp="1"/>
          </p:cNvSpPr>
          <p:nvPr>
            <p:ph type="body" idx="1"/>
          </p:nvPr>
        </p:nvSpPr>
        <p:spPr>
          <a:xfrm>
            <a:off x="179387" y="260350"/>
            <a:ext cx="8856600" cy="6310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600"/>
              <a:buFont typeface="Arial"/>
              <a:buNone/>
            </a:pPr>
            <a:r>
              <a:rPr lang="en-US" sz="3600" b="1" i="0" u="none" strike="noStrike" cap="none" dirty="0">
                <a:solidFill>
                  <a:schemeClr val="dk1"/>
                </a:solidFill>
                <a:latin typeface="Arial"/>
                <a:ea typeface="Arial"/>
                <a:cs typeface="Arial"/>
                <a:sym typeface="Arial"/>
              </a:rPr>
              <a:t>Demography</a:t>
            </a:r>
            <a:r>
              <a:rPr lang="en-US" sz="3600" b="0" i="0" u="none" strike="noStrike" cap="none" dirty="0">
                <a:solidFill>
                  <a:schemeClr val="dk1"/>
                </a:solidFill>
                <a:latin typeface="Arial"/>
                <a:ea typeface="Arial"/>
                <a:cs typeface="Arial"/>
                <a:sym typeface="Arial"/>
              </a:rPr>
              <a:t> </a:t>
            </a:r>
            <a:endParaRPr dirty="0"/>
          </a:p>
          <a:p>
            <a:pPr marL="0" marR="0" lvl="0" indent="0" algn="l" rtl="0">
              <a:lnSpc>
                <a:spcPct val="100000"/>
              </a:lnSpc>
              <a:spcBef>
                <a:spcPts val="480"/>
              </a:spcBef>
              <a:spcAft>
                <a:spcPts val="0"/>
              </a:spcAft>
              <a:buClr>
                <a:schemeClr val="dk1"/>
              </a:buClr>
              <a:buSzPts val="2400"/>
              <a:buFont typeface="Arial"/>
              <a:buNone/>
            </a:pPr>
            <a:r>
              <a:rPr lang="en-US" sz="2400" b="0" i="1" u="none" strike="noStrike" cap="none" dirty="0">
                <a:solidFill>
                  <a:schemeClr val="dk1"/>
                </a:solidFill>
                <a:latin typeface="Arial"/>
                <a:ea typeface="Arial"/>
                <a:cs typeface="Arial"/>
                <a:sym typeface="Arial"/>
              </a:rPr>
              <a:t>demo-</a:t>
            </a:r>
            <a:r>
              <a:rPr lang="en-US" sz="2400" b="0" i="0" u="none" strike="noStrike" cap="none" dirty="0">
                <a:solidFill>
                  <a:schemeClr val="dk1"/>
                </a:solidFill>
                <a:latin typeface="Arial"/>
                <a:ea typeface="Arial"/>
                <a:cs typeface="Arial"/>
                <a:sym typeface="Arial"/>
              </a:rPr>
              <a:t> from Ancient Greek </a:t>
            </a:r>
            <a:r>
              <a:rPr lang="en-US" sz="2400" b="0" i="0" u="none" strike="noStrike" cap="none" dirty="0" err="1">
                <a:solidFill>
                  <a:schemeClr val="dk1"/>
                </a:solidFill>
                <a:latin typeface="Arial"/>
                <a:ea typeface="Arial"/>
                <a:cs typeface="Arial"/>
                <a:sym typeface="Arial"/>
              </a:rPr>
              <a:t>δῆμος</a:t>
            </a:r>
            <a:r>
              <a:rPr lang="en-US" sz="2400" b="0" i="0" u="none" strike="noStrike" cap="none" dirty="0">
                <a:solidFill>
                  <a:schemeClr val="dk1"/>
                </a:solidFill>
                <a:latin typeface="Arial"/>
                <a:ea typeface="Arial"/>
                <a:cs typeface="Arial"/>
                <a:sym typeface="Arial"/>
              </a:rPr>
              <a:t> </a:t>
            </a:r>
            <a:r>
              <a:rPr lang="en-US" sz="2400" b="1" i="1" u="none" strike="noStrike" cap="none" dirty="0" err="1">
                <a:solidFill>
                  <a:srgbClr val="C00000"/>
                </a:solidFill>
                <a:latin typeface="Arial"/>
                <a:ea typeface="Arial"/>
                <a:cs typeface="Arial"/>
                <a:sym typeface="Arial"/>
              </a:rPr>
              <a:t>dēmos</a:t>
            </a:r>
            <a:r>
              <a:rPr lang="en-US" sz="2400" b="1" i="0" u="none" strike="noStrike" cap="none" dirty="0">
                <a:solidFill>
                  <a:srgbClr val="C00000"/>
                </a:solidFill>
                <a:latin typeface="Arial"/>
                <a:ea typeface="Arial"/>
                <a:cs typeface="Arial"/>
                <a:sym typeface="Arial"/>
              </a:rPr>
              <a:t> </a:t>
            </a:r>
            <a:r>
              <a:rPr lang="en-US" sz="2400" b="0" i="0" u="none" strike="noStrike" cap="none" dirty="0">
                <a:solidFill>
                  <a:schemeClr val="dk1"/>
                </a:solidFill>
                <a:latin typeface="Arial"/>
                <a:ea typeface="Arial"/>
                <a:cs typeface="Arial"/>
                <a:sym typeface="Arial"/>
              </a:rPr>
              <a:t>meaning "the people", </a:t>
            </a:r>
            <a:endParaRPr dirty="0"/>
          </a:p>
          <a:p>
            <a:pPr marL="0" marR="0" lvl="0" indent="0" algn="l" rtl="0">
              <a:lnSpc>
                <a:spcPct val="100000"/>
              </a:lnSpc>
              <a:spcBef>
                <a:spcPts val="480"/>
              </a:spcBef>
              <a:spcAft>
                <a:spcPts val="0"/>
              </a:spcAft>
              <a:buClr>
                <a:schemeClr val="dk1"/>
              </a:buClr>
              <a:buSzPts val="2400"/>
              <a:buFont typeface="Arial"/>
              <a:buNone/>
            </a:pPr>
            <a:r>
              <a:rPr lang="en-US" sz="2400" b="0" i="0" u="none" strike="noStrike" cap="none" dirty="0">
                <a:solidFill>
                  <a:schemeClr val="dk1"/>
                </a:solidFill>
                <a:latin typeface="Arial"/>
                <a:ea typeface="Arial"/>
                <a:cs typeface="Arial"/>
                <a:sym typeface="Arial"/>
              </a:rPr>
              <a:t>and </a:t>
            </a:r>
            <a:r>
              <a:rPr lang="en-US" sz="2400" b="1" i="1" u="none" strike="noStrike" cap="none" dirty="0">
                <a:solidFill>
                  <a:srgbClr val="C00000"/>
                </a:solidFill>
                <a:latin typeface="Arial"/>
                <a:ea typeface="Arial"/>
                <a:cs typeface="Arial"/>
                <a:sym typeface="Arial"/>
              </a:rPr>
              <a:t>-</a:t>
            </a:r>
            <a:r>
              <a:rPr lang="en-US" sz="2400" b="1" i="1" u="none" strike="noStrike" cap="none" dirty="0" err="1">
                <a:solidFill>
                  <a:srgbClr val="C00000"/>
                </a:solidFill>
                <a:latin typeface="Arial"/>
                <a:ea typeface="Arial"/>
                <a:cs typeface="Arial"/>
                <a:sym typeface="Arial"/>
              </a:rPr>
              <a:t>graphy</a:t>
            </a:r>
            <a:r>
              <a:rPr lang="en-US" sz="2400" b="0" i="0" u="none" strike="noStrike" cap="none" dirty="0">
                <a:solidFill>
                  <a:schemeClr val="dk1"/>
                </a:solidFill>
                <a:latin typeface="Arial"/>
                <a:ea typeface="Arial"/>
                <a:cs typeface="Arial"/>
                <a:sym typeface="Arial"/>
              </a:rPr>
              <a:t> from </a:t>
            </a:r>
            <a:r>
              <a:rPr lang="en-US" sz="2400" b="0" i="0" u="none" strike="noStrike" cap="none" dirty="0" err="1">
                <a:solidFill>
                  <a:schemeClr val="dk1"/>
                </a:solidFill>
                <a:latin typeface="Arial"/>
                <a:ea typeface="Arial"/>
                <a:cs typeface="Arial"/>
                <a:sym typeface="Arial"/>
              </a:rPr>
              <a:t>γράφω</a:t>
            </a:r>
            <a:r>
              <a:rPr lang="en-US" sz="2400" b="0" i="0" u="none" strike="noStrike" cap="none" dirty="0">
                <a:solidFill>
                  <a:schemeClr val="dk1"/>
                </a:solidFill>
                <a:latin typeface="Arial"/>
                <a:ea typeface="Arial"/>
                <a:cs typeface="Arial"/>
                <a:sym typeface="Arial"/>
              </a:rPr>
              <a:t> </a:t>
            </a:r>
            <a:r>
              <a:rPr lang="en-US" sz="2400" b="0" i="1" u="none" strike="noStrike" cap="none" dirty="0" err="1">
                <a:solidFill>
                  <a:schemeClr val="dk1"/>
                </a:solidFill>
                <a:latin typeface="Arial"/>
                <a:ea typeface="Arial"/>
                <a:cs typeface="Arial"/>
                <a:sym typeface="Arial"/>
              </a:rPr>
              <a:t>graphō</a:t>
            </a:r>
            <a:r>
              <a:rPr lang="en-US" sz="2400" b="0" i="0" u="none" strike="noStrike" cap="none" dirty="0">
                <a:solidFill>
                  <a:schemeClr val="dk1"/>
                </a:solidFill>
                <a:latin typeface="Arial"/>
                <a:ea typeface="Arial"/>
                <a:cs typeface="Arial"/>
                <a:sym typeface="Arial"/>
              </a:rPr>
              <a:t>, implies "writing, description or measurement") is the statistical study of population. </a:t>
            </a:r>
          </a:p>
          <a:p>
            <a:pPr marL="0" marR="0" lvl="0" indent="0" algn="l" rtl="0">
              <a:lnSpc>
                <a:spcPct val="100000"/>
              </a:lnSpc>
              <a:spcBef>
                <a:spcPts val="480"/>
              </a:spcBef>
              <a:spcAft>
                <a:spcPts val="0"/>
              </a:spcAft>
              <a:buClr>
                <a:schemeClr val="dk1"/>
              </a:buClr>
              <a:buSzPts val="2400"/>
              <a:buFont typeface="Arial"/>
              <a:buNone/>
            </a:pPr>
            <a:r>
              <a:rPr lang="en-US" sz="2400" b="0" i="0" u="none" strike="noStrike" cap="none" dirty="0">
                <a:solidFill>
                  <a:schemeClr val="dk1"/>
                </a:solidFill>
                <a:latin typeface="Arial"/>
                <a:ea typeface="Arial"/>
                <a:cs typeface="Arial"/>
                <a:sym typeface="Arial"/>
              </a:rPr>
              <a:t>As a very general science, it can analyze any kind of dynamic living population, i.e., one that changes over time or place.</a:t>
            </a:r>
            <a:endParaRPr dirty="0"/>
          </a:p>
          <a:p>
            <a:pPr marL="0" marR="0" lvl="0" indent="0" algn="l" rtl="0">
              <a:lnSpc>
                <a:spcPct val="100000"/>
              </a:lnSpc>
              <a:spcBef>
                <a:spcPts val="480"/>
              </a:spcBef>
              <a:spcAft>
                <a:spcPts val="0"/>
              </a:spcAft>
              <a:buClr>
                <a:schemeClr val="dk1"/>
              </a:buClr>
              <a:buSzPts val="2400"/>
              <a:buFont typeface="Arial"/>
              <a:buNone/>
            </a:pPr>
            <a:r>
              <a:rPr lang="en-US" sz="2400" b="0" i="0" u="none" strike="noStrike" cap="none" dirty="0">
                <a:solidFill>
                  <a:schemeClr val="dk1"/>
                </a:solidFill>
                <a:latin typeface="Arial"/>
                <a:ea typeface="Arial"/>
                <a:cs typeface="Arial"/>
                <a:sym typeface="Arial"/>
              </a:rPr>
              <a:t>Demography encompasses the study of the size, structure, and distribution of these populations, and temporal changes in them in response to </a:t>
            </a:r>
            <a:r>
              <a:rPr lang="en-US" sz="2400" b="0" i="0" u="none" strike="noStrike" cap="none" dirty="0">
                <a:solidFill>
                  <a:srgbClr val="C00000"/>
                </a:solidFill>
                <a:latin typeface="Arial"/>
                <a:ea typeface="Arial"/>
                <a:cs typeface="Arial"/>
                <a:sym typeface="Arial"/>
              </a:rPr>
              <a:t>birth, migration, aging</a:t>
            </a:r>
            <a:r>
              <a:rPr lang="en-US" sz="2400" b="0" i="0" u="none" strike="noStrike" cap="none" dirty="0">
                <a:solidFill>
                  <a:schemeClr val="dk1"/>
                </a:solidFill>
                <a:latin typeface="Arial"/>
                <a:ea typeface="Arial"/>
                <a:cs typeface="Arial"/>
                <a:sym typeface="Arial"/>
              </a:rPr>
              <a:t>, and </a:t>
            </a:r>
            <a:r>
              <a:rPr lang="en-US" sz="2400" b="0" i="0" u="none" strike="noStrike" cap="none" dirty="0">
                <a:solidFill>
                  <a:srgbClr val="C00000"/>
                </a:solidFill>
                <a:latin typeface="Arial"/>
                <a:ea typeface="Arial"/>
                <a:cs typeface="Arial"/>
                <a:sym typeface="Arial"/>
              </a:rPr>
              <a:t>death</a:t>
            </a:r>
            <a:r>
              <a:rPr lang="en-US" sz="2400" b="0" i="0" u="none" strike="noStrike" cap="none" dirty="0">
                <a:solidFill>
                  <a:schemeClr val="dk1"/>
                </a:solidFill>
                <a:latin typeface="Arial"/>
                <a:ea typeface="Arial"/>
                <a:cs typeface="Arial"/>
                <a:sym typeface="Arial"/>
              </a:rPr>
              <a:t>. </a:t>
            </a:r>
            <a:endParaRPr dirty="0"/>
          </a:p>
          <a:p>
            <a:pPr marL="0" marR="0" lvl="0" indent="0" algn="l" rtl="0">
              <a:lnSpc>
                <a:spcPct val="100000"/>
              </a:lnSpc>
              <a:spcBef>
                <a:spcPts val="480"/>
              </a:spcBef>
              <a:spcAft>
                <a:spcPts val="0"/>
              </a:spcAft>
              <a:buClr>
                <a:schemeClr val="dk1"/>
              </a:buClr>
              <a:buSzPts val="2400"/>
              <a:buFont typeface="Arial"/>
              <a:buNone/>
            </a:pPr>
            <a:r>
              <a:rPr lang="en-US" sz="2400" b="0" i="0" u="none" strike="noStrike" cap="none" dirty="0">
                <a:solidFill>
                  <a:schemeClr val="dk1"/>
                </a:solidFill>
                <a:latin typeface="Arial"/>
                <a:ea typeface="Arial"/>
                <a:cs typeface="Arial"/>
                <a:sym typeface="Arial"/>
              </a:rPr>
              <a:t>Based on the demographic research of the earth, earth's population up to the year 2050 and 2100 can be estimated by demographers. </a:t>
            </a:r>
            <a:endParaRPr dirty="0"/>
          </a:p>
          <a:p>
            <a:pPr marL="0" marR="0" lvl="0" indent="0" algn="l" rtl="0">
              <a:lnSpc>
                <a:spcPct val="100000"/>
              </a:lnSpc>
              <a:spcBef>
                <a:spcPts val="480"/>
              </a:spcBef>
              <a:spcAft>
                <a:spcPts val="0"/>
              </a:spcAft>
              <a:buClr>
                <a:schemeClr val="dk1"/>
              </a:buClr>
              <a:buSzPts val="2400"/>
              <a:buFont typeface="Arial"/>
              <a:buNone/>
            </a:pPr>
            <a:r>
              <a:rPr lang="en-US" sz="2400" b="0" i="0" u="none" strike="noStrike" cap="none" dirty="0">
                <a:solidFill>
                  <a:schemeClr val="dk1"/>
                </a:solidFill>
                <a:latin typeface="Arial"/>
                <a:ea typeface="Arial"/>
                <a:cs typeface="Arial"/>
                <a:sym typeface="Arial"/>
              </a:rPr>
              <a:t>Demographics are quantifiable characteristics of a given population.</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Shape 199"/>
        <p:cNvGrpSpPr/>
        <p:nvPr/>
      </p:nvGrpSpPr>
      <p:grpSpPr>
        <a:xfrm>
          <a:off x="0" y="0"/>
          <a:ext cx="0" cy="0"/>
          <a:chOff x="0" y="0"/>
          <a:chExt cx="0" cy="0"/>
        </a:xfrm>
      </p:grpSpPr>
      <p:sp>
        <p:nvSpPr>
          <p:cNvPr id="200" name="Google Shape;200;p3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3333FF"/>
              </a:buClr>
              <a:buSzPts val="4400"/>
              <a:buFont typeface="Comic Sans MS"/>
              <a:buNone/>
            </a:pPr>
            <a:r>
              <a:rPr lang="en-US" sz="4400" b="1" i="0" u="none">
                <a:solidFill>
                  <a:srgbClr val="3333FF"/>
                </a:solidFill>
                <a:latin typeface="Comic Sans MS"/>
                <a:ea typeface="Comic Sans MS"/>
                <a:cs typeface="Comic Sans MS"/>
                <a:sym typeface="Comic Sans MS"/>
              </a:rPr>
              <a:t>Dejure population</a:t>
            </a:r>
            <a:endParaRPr/>
          </a:p>
        </p:txBody>
      </p:sp>
      <p:sp>
        <p:nvSpPr>
          <p:cNvPr id="201" name="Google Shape;201;p33"/>
          <p:cNvSpPr txBox="1">
            <a:spLocks noGrp="1"/>
          </p:cNvSpPr>
          <p:nvPr>
            <p:ph type="body" idx="1"/>
          </p:nvPr>
        </p:nvSpPr>
        <p:spPr>
          <a:xfrm>
            <a:off x="250825" y="1557337"/>
            <a:ext cx="8686800" cy="45261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rgbClr val="C00000"/>
              </a:buClr>
              <a:buSzPts val="2800"/>
              <a:buFont typeface="Arial"/>
              <a:buNone/>
            </a:pPr>
            <a:r>
              <a:rPr lang="en-US" sz="2800" b="1" i="0" u="none">
                <a:solidFill>
                  <a:srgbClr val="C00000"/>
                </a:solidFill>
                <a:latin typeface="Arial"/>
                <a:ea typeface="Arial"/>
                <a:cs typeface="Arial"/>
                <a:sym typeface="Arial"/>
              </a:rPr>
              <a:t>    </a:t>
            </a:r>
            <a:r>
              <a:rPr lang="en-US" sz="2800" b="1" i="0" u="none">
                <a:solidFill>
                  <a:srgbClr val="C00000"/>
                </a:solidFill>
                <a:latin typeface="Comic Sans MS"/>
                <a:ea typeface="Comic Sans MS"/>
                <a:cs typeface="Comic Sans MS"/>
                <a:sym typeface="Comic Sans MS"/>
              </a:rPr>
              <a:t>Its main characteristics</a:t>
            </a:r>
            <a:r>
              <a:rPr lang="en-US" sz="2800" b="0" i="0" u="none">
                <a:solidFill>
                  <a:srgbClr val="C00000"/>
                </a:solidFill>
                <a:latin typeface="Arial"/>
                <a:ea typeface="Arial"/>
                <a:cs typeface="Arial"/>
                <a:sym typeface="Arial"/>
              </a:rPr>
              <a:t>  </a:t>
            </a:r>
            <a:endParaRPr sz="2800" b="1" i="0" u="none">
              <a:solidFill>
                <a:srgbClr val="C00000"/>
              </a:solidFill>
              <a:latin typeface="Arial"/>
              <a:ea typeface="Arial"/>
              <a:cs typeface="Arial"/>
              <a:sym typeface="Arial"/>
            </a:endParaRPr>
          </a:p>
          <a:p>
            <a:pPr marL="342900" lvl="0" indent="-342900" algn="l" rtl="0">
              <a:lnSpc>
                <a:spcPct val="100000"/>
              </a:lnSpc>
              <a:spcBef>
                <a:spcPts val="560"/>
              </a:spcBef>
              <a:spcAft>
                <a:spcPts val="0"/>
              </a:spcAft>
              <a:buClr>
                <a:srgbClr val="FF66CC"/>
              </a:buClr>
              <a:buSzPts val="2800"/>
              <a:buFont typeface="Noto Sans Symbols"/>
              <a:buChar char="☞"/>
            </a:pPr>
            <a:r>
              <a:rPr lang="en-US" sz="2800" b="0" i="0" u="none">
                <a:solidFill>
                  <a:schemeClr val="dk1"/>
                </a:solidFill>
                <a:latin typeface="Comic Sans MS"/>
                <a:ea typeface="Comic Sans MS"/>
                <a:cs typeface="Comic Sans MS"/>
                <a:sym typeface="Comic Sans MS"/>
              </a:rPr>
              <a:t>It requires a clear definition of </a:t>
            </a:r>
            <a:r>
              <a:rPr lang="en-US" sz="2800" b="1" i="0" u="none">
                <a:solidFill>
                  <a:schemeClr val="dk1"/>
                </a:solidFill>
                <a:latin typeface="Comic Sans MS"/>
                <a:ea typeface="Comic Sans MS"/>
                <a:cs typeface="Comic Sans MS"/>
                <a:sym typeface="Comic Sans MS"/>
              </a:rPr>
              <a:t>“permanent residence” </a:t>
            </a:r>
            <a:r>
              <a:rPr lang="en-US" sz="2800" b="0" i="0" u="none">
                <a:solidFill>
                  <a:schemeClr val="dk1"/>
                </a:solidFill>
                <a:latin typeface="Comic Sans MS"/>
                <a:ea typeface="Comic Sans MS"/>
                <a:cs typeface="Comic Sans MS"/>
                <a:sym typeface="Comic Sans MS"/>
              </a:rPr>
              <a:t>which may be difficult in a population with high mobility to differentiate it from </a:t>
            </a:r>
            <a:r>
              <a:rPr lang="en-US" sz="2800" b="1" i="0" u="none">
                <a:solidFill>
                  <a:schemeClr val="dk1"/>
                </a:solidFill>
                <a:latin typeface="Comic Sans MS"/>
                <a:ea typeface="Comic Sans MS"/>
                <a:cs typeface="Comic Sans MS"/>
                <a:sym typeface="Comic Sans MS"/>
              </a:rPr>
              <a:t>“temporary residence” . </a:t>
            </a:r>
            <a:endParaRPr/>
          </a:p>
          <a:p>
            <a:pPr marL="342900" lvl="0" indent="-165100" algn="l" rtl="0">
              <a:lnSpc>
                <a:spcPct val="100000"/>
              </a:lnSpc>
              <a:spcBef>
                <a:spcPts val="560"/>
              </a:spcBef>
              <a:spcAft>
                <a:spcPts val="0"/>
              </a:spcAft>
              <a:buClr>
                <a:srgbClr val="FF66CC"/>
              </a:buClr>
              <a:buSzPts val="2800"/>
              <a:buFont typeface="Noto Sans Symbols"/>
              <a:buNone/>
            </a:pPr>
            <a:endParaRPr sz="2800" b="0" i="0" u="none">
              <a:solidFill>
                <a:schemeClr val="dk1"/>
              </a:solidFill>
              <a:latin typeface="Comic Sans MS"/>
              <a:ea typeface="Comic Sans MS"/>
              <a:cs typeface="Comic Sans MS"/>
              <a:sym typeface="Comic Sans MS"/>
            </a:endParaRPr>
          </a:p>
          <a:p>
            <a:pPr marL="342900" lvl="0" indent="-342900" algn="l" rtl="0">
              <a:lnSpc>
                <a:spcPct val="100000"/>
              </a:lnSpc>
              <a:spcBef>
                <a:spcPts val="560"/>
              </a:spcBef>
              <a:spcAft>
                <a:spcPts val="0"/>
              </a:spcAft>
              <a:buClr>
                <a:srgbClr val="FF66CC"/>
              </a:buClr>
              <a:buSzPts val="2800"/>
              <a:buFont typeface="Noto Sans Symbols"/>
              <a:buChar char="☞"/>
            </a:pPr>
            <a:r>
              <a:rPr lang="en-US" sz="2800" b="0" i="0" u="none">
                <a:solidFill>
                  <a:schemeClr val="dk1"/>
                </a:solidFill>
                <a:latin typeface="Comic Sans MS"/>
                <a:ea typeface="Comic Sans MS"/>
                <a:cs typeface="Comic Sans MS"/>
                <a:sym typeface="Comic Sans MS"/>
              </a:rPr>
              <a:t>Residents temporarily away present a problem and may be missed.</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Shape 205"/>
        <p:cNvGrpSpPr/>
        <p:nvPr/>
      </p:nvGrpSpPr>
      <p:grpSpPr>
        <a:xfrm>
          <a:off x="0" y="0"/>
          <a:ext cx="0" cy="0"/>
          <a:chOff x="0" y="0"/>
          <a:chExt cx="0" cy="0"/>
        </a:xfrm>
      </p:grpSpPr>
      <p:sp>
        <p:nvSpPr>
          <p:cNvPr id="206" name="Google Shape;206;p34"/>
          <p:cNvSpPr txBox="1">
            <a:spLocks noGrp="1"/>
          </p:cNvSpPr>
          <p:nvPr>
            <p:ph type="body" idx="1"/>
          </p:nvPr>
        </p:nvSpPr>
        <p:spPr>
          <a:xfrm>
            <a:off x="250825" y="981075"/>
            <a:ext cx="8436000" cy="5145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rgbClr val="FF66CC"/>
              </a:buClr>
              <a:buSzPts val="3200"/>
              <a:buFont typeface="Noto Sans Symbols"/>
              <a:buChar char="☞"/>
            </a:pPr>
            <a:r>
              <a:rPr lang="en-US" sz="3200" b="0" i="0" u="none">
                <a:solidFill>
                  <a:schemeClr val="dk1"/>
                </a:solidFill>
                <a:latin typeface="Comic Sans MS"/>
                <a:ea typeface="Comic Sans MS"/>
                <a:cs typeface="Comic Sans MS"/>
                <a:sym typeface="Comic Sans MS"/>
              </a:rPr>
              <a:t>Technically free form influence of short-term or seasonal mobility or migration but it may not reflect the size of population actually present in the area at given time.</a:t>
            </a:r>
            <a:endParaRPr/>
          </a:p>
          <a:p>
            <a:pPr marL="342900" lvl="0" indent="-139700" algn="l" rtl="0">
              <a:lnSpc>
                <a:spcPct val="100000"/>
              </a:lnSpc>
              <a:spcBef>
                <a:spcPts val="640"/>
              </a:spcBef>
              <a:spcAft>
                <a:spcPts val="0"/>
              </a:spcAft>
              <a:buClr>
                <a:schemeClr val="dk1"/>
              </a:buClr>
              <a:buSzPts val="3200"/>
              <a:buFont typeface="Arial"/>
              <a:buNone/>
            </a:pPr>
            <a:endParaRPr sz="3200" b="0" i="0" u="none">
              <a:solidFill>
                <a:schemeClr val="dk1"/>
              </a:solidFill>
              <a:latin typeface="Comic Sans MS"/>
              <a:ea typeface="Comic Sans MS"/>
              <a:cs typeface="Comic Sans MS"/>
              <a:sym typeface="Comic Sans MS"/>
            </a:endParaRPr>
          </a:p>
          <a:p>
            <a:pPr marL="342900" lvl="0" indent="-139700" algn="l" rtl="0">
              <a:spcBef>
                <a:spcPts val="640"/>
              </a:spcBef>
              <a:spcAft>
                <a:spcPts val="0"/>
              </a:spcAft>
              <a:buClr>
                <a:schemeClr val="dk1"/>
              </a:buClr>
              <a:buSzPts val="3200"/>
              <a:buFont typeface="Arial"/>
              <a:buNone/>
            </a:pPr>
            <a:endParaRPr sz="3200" b="0" i="0" u="none">
              <a:solidFill>
                <a:schemeClr val="dk1"/>
              </a:solidFill>
              <a:latin typeface="Comic Sans MS"/>
              <a:ea typeface="Comic Sans MS"/>
              <a:cs typeface="Comic Sans MS"/>
              <a:sym typeface="Comic Sans M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5"/>
          <p:cNvSpPr txBox="1">
            <a:spLocks noGrp="1"/>
          </p:cNvSpPr>
          <p:nvPr>
            <p:ph type="body" idx="1"/>
          </p:nvPr>
        </p:nvSpPr>
        <p:spPr>
          <a:xfrm>
            <a:off x="179387" y="300037"/>
            <a:ext cx="8902800" cy="6297600"/>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chemeClr val="dk1"/>
              </a:buClr>
              <a:buSzPts val="3200"/>
              <a:buFont typeface="Calibri"/>
              <a:buNone/>
            </a:pPr>
            <a:r>
              <a:rPr lang="en-US" sz="3200" b="0" i="0" u="none">
                <a:solidFill>
                  <a:schemeClr val="dk1"/>
                </a:solidFill>
                <a:latin typeface="Calibri"/>
                <a:ea typeface="Calibri"/>
                <a:cs typeface="Calibri"/>
                <a:sym typeface="Calibri"/>
              </a:rPr>
              <a:t>It is necessary to have a </a:t>
            </a:r>
            <a:r>
              <a:rPr lang="en-US" sz="3200" b="1" i="0" u="none">
                <a:solidFill>
                  <a:schemeClr val="dk1"/>
                </a:solidFill>
                <a:latin typeface="Calibri"/>
                <a:ea typeface="Calibri"/>
                <a:cs typeface="Calibri"/>
                <a:sym typeface="Calibri"/>
              </a:rPr>
              <a:t>precise definition </a:t>
            </a:r>
            <a:r>
              <a:rPr lang="en-US" sz="3200" b="0" i="0" u="none">
                <a:solidFill>
                  <a:schemeClr val="dk1"/>
                </a:solidFill>
                <a:latin typeface="Calibri"/>
                <a:ea typeface="Calibri"/>
                <a:cs typeface="Calibri"/>
                <a:sym typeface="Calibri"/>
              </a:rPr>
              <a:t>of </a:t>
            </a:r>
            <a:r>
              <a:rPr lang="en-US" sz="3200" b="1" i="0" u="none">
                <a:solidFill>
                  <a:schemeClr val="dk1"/>
                </a:solidFill>
                <a:latin typeface="Calibri"/>
                <a:ea typeface="Calibri"/>
                <a:cs typeface="Calibri"/>
                <a:sym typeface="Calibri"/>
              </a:rPr>
              <a:t>residence</a:t>
            </a:r>
            <a:r>
              <a:rPr lang="en-US" sz="3200" b="0" i="0" u="none">
                <a:solidFill>
                  <a:schemeClr val="dk1"/>
                </a:solidFill>
                <a:latin typeface="Calibri"/>
                <a:ea typeface="Calibri"/>
                <a:cs typeface="Calibri"/>
                <a:sym typeface="Calibri"/>
              </a:rPr>
              <a:t> to decide whether visitors to a country should be included in the population count. </a:t>
            </a:r>
            <a:endParaRPr/>
          </a:p>
          <a:p>
            <a:pPr marL="0" marR="0" lvl="0" indent="0" algn="l" rtl="0">
              <a:lnSpc>
                <a:spcPct val="150000"/>
              </a:lnSpc>
              <a:spcBef>
                <a:spcPts val="640"/>
              </a:spcBef>
              <a:spcAft>
                <a:spcPts val="0"/>
              </a:spcAft>
              <a:buClr>
                <a:schemeClr val="dk1"/>
              </a:buClr>
              <a:buSzPts val="3200"/>
              <a:buFont typeface="Calibri"/>
              <a:buNone/>
            </a:pPr>
            <a:r>
              <a:rPr lang="en-US" sz="3200" b="0" i="0" u="none">
                <a:solidFill>
                  <a:schemeClr val="dk1"/>
                </a:solidFill>
                <a:latin typeface="Calibri"/>
                <a:ea typeface="Calibri"/>
                <a:cs typeface="Calibri"/>
                <a:sym typeface="Calibri"/>
              </a:rPr>
              <a:t>Other groups causing problems of enumeration are </a:t>
            </a:r>
            <a:r>
              <a:rPr lang="en-US" sz="3200" b="1" i="0" u="none">
                <a:solidFill>
                  <a:schemeClr val="dk1"/>
                </a:solidFill>
                <a:latin typeface="Calibri"/>
                <a:ea typeface="Calibri"/>
                <a:cs typeface="Calibri"/>
                <a:sym typeface="Calibri"/>
              </a:rPr>
              <a:t>new born babies</a:t>
            </a:r>
            <a:r>
              <a:rPr lang="en-US" sz="3200" b="0" i="0" u="none">
                <a:solidFill>
                  <a:schemeClr val="dk1"/>
                </a:solidFill>
                <a:latin typeface="Calibri"/>
                <a:ea typeface="Calibri"/>
                <a:cs typeface="Calibri"/>
                <a:sym typeface="Calibri"/>
              </a:rPr>
              <a:t>, </a:t>
            </a:r>
            <a:r>
              <a:rPr lang="en-US" sz="3200" b="1" i="0" u="none">
                <a:solidFill>
                  <a:schemeClr val="dk1"/>
                </a:solidFill>
                <a:latin typeface="Calibri"/>
                <a:ea typeface="Calibri"/>
                <a:cs typeface="Calibri"/>
                <a:sym typeface="Calibri"/>
              </a:rPr>
              <a:t>refugees, </a:t>
            </a:r>
            <a:r>
              <a:rPr lang="en-US" sz="3200" b="0" i="0" u="none">
                <a:solidFill>
                  <a:schemeClr val="dk1"/>
                </a:solidFill>
                <a:latin typeface="Calibri"/>
                <a:ea typeface="Calibri"/>
                <a:cs typeface="Calibri"/>
                <a:sym typeface="Calibri"/>
              </a:rPr>
              <a:t>people</a:t>
            </a:r>
            <a:r>
              <a:rPr lang="en-US" sz="3200" b="1" i="0" u="none">
                <a:solidFill>
                  <a:schemeClr val="dk1"/>
                </a:solidFill>
                <a:latin typeface="Calibri"/>
                <a:ea typeface="Calibri"/>
                <a:cs typeface="Calibri"/>
                <a:sym typeface="Calibri"/>
              </a:rPr>
              <a:t> away on holiday</a:t>
            </a:r>
            <a:r>
              <a:rPr lang="en-US" sz="3200" b="0" i="0" u="none">
                <a:solidFill>
                  <a:schemeClr val="dk1"/>
                </a:solidFill>
                <a:latin typeface="Calibri"/>
                <a:ea typeface="Calibri"/>
                <a:cs typeface="Calibri"/>
                <a:sym typeface="Calibri"/>
              </a:rPr>
              <a:t>, people </a:t>
            </a:r>
            <a:r>
              <a:rPr lang="en-US" sz="3200" b="1" i="0" u="none">
                <a:solidFill>
                  <a:schemeClr val="dk1"/>
                </a:solidFill>
                <a:latin typeface="Calibri"/>
                <a:ea typeface="Calibri"/>
                <a:cs typeface="Calibri"/>
                <a:sym typeface="Calibri"/>
              </a:rPr>
              <a:t>moving home </a:t>
            </a:r>
            <a:r>
              <a:rPr lang="en-US" sz="3200" b="0" i="0" u="none">
                <a:solidFill>
                  <a:schemeClr val="dk1"/>
                </a:solidFill>
                <a:latin typeface="Calibri"/>
                <a:ea typeface="Calibri"/>
                <a:cs typeface="Calibri"/>
                <a:sym typeface="Calibri"/>
              </a:rPr>
              <a:t>around census day, and people </a:t>
            </a:r>
            <a:r>
              <a:rPr lang="en-US" sz="3200" b="1" i="0" u="none">
                <a:solidFill>
                  <a:schemeClr val="dk1"/>
                </a:solidFill>
                <a:latin typeface="Calibri"/>
                <a:ea typeface="Calibri"/>
                <a:cs typeface="Calibri"/>
                <a:sym typeface="Calibri"/>
              </a:rPr>
              <a:t>without a fixed address</a:t>
            </a:r>
            <a:r>
              <a:rPr lang="en-US" sz="3200" b="0" i="0" u="none">
                <a:solidFill>
                  <a:schemeClr val="dk1"/>
                </a:solidFill>
                <a:latin typeface="Calibri"/>
                <a:ea typeface="Calibri"/>
                <a:cs typeface="Calibri"/>
                <a:sym typeface="Calibri"/>
              </a:rPr>
              <a:t>.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6"/>
          <p:cNvSpPr txBox="1">
            <a:spLocks noGrp="1"/>
          </p:cNvSpPr>
          <p:nvPr>
            <p:ph type="body" idx="1"/>
          </p:nvPr>
        </p:nvSpPr>
        <p:spPr>
          <a:xfrm>
            <a:off x="179387" y="300037"/>
            <a:ext cx="8902800" cy="6297600"/>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chemeClr val="dk1"/>
              </a:buClr>
              <a:buSzPts val="3600"/>
              <a:buFont typeface="Calibri"/>
              <a:buNone/>
            </a:pPr>
            <a:r>
              <a:rPr lang="en-US" sz="3600" b="0" i="0" u="none">
                <a:solidFill>
                  <a:schemeClr val="dk1"/>
                </a:solidFill>
                <a:latin typeface="Calibri"/>
                <a:ea typeface="Calibri"/>
                <a:cs typeface="Calibri"/>
                <a:sym typeface="Calibri"/>
              </a:rPr>
              <a:t>People having </a:t>
            </a:r>
            <a:r>
              <a:rPr lang="en-US" sz="3600" b="1" i="0" u="none">
                <a:solidFill>
                  <a:schemeClr val="dk1"/>
                </a:solidFill>
                <a:latin typeface="Calibri"/>
                <a:ea typeface="Calibri"/>
                <a:cs typeface="Calibri"/>
                <a:sym typeface="Calibri"/>
              </a:rPr>
              <a:t>second homes </a:t>
            </a:r>
            <a:r>
              <a:rPr lang="en-US" sz="3600" b="0" i="0" u="none">
                <a:solidFill>
                  <a:schemeClr val="dk1"/>
                </a:solidFill>
                <a:latin typeface="Calibri"/>
                <a:ea typeface="Calibri"/>
                <a:cs typeface="Calibri"/>
                <a:sym typeface="Calibri"/>
              </a:rPr>
              <a:t>because of working in another part of the country or retaining a holiday cottage are difficult to fix at a particular address sometimes causing double counting.</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Shape 220"/>
        <p:cNvGrpSpPr/>
        <p:nvPr/>
      </p:nvGrpSpPr>
      <p:grpSpPr>
        <a:xfrm>
          <a:off x="0" y="0"/>
          <a:ext cx="0" cy="0"/>
          <a:chOff x="0" y="0"/>
          <a:chExt cx="0" cy="0"/>
        </a:xfrm>
      </p:grpSpPr>
      <p:sp>
        <p:nvSpPr>
          <p:cNvPr id="221" name="Google Shape;221;p3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Comic Sans MS"/>
              <a:buNone/>
            </a:pPr>
            <a:r>
              <a:rPr lang="en-US" sz="4400" b="0" i="0" u="none">
                <a:solidFill>
                  <a:schemeClr val="dk2"/>
                </a:solidFill>
                <a:latin typeface="Comic Sans MS"/>
                <a:ea typeface="Comic Sans MS"/>
                <a:cs typeface="Comic Sans MS"/>
                <a:sym typeface="Comic Sans MS"/>
              </a:rPr>
              <a:t>Census</a:t>
            </a:r>
            <a:r>
              <a:rPr lang="en-US" sz="4400" b="0" i="0" u="none">
                <a:solidFill>
                  <a:schemeClr val="dk2"/>
                </a:solidFill>
                <a:latin typeface="Arial"/>
                <a:ea typeface="Arial"/>
                <a:cs typeface="Arial"/>
                <a:sym typeface="Arial"/>
              </a:rPr>
              <a:t>  </a:t>
            </a:r>
            <a:endParaRPr/>
          </a:p>
        </p:txBody>
      </p:sp>
      <p:sp>
        <p:nvSpPr>
          <p:cNvPr id="222" name="Google Shape;222;p37"/>
          <p:cNvSpPr txBox="1">
            <a:spLocks noGrp="1"/>
          </p:cNvSpPr>
          <p:nvPr>
            <p:ph type="body" idx="1"/>
          </p:nvPr>
        </p:nvSpPr>
        <p:spPr>
          <a:xfrm>
            <a:off x="457200" y="1600200"/>
            <a:ext cx="8229600" cy="21162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Comic Sans MS"/>
              <a:buNone/>
            </a:pPr>
            <a:r>
              <a:rPr lang="en-US" sz="3200" b="1" i="0" u="none">
                <a:solidFill>
                  <a:schemeClr val="dk1"/>
                </a:solidFill>
                <a:latin typeface="Comic Sans MS"/>
                <a:ea typeface="Comic Sans MS"/>
                <a:cs typeface="Comic Sans MS"/>
                <a:sym typeface="Comic Sans MS"/>
              </a:rPr>
              <a:t>Census in Iraq</a:t>
            </a:r>
            <a:r>
              <a:rPr lang="en-US" sz="3200" b="1" i="0" u="none">
                <a:solidFill>
                  <a:schemeClr val="dk1"/>
                </a:solidFill>
                <a:latin typeface="Arial"/>
                <a:ea typeface="Arial"/>
                <a:cs typeface="Arial"/>
                <a:sym typeface="Arial"/>
              </a:rPr>
              <a:t> </a:t>
            </a:r>
            <a:endParaRPr/>
          </a:p>
          <a:p>
            <a:pPr marL="342900" lvl="0" indent="-342900" algn="l" rtl="0">
              <a:lnSpc>
                <a:spcPct val="100000"/>
              </a:lnSpc>
              <a:spcBef>
                <a:spcPts val="640"/>
              </a:spcBef>
              <a:spcAft>
                <a:spcPts val="0"/>
              </a:spcAft>
              <a:buClr>
                <a:schemeClr val="dk1"/>
              </a:buClr>
              <a:buSzPts val="3200"/>
              <a:buFont typeface="Corben"/>
              <a:buNone/>
            </a:pPr>
            <a:r>
              <a:rPr lang="en-US" sz="3200" b="1" i="0" u="none">
                <a:solidFill>
                  <a:schemeClr val="dk1"/>
                </a:solidFill>
                <a:latin typeface="Corben"/>
                <a:ea typeface="Corben"/>
                <a:cs typeface="Corben"/>
                <a:sym typeface="Corben"/>
              </a:rPr>
              <a:t>1927      1947     </a:t>
            </a:r>
            <a:r>
              <a:rPr lang="en-US" sz="3200" b="1" i="0" u="none">
                <a:solidFill>
                  <a:srgbClr val="C00000"/>
                </a:solidFill>
                <a:latin typeface="Corben"/>
                <a:ea typeface="Corben"/>
                <a:cs typeface="Corben"/>
                <a:sym typeface="Corben"/>
              </a:rPr>
              <a:t>1957</a:t>
            </a:r>
            <a:r>
              <a:rPr lang="en-US" sz="3200" b="1" i="0" u="none">
                <a:solidFill>
                  <a:schemeClr val="dk1"/>
                </a:solidFill>
                <a:latin typeface="Corben"/>
                <a:ea typeface="Corben"/>
                <a:cs typeface="Corben"/>
                <a:sym typeface="Corben"/>
              </a:rPr>
              <a:t>       1965       </a:t>
            </a:r>
            <a:r>
              <a:rPr lang="en-US" sz="3200" b="1" i="0" u="none">
                <a:solidFill>
                  <a:srgbClr val="C00000"/>
                </a:solidFill>
                <a:latin typeface="Corben"/>
                <a:ea typeface="Corben"/>
                <a:cs typeface="Corben"/>
                <a:sym typeface="Corben"/>
              </a:rPr>
              <a:t>1977 </a:t>
            </a:r>
            <a:r>
              <a:rPr lang="en-US" sz="3200" b="1" i="0" u="none">
                <a:solidFill>
                  <a:schemeClr val="dk1"/>
                </a:solidFill>
                <a:latin typeface="Corben"/>
                <a:ea typeface="Corben"/>
                <a:cs typeface="Corben"/>
                <a:sym typeface="Corben"/>
              </a:rPr>
              <a:t>     1987        1997</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Google Shape;95;p15"/>
          <p:cNvSpPr txBox="1">
            <a:spLocks noGrp="1"/>
          </p:cNvSpPr>
          <p:nvPr>
            <p:ph type="body" idx="1"/>
          </p:nvPr>
        </p:nvSpPr>
        <p:spPr>
          <a:xfrm>
            <a:off x="250825" y="227012"/>
            <a:ext cx="8569200" cy="6297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600"/>
              <a:buFont typeface="Calibri"/>
              <a:buNone/>
            </a:pPr>
            <a:r>
              <a:rPr lang="en-US" sz="3600" b="0" i="0" u="none" strike="noStrike" cap="none" dirty="0">
                <a:solidFill>
                  <a:schemeClr val="dk1"/>
                </a:solidFill>
                <a:latin typeface="Calibri"/>
                <a:ea typeface="Calibri"/>
                <a:cs typeface="Calibri"/>
                <a:sym typeface="Calibri"/>
              </a:rPr>
              <a:t>Demographic analysis: </a:t>
            </a:r>
            <a:endParaRPr dirty="0"/>
          </a:p>
          <a:p>
            <a:pPr marL="0" marR="0" lvl="0" indent="0" algn="l" rtl="0">
              <a:lnSpc>
                <a:spcPct val="100000"/>
              </a:lnSpc>
              <a:spcBef>
                <a:spcPts val="560"/>
              </a:spcBef>
              <a:spcAft>
                <a:spcPts val="0"/>
              </a:spcAft>
              <a:buClr>
                <a:schemeClr val="dk1"/>
              </a:buClr>
              <a:buSzPts val="2800"/>
              <a:buFont typeface="Calibri"/>
              <a:buNone/>
            </a:pPr>
            <a:r>
              <a:rPr lang="en-US" sz="2800" b="0" i="0" u="none" strike="noStrike" cap="none" dirty="0">
                <a:solidFill>
                  <a:schemeClr val="dk1"/>
                </a:solidFill>
                <a:latin typeface="Calibri"/>
                <a:ea typeface="Calibri"/>
                <a:cs typeface="Calibri"/>
                <a:sym typeface="Calibri"/>
              </a:rPr>
              <a:t>Can cover whole societies or groups defined by criteria such as </a:t>
            </a:r>
            <a:r>
              <a:rPr lang="en-US" sz="2800" b="1" i="0" u="none" strike="noStrike" cap="none" dirty="0">
                <a:solidFill>
                  <a:srgbClr val="C00000"/>
                </a:solidFill>
                <a:latin typeface="Calibri"/>
                <a:ea typeface="Calibri"/>
                <a:cs typeface="Calibri"/>
                <a:sym typeface="Calibri"/>
              </a:rPr>
              <a:t>education, nationality, religion</a:t>
            </a:r>
            <a:r>
              <a:rPr lang="en-US" sz="2800" b="0" i="0" u="none" strike="noStrike" cap="none" dirty="0">
                <a:solidFill>
                  <a:schemeClr val="dk1"/>
                </a:solidFill>
                <a:latin typeface="Calibri"/>
                <a:ea typeface="Calibri"/>
                <a:cs typeface="Calibri"/>
                <a:sym typeface="Calibri"/>
              </a:rPr>
              <a:t>, and </a:t>
            </a:r>
            <a:r>
              <a:rPr lang="en-US" sz="2800" b="1" i="0" u="none" strike="noStrike" cap="none" dirty="0">
                <a:solidFill>
                  <a:srgbClr val="C00000"/>
                </a:solidFill>
                <a:latin typeface="Calibri"/>
                <a:ea typeface="Calibri"/>
                <a:cs typeface="Calibri"/>
                <a:sym typeface="Calibri"/>
              </a:rPr>
              <a:t>ethnicity</a:t>
            </a:r>
            <a:r>
              <a:rPr lang="en-US" sz="2800" b="0" i="0" u="none" strike="noStrike" cap="none" dirty="0">
                <a:solidFill>
                  <a:schemeClr val="dk1"/>
                </a:solidFill>
                <a:latin typeface="Calibri"/>
                <a:ea typeface="Calibri"/>
                <a:cs typeface="Calibri"/>
                <a:sym typeface="Calibri"/>
              </a:rPr>
              <a:t>.</a:t>
            </a:r>
            <a:endParaRPr dirty="0"/>
          </a:p>
          <a:p>
            <a:pPr marL="0" marR="0" lvl="0" indent="0" algn="l" rtl="0">
              <a:lnSpc>
                <a:spcPct val="100000"/>
              </a:lnSpc>
              <a:spcBef>
                <a:spcPts val="560"/>
              </a:spcBef>
              <a:spcAft>
                <a:spcPts val="0"/>
              </a:spcAft>
              <a:buClr>
                <a:schemeClr val="dk1"/>
              </a:buClr>
              <a:buSzPts val="2800"/>
              <a:buFont typeface="Arial"/>
              <a:buNone/>
            </a:pPr>
            <a:endParaRPr sz="2800" b="1" i="0" u="none" strike="noStrike" cap="none" dirty="0">
              <a:solidFill>
                <a:schemeClr val="dk1"/>
              </a:solidFill>
              <a:latin typeface="Calibri"/>
              <a:ea typeface="Calibri"/>
              <a:cs typeface="Calibri"/>
              <a:sym typeface="Calibri"/>
            </a:endParaRPr>
          </a:p>
          <a:p>
            <a:pPr marL="0" marR="0" lvl="0" indent="0" algn="l" rtl="0">
              <a:lnSpc>
                <a:spcPct val="100000"/>
              </a:lnSpc>
              <a:spcBef>
                <a:spcPts val="560"/>
              </a:spcBef>
              <a:spcAft>
                <a:spcPts val="0"/>
              </a:spcAft>
              <a:buClr>
                <a:schemeClr val="dk1"/>
              </a:buClr>
              <a:buSzPts val="2800"/>
              <a:buFont typeface="Calibri"/>
              <a:buNone/>
            </a:pPr>
            <a:r>
              <a:rPr lang="en-US" sz="2800" b="1" i="0" u="none" strike="noStrike" cap="none" dirty="0">
                <a:solidFill>
                  <a:schemeClr val="dk1"/>
                </a:solidFill>
                <a:latin typeface="Calibri"/>
                <a:ea typeface="Calibri"/>
                <a:cs typeface="Calibri"/>
                <a:sym typeface="Calibri"/>
              </a:rPr>
              <a:t>Formal demography</a:t>
            </a:r>
            <a:r>
              <a:rPr lang="en-US" sz="2800" b="0" i="0" u="none" strike="noStrike" cap="none" dirty="0">
                <a:solidFill>
                  <a:schemeClr val="dk1"/>
                </a:solidFill>
                <a:latin typeface="Calibri"/>
                <a:ea typeface="Calibri"/>
                <a:cs typeface="Calibri"/>
                <a:sym typeface="Calibri"/>
              </a:rPr>
              <a:t> limits its object of study to the measurement of population processes, while the broader field of </a:t>
            </a:r>
            <a:r>
              <a:rPr lang="en-US" sz="2800" b="1" i="0" u="none" strike="noStrike" cap="none" dirty="0">
                <a:solidFill>
                  <a:schemeClr val="dk1"/>
                </a:solidFill>
                <a:latin typeface="Calibri"/>
                <a:ea typeface="Calibri"/>
                <a:cs typeface="Calibri"/>
                <a:sym typeface="Calibri"/>
              </a:rPr>
              <a:t>social demography</a:t>
            </a:r>
            <a:r>
              <a:rPr lang="en-US" sz="2800" b="0" i="0" u="none" strike="noStrike" cap="none" dirty="0">
                <a:solidFill>
                  <a:schemeClr val="dk1"/>
                </a:solidFill>
                <a:latin typeface="Calibri"/>
                <a:ea typeface="Calibri"/>
                <a:cs typeface="Calibri"/>
                <a:sym typeface="Calibri"/>
              </a:rPr>
              <a:t> also analyses the relationships between economic, social, cultural, and biological processes influencing a population.</a:t>
            </a:r>
            <a:endParaRPr dirty="0"/>
          </a:p>
          <a:p>
            <a:pPr marL="342900" marR="0" lvl="0" indent="-165100" algn="l" rtl="0">
              <a:spcBef>
                <a:spcPts val="560"/>
              </a:spcBef>
              <a:spcAft>
                <a:spcPts val="0"/>
              </a:spcAft>
              <a:buClr>
                <a:schemeClr val="dk1"/>
              </a:buClr>
              <a:buSzPts val="2800"/>
              <a:buFont typeface="Arial"/>
              <a:buNone/>
            </a:pPr>
            <a:endParaRPr sz="2800" b="0" i="0" u="none" dirty="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99"/>
        <p:cNvGrpSpPr/>
        <p:nvPr/>
      </p:nvGrpSpPr>
      <p:grpSpPr>
        <a:xfrm>
          <a:off x="0" y="0"/>
          <a:ext cx="0" cy="0"/>
          <a:chOff x="0" y="0"/>
          <a:chExt cx="0" cy="0"/>
        </a:xfrm>
      </p:grpSpPr>
      <p:sp>
        <p:nvSpPr>
          <p:cNvPr id="100" name="Google Shape;100;p16"/>
          <p:cNvSpPr txBox="1">
            <a:spLocks noGrp="1"/>
          </p:cNvSpPr>
          <p:nvPr>
            <p:ph type="body" idx="1"/>
          </p:nvPr>
        </p:nvSpPr>
        <p:spPr>
          <a:xfrm>
            <a:off x="179387" y="260350"/>
            <a:ext cx="8856600" cy="6408600"/>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Clr>
                <a:schemeClr val="dk1"/>
              </a:buClr>
              <a:buSzPts val="3200"/>
              <a:buFont typeface="Calibri"/>
              <a:buNone/>
            </a:pPr>
            <a:r>
              <a:rPr lang="en-US" sz="3200" b="0" i="0" u="none">
                <a:solidFill>
                  <a:schemeClr val="dk1"/>
                </a:solidFill>
                <a:latin typeface="Calibri"/>
                <a:ea typeface="Calibri"/>
                <a:cs typeface="Calibri"/>
                <a:sym typeface="Calibri"/>
              </a:rPr>
              <a:t>There are two types of data collection—direct and indirect—with several different methods of each type</a:t>
            </a:r>
            <a:endParaRPr/>
          </a:p>
          <a:p>
            <a:pPr marL="0" lvl="0" indent="0" algn="l" rtl="0">
              <a:lnSpc>
                <a:spcPct val="100000"/>
              </a:lnSpc>
              <a:spcBef>
                <a:spcPts val="640"/>
              </a:spcBef>
              <a:spcAft>
                <a:spcPts val="0"/>
              </a:spcAft>
              <a:buClr>
                <a:schemeClr val="dk1"/>
              </a:buClr>
              <a:buSzPts val="3200"/>
              <a:buFont typeface="Calibri"/>
              <a:buNone/>
            </a:pPr>
            <a:r>
              <a:rPr lang="en-US" sz="3200" b="1" i="0" u="none">
                <a:solidFill>
                  <a:schemeClr val="dk1"/>
                </a:solidFill>
                <a:latin typeface="Calibri"/>
                <a:ea typeface="Calibri"/>
                <a:cs typeface="Calibri"/>
                <a:sym typeface="Calibri"/>
              </a:rPr>
              <a:t>Direct methods</a:t>
            </a:r>
            <a:endParaRPr/>
          </a:p>
          <a:p>
            <a:pPr marL="0" lvl="0" indent="0" algn="l" rtl="0">
              <a:lnSpc>
                <a:spcPct val="100000"/>
              </a:lnSpc>
              <a:spcBef>
                <a:spcPts val="560"/>
              </a:spcBef>
              <a:spcAft>
                <a:spcPts val="0"/>
              </a:spcAft>
              <a:buClr>
                <a:schemeClr val="dk1"/>
              </a:buClr>
              <a:buSzPts val="2800"/>
              <a:buFont typeface="Calibri"/>
              <a:buNone/>
            </a:pPr>
            <a:r>
              <a:rPr lang="en-US" sz="2800" b="0" i="0" u="none">
                <a:solidFill>
                  <a:schemeClr val="dk1"/>
                </a:solidFill>
                <a:latin typeface="Calibri"/>
                <a:ea typeface="Calibri"/>
                <a:cs typeface="Calibri"/>
                <a:sym typeface="Calibri"/>
              </a:rPr>
              <a:t>Direct data comes from </a:t>
            </a:r>
            <a:r>
              <a:rPr lang="en-US" sz="2800" b="1" i="0" u="none">
                <a:solidFill>
                  <a:srgbClr val="C00000"/>
                </a:solidFill>
                <a:latin typeface="Calibri"/>
                <a:ea typeface="Calibri"/>
                <a:cs typeface="Calibri"/>
                <a:sym typeface="Calibri"/>
              </a:rPr>
              <a:t>vital statistics registries </a:t>
            </a:r>
            <a:r>
              <a:rPr lang="en-US" sz="2800" b="0" i="0" u="none">
                <a:solidFill>
                  <a:schemeClr val="dk1"/>
                </a:solidFill>
                <a:latin typeface="Calibri"/>
                <a:ea typeface="Calibri"/>
                <a:cs typeface="Calibri"/>
                <a:sym typeface="Calibri"/>
              </a:rPr>
              <a:t>that track all births and deaths as well as certain changes in legal status such as marriage, divorce, and migration (registration of place of residence). </a:t>
            </a:r>
            <a:endParaRPr/>
          </a:p>
          <a:p>
            <a:pPr marL="0" lvl="0" indent="0" algn="l" rtl="0">
              <a:lnSpc>
                <a:spcPct val="100000"/>
              </a:lnSpc>
              <a:spcBef>
                <a:spcPts val="560"/>
              </a:spcBef>
              <a:spcAft>
                <a:spcPts val="0"/>
              </a:spcAft>
              <a:buClr>
                <a:schemeClr val="dk1"/>
              </a:buClr>
              <a:buSzPts val="2800"/>
              <a:buFont typeface="Calibri"/>
              <a:buNone/>
            </a:pPr>
            <a:r>
              <a:rPr lang="en-US" sz="2800" b="0" i="0" u="none">
                <a:solidFill>
                  <a:schemeClr val="dk1"/>
                </a:solidFill>
                <a:latin typeface="Calibri"/>
                <a:ea typeface="Calibri"/>
                <a:cs typeface="Calibri"/>
                <a:sym typeface="Calibri"/>
              </a:rPr>
              <a:t>In developed countries with good registration systems (such as the United States and much of Europe), registry statistics are the best method for estimating the number of births and deaths.</a:t>
            </a:r>
            <a:endParaRPr/>
          </a:p>
          <a:p>
            <a:pPr marL="342900" lvl="0" indent="-165100" algn="l" rtl="0">
              <a:spcBef>
                <a:spcPts val="56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7"/>
          <p:cNvSpPr txBox="1">
            <a:spLocks noGrp="1"/>
          </p:cNvSpPr>
          <p:nvPr>
            <p:ph type="body" idx="1"/>
          </p:nvPr>
        </p:nvSpPr>
        <p:spPr>
          <a:xfrm>
            <a:off x="179387" y="260350"/>
            <a:ext cx="8856600" cy="6408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3200"/>
              <a:buFont typeface="Calibri"/>
              <a:buNone/>
            </a:pPr>
            <a:r>
              <a:rPr lang="en-US" sz="3200" b="0" i="0" u="none">
                <a:solidFill>
                  <a:schemeClr val="dk1"/>
                </a:solidFill>
                <a:latin typeface="Calibri"/>
                <a:ea typeface="Calibri"/>
                <a:cs typeface="Calibri"/>
                <a:sym typeface="Calibri"/>
              </a:rPr>
              <a:t>A </a:t>
            </a:r>
            <a:r>
              <a:rPr lang="en-US" sz="3200" b="1" i="0" u="none">
                <a:solidFill>
                  <a:srgbClr val="C00000"/>
                </a:solidFill>
                <a:latin typeface="Calibri"/>
                <a:ea typeface="Calibri"/>
                <a:cs typeface="Calibri"/>
                <a:sym typeface="Calibri"/>
              </a:rPr>
              <a:t>census</a:t>
            </a:r>
            <a:r>
              <a:rPr lang="en-US" sz="3200" b="0" i="0" u="none">
                <a:solidFill>
                  <a:schemeClr val="dk1"/>
                </a:solidFill>
                <a:latin typeface="Calibri"/>
                <a:ea typeface="Calibri"/>
                <a:cs typeface="Calibri"/>
                <a:sym typeface="Calibri"/>
              </a:rPr>
              <a:t> is the other common direct method of collecting demographic data. A census is usually conducted by a national government and attempts to enumerate every person in a country. In contrast to vital statistics data, which are typically collected continuously and summarized on an annual basis, censuses typically occur only every 10 years or so, and thus are not usually the best source of data on births and deaths. Analyses are conducted after a census to estimate how much over or undercounting took place.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8"/>
          <p:cNvSpPr txBox="1">
            <a:spLocks noGrp="1"/>
          </p:cNvSpPr>
          <p:nvPr>
            <p:ph type="body" idx="1"/>
          </p:nvPr>
        </p:nvSpPr>
        <p:spPr>
          <a:xfrm>
            <a:off x="179387" y="260350"/>
            <a:ext cx="8856600" cy="6408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Calibri"/>
              <a:buNone/>
            </a:pPr>
            <a:r>
              <a:rPr lang="en-US" sz="2800" b="0" i="0" u="none" dirty="0">
                <a:solidFill>
                  <a:schemeClr val="dk1"/>
                </a:solidFill>
                <a:latin typeface="Calibri"/>
                <a:ea typeface="Calibri"/>
                <a:cs typeface="Calibri"/>
                <a:sym typeface="Calibri"/>
              </a:rPr>
              <a:t>Censuses do more than just count people. They typically collect information about families or households in addition to individual characteristics such as age, sex, marital status, literacy/education, employment status, and occupation, and geographical location. They may also collect data on migration (or place of birth or of previous residence), language, religion, nationality (or ethnicity or race). </a:t>
            </a:r>
            <a:endParaRPr dirty="0"/>
          </a:p>
          <a:p>
            <a:pPr marL="0" lvl="0" indent="0" algn="l" rtl="0">
              <a:lnSpc>
                <a:spcPct val="100000"/>
              </a:lnSpc>
              <a:spcBef>
                <a:spcPts val="560"/>
              </a:spcBef>
              <a:spcAft>
                <a:spcPts val="0"/>
              </a:spcAft>
              <a:buClr>
                <a:schemeClr val="dk1"/>
              </a:buClr>
              <a:buSzPts val="2800"/>
              <a:buFont typeface="Calibri"/>
              <a:buNone/>
            </a:pPr>
            <a:r>
              <a:rPr lang="en-US" sz="2800" b="0" i="0" u="none" dirty="0">
                <a:solidFill>
                  <a:schemeClr val="dk1"/>
                </a:solidFill>
                <a:latin typeface="Calibri"/>
                <a:ea typeface="Calibri"/>
                <a:cs typeface="Calibri"/>
                <a:sym typeface="Calibri"/>
              </a:rPr>
              <a:t>In countries in which the </a:t>
            </a:r>
            <a:r>
              <a:rPr lang="en-US" sz="2800" b="1" i="0" u="none" dirty="0">
                <a:solidFill>
                  <a:srgbClr val="C00000"/>
                </a:solidFill>
                <a:latin typeface="Calibri"/>
                <a:ea typeface="Calibri"/>
                <a:cs typeface="Calibri"/>
                <a:sym typeface="Calibri"/>
              </a:rPr>
              <a:t>vital registration system </a:t>
            </a:r>
            <a:r>
              <a:rPr lang="en-US" sz="2800" b="0" i="0" u="none" dirty="0">
                <a:solidFill>
                  <a:schemeClr val="dk1"/>
                </a:solidFill>
                <a:latin typeface="Calibri"/>
                <a:ea typeface="Calibri"/>
                <a:cs typeface="Calibri"/>
                <a:sym typeface="Calibri"/>
              </a:rPr>
              <a:t>may be </a:t>
            </a:r>
            <a:r>
              <a:rPr lang="en-US" sz="2800" b="1" i="0" u="none" dirty="0">
                <a:solidFill>
                  <a:schemeClr val="dk1"/>
                </a:solidFill>
                <a:latin typeface="Calibri"/>
                <a:ea typeface="Calibri"/>
                <a:cs typeface="Calibri"/>
                <a:sym typeface="Calibri"/>
              </a:rPr>
              <a:t>incomplete</a:t>
            </a:r>
            <a:r>
              <a:rPr lang="en-US" sz="2800" b="0" i="0" u="none" dirty="0">
                <a:solidFill>
                  <a:schemeClr val="dk1"/>
                </a:solidFill>
                <a:latin typeface="Calibri"/>
                <a:ea typeface="Calibri"/>
                <a:cs typeface="Calibri"/>
                <a:sym typeface="Calibri"/>
              </a:rPr>
              <a:t>, the censuses are also used as a direct source of information about fertility and mortality</a:t>
            </a:r>
            <a:r>
              <a:rPr lang="en-US" sz="2800" dirty="0">
                <a:latin typeface="Calibri"/>
                <a:ea typeface="Calibri"/>
                <a:cs typeface="Calibri"/>
                <a:sym typeface="Calibri"/>
              </a:rPr>
              <a:t>.</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9"/>
          <p:cNvSpPr txBox="1">
            <a:spLocks noGrp="1"/>
          </p:cNvSpPr>
          <p:nvPr>
            <p:ph type="body" idx="1"/>
          </p:nvPr>
        </p:nvSpPr>
        <p:spPr>
          <a:xfrm>
            <a:off x="107950" y="188912"/>
            <a:ext cx="8928000" cy="63357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3600"/>
              <a:buFont typeface="Calibri"/>
              <a:buNone/>
            </a:pPr>
            <a:r>
              <a:rPr lang="en-US" sz="3600" b="1" i="0" u="none">
                <a:solidFill>
                  <a:schemeClr val="dk1"/>
                </a:solidFill>
                <a:latin typeface="Calibri"/>
                <a:ea typeface="Calibri"/>
                <a:cs typeface="Calibri"/>
                <a:sym typeface="Calibri"/>
              </a:rPr>
              <a:t>Indirect methods</a:t>
            </a:r>
            <a:endParaRPr/>
          </a:p>
          <a:p>
            <a:pPr marL="0" lvl="0" indent="0" algn="l" rtl="0">
              <a:lnSpc>
                <a:spcPct val="100000"/>
              </a:lnSpc>
              <a:spcBef>
                <a:spcPts val="640"/>
              </a:spcBef>
              <a:spcAft>
                <a:spcPts val="0"/>
              </a:spcAft>
              <a:buClr>
                <a:schemeClr val="dk1"/>
              </a:buClr>
              <a:buSzPts val="3200"/>
              <a:buFont typeface="Calibri"/>
              <a:buNone/>
            </a:pPr>
            <a:r>
              <a:rPr lang="en-US" sz="3200" b="0" i="0" u="none">
                <a:solidFill>
                  <a:schemeClr val="dk1"/>
                </a:solidFill>
                <a:latin typeface="Calibri"/>
                <a:ea typeface="Calibri"/>
                <a:cs typeface="Calibri"/>
                <a:sym typeface="Calibri"/>
              </a:rPr>
              <a:t>Indirect methods of collecting data are required in countries and periods where full data are not available, such as is the case in much of the </a:t>
            </a:r>
            <a:r>
              <a:rPr lang="en-US" sz="3200" b="1" i="0" u="none">
                <a:solidFill>
                  <a:schemeClr val="dk1"/>
                </a:solidFill>
                <a:latin typeface="Calibri"/>
                <a:ea typeface="Calibri"/>
                <a:cs typeface="Calibri"/>
                <a:sym typeface="Calibri"/>
              </a:rPr>
              <a:t>developing world</a:t>
            </a:r>
            <a:r>
              <a:rPr lang="en-US" sz="3200" b="0" i="0" u="none">
                <a:solidFill>
                  <a:schemeClr val="dk1"/>
                </a:solidFill>
                <a:latin typeface="Calibri"/>
                <a:ea typeface="Calibri"/>
                <a:cs typeface="Calibri"/>
                <a:sym typeface="Calibri"/>
              </a:rPr>
              <a:t>. One of these techniques in contemporary demography is the </a:t>
            </a:r>
            <a:r>
              <a:rPr lang="en-US" sz="3200" b="1" i="0" u="none">
                <a:solidFill>
                  <a:srgbClr val="C00000"/>
                </a:solidFill>
                <a:latin typeface="Calibri"/>
                <a:ea typeface="Calibri"/>
                <a:cs typeface="Calibri"/>
                <a:sym typeface="Calibri"/>
              </a:rPr>
              <a:t>sister method</a:t>
            </a:r>
            <a:r>
              <a:rPr lang="en-US" sz="3200" b="0" i="0" u="none">
                <a:solidFill>
                  <a:schemeClr val="dk1"/>
                </a:solidFill>
                <a:latin typeface="Calibri"/>
                <a:ea typeface="Calibri"/>
                <a:cs typeface="Calibri"/>
                <a:sym typeface="Calibri"/>
              </a:rPr>
              <a:t>, where survey researchers ask women how many of their sisters have died or had children and at what age. With these surveys, researchers can then indirectly estimate birth or death rates for the entire population. Other indirect methods include asking people about </a:t>
            </a:r>
            <a:r>
              <a:rPr lang="en-US" sz="3200" b="1" i="0" u="none">
                <a:solidFill>
                  <a:schemeClr val="dk1"/>
                </a:solidFill>
                <a:latin typeface="Calibri"/>
                <a:ea typeface="Calibri"/>
                <a:cs typeface="Calibri"/>
                <a:sym typeface="Calibri"/>
              </a:rPr>
              <a:t>siblings, parents, </a:t>
            </a:r>
            <a:r>
              <a:rPr lang="en-US" sz="3200" b="0" i="0" u="none">
                <a:solidFill>
                  <a:schemeClr val="dk1"/>
                </a:solidFill>
                <a:latin typeface="Calibri"/>
                <a:ea typeface="Calibri"/>
                <a:cs typeface="Calibri"/>
                <a:sym typeface="Calibri"/>
              </a:rPr>
              <a:t>and</a:t>
            </a:r>
            <a:r>
              <a:rPr lang="en-US" sz="3200" b="1" i="0" u="none">
                <a:solidFill>
                  <a:schemeClr val="dk1"/>
                </a:solidFill>
                <a:latin typeface="Calibri"/>
                <a:ea typeface="Calibri"/>
                <a:cs typeface="Calibri"/>
                <a:sym typeface="Calibri"/>
              </a:rPr>
              <a:t> children</a:t>
            </a:r>
            <a:r>
              <a:rPr lang="en-US" sz="3200" b="0" i="0" u="none">
                <a:solidFill>
                  <a:schemeClr val="dk1"/>
                </a:solidFill>
                <a:latin typeface="Calibri"/>
                <a:ea typeface="Calibri"/>
                <a:cs typeface="Calibri"/>
                <a:sym typeface="Calibri"/>
              </a:rPr>
              <a: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0"/>
          <p:cNvSpPr txBox="1">
            <a:spLocks noGrp="1"/>
          </p:cNvSpPr>
          <p:nvPr>
            <p:ph type="body" idx="1"/>
          </p:nvPr>
        </p:nvSpPr>
        <p:spPr>
          <a:xfrm>
            <a:off x="71437" y="71437"/>
            <a:ext cx="9037500" cy="6670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Calibri"/>
              <a:buNone/>
            </a:pPr>
            <a:r>
              <a:rPr lang="en-US" sz="2800" b="0" i="0" u="none" dirty="0">
                <a:solidFill>
                  <a:schemeClr val="dk1"/>
                </a:solidFill>
                <a:latin typeface="Calibri"/>
                <a:ea typeface="Calibri"/>
                <a:cs typeface="Calibri"/>
                <a:sym typeface="Calibri"/>
              </a:rPr>
              <a:t>There are a variety of demographic methods for modeling population processes. They include </a:t>
            </a:r>
            <a:r>
              <a:rPr lang="en-US" sz="2800" b="0" i="0" u="sng" dirty="0">
                <a:solidFill>
                  <a:schemeClr val="hlink"/>
                </a:solidFill>
                <a:hlinkClick r:id="rId3"/>
              </a:rPr>
              <a:t>models of mortality</a:t>
            </a:r>
            <a:r>
              <a:rPr lang="en-US" sz="2800" b="0" i="0" u="none" dirty="0">
                <a:solidFill>
                  <a:schemeClr val="dk1"/>
                </a:solidFill>
                <a:latin typeface="Calibri"/>
                <a:ea typeface="Calibri"/>
                <a:cs typeface="Calibri"/>
                <a:sym typeface="Calibri"/>
              </a:rPr>
              <a:t>, </a:t>
            </a:r>
            <a:r>
              <a:rPr lang="en-US" sz="2800" b="0" i="0" u="sng" dirty="0">
                <a:solidFill>
                  <a:schemeClr val="hlink"/>
                </a:solidFill>
                <a:hlinkClick r:id="rId4"/>
              </a:rPr>
              <a:t>fertility</a:t>
            </a:r>
            <a:r>
              <a:rPr lang="en-US" sz="2800" b="0" i="0" u="none" dirty="0">
                <a:solidFill>
                  <a:schemeClr val="dk1"/>
                </a:solidFill>
                <a:latin typeface="Calibri"/>
                <a:ea typeface="Calibri"/>
                <a:cs typeface="Calibri"/>
                <a:sym typeface="Calibri"/>
              </a:rPr>
              <a:t>, marriage and disability.</a:t>
            </a:r>
            <a:endParaRPr dirty="0"/>
          </a:p>
          <a:p>
            <a:pPr marL="0" lvl="0" indent="0" algn="l" rtl="0">
              <a:lnSpc>
                <a:spcPct val="100000"/>
              </a:lnSpc>
              <a:spcBef>
                <a:spcPts val="560"/>
              </a:spcBef>
              <a:spcAft>
                <a:spcPts val="0"/>
              </a:spcAft>
              <a:buClr>
                <a:schemeClr val="dk1"/>
              </a:buClr>
              <a:buSzPts val="2800"/>
              <a:buFont typeface="Calibri"/>
              <a:buNone/>
            </a:pPr>
            <a:r>
              <a:rPr lang="en-US" sz="2800" b="0" i="0" u="none" dirty="0">
                <a:solidFill>
                  <a:schemeClr val="dk1"/>
                </a:solidFill>
                <a:latin typeface="Calibri"/>
                <a:ea typeface="Calibri"/>
                <a:cs typeface="Calibri"/>
                <a:sym typeface="Calibri"/>
              </a:rPr>
              <a:t>The </a:t>
            </a:r>
            <a:r>
              <a:rPr lang="en-US" sz="2800" b="1" i="0" u="none" dirty="0">
                <a:solidFill>
                  <a:schemeClr val="dk1"/>
                </a:solidFill>
                <a:latin typeface="Calibri"/>
                <a:ea typeface="Calibri"/>
                <a:cs typeface="Calibri"/>
                <a:sym typeface="Calibri"/>
              </a:rPr>
              <a:t>United Kingdom </a:t>
            </a:r>
            <a:r>
              <a:rPr lang="en-US" sz="2800" b="0" i="0" u="none" dirty="0">
                <a:solidFill>
                  <a:schemeClr val="dk1"/>
                </a:solidFill>
                <a:latin typeface="Calibri"/>
                <a:ea typeface="Calibri"/>
                <a:cs typeface="Calibri"/>
                <a:sym typeface="Calibri"/>
              </a:rPr>
              <a:t>has a series of four </a:t>
            </a:r>
            <a:r>
              <a:rPr lang="en-US" sz="2800" b="1" i="0" u="none" dirty="0">
                <a:solidFill>
                  <a:schemeClr val="dk1"/>
                </a:solidFill>
                <a:latin typeface="Calibri"/>
                <a:ea typeface="Calibri"/>
                <a:cs typeface="Calibri"/>
                <a:sym typeface="Calibri"/>
              </a:rPr>
              <a:t>national birth cohort studies</a:t>
            </a:r>
            <a:r>
              <a:rPr lang="en-US" sz="2800" b="0" i="0" u="none" dirty="0">
                <a:solidFill>
                  <a:schemeClr val="dk1"/>
                </a:solidFill>
                <a:latin typeface="Calibri"/>
                <a:ea typeface="Calibri"/>
                <a:cs typeface="Calibri"/>
                <a:sym typeface="Calibri"/>
              </a:rPr>
              <a:t>, the first three spaced apart by 12 years: the </a:t>
            </a:r>
            <a:r>
              <a:rPr lang="en-US" sz="2800" b="1" i="0" u="none" dirty="0">
                <a:solidFill>
                  <a:srgbClr val="C00000"/>
                </a:solidFill>
                <a:latin typeface="Calibri"/>
                <a:ea typeface="Calibri"/>
                <a:cs typeface="Calibri"/>
                <a:sym typeface="Calibri"/>
              </a:rPr>
              <a:t>1946 </a:t>
            </a:r>
            <a:r>
              <a:rPr lang="en-US" sz="2800" u="sng" dirty="0">
                <a:solidFill>
                  <a:schemeClr val="hlink"/>
                </a:solidFill>
                <a:sym typeface="Calibri"/>
              </a:rPr>
              <a:t>National Survey of Health and Development</a:t>
            </a:r>
            <a:r>
              <a:rPr lang="en-US" sz="2800" b="0" i="0" u="none" dirty="0">
                <a:solidFill>
                  <a:schemeClr val="dk1"/>
                </a:solidFill>
                <a:latin typeface="Calibri"/>
                <a:ea typeface="Calibri"/>
                <a:cs typeface="Calibri"/>
                <a:sym typeface="Calibri"/>
              </a:rPr>
              <a:t>, the </a:t>
            </a:r>
            <a:r>
              <a:rPr lang="en-US" sz="2800" b="1" i="0" u="none" dirty="0">
                <a:solidFill>
                  <a:srgbClr val="C00000"/>
                </a:solidFill>
                <a:latin typeface="Calibri"/>
                <a:ea typeface="Calibri"/>
                <a:cs typeface="Calibri"/>
                <a:sym typeface="Calibri"/>
              </a:rPr>
              <a:t>1958</a:t>
            </a:r>
            <a:r>
              <a:rPr lang="en-US" sz="2800" b="0" i="0" u="none" dirty="0">
                <a:solidFill>
                  <a:schemeClr val="dk1"/>
                </a:solidFill>
                <a:latin typeface="Calibri"/>
                <a:ea typeface="Calibri"/>
                <a:cs typeface="Calibri"/>
                <a:sym typeface="Calibri"/>
              </a:rPr>
              <a:t> </a:t>
            </a:r>
            <a:r>
              <a:rPr lang="en-US" sz="2800" b="0" i="0" u="sng" dirty="0">
                <a:solidFill>
                  <a:schemeClr val="hlink"/>
                </a:solidFill>
                <a:hlinkClick r:id="rId5"/>
              </a:rPr>
              <a:t>National Child Development Study</a:t>
            </a:r>
            <a:r>
              <a:rPr lang="en-US" sz="2800" b="0" i="0" u="none" dirty="0">
                <a:solidFill>
                  <a:schemeClr val="dk1"/>
                </a:solidFill>
                <a:latin typeface="Calibri"/>
                <a:ea typeface="Calibri"/>
                <a:cs typeface="Calibri"/>
                <a:sym typeface="Calibri"/>
              </a:rPr>
              <a:t>, the </a:t>
            </a:r>
            <a:r>
              <a:rPr lang="en-US" sz="2800" b="1" i="0" u="none" dirty="0">
                <a:solidFill>
                  <a:srgbClr val="C00000"/>
                </a:solidFill>
                <a:latin typeface="Calibri"/>
                <a:ea typeface="Calibri"/>
                <a:cs typeface="Calibri"/>
                <a:sym typeface="Calibri"/>
              </a:rPr>
              <a:t>1970</a:t>
            </a:r>
            <a:r>
              <a:rPr lang="en-US" sz="2800" b="0" i="0" u="sng" dirty="0">
                <a:solidFill>
                  <a:schemeClr val="hlink"/>
                </a:solidFill>
                <a:hlinkClick r:id="rId6"/>
              </a:rPr>
              <a:t> British Cohort Study</a:t>
            </a:r>
            <a:r>
              <a:rPr lang="en-US" sz="2800" b="0" i="0" u="none" dirty="0">
                <a:solidFill>
                  <a:schemeClr val="dk1"/>
                </a:solidFill>
                <a:latin typeface="Calibri"/>
                <a:ea typeface="Calibri"/>
                <a:cs typeface="Calibri"/>
                <a:sym typeface="Calibri"/>
              </a:rPr>
              <a:t>, and the </a:t>
            </a:r>
            <a:r>
              <a:rPr lang="en-US" sz="2800" b="0" i="0" u="sng" dirty="0">
                <a:solidFill>
                  <a:schemeClr val="hlink"/>
                </a:solidFill>
                <a:hlinkClick r:id="rId7"/>
              </a:rPr>
              <a:t>Millennium Cohort Study</a:t>
            </a:r>
            <a:r>
              <a:rPr lang="en-US" sz="2800" b="0" i="0" u="none" dirty="0">
                <a:solidFill>
                  <a:schemeClr val="dk1"/>
                </a:solidFill>
                <a:latin typeface="Calibri"/>
                <a:ea typeface="Calibri"/>
                <a:cs typeface="Calibri"/>
                <a:sym typeface="Calibri"/>
              </a:rPr>
              <a:t> in </a:t>
            </a:r>
            <a:r>
              <a:rPr lang="en-US" sz="2800" b="1" i="0" u="none" dirty="0">
                <a:solidFill>
                  <a:srgbClr val="C00000"/>
                </a:solidFill>
                <a:latin typeface="Calibri"/>
                <a:ea typeface="Calibri"/>
                <a:cs typeface="Calibri"/>
                <a:sym typeface="Calibri"/>
              </a:rPr>
              <a:t>2000</a:t>
            </a:r>
            <a:r>
              <a:rPr lang="en-US" sz="2800" b="0" i="0" u="none" dirty="0">
                <a:solidFill>
                  <a:schemeClr val="dk1"/>
                </a:solidFill>
                <a:latin typeface="Calibri"/>
                <a:ea typeface="Calibri"/>
                <a:cs typeface="Calibri"/>
                <a:sym typeface="Calibri"/>
              </a:rPr>
              <a:t>. These have followed the lives of samples of people (typically beginning with around </a:t>
            </a:r>
            <a:r>
              <a:rPr lang="en-US" sz="2800" b="1" i="0" u="none" dirty="0">
                <a:solidFill>
                  <a:schemeClr val="dk1"/>
                </a:solidFill>
                <a:latin typeface="Calibri"/>
                <a:ea typeface="Calibri"/>
                <a:cs typeface="Calibri"/>
                <a:sym typeface="Calibri"/>
              </a:rPr>
              <a:t>17,000</a:t>
            </a:r>
            <a:r>
              <a:rPr lang="en-US" sz="2800" b="0" i="0" u="none" dirty="0">
                <a:solidFill>
                  <a:schemeClr val="dk1"/>
                </a:solidFill>
                <a:latin typeface="Calibri"/>
                <a:ea typeface="Calibri"/>
                <a:cs typeface="Calibri"/>
                <a:sym typeface="Calibri"/>
              </a:rPr>
              <a:t> in each study) for many years, and are </a:t>
            </a:r>
            <a:r>
              <a:rPr lang="en-US" sz="2800" b="1" i="0" u="none" dirty="0">
                <a:solidFill>
                  <a:schemeClr val="dk1"/>
                </a:solidFill>
                <a:latin typeface="Calibri"/>
                <a:ea typeface="Calibri"/>
                <a:cs typeface="Calibri"/>
                <a:sym typeface="Calibri"/>
              </a:rPr>
              <a:t>still continuing</a:t>
            </a:r>
            <a:r>
              <a:rPr lang="en-US" sz="2800" b="0" i="0" u="none" dirty="0">
                <a:solidFill>
                  <a:schemeClr val="dk1"/>
                </a:solidFill>
                <a:latin typeface="Calibri"/>
                <a:ea typeface="Calibri"/>
                <a:cs typeface="Calibri"/>
                <a:sym typeface="Calibri"/>
              </a:rPr>
              <a:t>. As the samples have been drawn in a nationally representative way, inferences can be drawn from these studies about the differences between four distinct generations of British people in terms of their health, education, attitudes, childbearing and employment patterns.</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Shape 124"/>
        <p:cNvGrpSpPr/>
        <p:nvPr/>
      </p:nvGrpSpPr>
      <p:grpSpPr>
        <a:xfrm>
          <a:off x="0" y="0"/>
          <a:ext cx="0" cy="0"/>
          <a:chOff x="0" y="0"/>
          <a:chExt cx="0" cy="0"/>
        </a:xfrm>
      </p:grpSpPr>
      <p:sp>
        <p:nvSpPr>
          <p:cNvPr id="125" name="Google Shape;125;p21"/>
          <p:cNvSpPr txBox="1">
            <a:spLocks noGrp="1"/>
          </p:cNvSpPr>
          <p:nvPr>
            <p:ph type="body" idx="1"/>
          </p:nvPr>
        </p:nvSpPr>
        <p:spPr>
          <a:xfrm>
            <a:off x="457200" y="333375"/>
            <a:ext cx="8229600" cy="1612800"/>
          </a:xfrm>
          <a:prstGeom prst="rect">
            <a:avLst/>
          </a:prstGeom>
          <a:noFill/>
          <a:ln>
            <a:noFill/>
          </a:ln>
        </p:spPr>
        <p:txBody>
          <a:bodyPr spcFirstLastPara="1" wrap="square" lIns="91425" tIns="45700" rIns="91425" bIns="45700" anchor="t" anchorCtr="0">
            <a:noAutofit/>
          </a:bodyPr>
          <a:lstStyle/>
          <a:p>
            <a:pPr marL="342900" lvl="0" indent="-342900" algn="just" rtl="0">
              <a:lnSpc>
                <a:spcPct val="80000"/>
              </a:lnSpc>
              <a:spcBef>
                <a:spcPts val="0"/>
              </a:spcBef>
              <a:spcAft>
                <a:spcPts val="0"/>
              </a:spcAft>
              <a:buClr>
                <a:schemeClr val="dk1"/>
              </a:buClr>
              <a:buSzPts val="2800"/>
              <a:buFont typeface="Comic Sans MS"/>
              <a:buNone/>
            </a:pPr>
            <a:r>
              <a:rPr lang="en-US" sz="2800" b="1" i="0" u="none">
                <a:solidFill>
                  <a:schemeClr val="dk1"/>
                </a:solidFill>
                <a:latin typeface="Comic Sans MS"/>
                <a:ea typeface="Comic Sans MS"/>
                <a:cs typeface="Comic Sans MS"/>
                <a:sym typeface="Comic Sans MS"/>
              </a:rPr>
              <a:t>Population conditions influence history and historical events can  affect significantly populations (war, medicine, environmental contamination).</a:t>
            </a:r>
            <a:endParaRPr/>
          </a:p>
        </p:txBody>
      </p:sp>
      <p:sp>
        <p:nvSpPr>
          <p:cNvPr id="126" name="Google Shape;126;p21"/>
          <p:cNvSpPr txBox="1"/>
          <p:nvPr/>
        </p:nvSpPr>
        <p:spPr>
          <a:xfrm>
            <a:off x="684212" y="2060575"/>
            <a:ext cx="7920000" cy="366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7" name="Google Shape;127;p21"/>
          <p:cNvSpPr txBox="1"/>
          <p:nvPr/>
        </p:nvSpPr>
        <p:spPr>
          <a:xfrm>
            <a:off x="971550" y="2276475"/>
            <a:ext cx="7345500" cy="13731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2800"/>
              <a:buFont typeface="Comic Sans MS"/>
              <a:buNone/>
            </a:pPr>
            <a:r>
              <a:rPr lang="en-US" sz="2800" b="1" i="0" u="none">
                <a:solidFill>
                  <a:schemeClr val="dk1"/>
                </a:solidFill>
                <a:latin typeface="Comic Sans MS"/>
                <a:ea typeface="Comic Sans MS"/>
                <a:cs typeface="Comic Sans MS"/>
                <a:sym typeface="Comic Sans MS"/>
              </a:rPr>
              <a:t>Population information is best communicated in terms of numbers and rates.</a:t>
            </a:r>
            <a:endParaRPr/>
          </a:p>
        </p:txBody>
      </p:sp>
      <p:sp>
        <p:nvSpPr>
          <p:cNvPr id="128" name="Google Shape;128;p21"/>
          <p:cNvSpPr txBox="1"/>
          <p:nvPr/>
        </p:nvSpPr>
        <p:spPr>
          <a:xfrm>
            <a:off x="1187450" y="3789362"/>
            <a:ext cx="6913500" cy="9462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2800"/>
              <a:buFont typeface="Comic Sans MS"/>
              <a:buNone/>
            </a:pPr>
            <a:r>
              <a:rPr lang="en-US" sz="2800" b="1" i="0" u="none">
                <a:solidFill>
                  <a:schemeClr val="dk1"/>
                </a:solidFill>
                <a:latin typeface="Comic Sans MS"/>
                <a:ea typeface="Comic Sans MS"/>
                <a:cs typeface="Comic Sans MS"/>
                <a:sym typeface="Comic Sans MS"/>
              </a:rPr>
              <a:t>To be useful, data must be expressed clearly  as well as accurately.</a:t>
            </a:r>
            <a:endParaRPr/>
          </a:p>
        </p:txBody>
      </p:sp>
    </p:spTree>
  </p:cSld>
  <p:clrMapOvr>
    <a:masterClrMapping/>
  </p:clrMapOvr>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TotalTime>
  <Words>1386</Words>
  <Application>Microsoft Office PowerPoint</Application>
  <PresentationFormat>عرض على الشاشة (4:3)</PresentationFormat>
  <Paragraphs>75</Paragraphs>
  <Slides>24</Slides>
  <Notes>24</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24</vt:i4>
      </vt:variant>
    </vt:vector>
  </HeadingPairs>
  <TitlesOfParts>
    <vt:vector size="30" baseType="lpstr">
      <vt:lpstr>Arial</vt:lpstr>
      <vt:lpstr>Calibri</vt:lpstr>
      <vt:lpstr>Comic Sans MS</vt:lpstr>
      <vt:lpstr>Corben</vt:lpstr>
      <vt:lpstr>Noto Sans Symbols</vt:lpstr>
      <vt:lpstr>تصميم افتراضي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Tools in demography</vt:lpstr>
      <vt:lpstr>Rate</vt:lpstr>
      <vt:lpstr>عرض تقديمي في PowerPoint</vt:lpstr>
      <vt:lpstr>Cohort measure</vt:lpstr>
      <vt:lpstr>Census</vt:lpstr>
      <vt:lpstr>Uses of population census</vt:lpstr>
      <vt:lpstr>Uses of population census</vt:lpstr>
      <vt:lpstr>Census method (residence definition)</vt:lpstr>
      <vt:lpstr>Census methods</vt:lpstr>
      <vt:lpstr>عرض تقديمي في PowerPoint</vt:lpstr>
      <vt:lpstr>Dejure population</vt:lpstr>
      <vt:lpstr>عرض تقديمي في PowerPoint</vt:lpstr>
      <vt:lpstr>عرض تقديمي في PowerPoint</vt:lpstr>
      <vt:lpstr>عرض تقديمي في PowerPoint</vt:lpstr>
      <vt:lpstr>Census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cp:lastModifiedBy>Humam Zubeer</cp:lastModifiedBy>
  <cp:revision>5</cp:revision>
  <dcterms:modified xsi:type="dcterms:W3CDTF">2023-09-25T17:59:13Z</dcterms:modified>
</cp:coreProperties>
</file>