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948-2A22-4CBC-9C3E-FAA78C1ED329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C322-0B23-415C-8E58-D289A4D2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876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948-2A22-4CBC-9C3E-FAA78C1ED329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C322-0B23-415C-8E58-D289A4D2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523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948-2A22-4CBC-9C3E-FAA78C1ED329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C322-0B23-415C-8E58-D289A4D2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828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948-2A22-4CBC-9C3E-FAA78C1ED329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C322-0B23-415C-8E58-D289A4D2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02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948-2A22-4CBC-9C3E-FAA78C1ED329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C322-0B23-415C-8E58-D289A4D2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884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948-2A22-4CBC-9C3E-FAA78C1ED329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C322-0B23-415C-8E58-D289A4D2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39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948-2A22-4CBC-9C3E-FAA78C1ED329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C322-0B23-415C-8E58-D289A4D2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03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948-2A22-4CBC-9C3E-FAA78C1ED329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C322-0B23-415C-8E58-D289A4D2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328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948-2A22-4CBC-9C3E-FAA78C1ED329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C322-0B23-415C-8E58-D289A4D2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370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948-2A22-4CBC-9C3E-FAA78C1ED329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C322-0B23-415C-8E58-D289A4D2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9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948-2A22-4CBC-9C3E-FAA78C1ED329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C322-0B23-415C-8E58-D289A4D2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279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5E948-2A22-4CBC-9C3E-FAA78C1ED329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EC322-0B23-415C-8E58-D289A4D2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532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Gynecological Disorder</a:t>
            </a:r>
            <a:br>
              <a:rPr lang="en-US" dirty="0" smtClean="0"/>
            </a:br>
            <a:r>
              <a:rPr lang="en-US" dirty="0" smtClean="0"/>
              <a:t>Part3</a:t>
            </a:r>
            <a:br>
              <a:rPr lang="en-US" dirty="0" smtClean="0"/>
            </a:br>
            <a:r>
              <a:rPr lang="en-US" dirty="0" smtClean="0"/>
              <a:t>Menstrual Disorder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Assistant Lecturer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Rana</a:t>
            </a:r>
            <a:r>
              <a:rPr lang="en-US" dirty="0" smtClean="0">
                <a:solidFill>
                  <a:srgbClr val="FF0000"/>
                </a:solidFill>
              </a:rPr>
              <a:t> Mohammed </a:t>
            </a:r>
            <a:r>
              <a:rPr lang="en-US" dirty="0" err="1" smtClean="0">
                <a:solidFill>
                  <a:srgbClr val="FF0000"/>
                </a:solidFill>
              </a:rPr>
              <a:t>Jasim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2024-2025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473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Dysmenorrhea Symptoms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most common symptoms may include: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Cramping or pain in the lower abdomen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Low back pain or pain radiating down the legs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Nausea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Vomiting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Diarrhea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Fatigue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Weakness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Fainting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Headaches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361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Menorrhagia:</a:t>
            </a:r>
            <a:endParaRPr lang="en-US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the most common type of abnormal uterine bleeding and is characterized by heavy and prolonged menstrual bleeding. Menorrhagia Causes There are several possible causes of menorrhagia, including: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1. Hormonal imbalance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2. Pelvic inflammatory disease (PID)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Uterine fibroids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4. Abnormal pregnancy; i.e., miscarriage, ectopic (tubal pregnancy)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5. Infection, tumors or polyps in the pelvic cavity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801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Polymenorrhea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Too frequent menstruation.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Oligomenorrhea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Infrequent or light menstrual cycles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Metrorrhagia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Any irregular, non-menstrual bleeding as in bleeding which occurs between menstrual periods Postmenopausal bleeding: Any bleeding that occurs more than one year after the last normal menstrual period at menopause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928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Menstrual disorder:</a:t>
            </a:r>
            <a:endParaRPr lang="en-US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With each menstrual cycle, the endometrium (uterine lining) prepares itself to nourish a fetus. If fertilization doesn’t occur, the body sheds the endometrium during the monthly cycle.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94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Types of Menstrual Disorders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1-Premenstroal syndrome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2-Amenorrhea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3-Disamenorrhea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4-Menarrahea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912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Premenstrual Syndrome (PMS)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PMS is any unpleasant or uncomfortable symptom during your cycle that may temporarily disturb normal functioning. These symptoms may last from a few hours to many days, and the types and intensity of symptoms can vary in individuals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941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PMS Symptoms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Psychological symptoms (depression, anxiety, irritability)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2. Gastrointestinal symptoms (bloating)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Fluid retention (swelling of fingers, ankles and feet)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4. Skin problems (acne)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5. Headache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6. Vertigo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7. Fainting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18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Amenorrhea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Amenorrhea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characterized by absent menstrual periods for more than three monthly menstrual cycles.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461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Types of Amenorrhea</a:t>
            </a:r>
            <a:endParaRPr lang="en-US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Primary amenorrhea: Menstruation does not begin at puberty. 2. Secondary amenorrhea: Normal and regular menstrual periods that become increasingly abnormal and irregular or absent. This may be due to a physical cause typically of later onset.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126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Dysmenorrhea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Dysmenorrhea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characterized by severe and frequent menstrual cramps and pain associated with menstruation.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963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cause of dysmenorrhea is dependent on if the condition is primary or secondary. With primary dysmenorrheal, women experience abnormal uterine contractions resulting from a chemical imbalance in the body. Secondary dysmenorrhea is caused by other medical conditions, most often endometriosis. Other possible causes may include: 1. pelvic inflammatory disease (PID) 2. uterine fibroids 3. abnormal pregnancy (i.e., miscarriage, ectopic) 4. infection, tumors, or polyps in the pelvic cavity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4122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481</Words>
  <Application>Microsoft Office PowerPoint</Application>
  <PresentationFormat>عرض على الشاشة (3:4)‏</PresentationFormat>
  <Paragraphs>45</Paragraphs>
  <Slides>12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نسق Office</vt:lpstr>
      <vt:lpstr>Gynecological Disorder Part3 Menstrual Disorder</vt:lpstr>
      <vt:lpstr>Menstrual disorder:</vt:lpstr>
      <vt:lpstr>Types of Menstrual Disorders</vt:lpstr>
      <vt:lpstr>Premenstrual Syndrome (PMS)</vt:lpstr>
      <vt:lpstr>PMS Symptoms</vt:lpstr>
      <vt:lpstr>عرض تقديمي في PowerPoint</vt:lpstr>
      <vt:lpstr>Types of Amenorrhea</vt:lpstr>
      <vt:lpstr>عرض تقديمي في PowerPoint</vt:lpstr>
      <vt:lpstr>عرض تقديمي في PowerPoint</vt:lpstr>
      <vt:lpstr>Dysmenorrhea Symptoms</vt:lpstr>
      <vt:lpstr>Menorrhagia:</vt:lpstr>
      <vt:lpstr>عرض تقديمي في PowerPoint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Gynecological Disorder Part3 Menstrual Disorder</dc:title>
  <dc:creator>Maher</dc:creator>
  <cp:lastModifiedBy>Maher</cp:lastModifiedBy>
  <cp:revision>3</cp:revision>
  <dcterms:created xsi:type="dcterms:W3CDTF">2025-04-28T21:03:34Z</dcterms:created>
  <dcterms:modified xsi:type="dcterms:W3CDTF">2025-04-28T21:30:32Z</dcterms:modified>
</cp:coreProperties>
</file>