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8"/>
  </p:notesMasterIdLst>
  <p:sldIdLst>
    <p:sldId id="276" r:id="rId2"/>
    <p:sldId id="261" r:id="rId3"/>
    <p:sldId id="274" r:id="rId4"/>
    <p:sldId id="275" r:id="rId5"/>
    <p:sldId id="258" r:id="rId6"/>
    <p:sldId id="260" r:id="rId7"/>
    <p:sldId id="264" r:id="rId8"/>
    <p:sldId id="257" r:id="rId9"/>
    <p:sldId id="262" r:id="rId10"/>
    <p:sldId id="265" r:id="rId11"/>
    <p:sldId id="259" r:id="rId12"/>
    <p:sldId id="268" r:id="rId13"/>
    <p:sldId id="270" r:id="rId14"/>
    <p:sldId id="272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29C10-959A-4876-B486-1827022F6273}" type="doc">
      <dgm:prSet loTypeId="urn:microsoft.com/office/officeart/2005/8/layout/radial1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9D28138-8BB4-4FD8-92E8-B31D85AAD270}">
      <dgm:prSet phldrT="[Text]" custT="1"/>
      <dgm:spPr/>
      <dgm:t>
        <a:bodyPr/>
        <a:lstStyle/>
        <a:p>
          <a:r>
            <a:rPr lang="en-US" sz="2800" b="1" dirty="0" smtClean="0"/>
            <a:t>Causes of disease </a:t>
          </a:r>
          <a:endParaRPr lang="en-US" sz="2800" b="1" dirty="0"/>
        </a:p>
      </dgm:t>
    </dgm:pt>
    <dgm:pt modelId="{506A46A8-8F1E-4C13-8429-907D7668020E}" type="parTrans" cxnId="{4E0E5968-705B-4F5A-93EE-474056D040CB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5A87B45C-E3E5-4324-BC39-60C4BAFA6813}" type="sibTrans" cxnId="{4E0E5968-705B-4F5A-93EE-474056D040CB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A369C1E0-54A4-4129-BF88-54804FD0F6E9}">
      <dgm:prSet phldrT="[Text]" custT="1"/>
      <dgm:spPr/>
      <dgm:t>
        <a:bodyPr/>
        <a:lstStyle/>
        <a:p>
          <a:r>
            <a:rPr lang="en-US" sz="1800" b="1" dirty="0" smtClean="0"/>
            <a:t>Inherited defect</a:t>
          </a:r>
          <a:endParaRPr lang="en-US" sz="1800" b="1" dirty="0"/>
        </a:p>
      </dgm:t>
    </dgm:pt>
    <dgm:pt modelId="{6F19F38E-71BC-42BB-B97F-95C21E086D1D}" type="parTrans" cxnId="{AD3ECC7F-4CA1-4E48-80E0-6CA38365B5CE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3C8150C3-16AE-4F0D-859D-4382888F4D9D}" type="sibTrans" cxnId="{AD3ECC7F-4CA1-4E48-80E0-6CA38365B5CE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FA0CD83E-C211-4558-85B5-BC718A43B60F}">
      <dgm:prSet phldrT="[Text]" custT="1"/>
      <dgm:spPr/>
      <dgm:t>
        <a:bodyPr/>
        <a:lstStyle/>
        <a:p>
          <a:r>
            <a:rPr lang="en-US" sz="1800" b="1" dirty="0" smtClean="0"/>
            <a:t>Developmental defect </a:t>
          </a:r>
          <a:endParaRPr lang="en-US" sz="1800" b="1" dirty="0"/>
        </a:p>
      </dgm:t>
    </dgm:pt>
    <dgm:pt modelId="{441AA43B-63A0-41F2-B192-980B06A4EB90}" type="parTrans" cxnId="{05865385-A95C-4054-A418-A1F6B8239579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119B61D1-43C2-496D-B681-A2154DC0A56D}" type="sibTrans" cxnId="{05865385-A95C-4054-A418-A1F6B8239579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FB67EFF5-268D-40EB-8149-B7E86C48A2D1}">
      <dgm:prSet phldrT="[Text]" custT="1"/>
      <dgm:spPr/>
      <dgm:t>
        <a:bodyPr/>
        <a:lstStyle/>
        <a:p>
          <a:r>
            <a:rPr lang="en-US" sz="1800" b="1" dirty="0" smtClean="0"/>
            <a:t>Biologic, or toxin</a:t>
          </a:r>
          <a:endParaRPr lang="en-US" sz="1800" b="1" dirty="0"/>
        </a:p>
      </dgm:t>
    </dgm:pt>
    <dgm:pt modelId="{81C5761F-E94A-424B-A54A-D90F09CBBA44}" type="parTrans" cxnId="{529295B0-9059-4C04-920F-26EA753CB6E8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EB8ECFB7-B85C-4993-B9F0-A4C2CDD3664A}" type="sibTrans" cxnId="{529295B0-9059-4C04-920F-26EA753CB6E8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8A5ABFC3-909E-4DCD-A920-695238C26BD1}">
      <dgm:prSet phldrT="[Text]" custT="1"/>
      <dgm:spPr/>
      <dgm:t>
        <a:bodyPr/>
        <a:lstStyle/>
        <a:p>
          <a:r>
            <a:rPr lang="en-US" sz="1800" b="1" dirty="0" smtClean="0"/>
            <a:t>Physical, chemical </a:t>
          </a:r>
          <a:endParaRPr lang="en-US" sz="1800" b="1" dirty="0"/>
        </a:p>
      </dgm:t>
    </dgm:pt>
    <dgm:pt modelId="{9BA2FEDC-E495-4526-BF61-6CD737779529}" type="parTrans" cxnId="{C917DC4A-743E-4925-9150-63D492BC86EC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1E7AFE9F-6D44-4A0C-8049-DF293020F225}" type="sibTrans" cxnId="{C917DC4A-743E-4925-9150-63D492BC86EC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B28E9B1F-CFE8-4524-AE5E-99F053D7B13D}">
      <dgm:prSet phldrT="[Text]" custT="1"/>
      <dgm:spPr/>
      <dgm:t>
        <a:bodyPr/>
        <a:lstStyle/>
        <a:p>
          <a:r>
            <a:rPr lang="en-US" sz="1800" b="1" dirty="0" smtClean="0"/>
            <a:t>Physiological and emotional </a:t>
          </a:r>
          <a:endParaRPr lang="en-US" sz="1800" b="1" dirty="0"/>
        </a:p>
      </dgm:t>
    </dgm:pt>
    <dgm:pt modelId="{8E975952-925E-4CAD-95C1-469877A0E7BA}" type="parTrans" cxnId="{097F6F3A-6AC7-473C-B083-A12ADB829C52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045EEF35-A4C7-44B2-982A-A3F6C0A3E170}" type="sibTrans" cxnId="{097F6F3A-6AC7-473C-B083-A12ADB829C52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CCFFD4E6-9BD1-4C0D-AA2E-C65E7AC3BFB2}">
      <dgm:prSet phldrT="[Text]" custT="1"/>
      <dgm:spPr/>
      <dgm:t>
        <a:bodyPr/>
        <a:lstStyle/>
        <a:p>
          <a:r>
            <a:rPr lang="en-US" sz="1800" b="1" dirty="0" smtClean="0"/>
            <a:t>Injury or irritation</a:t>
          </a:r>
          <a:endParaRPr lang="en-US" sz="1800" b="1" dirty="0"/>
        </a:p>
      </dgm:t>
    </dgm:pt>
    <dgm:pt modelId="{E8B8CE88-AD52-49CF-801E-DF40B82A35F1}" type="parTrans" cxnId="{C243D521-3176-4178-88F5-2F73F332867D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71EF879D-85E5-405C-9D11-4A71F12C197F}" type="sibTrans" cxnId="{C243D521-3176-4178-88F5-2F73F332867D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303D04DF-CDC4-4BCF-BA54-CEC0069C3728}">
      <dgm:prSet phldrT="[Text]" custT="1"/>
      <dgm:spPr/>
      <dgm:t>
        <a:bodyPr/>
        <a:lstStyle/>
        <a:p>
          <a:r>
            <a:rPr lang="en-US" sz="1800" b="1" dirty="0" smtClean="0"/>
            <a:t>Hormone or enzyme </a:t>
          </a:r>
          <a:endParaRPr lang="en-US" sz="1800" b="1" dirty="0"/>
        </a:p>
      </dgm:t>
    </dgm:pt>
    <dgm:pt modelId="{AF2A7D48-9A72-4150-A7CE-F53066ADC6E1}" type="parTrans" cxnId="{9C9C6630-AA9F-44E9-B7E9-A273B78AFA55}">
      <dgm:prSet custT="1"/>
      <dgm:spPr/>
      <dgm:t>
        <a:bodyPr/>
        <a:lstStyle/>
        <a:p>
          <a:endParaRPr lang="en-US" sz="1800">
            <a:solidFill>
              <a:schemeClr val="accent4"/>
            </a:solidFill>
          </a:endParaRPr>
        </a:p>
      </dgm:t>
    </dgm:pt>
    <dgm:pt modelId="{B6AC0309-0111-46B5-96AA-2C9FD64CBE28}" type="sibTrans" cxnId="{9C9C6630-AA9F-44E9-B7E9-A273B78AFA55}">
      <dgm:prSet/>
      <dgm:spPr/>
      <dgm:t>
        <a:bodyPr/>
        <a:lstStyle/>
        <a:p>
          <a:endParaRPr lang="en-US" sz="2000">
            <a:solidFill>
              <a:schemeClr val="accent4"/>
            </a:solidFill>
          </a:endParaRPr>
        </a:p>
      </dgm:t>
    </dgm:pt>
    <dgm:pt modelId="{802F3180-A37E-4D01-8BBD-C5452D37E48F}" type="pres">
      <dgm:prSet presAssocID="{99D29C10-959A-4876-B486-1827022F62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3B8C78-30E6-4605-A76E-12F6A2548EAE}" type="pres">
      <dgm:prSet presAssocID="{E9D28138-8BB4-4FD8-92E8-B31D85AAD270}" presName="centerShape" presStyleLbl="node0" presStyleIdx="0" presStyleCnt="1"/>
      <dgm:spPr/>
      <dgm:t>
        <a:bodyPr/>
        <a:lstStyle/>
        <a:p>
          <a:endParaRPr lang="en-US"/>
        </a:p>
      </dgm:t>
    </dgm:pt>
    <dgm:pt modelId="{4B97CD3E-75DB-4C04-9B3E-4952624A6FAD}" type="pres">
      <dgm:prSet presAssocID="{6F19F38E-71BC-42BB-B97F-95C21E086D1D}" presName="Name9" presStyleLbl="parChTrans1D2" presStyleIdx="0" presStyleCnt="7"/>
      <dgm:spPr/>
      <dgm:t>
        <a:bodyPr/>
        <a:lstStyle/>
        <a:p>
          <a:endParaRPr lang="en-US"/>
        </a:p>
      </dgm:t>
    </dgm:pt>
    <dgm:pt modelId="{EAB2C9C1-B672-4504-9ECC-1F6A5BBE7D80}" type="pres">
      <dgm:prSet presAssocID="{6F19F38E-71BC-42BB-B97F-95C21E086D1D}" presName="connTx" presStyleLbl="parChTrans1D2" presStyleIdx="0" presStyleCnt="7"/>
      <dgm:spPr/>
      <dgm:t>
        <a:bodyPr/>
        <a:lstStyle/>
        <a:p>
          <a:endParaRPr lang="en-US"/>
        </a:p>
      </dgm:t>
    </dgm:pt>
    <dgm:pt modelId="{896D2BEB-1228-4FF9-9100-A9F549D61947}" type="pres">
      <dgm:prSet presAssocID="{A369C1E0-54A4-4129-BF88-54804FD0F6E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F6FE17-F844-4C42-8A57-A76CB9FCD6D1}" type="pres">
      <dgm:prSet presAssocID="{441AA43B-63A0-41F2-B192-980B06A4EB90}" presName="Name9" presStyleLbl="parChTrans1D2" presStyleIdx="1" presStyleCnt="7"/>
      <dgm:spPr/>
      <dgm:t>
        <a:bodyPr/>
        <a:lstStyle/>
        <a:p>
          <a:endParaRPr lang="en-US"/>
        </a:p>
      </dgm:t>
    </dgm:pt>
    <dgm:pt modelId="{96E9B7B6-4F19-48F4-8B51-05AEE926AB9B}" type="pres">
      <dgm:prSet presAssocID="{441AA43B-63A0-41F2-B192-980B06A4EB90}" presName="connTx" presStyleLbl="parChTrans1D2" presStyleIdx="1" presStyleCnt="7"/>
      <dgm:spPr/>
      <dgm:t>
        <a:bodyPr/>
        <a:lstStyle/>
        <a:p>
          <a:endParaRPr lang="en-US"/>
        </a:p>
      </dgm:t>
    </dgm:pt>
    <dgm:pt modelId="{92BF84CE-E33E-4BB1-A666-62631AAB4A0E}" type="pres">
      <dgm:prSet presAssocID="{FA0CD83E-C211-4558-85B5-BC718A43B60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DA65A3-F0BB-40EF-AA7C-D9E433CEAE7A}" type="pres">
      <dgm:prSet presAssocID="{81C5761F-E94A-424B-A54A-D90F09CBBA44}" presName="Name9" presStyleLbl="parChTrans1D2" presStyleIdx="2" presStyleCnt="7"/>
      <dgm:spPr/>
      <dgm:t>
        <a:bodyPr/>
        <a:lstStyle/>
        <a:p>
          <a:endParaRPr lang="en-US"/>
        </a:p>
      </dgm:t>
    </dgm:pt>
    <dgm:pt modelId="{76F67DA7-CE51-4B9E-BA8D-C09E4AB04397}" type="pres">
      <dgm:prSet presAssocID="{81C5761F-E94A-424B-A54A-D90F09CBBA44}" presName="connTx" presStyleLbl="parChTrans1D2" presStyleIdx="2" presStyleCnt="7"/>
      <dgm:spPr/>
      <dgm:t>
        <a:bodyPr/>
        <a:lstStyle/>
        <a:p>
          <a:endParaRPr lang="en-US"/>
        </a:p>
      </dgm:t>
    </dgm:pt>
    <dgm:pt modelId="{143A5ABB-DA76-4F19-9EB1-284847F5C209}" type="pres">
      <dgm:prSet presAssocID="{FB67EFF5-268D-40EB-8149-B7E86C48A2D1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38E25-F9F9-4511-B0A5-4DBD3FB74869}" type="pres">
      <dgm:prSet presAssocID="{9BA2FEDC-E495-4526-BF61-6CD737779529}" presName="Name9" presStyleLbl="parChTrans1D2" presStyleIdx="3" presStyleCnt="7"/>
      <dgm:spPr/>
      <dgm:t>
        <a:bodyPr/>
        <a:lstStyle/>
        <a:p>
          <a:endParaRPr lang="en-US"/>
        </a:p>
      </dgm:t>
    </dgm:pt>
    <dgm:pt modelId="{32432037-556D-4C60-9319-D5A63A36430B}" type="pres">
      <dgm:prSet presAssocID="{9BA2FEDC-E495-4526-BF61-6CD737779529}" presName="connTx" presStyleLbl="parChTrans1D2" presStyleIdx="3" presStyleCnt="7"/>
      <dgm:spPr/>
      <dgm:t>
        <a:bodyPr/>
        <a:lstStyle/>
        <a:p>
          <a:endParaRPr lang="en-US"/>
        </a:p>
      </dgm:t>
    </dgm:pt>
    <dgm:pt modelId="{A8EA576F-6117-4CC1-91FC-18D8903D7C0A}" type="pres">
      <dgm:prSet presAssocID="{8A5ABFC3-909E-4DCD-A920-695238C26BD1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7CD04-AB21-48A3-A963-44E486816A48}" type="pres">
      <dgm:prSet presAssocID="{8E975952-925E-4CAD-95C1-469877A0E7BA}" presName="Name9" presStyleLbl="parChTrans1D2" presStyleIdx="4" presStyleCnt="7"/>
      <dgm:spPr/>
      <dgm:t>
        <a:bodyPr/>
        <a:lstStyle/>
        <a:p>
          <a:endParaRPr lang="en-US"/>
        </a:p>
      </dgm:t>
    </dgm:pt>
    <dgm:pt modelId="{C06E0B85-E21F-44FC-B28A-FB6A9CB78EF3}" type="pres">
      <dgm:prSet presAssocID="{8E975952-925E-4CAD-95C1-469877A0E7BA}" presName="connTx" presStyleLbl="parChTrans1D2" presStyleIdx="4" presStyleCnt="7"/>
      <dgm:spPr/>
      <dgm:t>
        <a:bodyPr/>
        <a:lstStyle/>
        <a:p>
          <a:endParaRPr lang="en-US"/>
        </a:p>
      </dgm:t>
    </dgm:pt>
    <dgm:pt modelId="{FA68AF46-FB3C-4609-846B-25297CD11C03}" type="pres">
      <dgm:prSet presAssocID="{B28E9B1F-CFE8-4524-AE5E-99F053D7B13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4F199-8F3F-4621-A3BE-DD595AFEC9D7}" type="pres">
      <dgm:prSet presAssocID="{E8B8CE88-AD52-49CF-801E-DF40B82A35F1}" presName="Name9" presStyleLbl="parChTrans1D2" presStyleIdx="5" presStyleCnt="7"/>
      <dgm:spPr/>
      <dgm:t>
        <a:bodyPr/>
        <a:lstStyle/>
        <a:p>
          <a:endParaRPr lang="en-US"/>
        </a:p>
      </dgm:t>
    </dgm:pt>
    <dgm:pt modelId="{62AC774F-3715-477F-9891-EB0FCD2826A8}" type="pres">
      <dgm:prSet presAssocID="{E8B8CE88-AD52-49CF-801E-DF40B82A35F1}" presName="connTx" presStyleLbl="parChTrans1D2" presStyleIdx="5" presStyleCnt="7"/>
      <dgm:spPr/>
      <dgm:t>
        <a:bodyPr/>
        <a:lstStyle/>
        <a:p>
          <a:endParaRPr lang="en-US"/>
        </a:p>
      </dgm:t>
    </dgm:pt>
    <dgm:pt modelId="{A44FF2E9-57FC-4AA4-977A-7C5BE3A04159}" type="pres">
      <dgm:prSet presAssocID="{CCFFD4E6-9BD1-4C0D-AA2E-C65E7AC3BFB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94634-D2C7-4E84-A441-DC58981F1310}" type="pres">
      <dgm:prSet presAssocID="{AF2A7D48-9A72-4150-A7CE-F53066ADC6E1}" presName="Name9" presStyleLbl="parChTrans1D2" presStyleIdx="6" presStyleCnt="7"/>
      <dgm:spPr/>
      <dgm:t>
        <a:bodyPr/>
        <a:lstStyle/>
        <a:p>
          <a:endParaRPr lang="en-US"/>
        </a:p>
      </dgm:t>
    </dgm:pt>
    <dgm:pt modelId="{DA819ECF-3259-4941-9DEB-9A5A599637FA}" type="pres">
      <dgm:prSet presAssocID="{AF2A7D48-9A72-4150-A7CE-F53066ADC6E1}" presName="connTx" presStyleLbl="parChTrans1D2" presStyleIdx="6" presStyleCnt="7"/>
      <dgm:spPr/>
      <dgm:t>
        <a:bodyPr/>
        <a:lstStyle/>
        <a:p>
          <a:endParaRPr lang="en-US"/>
        </a:p>
      </dgm:t>
    </dgm:pt>
    <dgm:pt modelId="{1E8E34D0-6C9B-4811-A7FE-9C32198B45D5}" type="pres">
      <dgm:prSet presAssocID="{303D04DF-CDC4-4BCF-BA54-CEC0069C372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78FFF4-8F64-411D-B482-D30646A4ED6F}" type="presOf" srcId="{8E975952-925E-4CAD-95C1-469877A0E7BA}" destId="{67C7CD04-AB21-48A3-A963-44E486816A48}" srcOrd="0" destOrd="0" presId="urn:microsoft.com/office/officeart/2005/8/layout/radial1"/>
    <dgm:cxn modelId="{9B3BAA4C-CEBE-4571-A022-768266FD8E68}" type="presOf" srcId="{6F19F38E-71BC-42BB-B97F-95C21E086D1D}" destId="{EAB2C9C1-B672-4504-9ECC-1F6A5BBE7D80}" srcOrd="1" destOrd="0" presId="urn:microsoft.com/office/officeart/2005/8/layout/radial1"/>
    <dgm:cxn modelId="{C230769C-D89B-4354-B545-E13DFCC6D8BE}" type="presOf" srcId="{303D04DF-CDC4-4BCF-BA54-CEC0069C3728}" destId="{1E8E34D0-6C9B-4811-A7FE-9C32198B45D5}" srcOrd="0" destOrd="0" presId="urn:microsoft.com/office/officeart/2005/8/layout/radial1"/>
    <dgm:cxn modelId="{F4CE5222-0D39-463A-9476-FFDDF5B27C52}" type="presOf" srcId="{441AA43B-63A0-41F2-B192-980B06A4EB90}" destId="{96E9B7B6-4F19-48F4-8B51-05AEE926AB9B}" srcOrd="1" destOrd="0" presId="urn:microsoft.com/office/officeart/2005/8/layout/radial1"/>
    <dgm:cxn modelId="{AD3ECC7F-4CA1-4E48-80E0-6CA38365B5CE}" srcId="{E9D28138-8BB4-4FD8-92E8-B31D85AAD270}" destId="{A369C1E0-54A4-4129-BF88-54804FD0F6E9}" srcOrd="0" destOrd="0" parTransId="{6F19F38E-71BC-42BB-B97F-95C21E086D1D}" sibTransId="{3C8150C3-16AE-4F0D-859D-4382888F4D9D}"/>
    <dgm:cxn modelId="{65631FC8-62F6-4F85-B996-363A5C41AD58}" type="presOf" srcId="{B28E9B1F-CFE8-4524-AE5E-99F053D7B13D}" destId="{FA68AF46-FB3C-4609-846B-25297CD11C03}" srcOrd="0" destOrd="0" presId="urn:microsoft.com/office/officeart/2005/8/layout/radial1"/>
    <dgm:cxn modelId="{1AD9C90A-B863-47A5-ADD9-950B75B0C7F8}" type="presOf" srcId="{A369C1E0-54A4-4129-BF88-54804FD0F6E9}" destId="{896D2BEB-1228-4FF9-9100-A9F549D61947}" srcOrd="0" destOrd="0" presId="urn:microsoft.com/office/officeart/2005/8/layout/radial1"/>
    <dgm:cxn modelId="{487E1375-9FDB-4665-B0E6-3739A7D59EA2}" type="presOf" srcId="{9BA2FEDC-E495-4526-BF61-6CD737779529}" destId="{BB338E25-F9F9-4511-B0A5-4DBD3FB74869}" srcOrd="0" destOrd="0" presId="urn:microsoft.com/office/officeart/2005/8/layout/radial1"/>
    <dgm:cxn modelId="{EC210C83-41B9-4CAC-BEE8-2C7017FC8BB3}" type="presOf" srcId="{AF2A7D48-9A72-4150-A7CE-F53066ADC6E1}" destId="{DA819ECF-3259-4941-9DEB-9A5A599637FA}" srcOrd="1" destOrd="0" presId="urn:microsoft.com/office/officeart/2005/8/layout/radial1"/>
    <dgm:cxn modelId="{C917DC4A-743E-4925-9150-63D492BC86EC}" srcId="{E9D28138-8BB4-4FD8-92E8-B31D85AAD270}" destId="{8A5ABFC3-909E-4DCD-A920-695238C26BD1}" srcOrd="3" destOrd="0" parTransId="{9BA2FEDC-E495-4526-BF61-6CD737779529}" sibTransId="{1E7AFE9F-6D44-4A0C-8049-DF293020F225}"/>
    <dgm:cxn modelId="{9C9C6630-AA9F-44E9-B7E9-A273B78AFA55}" srcId="{E9D28138-8BB4-4FD8-92E8-B31D85AAD270}" destId="{303D04DF-CDC4-4BCF-BA54-CEC0069C3728}" srcOrd="6" destOrd="0" parTransId="{AF2A7D48-9A72-4150-A7CE-F53066ADC6E1}" sibTransId="{B6AC0309-0111-46B5-96AA-2C9FD64CBE28}"/>
    <dgm:cxn modelId="{FED2C27C-1172-420E-880C-BC64F593BECA}" type="presOf" srcId="{AF2A7D48-9A72-4150-A7CE-F53066ADC6E1}" destId="{5A594634-D2C7-4E84-A441-DC58981F1310}" srcOrd="0" destOrd="0" presId="urn:microsoft.com/office/officeart/2005/8/layout/radial1"/>
    <dgm:cxn modelId="{89814E8F-5EE2-4D36-A638-338119954274}" type="presOf" srcId="{8E975952-925E-4CAD-95C1-469877A0E7BA}" destId="{C06E0B85-E21F-44FC-B28A-FB6A9CB78EF3}" srcOrd="1" destOrd="0" presId="urn:microsoft.com/office/officeart/2005/8/layout/radial1"/>
    <dgm:cxn modelId="{27643185-038F-45F0-85E6-30F94C7D4BD0}" type="presOf" srcId="{E8B8CE88-AD52-49CF-801E-DF40B82A35F1}" destId="{62AC774F-3715-477F-9891-EB0FCD2826A8}" srcOrd="1" destOrd="0" presId="urn:microsoft.com/office/officeart/2005/8/layout/radial1"/>
    <dgm:cxn modelId="{4E0E5968-705B-4F5A-93EE-474056D040CB}" srcId="{99D29C10-959A-4876-B486-1827022F6273}" destId="{E9D28138-8BB4-4FD8-92E8-B31D85AAD270}" srcOrd="0" destOrd="0" parTransId="{506A46A8-8F1E-4C13-8429-907D7668020E}" sibTransId="{5A87B45C-E3E5-4324-BC39-60C4BAFA6813}"/>
    <dgm:cxn modelId="{F0D95001-0ACB-413F-9371-565392B3CD28}" type="presOf" srcId="{6F19F38E-71BC-42BB-B97F-95C21E086D1D}" destId="{4B97CD3E-75DB-4C04-9B3E-4952624A6FAD}" srcOrd="0" destOrd="0" presId="urn:microsoft.com/office/officeart/2005/8/layout/radial1"/>
    <dgm:cxn modelId="{654CC694-7A63-47DC-9BC5-E7FA794C7EB2}" type="presOf" srcId="{CCFFD4E6-9BD1-4C0D-AA2E-C65E7AC3BFB2}" destId="{A44FF2E9-57FC-4AA4-977A-7C5BE3A04159}" srcOrd="0" destOrd="0" presId="urn:microsoft.com/office/officeart/2005/8/layout/radial1"/>
    <dgm:cxn modelId="{097F6F3A-6AC7-473C-B083-A12ADB829C52}" srcId="{E9D28138-8BB4-4FD8-92E8-B31D85AAD270}" destId="{B28E9B1F-CFE8-4524-AE5E-99F053D7B13D}" srcOrd="4" destOrd="0" parTransId="{8E975952-925E-4CAD-95C1-469877A0E7BA}" sibTransId="{045EEF35-A4C7-44B2-982A-A3F6C0A3E170}"/>
    <dgm:cxn modelId="{C243D521-3176-4178-88F5-2F73F332867D}" srcId="{E9D28138-8BB4-4FD8-92E8-B31D85AAD270}" destId="{CCFFD4E6-9BD1-4C0D-AA2E-C65E7AC3BFB2}" srcOrd="5" destOrd="0" parTransId="{E8B8CE88-AD52-49CF-801E-DF40B82A35F1}" sibTransId="{71EF879D-85E5-405C-9D11-4A71F12C197F}"/>
    <dgm:cxn modelId="{F896914A-C962-495A-8788-A3AFC5991DB7}" type="presOf" srcId="{FA0CD83E-C211-4558-85B5-BC718A43B60F}" destId="{92BF84CE-E33E-4BB1-A666-62631AAB4A0E}" srcOrd="0" destOrd="0" presId="urn:microsoft.com/office/officeart/2005/8/layout/radial1"/>
    <dgm:cxn modelId="{49B00EE7-4408-4245-9FFA-46ACA5AEA89E}" type="presOf" srcId="{E9D28138-8BB4-4FD8-92E8-B31D85AAD270}" destId="{FB3B8C78-30E6-4605-A76E-12F6A2548EAE}" srcOrd="0" destOrd="0" presId="urn:microsoft.com/office/officeart/2005/8/layout/radial1"/>
    <dgm:cxn modelId="{5ABB1FBB-E180-4453-BF37-93ABCEE3A302}" type="presOf" srcId="{9BA2FEDC-E495-4526-BF61-6CD737779529}" destId="{32432037-556D-4C60-9319-D5A63A36430B}" srcOrd="1" destOrd="0" presId="urn:microsoft.com/office/officeart/2005/8/layout/radial1"/>
    <dgm:cxn modelId="{391A5916-98E4-4C92-B9CA-DD11714C3296}" type="presOf" srcId="{441AA43B-63A0-41F2-B192-980B06A4EB90}" destId="{E3F6FE17-F844-4C42-8A57-A76CB9FCD6D1}" srcOrd="0" destOrd="0" presId="urn:microsoft.com/office/officeart/2005/8/layout/radial1"/>
    <dgm:cxn modelId="{529295B0-9059-4C04-920F-26EA753CB6E8}" srcId="{E9D28138-8BB4-4FD8-92E8-B31D85AAD270}" destId="{FB67EFF5-268D-40EB-8149-B7E86C48A2D1}" srcOrd="2" destOrd="0" parTransId="{81C5761F-E94A-424B-A54A-D90F09CBBA44}" sibTransId="{EB8ECFB7-B85C-4993-B9F0-A4C2CDD3664A}"/>
    <dgm:cxn modelId="{BECD3A3E-27F8-470C-B3EC-A82FC6418F68}" type="presOf" srcId="{99D29C10-959A-4876-B486-1827022F6273}" destId="{802F3180-A37E-4D01-8BBD-C5452D37E48F}" srcOrd="0" destOrd="0" presId="urn:microsoft.com/office/officeart/2005/8/layout/radial1"/>
    <dgm:cxn modelId="{4D5932D1-7A4D-4B25-A1DC-67419B72542C}" type="presOf" srcId="{E8B8CE88-AD52-49CF-801E-DF40B82A35F1}" destId="{4914F199-8F3F-4621-A3BE-DD595AFEC9D7}" srcOrd="0" destOrd="0" presId="urn:microsoft.com/office/officeart/2005/8/layout/radial1"/>
    <dgm:cxn modelId="{05865385-A95C-4054-A418-A1F6B8239579}" srcId="{E9D28138-8BB4-4FD8-92E8-B31D85AAD270}" destId="{FA0CD83E-C211-4558-85B5-BC718A43B60F}" srcOrd="1" destOrd="0" parTransId="{441AA43B-63A0-41F2-B192-980B06A4EB90}" sibTransId="{119B61D1-43C2-496D-B681-A2154DC0A56D}"/>
    <dgm:cxn modelId="{FC9DC097-DF1E-4180-8E92-7BBE8D44E663}" type="presOf" srcId="{FB67EFF5-268D-40EB-8149-B7E86C48A2D1}" destId="{143A5ABB-DA76-4F19-9EB1-284847F5C209}" srcOrd="0" destOrd="0" presId="urn:microsoft.com/office/officeart/2005/8/layout/radial1"/>
    <dgm:cxn modelId="{6E5560EB-758C-4AB5-AA5D-E48360A7B826}" type="presOf" srcId="{81C5761F-E94A-424B-A54A-D90F09CBBA44}" destId="{F0DA65A3-F0BB-40EF-AA7C-D9E433CEAE7A}" srcOrd="0" destOrd="0" presId="urn:microsoft.com/office/officeart/2005/8/layout/radial1"/>
    <dgm:cxn modelId="{389646AE-B7AE-47EA-AAFF-CF4029DA00A8}" type="presOf" srcId="{81C5761F-E94A-424B-A54A-D90F09CBBA44}" destId="{76F67DA7-CE51-4B9E-BA8D-C09E4AB04397}" srcOrd="1" destOrd="0" presId="urn:microsoft.com/office/officeart/2005/8/layout/radial1"/>
    <dgm:cxn modelId="{71D1CA20-121D-4028-B9F4-D71B131F2B35}" type="presOf" srcId="{8A5ABFC3-909E-4DCD-A920-695238C26BD1}" destId="{A8EA576F-6117-4CC1-91FC-18D8903D7C0A}" srcOrd="0" destOrd="0" presId="urn:microsoft.com/office/officeart/2005/8/layout/radial1"/>
    <dgm:cxn modelId="{49457D6C-2842-430A-A5D0-ED8B34C771AD}" type="presParOf" srcId="{802F3180-A37E-4D01-8BBD-C5452D37E48F}" destId="{FB3B8C78-30E6-4605-A76E-12F6A2548EAE}" srcOrd="0" destOrd="0" presId="urn:microsoft.com/office/officeart/2005/8/layout/radial1"/>
    <dgm:cxn modelId="{8DCE7B12-B32E-49D2-A8AA-2A1540929B66}" type="presParOf" srcId="{802F3180-A37E-4D01-8BBD-C5452D37E48F}" destId="{4B97CD3E-75DB-4C04-9B3E-4952624A6FAD}" srcOrd="1" destOrd="0" presId="urn:microsoft.com/office/officeart/2005/8/layout/radial1"/>
    <dgm:cxn modelId="{21B788F3-28AB-4DBB-AF58-38B7BD827A0E}" type="presParOf" srcId="{4B97CD3E-75DB-4C04-9B3E-4952624A6FAD}" destId="{EAB2C9C1-B672-4504-9ECC-1F6A5BBE7D80}" srcOrd="0" destOrd="0" presId="urn:microsoft.com/office/officeart/2005/8/layout/radial1"/>
    <dgm:cxn modelId="{70746AF2-BEFA-46A4-9B7C-3FB9B24BA5AE}" type="presParOf" srcId="{802F3180-A37E-4D01-8BBD-C5452D37E48F}" destId="{896D2BEB-1228-4FF9-9100-A9F549D61947}" srcOrd="2" destOrd="0" presId="urn:microsoft.com/office/officeart/2005/8/layout/radial1"/>
    <dgm:cxn modelId="{55226719-924E-4947-A056-01698F36722F}" type="presParOf" srcId="{802F3180-A37E-4D01-8BBD-C5452D37E48F}" destId="{E3F6FE17-F844-4C42-8A57-A76CB9FCD6D1}" srcOrd="3" destOrd="0" presId="urn:microsoft.com/office/officeart/2005/8/layout/radial1"/>
    <dgm:cxn modelId="{584A4102-8ED7-47EF-8514-BE29C9F42CB2}" type="presParOf" srcId="{E3F6FE17-F844-4C42-8A57-A76CB9FCD6D1}" destId="{96E9B7B6-4F19-48F4-8B51-05AEE926AB9B}" srcOrd="0" destOrd="0" presId="urn:microsoft.com/office/officeart/2005/8/layout/radial1"/>
    <dgm:cxn modelId="{05DEB4B7-925C-4014-BCDB-313C5C18DD77}" type="presParOf" srcId="{802F3180-A37E-4D01-8BBD-C5452D37E48F}" destId="{92BF84CE-E33E-4BB1-A666-62631AAB4A0E}" srcOrd="4" destOrd="0" presId="urn:microsoft.com/office/officeart/2005/8/layout/radial1"/>
    <dgm:cxn modelId="{B4D28863-9385-4F43-9CF3-3C7AF40974BF}" type="presParOf" srcId="{802F3180-A37E-4D01-8BBD-C5452D37E48F}" destId="{F0DA65A3-F0BB-40EF-AA7C-D9E433CEAE7A}" srcOrd="5" destOrd="0" presId="urn:microsoft.com/office/officeart/2005/8/layout/radial1"/>
    <dgm:cxn modelId="{8D398642-8997-43DA-A9D4-909918E1AA6C}" type="presParOf" srcId="{F0DA65A3-F0BB-40EF-AA7C-D9E433CEAE7A}" destId="{76F67DA7-CE51-4B9E-BA8D-C09E4AB04397}" srcOrd="0" destOrd="0" presId="urn:microsoft.com/office/officeart/2005/8/layout/radial1"/>
    <dgm:cxn modelId="{43028B91-32B6-4E98-AAB7-C770376F56A8}" type="presParOf" srcId="{802F3180-A37E-4D01-8BBD-C5452D37E48F}" destId="{143A5ABB-DA76-4F19-9EB1-284847F5C209}" srcOrd="6" destOrd="0" presId="urn:microsoft.com/office/officeart/2005/8/layout/radial1"/>
    <dgm:cxn modelId="{0BC70C21-6E61-46C8-B371-2DA202507A94}" type="presParOf" srcId="{802F3180-A37E-4D01-8BBD-C5452D37E48F}" destId="{BB338E25-F9F9-4511-B0A5-4DBD3FB74869}" srcOrd="7" destOrd="0" presId="urn:microsoft.com/office/officeart/2005/8/layout/radial1"/>
    <dgm:cxn modelId="{EE53C6D4-9AEF-4C69-9E3C-1AA14A94154B}" type="presParOf" srcId="{BB338E25-F9F9-4511-B0A5-4DBD3FB74869}" destId="{32432037-556D-4C60-9319-D5A63A36430B}" srcOrd="0" destOrd="0" presId="urn:microsoft.com/office/officeart/2005/8/layout/radial1"/>
    <dgm:cxn modelId="{AAA51D8E-2BBB-4BBD-9825-D3F92C8E9434}" type="presParOf" srcId="{802F3180-A37E-4D01-8BBD-C5452D37E48F}" destId="{A8EA576F-6117-4CC1-91FC-18D8903D7C0A}" srcOrd="8" destOrd="0" presId="urn:microsoft.com/office/officeart/2005/8/layout/radial1"/>
    <dgm:cxn modelId="{F972987C-916D-4A03-BB2B-EFD47E2F6615}" type="presParOf" srcId="{802F3180-A37E-4D01-8BBD-C5452D37E48F}" destId="{67C7CD04-AB21-48A3-A963-44E486816A48}" srcOrd="9" destOrd="0" presId="urn:microsoft.com/office/officeart/2005/8/layout/radial1"/>
    <dgm:cxn modelId="{21DF48DB-BB21-4D8B-BD44-A64DB5767DFE}" type="presParOf" srcId="{67C7CD04-AB21-48A3-A963-44E486816A48}" destId="{C06E0B85-E21F-44FC-B28A-FB6A9CB78EF3}" srcOrd="0" destOrd="0" presId="urn:microsoft.com/office/officeart/2005/8/layout/radial1"/>
    <dgm:cxn modelId="{BA593337-7A4D-424A-930D-DAA7D070851D}" type="presParOf" srcId="{802F3180-A37E-4D01-8BBD-C5452D37E48F}" destId="{FA68AF46-FB3C-4609-846B-25297CD11C03}" srcOrd="10" destOrd="0" presId="urn:microsoft.com/office/officeart/2005/8/layout/radial1"/>
    <dgm:cxn modelId="{8085A203-559E-4D91-B84D-ACA085D53B5C}" type="presParOf" srcId="{802F3180-A37E-4D01-8BBD-C5452D37E48F}" destId="{4914F199-8F3F-4621-A3BE-DD595AFEC9D7}" srcOrd="11" destOrd="0" presId="urn:microsoft.com/office/officeart/2005/8/layout/radial1"/>
    <dgm:cxn modelId="{AC45C12A-A36B-43E8-8CD5-5E983DAC6DEC}" type="presParOf" srcId="{4914F199-8F3F-4621-A3BE-DD595AFEC9D7}" destId="{62AC774F-3715-477F-9891-EB0FCD2826A8}" srcOrd="0" destOrd="0" presId="urn:microsoft.com/office/officeart/2005/8/layout/radial1"/>
    <dgm:cxn modelId="{ABA5A337-70EB-4A07-8324-E55D913B24A7}" type="presParOf" srcId="{802F3180-A37E-4D01-8BBD-C5452D37E48F}" destId="{A44FF2E9-57FC-4AA4-977A-7C5BE3A04159}" srcOrd="12" destOrd="0" presId="urn:microsoft.com/office/officeart/2005/8/layout/radial1"/>
    <dgm:cxn modelId="{4D79BA86-DF89-4275-AAFF-0076D3DB0D2E}" type="presParOf" srcId="{802F3180-A37E-4D01-8BBD-C5452D37E48F}" destId="{5A594634-D2C7-4E84-A441-DC58981F1310}" srcOrd="13" destOrd="0" presId="urn:microsoft.com/office/officeart/2005/8/layout/radial1"/>
    <dgm:cxn modelId="{10F02B77-D4BF-4274-847E-4A2798D3D243}" type="presParOf" srcId="{5A594634-D2C7-4E84-A441-DC58981F1310}" destId="{DA819ECF-3259-4941-9DEB-9A5A599637FA}" srcOrd="0" destOrd="0" presId="urn:microsoft.com/office/officeart/2005/8/layout/radial1"/>
    <dgm:cxn modelId="{63BF7B80-E5FF-4B49-AF05-0656AD1D20B8}" type="presParOf" srcId="{802F3180-A37E-4D01-8BBD-C5452D37E48F}" destId="{1E8E34D0-6C9B-4811-A7FE-9C32198B45D5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B8C78-30E6-4605-A76E-12F6A2548EAE}">
      <dsp:nvSpPr>
        <dsp:cNvPr id="0" name=""/>
        <dsp:cNvSpPr/>
      </dsp:nvSpPr>
      <dsp:spPr>
        <a:xfrm>
          <a:off x="3596465" y="2575182"/>
          <a:ext cx="1699549" cy="169954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Causes of disease </a:t>
          </a:r>
          <a:endParaRPr lang="en-US" sz="2800" b="1" kern="1200" dirty="0"/>
        </a:p>
      </dsp:txBody>
      <dsp:txXfrm>
        <a:off x="3845358" y="2824075"/>
        <a:ext cx="1201763" cy="1201763"/>
      </dsp:txXfrm>
    </dsp:sp>
    <dsp:sp modelId="{4B97CD3E-75DB-4C04-9B3E-4952624A6FAD}">
      <dsp:nvSpPr>
        <dsp:cNvPr id="0" name=""/>
        <dsp:cNvSpPr/>
      </dsp:nvSpPr>
      <dsp:spPr>
        <a:xfrm rot="16200000">
          <a:off x="4020846" y="2132588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>
        <a:off x="4424970" y="2128520"/>
        <a:ext cx="42539" cy="42539"/>
      </dsp:txXfrm>
    </dsp:sp>
    <dsp:sp modelId="{896D2BEB-1228-4FF9-9100-A9F549D61947}">
      <dsp:nvSpPr>
        <dsp:cNvPr id="0" name=""/>
        <dsp:cNvSpPr/>
      </dsp:nvSpPr>
      <dsp:spPr>
        <a:xfrm>
          <a:off x="3596465" y="24847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Inherited defect</a:t>
          </a:r>
          <a:endParaRPr lang="en-US" sz="1800" b="1" kern="1200" dirty="0"/>
        </a:p>
      </dsp:txBody>
      <dsp:txXfrm>
        <a:off x="3845358" y="273740"/>
        <a:ext cx="1201763" cy="1201763"/>
      </dsp:txXfrm>
    </dsp:sp>
    <dsp:sp modelId="{E3F6FE17-F844-4C42-8A57-A76CB9FCD6D1}">
      <dsp:nvSpPr>
        <dsp:cNvPr id="0" name=""/>
        <dsp:cNvSpPr/>
      </dsp:nvSpPr>
      <dsp:spPr>
        <a:xfrm rot="19285714">
          <a:off x="5017813" y="2612702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>
        <a:off x="5421936" y="2608633"/>
        <a:ext cx="42539" cy="42539"/>
      </dsp:txXfrm>
    </dsp:sp>
    <dsp:sp modelId="{92BF84CE-E33E-4BB1-A666-62631AAB4A0E}">
      <dsp:nvSpPr>
        <dsp:cNvPr id="0" name=""/>
        <dsp:cNvSpPr/>
      </dsp:nvSpPr>
      <dsp:spPr>
        <a:xfrm>
          <a:off x="5590397" y="985074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-184477"/>
                <a:satOff val="-898"/>
                <a:lumOff val="-5065"/>
                <a:alphaOff val="0"/>
                <a:tint val="50000"/>
                <a:satMod val="300000"/>
              </a:schemeClr>
            </a:gs>
            <a:gs pos="35000">
              <a:schemeClr val="accent5">
                <a:hueOff val="-184477"/>
                <a:satOff val="-898"/>
                <a:lumOff val="-5065"/>
                <a:alphaOff val="0"/>
                <a:tint val="37000"/>
                <a:satMod val="300000"/>
              </a:schemeClr>
            </a:gs>
            <a:gs pos="100000">
              <a:schemeClr val="accent5">
                <a:hueOff val="-184477"/>
                <a:satOff val="-898"/>
                <a:lumOff val="-506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Developmental defect </a:t>
          </a:r>
          <a:endParaRPr lang="en-US" sz="1800" b="1" kern="1200" dirty="0"/>
        </a:p>
      </dsp:txBody>
      <dsp:txXfrm>
        <a:off x="5839290" y="1233967"/>
        <a:ext cx="1201763" cy="1201763"/>
      </dsp:txXfrm>
    </dsp:sp>
    <dsp:sp modelId="{F0DA65A3-F0BB-40EF-AA7C-D9E433CEAE7A}">
      <dsp:nvSpPr>
        <dsp:cNvPr id="0" name=""/>
        <dsp:cNvSpPr/>
      </dsp:nvSpPr>
      <dsp:spPr>
        <a:xfrm rot="771429">
          <a:off x="5264043" y="3691507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>
        <a:off x="5668166" y="3687439"/>
        <a:ext cx="42539" cy="42539"/>
      </dsp:txXfrm>
    </dsp:sp>
    <dsp:sp modelId="{143A5ABB-DA76-4F19-9EB1-284847F5C209}">
      <dsp:nvSpPr>
        <dsp:cNvPr id="0" name=""/>
        <dsp:cNvSpPr/>
      </dsp:nvSpPr>
      <dsp:spPr>
        <a:xfrm>
          <a:off x="6082858" y="3142685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-368955"/>
                <a:satOff val="-1796"/>
                <a:lumOff val="-10130"/>
                <a:alphaOff val="0"/>
                <a:tint val="50000"/>
                <a:satMod val="300000"/>
              </a:schemeClr>
            </a:gs>
            <a:gs pos="35000">
              <a:schemeClr val="accent5">
                <a:hueOff val="-368955"/>
                <a:satOff val="-1796"/>
                <a:lumOff val="-10130"/>
                <a:alphaOff val="0"/>
                <a:tint val="37000"/>
                <a:satMod val="300000"/>
              </a:schemeClr>
            </a:gs>
            <a:gs pos="100000">
              <a:schemeClr val="accent5">
                <a:hueOff val="-368955"/>
                <a:satOff val="-1796"/>
                <a:lumOff val="-101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Biologic, or toxin</a:t>
          </a:r>
          <a:endParaRPr lang="en-US" sz="1800" b="1" kern="1200" dirty="0"/>
        </a:p>
      </dsp:txBody>
      <dsp:txXfrm>
        <a:off x="6331751" y="3391578"/>
        <a:ext cx="1201763" cy="1201763"/>
      </dsp:txXfrm>
    </dsp:sp>
    <dsp:sp modelId="{BB338E25-F9F9-4511-B0A5-4DBD3FB74869}">
      <dsp:nvSpPr>
        <dsp:cNvPr id="0" name=""/>
        <dsp:cNvSpPr/>
      </dsp:nvSpPr>
      <dsp:spPr>
        <a:xfrm rot="3857143">
          <a:off x="4574121" y="4556642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>
        <a:off x="4978244" y="4552573"/>
        <a:ext cx="42539" cy="42539"/>
      </dsp:txXfrm>
    </dsp:sp>
    <dsp:sp modelId="{A8EA576F-6117-4CC1-91FC-18D8903D7C0A}">
      <dsp:nvSpPr>
        <dsp:cNvPr id="0" name=""/>
        <dsp:cNvSpPr/>
      </dsp:nvSpPr>
      <dsp:spPr>
        <a:xfrm>
          <a:off x="4703014" y="4872955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-553432"/>
                <a:satOff val="-2694"/>
                <a:lumOff val="-15196"/>
                <a:alphaOff val="0"/>
                <a:tint val="50000"/>
                <a:satMod val="300000"/>
              </a:schemeClr>
            </a:gs>
            <a:gs pos="35000">
              <a:schemeClr val="accent5">
                <a:hueOff val="-553432"/>
                <a:satOff val="-2694"/>
                <a:lumOff val="-15196"/>
                <a:alphaOff val="0"/>
                <a:tint val="37000"/>
                <a:satMod val="300000"/>
              </a:schemeClr>
            </a:gs>
            <a:gs pos="100000">
              <a:schemeClr val="accent5">
                <a:hueOff val="-553432"/>
                <a:satOff val="-2694"/>
                <a:lumOff val="-151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Physical, chemical </a:t>
          </a:r>
          <a:endParaRPr lang="en-US" sz="1800" b="1" kern="1200" dirty="0"/>
        </a:p>
      </dsp:txBody>
      <dsp:txXfrm>
        <a:off x="4951907" y="5121848"/>
        <a:ext cx="1201763" cy="1201763"/>
      </dsp:txXfrm>
    </dsp:sp>
    <dsp:sp modelId="{67C7CD04-AB21-48A3-A963-44E486816A48}">
      <dsp:nvSpPr>
        <dsp:cNvPr id="0" name=""/>
        <dsp:cNvSpPr/>
      </dsp:nvSpPr>
      <dsp:spPr>
        <a:xfrm rot="6942857">
          <a:off x="3467572" y="4556642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 rot="10800000">
        <a:off x="3871695" y="4552573"/>
        <a:ext cx="42539" cy="42539"/>
      </dsp:txXfrm>
    </dsp:sp>
    <dsp:sp modelId="{FA68AF46-FB3C-4609-846B-25297CD11C03}">
      <dsp:nvSpPr>
        <dsp:cNvPr id="0" name=""/>
        <dsp:cNvSpPr/>
      </dsp:nvSpPr>
      <dsp:spPr>
        <a:xfrm>
          <a:off x="2489916" y="4872955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-737909"/>
                <a:satOff val="-3591"/>
                <a:lumOff val="-20261"/>
                <a:alphaOff val="0"/>
                <a:tint val="50000"/>
                <a:satMod val="300000"/>
              </a:schemeClr>
            </a:gs>
            <a:gs pos="35000">
              <a:schemeClr val="accent5">
                <a:hueOff val="-737909"/>
                <a:satOff val="-3591"/>
                <a:lumOff val="-20261"/>
                <a:alphaOff val="0"/>
                <a:tint val="37000"/>
                <a:satMod val="300000"/>
              </a:schemeClr>
            </a:gs>
            <a:gs pos="100000">
              <a:schemeClr val="accent5">
                <a:hueOff val="-737909"/>
                <a:satOff val="-3591"/>
                <a:lumOff val="-2026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Physiological and emotional </a:t>
          </a:r>
          <a:endParaRPr lang="en-US" sz="1800" b="1" kern="1200" dirty="0"/>
        </a:p>
      </dsp:txBody>
      <dsp:txXfrm>
        <a:off x="2738809" y="5121848"/>
        <a:ext cx="1201763" cy="1201763"/>
      </dsp:txXfrm>
    </dsp:sp>
    <dsp:sp modelId="{4914F199-8F3F-4621-A3BE-DD595AFEC9D7}">
      <dsp:nvSpPr>
        <dsp:cNvPr id="0" name=""/>
        <dsp:cNvSpPr/>
      </dsp:nvSpPr>
      <dsp:spPr>
        <a:xfrm rot="10028571">
          <a:off x="2777650" y="3691507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 rot="10800000">
        <a:off x="3181773" y="3687439"/>
        <a:ext cx="42539" cy="42539"/>
      </dsp:txXfrm>
    </dsp:sp>
    <dsp:sp modelId="{A44FF2E9-57FC-4AA4-977A-7C5BE3A04159}">
      <dsp:nvSpPr>
        <dsp:cNvPr id="0" name=""/>
        <dsp:cNvSpPr/>
      </dsp:nvSpPr>
      <dsp:spPr>
        <a:xfrm>
          <a:off x="1110072" y="3142685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-922387"/>
                <a:satOff val="-4489"/>
                <a:lumOff val="-25326"/>
                <a:alphaOff val="0"/>
                <a:tint val="50000"/>
                <a:satMod val="300000"/>
              </a:schemeClr>
            </a:gs>
            <a:gs pos="35000">
              <a:schemeClr val="accent5">
                <a:hueOff val="-922387"/>
                <a:satOff val="-4489"/>
                <a:lumOff val="-25326"/>
                <a:alphaOff val="0"/>
                <a:tint val="37000"/>
                <a:satMod val="300000"/>
              </a:schemeClr>
            </a:gs>
            <a:gs pos="100000">
              <a:schemeClr val="accent5">
                <a:hueOff val="-922387"/>
                <a:satOff val="-4489"/>
                <a:lumOff val="-2532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Injury or irritation</a:t>
          </a:r>
          <a:endParaRPr lang="en-US" sz="1800" b="1" kern="1200" dirty="0"/>
        </a:p>
      </dsp:txBody>
      <dsp:txXfrm>
        <a:off x="1358965" y="3391578"/>
        <a:ext cx="1201763" cy="1201763"/>
      </dsp:txXfrm>
    </dsp:sp>
    <dsp:sp modelId="{5A594634-D2C7-4E84-A441-DC58981F1310}">
      <dsp:nvSpPr>
        <dsp:cNvPr id="0" name=""/>
        <dsp:cNvSpPr/>
      </dsp:nvSpPr>
      <dsp:spPr>
        <a:xfrm rot="13114286">
          <a:off x="3023880" y="2612702"/>
          <a:ext cx="850786" cy="34401"/>
        </a:xfrm>
        <a:custGeom>
          <a:avLst/>
          <a:gdLst/>
          <a:ahLst/>
          <a:cxnLst/>
          <a:rect l="0" t="0" r="0" b="0"/>
          <a:pathLst>
            <a:path>
              <a:moveTo>
                <a:pt x="0" y="17200"/>
              </a:moveTo>
              <a:lnTo>
                <a:pt x="850786" y="172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accent4"/>
            </a:solidFill>
          </a:endParaRPr>
        </a:p>
      </dsp:txBody>
      <dsp:txXfrm rot="10800000">
        <a:off x="3428004" y="2608633"/>
        <a:ext cx="42539" cy="42539"/>
      </dsp:txXfrm>
    </dsp:sp>
    <dsp:sp modelId="{1E8E34D0-6C9B-4811-A7FE-9C32198B45D5}">
      <dsp:nvSpPr>
        <dsp:cNvPr id="0" name=""/>
        <dsp:cNvSpPr/>
      </dsp:nvSpPr>
      <dsp:spPr>
        <a:xfrm>
          <a:off x="1602533" y="985074"/>
          <a:ext cx="1699549" cy="1699549"/>
        </a:xfrm>
        <a:prstGeom prst="ellipse">
          <a:avLst/>
        </a:prstGeom>
        <a:gradFill rotWithShape="0">
          <a:gsLst>
            <a:gs pos="0">
              <a:schemeClr val="accent5">
                <a:hueOff val="-1106864"/>
                <a:satOff val="-5387"/>
                <a:lumOff val="-30391"/>
                <a:alphaOff val="0"/>
                <a:tint val="50000"/>
                <a:satMod val="300000"/>
              </a:schemeClr>
            </a:gs>
            <a:gs pos="35000">
              <a:schemeClr val="accent5">
                <a:hueOff val="-1106864"/>
                <a:satOff val="-5387"/>
                <a:lumOff val="-30391"/>
                <a:alphaOff val="0"/>
                <a:tint val="37000"/>
                <a:satMod val="300000"/>
              </a:schemeClr>
            </a:gs>
            <a:gs pos="100000">
              <a:schemeClr val="accent5">
                <a:hueOff val="-1106864"/>
                <a:satOff val="-5387"/>
                <a:lumOff val="-3039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Hormone or enzyme </a:t>
          </a:r>
          <a:endParaRPr lang="en-US" sz="1800" b="1" kern="1200" dirty="0"/>
        </a:p>
      </dsp:txBody>
      <dsp:txXfrm>
        <a:off x="1851426" y="1233967"/>
        <a:ext cx="1201763" cy="1201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D867F-5CB4-4BCF-BF31-934B5A21BFF2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7F199-0102-446C-8DB1-58B7FA576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6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062208-0D20-4F03-8C8F-272DE67C9A58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327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8973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2389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6290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4704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6168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0032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9505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7289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6346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fld id="{638A87A4-121A-48D1-80CB-CBBBEF9BF287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DB84AED-A481-4A0D-945E-841821B500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39688"/>
          </a:xfrm>
        </p:spPr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kern="120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reflection blurRad="12700" stA="28000" endPos="45000" dist="1000" dir="5400000" sy="-100000" algn="bl" rotWithShape="0"/>
                </a:effectLst>
                <a:ea typeface="+mn-ea"/>
                <a:cs typeface="+mn-cs"/>
              </a:rPr>
              <a:t>Fundamental of Nursing</a:t>
            </a:r>
            <a:br>
              <a:rPr lang="en-US" sz="5400" b="1" kern="120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reflection blurRad="12700" stA="28000" endPos="45000" dist="1000" dir="5400000" sy="-100000" algn="bl" rotWithShape="0"/>
                </a:effectLst>
                <a:ea typeface="+mn-ea"/>
                <a:cs typeface="+mn-cs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0000"/>
                </a:solidFill>
                <a:ea typeface="+mj-ea"/>
                <a:cs typeface="Arial" pitchFamily="34" charset="0"/>
              </a:rPr>
              <a:t>Assist. Prof. Rami Ramadhan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256750"/>
      </p:ext>
    </p:extLst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61400" y="2967335"/>
            <a:ext cx="602120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Causes of disease 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280697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852054"/>
              </p:ext>
            </p:extLst>
          </p:nvPr>
        </p:nvGraphicFramePr>
        <p:xfrm>
          <a:off x="72008" y="116632"/>
          <a:ext cx="8892480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761647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Aims of nursing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accent4"/>
              </a:buClr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Promote health and eliminate health disparities.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Clr>
                <a:schemeClr val="accent4"/>
              </a:buClr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Promote good health habits and maintain optimal functioning.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Clr>
                <a:schemeClr val="accent4"/>
              </a:buClr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Restore health.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Clr>
                <a:schemeClr val="accent4"/>
              </a:buClr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Facilitate coping with disability or death.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buClr>
                <a:schemeClr val="accent4"/>
              </a:buClr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Meet </a:t>
            </a:r>
            <a:r>
              <a:rPr lang="en-US" sz="3200" dirty="0">
                <a:solidFill>
                  <a:schemeClr val="tx1"/>
                </a:solidFill>
              </a:rPr>
              <a:t>needs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32181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Hospital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846640" cy="414496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Is </a:t>
            </a:r>
            <a:r>
              <a:rPr lang="en-US" sz="3200" dirty="0">
                <a:solidFill>
                  <a:schemeClr val="tx1"/>
                </a:solidFill>
              </a:rPr>
              <a:t>an institution for health </a:t>
            </a:r>
            <a:r>
              <a:rPr lang="en-US" sz="3200" dirty="0" smtClean="0">
                <a:solidFill>
                  <a:schemeClr val="tx1"/>
                </a:solidFill>
              </a:rPr>
              <a:t>care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providing patient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treatment </a:t>
            </a:r>
            <a:r>
              <a:rPr lang="en-US" sz="3200" dirty="0">
                <a:solidFill>
                  <a:schemeClr val="tx1"/>
                </a:solidFill>
              </a:rPr>
              <a:t>by specialized staff and equipment, and often, but not always providing for longer-term patient stays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72253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Types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Outpatients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Patients  go to a hospital just for diagnosis, treatment, or therapy and then leave, without staying overnight.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Inpatients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Patients  </a:t>
            </a:r>
            <a:r>
              <a:rPr lang="en-US" dirty="0">
                <a:solidFill>
                  <a:schemeClr val="tx1"/>
                </a:solidFill>
              </a:rPr>
              <a:t>are admitted to a hospital and stay overnight or for several weeks or months.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07942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Types of Hospitals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A </a:t>
            </a:r>
            <a:r>
              <a:rPr lang="en-US" sz="3200" dirty="0">
                <a:solidFill>
                  <a:schemeClr val="tx1"/>
                </a:solidFill>
              </a:rPr>
              <a:t>Public Hospital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Private Hospitals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Military </a:t>
            </a:r>
            <a:r>
              <a:rPr lang="en-US" sz="3200" dirty="0" smtClean="0">
                <a:solidFill>
                  <a:schemeClr val="tx1"/>
                </a:solidFill>
              </a:rPr>
              <a:t>Hospitals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Teaching </a:t>
            </a:r>
            <a:r>
              <a:rPr lang="en-US" sz="3200" dirty="0">
                <a:solidFill>
                  <a:schemeClr val="tx1"/>
                </a:solidFill>
              </a:rPr>
              <a:t>Hospitals</a:t>
            </a: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4105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مرحلة اولى2020\الصور\تنزيل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2453"/>
            <a:ext cx="669674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11560" y="692696"/>
            <a:ext cx="799288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Thanks for listening </a:t>
            </a:r>
            <a:endParaRPr lang="en-US" sz="60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653859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accent4"/>
                </a:solidFill>
              </a:rPr>
              <a:t>Lecture Outline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4246240" cy="4144963"/>
          </a:xfrm>
        </p:spPr>
        <p:txBody>
          <a:bodyPr/>
          <a:lstStyle/>
          <a:p>
            <a:pPr>
              <a:buSzPct val="125000"/>
              <a:buFont typeface="Wingdings" pitchFamily="2" charset="2"/>
              <a:buChar char="@"/>
            </a:pPr>
            <a:r>
              <a:rPr lang="en-US" sz="3600" dirty="0" smtClean="0">
                <a:solidFill>
                  <a:schemeClr val="tx1"/>
                </a:solidFill>
              </a:rPr>
              <a:t>Nurse</a:t>
            </a:r>
          </a:p>
          <a:p>
            <a:pPr>
              <a:buSzPct val="125000"/>
              <a:buFont typeface="Wingdings" pitchFamily="2" charset="2"/>
              <a:buChar char="@"/>
            </a:pPr>
            <a:r>
              <a:rPr lang="en-US" sz="3600" dirty="0">
                <a:solidFill>
                  <a:schemeClr val="tx1"/>
                </a:solidFill>
              </a:rPr>
              <a:t>Nursing </a:t>
            </a:r>
            <a:endParaRPr lang="ar-IQ" sz="3600" dirty="0" smtClean="0">
              <a:solidFill>
                <a:schemeClr val="tx1"/>
              </a:solidFill>
            </a:endParaRPr>
          </a:p>
          <a:p>
            <a:pPr>
              <a:buSzPct val="125000"/>
              <a:buFont typeface="Wingdings" pitchFamily="2" charset="2"/>
              <a:buChar char="@"/>
            </a:pPr>
            <a:r>
              <a:rPr lang="en-US" sz="3600" dirty="0" smtClean="0">
                <a:solidFill>
                  <a:schemeClr val="tx1"/>
                </a:solidFill>
              </a:rPr>
              <a:t>Health</a:t>
            </a:r>
            <a:r>
              <a:rPr lang="en-US" sz="3600" dirty="0">
                <a:solidFill>
                  <a:schemeClr val="tx1"/>
                </a:solidFill>
              </a:rPr>
              <a:t>, diseases and illness</a:t>
            </a:r>
          </a:p>
          <a:p>
            <a:pPr>
              <a:buSzPct val="125000"/>
              <a:buFont typeface="Wingdings" pitchFamily="2" charset="2"/>
              <a:buChar char="@"/>
            </a:pP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24303"/>
          <a:stretch/>
        </p:blipFill>
        <p:spPr bwMode="auto">
          <a:xfrm>
            <a:off x="4932040" y="2060848"/>
            <a:ext cx="3456384" cy="36724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47028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Nurse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Is a person who is educated and licensed in the practice of nursing, concerned with the diagnosis and treatment of human responses to actual or potential health problems. 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 </a:t>
            </a:r>
            <a:endParaRPr lang="en-US" sz="32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41274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Nursing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Is </a:t>
            </a:r>
            <a:r>
              <a:rPr lang="en-US" sz="3200" dirty="0">
                <a:solidFill>
                  <a:schemeClr val="tx1"/>
                </a:solidFill>
              </a:rPr>
              <a:t>autonomic and collaborative care of individuals of all ages, families, groups and communities, sick or well in all settings.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The </a:t>
            </a:r>
            <a:r>
              <a:rPr lang="en-US" sz="3200" dirty="0">
                <a:solidFill>
                  <a:schemeClr val="tx1"/>
                </a:solidFill>
              </a:rPr>
              <a:t>unique function of nursing is to assist the individual, sick or well, in the performance of these activities contributing to </a:t>
            </a:r>
            <a:r>
              <a:rPr lang="en-US" sz="3200" dirty="0" smtClean="0">
                <a:solidFill>
                  <a:schemeClr val="tx1"/>
                </a:solidFill>
              </a:rPr>
              <a:t>health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247577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مرحلة اولى2020\الصور\mindbodyspirit.pptx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7" t="5627" r="4245" b="6060"/>
          <a:stretch/>
        </p:blipFill>
        <p:spPr bwMode="auto">
          <a:xfrm>
            <a:off x="72009" y="116632"/>
            <a:ext cx="8964487" cy="663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646792" y="411122"/>
            <a:ext cx="18149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/>
              <a:t>Health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2077670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416_exampl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0"/>
            <a:ext cx="6019800" cy="8350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Times New Roman" charset="0"/>
              </a:rPr>
              <a:t>Definition of Health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3031435" y="1219200"/>
            <a:ext cx="6096000" cy="2819400"/>
          </a:xfrm>
        </p:spPr>
        <p:txBody>
          <a:bodyPr/>
          <a:lstStyle/>
          <a:p>
            <a:pPr marL="92075" indent="11113"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charset="0"/>
              </a:rPr>
              <a:t>	</a:t>
            </a:r>
            <a:r>
              <a:rPr lang="en-US" sz="3200" b="1" dirty="0" smtClean="0">
                <a:solidFill>
                  <a:srgbClr val="F8F8F8"/>
                </a:solidFill>
                <a:latin typeface="Times New Roman" charset="0"/>
              </a:rPr>
              <a:t>“Health is a state of complete physical, mental and social well being  and not merely the absence of disease or infirmity”. </a:t>
            </a:r>
            <a:endParaRPr lang="en-US" b="1" dirty="0" smtClean="0">
              <a:solidFill>
                <a:srgbClr val="F8F8F8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4561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مرحلة اولى2020\الصور\image22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9248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631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Diseases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060848"/>
            <a:ext cx="8134672" cy="41148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Is a pathological change in the structure or function of the body or mind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13890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Illness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389607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Is a highly personal state in which the person’s physical, emotional, intellectual, social, developmental, or spiritual functioning is thought to be diminished</a:t>
            </a:r>
          </a:p>
          <a:p>
            <a:pPr marL="0" indent="0">
              <a:buNone/>
            </a:pPr>
            <a:r>
              <a:rPr lang="en-US" sz="3200" b="1" u="sng" dirty="0" smtClean="0">
                <a:solidFill>
                  <a:schemeClr val="tx1"/>
                </a:solidFill>
              </a:rPr>
              <a:t>OR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Is the response of the person to diseases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05182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Playpen design template">
  <a:themeElements>
    <a:clrScheme name="Default Design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Playpen design template</Template>
  <TotalTime>149</TotalTime>
  <Words>297</Words>
  <Application>Microsoft Office PowerPoint</Application>
  <PresentationFormat>On-screen Show (4:3)</PresentationFormat>
  <Paragraphs>53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Playpen design template</vt:lpstr>
      <vt:lpstr>Fundamental of Nursing </vt:lpstr>
      <vt:lpstr>Lecture Outline</vt:lpstr>
      <vt:lpstr>Nurse</vt:lpstr>
      <vt:lpstr>Nursing</vt:lpstr>
      <vt:lpstr>PowerPoint Presentation</vt:lpstr>
      <vt:lpstr>Definition of Health </vt:lpstr>
      <vt:lpstr>PowerPoint Presentation</vt:lpstr>
      <vt:lpstr>Diseases</vt:lpstr>
      <vt:lpstr>Illness</vt:lpstr>
      <vt:lpstr>PowerPoint Presentation</vt:lpstr>
      <vt:lpstr>PowerPoint Presentation</vt:lpstr>
      <vt:lpstr>Aims of nursing</vt:lpstr>
      <vt:lpstr>Hospital </vt:lpstr>
      <vt:lpstr>Types </vt:lpstr>
      <vt:lpstr>Types of Hospitals</vt:lpstr>
      <vt:lpstr>PowerPoint Presentation</vt:lpstr>
    </vt:vector>
  </TitlesOfParts>
  <Company>Ahmed-Under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of Nursing</dc:title>
  <dc:creator>Acer</dc:creator>
  <cp:lastModifiedBy>R</cp:lastModifiedBy>
  <cp:revision>16</cp:revision>
  <dcterms:created xsi:type="dcterms:W3CDTF">2019-11-02T01:56:44Z</dcterms:created>
  <dcterms:modified xsi:type="dcterms:W3CDTF">2025-05-24T18:39:27Z</dcterms:modified>
</cp:coreProperties>
</file>