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6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7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8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9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0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21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4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25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6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27.xml" ContentType="application/vnd.openxmlformats-officedocument.them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28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710" r:id="rId2"/>
    <p:sldMasterId id="2147483724" r:id="rId3"/>
    <p:sldMasterId id="2147483736" r:id="rId4"/>
    <p:sldMasterId id="2147483748" r:id="rId5"/>
    <p:sldMasterId id="2147483760" r:id="rId6"/>
    <p:sldMasterId id="2147483857" r:id="rId7"/>
    <p:sldMasterId id="2147483892" r:id="rId8"/>
    <p:sldMasterId id="2147483917" r:id="rId9"/>
    <p:sldMasterId id="2147483931" r:id="rId10"/>
    <p:sldMasterId id="2147483943" r:id="rId11"/>
    <p:sldMasterId id="2147483955" r:id="rId12"/>
    <p:sldMasterId id="2147483967" r:id="rId13"/>
    <p:sldMasterId id="2147483979" r:id="rId14"/>
    <p:sldMasterId id="2147483991" r:id="rId15"/>
    <p:sldMasterId id="2147484003" r:id="rId16"/>
    <p:sldMasterId id="2147484015" r:id="rId17"/>
    <p:sldMasterId id="2147484027" r:id="rId18"/>
    <p:sldMasterId id="2147484039" r:id="rId19"/>
    <p:sldMasterId id="2147484051" r:id="rId20"/>
    <p:sldMasterId id="2147484063" r:id="rId21"/>
    <p:sldMasterId id="2147484076" r:id="rId22"/>
    <p:sldMasterId id="2147484088" r:id="rId23"/>
    <p:sldMasterId id="2147484101" r:id="rId24"/>
    <p:sldMasterId id="2147484114" r:id="rId25"/>
    <p:sldMasterId id="2147484126" r:id="rId26"/>
    <p:sldMasterId id="2147484138" r:id="rId27"/>
    <p:sldMasterId id="2147484150" r:id="rId28"/>
    <p:sldMasterId id="2147484236" r:id="rId29"/>
  </p:sldMasterIdLst>
  <p:notesMasterIdLst>
    <p:notesMasterId r:id="rId120"/>
  </p:notesMasterIdLst>
  <p:handoutMasterIdLst>
    <p:handoutMasterId r:id="rId121"/>
  </p:handoutMasterIdLst>
  <p:sldIdLst>
    <p:sldId id="348" r:id="rId30"/>
    <p:sldId id="259" r:id="rId31"/>
    <p:sldId id="342" r:id="rId32"/>
    <p:sldId id="349" r:id="rId33"/>
    <p:sldId id="262" r:id="rId34"/>
    <p:sldId id="306" r:id="rId35"/>
    <p:sldId id="261" r:id="rId36"/>
    <p:sldId id="356" r:id="rId37"/>
    <p:sldId id="267" r:id="rId38"/>
    <p:sldId id="353" r:id="rId39"/>
    <p:sldId id="358" r:id="rId40"/>
    <p:sldId id="264" r:id="rId41"/>
    <p:sldId id="324" r:id="rId42"/>
    <p:sldId id="326" r:id="rId43"/>
    <p:sldId id="327" r:id="rId44"/>
    <p:sldId id="272" r:id="rId45"/>
    <p:sldId id="274" r:id="rId46"/>
    <p:sldId id="362" r:id="rId47"/>
    <p:sldId id="361" r:id="rId48"/>
    <p:sldId id="281" r:id="rId49"/>
    <p:sldId id="366" r:id="rId50"/>
    <p:sldId id="294" r:id="rId51"/>
    <p:sldId id="334" r:id="rId52"/>
    <p:sldId id="446" r:id="rId53"/>
    <p:sldId id="332" r:id="rId54"/>
    <p:sldId id="368" r:id="rId55"/>
    <p:sldId id="316" r:id="rId56"/>
    <p:sldId id="295" r:id="rId57"/>
    <p:sldId id="299" r:id="rId58"/>
    <p:sldId id="296" r:id="rId59"/>
    <p:sldId id="317" r:id="rId60"/>
    <p:sldId id="346" r:id="rId61"/>
    <p:sldId id="319" r:id="rId62"/>
    <p:sldId id="371" r:id="rId63"/>
    <p:sldId id="379" r:id="rId64"/>
    <p:sldId id="377" r:id="rId65"/>
    <p:sldId id="378" r:id="rId66"/>
    <p:sldId id="382" r:id="rId67"/>
    <p:sldId id="447" r:id="rId68"/>
    <p:sldId id="384" r:id="rId69"/>
    <p:sldId id="386" r:id="rId70"/>
    <p:sldId id="387" r:id="rId71"/>
    <p:sldId id="388" r:id="rId72"/>
    <p:sldId id="389" r:id="rId73"/>
    <p:sldId id="390" r:id="rId74"/>
    <p:sldId id="391" r:id="rId75"/>
    <p:sldId id="392" r:id="rId76"/>
    <p:sldId id="393" r:id="rId77"/>
    <p:sldId id="394" r:id="rId78"/>
    <p:sldId id="397" r:id="rId79"/>
    <p:sldId id="398" r:id="rId80"/>
    <p:sldId id="399" r:id="rId81"/>
    <p:sldId id="400" r:id="rId82"/>
    <p:sldId id="401" r:id="rId83"/>
    <p:sldId id="402" r:id="rId84"/>
    <p:sldId id="403" r:id="rId85"/>
    <p:sldId id="404" r:id="rId86"/>
    <p:sldId id="405" r:id="rId87"/>
    <p:sldId id="406" r:id="rId88"/>
    <p:sldId id="410" r:id="rId89"/>
    <p:sldId id="448" r:id="rId90"/>
    <p:sldId id="411" r:id="rId91"/>
    <p:sldId id="412" r:id="rId92"/>
    <p:sldId id="413" r:id="rId93"/>
    <p:sldId id="414" r:id="rId94"/>
    <p:sldId id="415" r:id="rId95"/>
    <p:sldId id="416" r:id="rId96"/>
    <p:sldId id="417" r:id="rId97"/>
    <p:sldId id="450" r:id="rId98"/>
    <p:sldId id="418" r:id="rId99"/>
    <p:sldId id="449" r:id="rId100"/>
    <p:sldId id="419" r:id="rId101"/>
    <p:sldId id="451" r:id="rId102"/>
    <p:sldId id="420" r:id="rId103"/>
    <p:sldId id="422" r:id="rId104"/>
    <p:sldId id="423" r:id="rId105"/>
    <p:sldId id="424" r:id="rId106"/>
    <p:sldId id="459" r:id="rId107"/>
    <p:sldId id="430" r:id="rId108"/>
    <p:sldId id="452" r:id="rId109"/>
    <p:sldId id="453" r:id="rId110"/>
    <p:sldId id="433" r:id="rId111"/>
    <p:sldId id="434" r:id="rId112"/>
    <p:sldId id="435" r:id="rId113"/>
    <p:sldId id="437" r:id="rId114"/>
    <p:sldId id="462" r:id="rId115"/>
    <p:sldId id="441" r:id="rId116"/>
    <p:sldId id="443" r:id="rId117"/>
    <p:sldId id="460" r:id="rId118"/>
    <p:sldId id="341" r:id="rId11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3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نمط متوسط 3 - تميي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نمط متوسط 3 - تميي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نمط داكن 2 - تمييز 5/تميي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2362" autoAdjust="0"/>
  </p:normalViewPr>
  <p:slideViewPr>
    <p:cSldViewPr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88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63" Type="http://schemas.openxmlformats.org/officeDocument/2006/relationships/slide" Target="slides/slide34.xml"/><Relationship Id="rId68" Type="http://schemas.openxmlformats.org/officeDocument/2006/relationships/slide" Target="slides/slide39.xml"/><Relationship Id="rId84" Type="http://schemas.openxmlformats.org/officeDocument/2006/relationships/slide" Target="slides/slide55.xml"/><Relationship Id="rId89" Type="http://schemas.openxmlformats.org/officeDocument/2006/relationships/slide" Target="slides/slide60.xml"/><Relationship Id="rId112" Type="http://schemas.openxmlformats.org/officeDocument/2006/relationships/slide" Target="slides/slide83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78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74" Type="http://schemas.openxmlformats.org/officeDocument/2006/relationships/slide" Target="slides/slide45.xml"/><Relationship Id="rId79" Type="http://schemas.openxmlformats.org/officeDocument/2006/relationships/slide" Target="slides/slide50.xml"/><Relationship Id="rId102" Type="http://schemas.openxmlformats.org/officeDocument/2006/relationships/slide" Target="slides/slide73.xml"/><Relationship Id="rId12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2.xml"/><Relationship Id="rId82" Type="http://schemas.openxmlformats.org/officeDocument/2006/relationships/slide" Target="slides/slide53.xml"/><Relationship Id="rId90" Type="http://schemas.openxmlformats.org/officeDocument/2006/relationships/slide" Target="slides/slide61.xml"/><Relationship Id="rId95" Type="http://schemas.openxmlformats.org/officeDocument/2006/relationships/slide" Target="slides/slide66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slide" Target="slides/slide27.xml"/><Relationship Id="rId64" Type="http://schemas.openxmlformats.org/officeDocument/2006/relationships/slide" Target="slides/slide35.xml"/><Relationship Id="rId69" Type="http://schemas.openxmlformats.org/officeDocument/2006/relationships/slide" Target="slides/slide40.xml"/><Relationship Id="rId77" Type="http://schemas.openxmlformats.org/officeDocument/2006/relationships/slide" Target="slides/slide48.xml"/><Relationship Id="rId100" Type="http://schemas.openxmlformats.org/officeDocument/2006/relationships/slide" Target="slides/slide71.xml"/><Relationship Id="rId105" Type="http://schemas.openxmlformats.org/officeDocument/2006/relationships/slide" Target="slides/slide76.xml"/><Relationship Id="rId113" Type="http://schemas.openxmlformats.org/officeDocument/2006/relationships/slide" Target="slides/slide84.xml"/><Relationship Id="rId118" Type="http://schemas.openxmlformats.org/officeDocument/2006/relationships/slide" Target="slides/slide8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72" Type="http://schemas.openxmlformats.org/officeDocument/2006/relationships/slide" Target="slides/slide43.xml"/><Relationship Id="rId80" Type="http://schemas.openxmlformats.org/officeDocument/2006/relationships/slide" Target="slides/slide51.xml"/><Relationship Id="rId85" Type="http://schemas.openxmlformats.org/officeDocument/2006/relationships/slide" Target="slides/slide56.xml"/><Relationship Id="rId93" Type="http://schemas.openxmlformats.org/officeDocument/2006/relationships/slide" Target="slides/slide64.xml"/><Relationship Id="rId98" Type="http://schemas.openxmlformats.org/officeDocument/2006/relationships/slide" Target="slides/slide69.xml"/><Relationship Id="rId12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67" Type="http://schemas.openxmlformats.org/officeDocument/2006/relationships/slide" Target="slides/slide38.xml"/><Relationship Id="rId103" Type="http://schemas.openxmlformats.org/officeDocument/2006/relationships/slide" Target="slides/slide74.xml"/><Relationship Id="rId108" Type="http://schemas.openxmlformats.org/officeDocument/2006/relationships/slide" Target="slides/slide79.xml"/><Relationship Id="rId116" Type="http://schemas.openxmlformats.org/officeDocument/2006/relationships/slide" Target="slides/slide87.xml"/><Relationship Id="rId124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slide" Target="slides/slide33.xml"/><Relationship Id="rId70" Type="http://schemas.openxmlformats.org/officeDocument/2006/relationships/slide" Target="slides/slide41.xml"/><Relationship Id="rId75" Type="http://schemas.openxmlformats.org/officeDocument/2006/relationships/slide" Target="slides/slide46.xml"/><Relationship Id="rId83" Type="http://schemas.openxmlformats.org/officeDocument/2006/relationships/slide" Target="slides/slide54.xml"/><Relationship Id="rId88" Type="http://schemas.openxmlformats.org/officeDocument/2006/relationships/slide" Target="slides/slide59.xml"/><Relationship Id="rId91" Type="http://schemas.openxmlformats.org/officeDocument/2006/relationships/slide" Target="slides/slide62.xml"/><Relationship Id="rId96" Type="http://schemas.openxmlformats.org/officeDocument/2006/relationships/slide" Target="slides/slide67.xml"/><Relationship Id="rId111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106" Type="http://schemas.openxmlformats.org/officeDocument/2006/relationships/slide" Target="slides/slide77.xml"/><Relationship Id="rId114" Type="http://schemas.openxmlformats.org/officeDocument/2006/relationships/slide" Target="slides/slide85.xml"/><Relationship Id="rId119" Type="http://schemas.openxmlformats.org/officeDocument/2006/relationships/slide" Target="slides/slide9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slide" Target="slides/slide36.xml"/><Relationship Id="rId73" Type="http://schemas.openxmlformats.org/officeDocument/2006/relationships/slide" Target="slides/slide44.xml"/><Relationship Id="rId78" Type="http://schemas.openxmlformats.org/officeDocument/2006/relationships/slide" Target="slides/slide49.xml"/><Relationship Id="rId81" Type="http://schemas.openxmlformats.org/officeDocument/2006/relationships/slide" Target="slides/slide52.xml"/><Relationship Id="rId86" Type="http://schemas.openxmlformats.org/officeDocument/2006/relationships/slide" Target="slides/slide57.xml"/><Relationship Id="rId94" Type="http://schemas.openxmlformats.org/officeDocument/2006/relationships/slide" Target="slides/slide65.xml"/><Relationship Id="rId99" Type="http://schemas.openxmlformats.org/officeDocument/2006/relationships/slide" Target="slides/slide70.xml"/><Relationship Id="rId101" Type="http://schemas.openxmlformats.org/officeDocument/2006/relationships/slide" Target="slides/slide72.xml"/><Relationship Id="rId12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0.xml"/><Relationship Id="rId109" Type="http://schemas.openxmlformats.org/officeDocument/2006/relationships/slide" Target="slides/slide80.xml"/><Relationship Id="rId34" Type="http://schemas.openxmlformats.org/officeDocument/2006/relationships/slide" Target="slides/slide5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76" Type="http://schemas.openxmlformats.org/officeDocument/2006/relationships/slide" Target="slides/slide47.xml"/><Relationship Id="rId97" Type="http://schemas.openxmlformats.org/officeDocument/2006/relationships/slide" Target="slides/slide68.xml"/><Relationship Id="rId104" Type="http://schemas.openxmlformats.org/officeDocument/2006/relationships/slide" Target="slides/slide75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2.xml"/><Relationship Id="rId92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66" Type="http://schemas.openxmlformats.org/officeDocument/2006/relationships/slide" Target="slides/slide37.xml"/><Relationship Id="rId87" Type="http://schemas.openxmlformats.org/officeDocument/2006/relationships/slide" Target="slides/slide58.xml"/><Relationship Id="rId110" Type="http://schemas.openxmlformats.org/officeDocument/2006/relationships/slide" Target="slides/slide81.xml"/><Relationship Id="rId115" Type="http://schemas.openxmlformats.org/officeDocument/2006/relationships/slide" Target="slides/slide8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C338E-C24C-406B-8063-62FFAB3E8317}" type="doc">
      <dgm:prSet loTypeId="urn:microsoft.com/office/officeart/2009/3/layout/SubStepProcess" loCatId="process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pPr rtl="1"/>
          <a:endParaRPr lang="ar-IQ"/>
        </a:p>
      </dgm:t>
    </dgm:pt>
    <dgm:pt modelId="{D8079C7F-926E-4252-A397-C582427A40DF}">
      <dgm:prSet phldrT="[نص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3200" b="1" cap="none" spc="0" dirty="0">
              <a:ln w="17780" cmpd="sng">
                <a:prstDash val="solid"/>
                <a:miter lim="800000"/>
              </a:ln>
              <a:effectLst/>
              <a:latin typeface="Times New Roman" pitchFamily="18" charset="0"/>
              <a:cs typeface="Times New Roman" pitchFamily="18" charset="0"/>
            </a:rPr>
            <a:t>Importance of Vital signs</a:t>
          </a:r>
          <a:endParaRPr lang="ar-IQ" sz="3200" b="1" cap="none" spc="0" dirty="0">
            <a:ln w="17780" cmpd="sng">
              <a:prstDash val="solid"/>
              <a:miter lim="800000"/>
            </a:ln>
            <a:effectLst/>
            <a:latin typeface="Times New Roman" pitchFamily="18" charset="0"/>
            <a:cs typeface="Times New Roman" pitchFamily="18" charset="0"/>
          </a:endParaRPr>
        </a:p>
      </dgm:t>
    </dgm:pt>
    <dgm:pt modelId="{A479A846-D919-4307-9B17-35715B5518DE}" type="parTrans" cxnId="{F289970D-FFC4-498C-8B13-F12A90A553EE}">
      <dgm:prSet/>
      <dgm:spPr/>
      <dgm:t>
        <a:bodyPr/>
        <a:lstStyle/>
        <a:p>
          <a:pPr rtl="1"/>
          <a:endParaRPr lang="ar-IQ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D3C32FD-CB25-46B0-BD6B-AA76BEC086CD}" type="sibTrans" cxnId="{F289970D-FFC4-498C-8B13-F12A90A553EE}">
      <dgm:prSet/>
      <dgm:spPr/>
      <dgm:t>
        <a:bodyPr/>
        <a:lstStyle/>
        <a:p>
          <a:pPr rtl="1"/>
          <a:endParaRPr lang="ar-IQ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F1B7C35-EA31-4049-B45E-187EB50CE970}">
      <dgm:prSet phldrT="[نص]" custT="1"/>
      <dgm:spPr/>
      <dgm:t>
        <a:bodyPr/>
        <a:lstStyle/>
        <a:p>
          <a:pPr marL="0" indent="0" algn="l" defTabSz="182563" rtl="0">
            <a:lnSpc>
              <a:spcPct val="100000"/>
            </a:lnSpc>
            <a:tabLst>
              <a:tab pos="625475" algn="l"/>
            </a:tabLst>
          </a:pPr>
          <a:r>
            <a:rPr lang="en-US" sz="2800" b="0" cap="none" spc="0" dirty="0">
              <a:ln w="17780" cmpd="sng">
                <a:prstDash val="solid"/>
                <a:miter lim="800000"/>
              </a:ln>
              <a:effectLst/>
              <a:latin typeface="Arial Narrow" pitchFamily="34" charset="0"/>
            </a:rPr>
            <a:t>Prognosis</a:t>
          </a:r>
          <a:endParaRPr lang="ar-IQ" sz="2800" b="0" cap="none" spc="0" dirty="0">
            <a:ln w="17780" cmpd="sng">
              <a:prstDash val="solid"/>
              <a:miter lim="800000"/>
            </a:ln>
            <a:effectLst/>
            <a:latin typeface="Arial Narrow" pitchFamily="34" charset="0"/>
            <a:ea typeface="SimSun" pitchFamily="2" charset="-122"/>
            <a:cs typeface="Times New Roman" pitchFamily="18" charset="0"/>
          </a:endParaRPr>
        </a:p>
      </dgm:t>
    </dgm:pt>
    <dgm:pt modelId="{539D18E6-23FF-439F-83C2-08505A62D0B4}" type="parTrans" cxnId="{76EB45A0-F5EF-4C96-898E-05B0D6C1D363}">
      <dgm:prSet/>
      <dgm:spPr/>
      <dgm:t>
        <a:bodyPr/>
        <a:lstStyle/>
        <a:p>
          <a:pPr rtl="1"/>
          <a:endParaRPr lang="ar-IQ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0499596-CCF9-4F42-929C-0AC566EE505E}" type="sibTrans" cxnId="{76EB45A0-F5EF-4C96-898E-05B0D6C1D363}">
      <dgm:prSet/>
      <dgm:spPr/>
      <dgm:t>
        <a:bodyPr/>
        <a:lstStyle/>
        <a:p>
          <a:pPr rtl="1"/>
          <a:endParaRPr lang="ar-IQ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E7457F4-5C96-449D-8062-643C33F9F09A}">
      <dgm:prSet custT="1"/>
      <dgm:spPr/>
      <dgm:t>
        <a:bodyPr/>
        <a:lstStyle/>
        <a:p>
          <a:pPr marL="0" indent="0" algn="l" defTabSz="182563" rtl="0">
            <a:lnSpc>
              <a:spcPct val="100000"/>
            </a:lnSpc>
            <a:tabLst>
              <a:tab pos="625475" algn="l"/>
            </a:tabLst>
          </a:pPr>
          <a:r>
            <a:rPr lang="en-US" sz="2800" b="0" cap="none" spc="0" dirty="0">
              <a:ln w="17780" cmpd="sng">
                <a:prstDash val="solid"/>
                <a:miter lim="800000"/>
              </a:ln>
              <a:effectLst/>
              <a:latin typeface="Arial Narrow" pitchFamily="34" charset="0"/>
              <a:cs typeface="Times New Roman" pitchFamily="18" charset="0"/>
            </a:rPr>
            <a:t>Detecting or monitoring medical problems</a:t>
          </a:r>
        </a:p>
      </dgm:t>
    </dgm:pt>
    <dgm:pt modelId="{182148E9-E353-4A1F-AD11-69B41BE7D50E}" type="parTrans" cxnId="{437447D2-EFE9-4740-9891-4E8ECD5CCF8D}">
      <dgm:prSet/>
      <dgm:spPr/>
      <dgm:t>
        <a:bodyPr/>
        <a:lstStyle/>
        <a:p>
          <a:pPr rtl="1"/>
          <a:endParaRPr lang="ar-IQ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A825E6-CF14-4A33-A0BD-742278EDD6A7}" type="sibTrans" cxnId="{437447D2-EFE9-4740-9891-4E8ECD5CCF8D}">
      <dgm:prSet/>
      <dgm:spPr/>
      <dgm:t>
        <a:bodyPr/>
        <a:lstStyle/>
        <a:p>
          <a:pPr rtl="1"/>
          <a:endParaRPr lang="ar-IQ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030E47C-ECD5-4BAC-8627-F3CA8CF82596}">
      <dgm:prSet custT="1"/>
      <dgm:spPr/>
      <dgm:t>
        <a:bodyPr/>
        <a:lstStyle/>
        <a:p>
          <a:pPr marL="0" indent="0" algn="l" defTabSz="182563" rtl="0">
            <a:lnSpc>
              <a:spcPct val="100000"/>
            </a:lnSpc>
            <a:tabLst>
              <a:tab pos="625475" algn="l"/>
            </a:tabLst>
          </a:pPr>
          <a:r>
            <a:rPr lang="en-US" sz="2800" b="0" cap="none" spc="0" dirty="0">
              <a:ln w="17780" cmpd="sng">
                <a:prstDash val="solid"/>
                <a:miter lim="800000"/>
              </a:ln>
              <a:effectLst/>
              <a:latin typeface="Arial Narrow" pitchFamily="34" charset="0"/>
            </a:rPr>
            <a:t>Treatment and nursing care</a:t>
          </a:r>
          <a:endParaRPr lang="ar-IQ" sz="2800" b="0" cap="none" spc="0" dirty="0">
            <a:ln w="17780" cmpd="sng">
              <a:prstDash val="solid"/>
              <a:miter lim="800000"/>
            </a:ln>
            <a:effectLst/>
            <a:latin typeface="Arial Narrow" pitchFamily="34" charset="0"/>
          </a:endParaRPr>
        </a:p>
      </dgm:t>
    </dgm:pt>
    <dgm:pt modelId="{697BCFD0-71D4-4261-8C84-FE6EF9EBBDAF}" type="parTrans" cxnId="{94282AD3-EE69-443A-8EC8-019538EF9F40}">
      <dgm:prSet/>
      <dgm:spPr/>
      <dgm:t>
        <a:bodyPr/>
        <a:lstStyle/>
        <a:p>
          <a:pPr rtl="1"/>
          <a:endParaRPr lang="ar-IQ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6EE5A560-608A-44C6-B220-ACD0FB59A7D4}" type="sibTrans" cxnId="{94282AD3-EE69-443A-8EC8-019538EF9F40}">
      <dgm:prSet/>
      <dgm:spPr/>
      <dgm:t>
        <a:bodyPr/>
        <a:lstStyle/>
        <a:p>
          <a:pPr rtl="1"/>
          <a:endParaRPr lang="ar-IQ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0ED4C4EF-8807-48D5-9F31-36372FCC290F}">
      <dgm:prSet custT="1"/>
      <dgm:spPr/>
      <dgm:t>
        <a:bodyPr/>
        <a:lstStyle/>
        <a:p>
          <a:pPr marL="0" indent="0" algn="l" defTabSz="182563" rtl="0">
            <a:lnSpc>
              <a:spcPct val="100000"/>
            </a:lnSpc>
            <a:tabLst>
              <a:tab pos="625475" algn="l"/>
            </a:tabLst>
          </a:pPr>
          <a:r>
            <a:rPr lang="en-US" sz="2800" b="0" cap="none" spc="0" dirty="0">
              <a:ln w="17780" cmpd="sng">
                <a:prstDash val="solid"/>
                <a:miter lim="800000"/>
              </a:ln>
              <a:effectLst/>
              <a:latin typeface="Arial Narrow" pitchFamily="34" charset="0"/>
            </a:rPr>
            <a:t>Reaction to treatment</a:t>
          </a:r>
          <a:endParaRPr lang="ar-IQ" sz="2800" b="0" cap="none" spc="0" dirty="0">
            <a:ln w="17780" cmpd="sng">
              <a:prstDash val="solid"/>
              <a:miter lim="800000"/>
            </a:ln>
            <a:effectLst/>
            <a:latin typeface="Arial Narrow" pitchFamily="34" charset="0"/>
          </a:endParaRPr>
        </a:p>
      </dgm:t>
    </dgm:pt>
    <dgm:pt modelId="{5D07EABA-5109-435B-996D-974A71A5B052}" type="parTrans" cxnId="{645C933E-BD31-4784-86E6-9B4AD9998B63}">
      <dgm:prSet/>
      <dgm:spPr/>
      <dgm:t>
        <a:bodyPr/>
        <a:lstStyle/>
        <a:p>
          <a:pPr rtl="1"/>
          <a:endParaRPr lang="ar-IQ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F83FEC69-4E27-4E98-96B1-43CBD7D88845}" type="sibTrans" cxnId="{645C933E-BD31-4784-86E6-9B4AD9998B63}">
      <dgm:prSet/>
      <dgm:spPr/>
      <dgm:t>
        <a:bodyPr/>
        <a:lstStyle/>
        <a:p>
          <a:pPr rtl="1"/>
          <a:endParaRPr lang="ar-IQ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F4A22553-0780-46DA-AD94-87ED5F891D7B}">
      <dgm:prSet custT="1"/>
      <dgm:spPr/>
      <dgm:t>
        <a:bodyPr/>
        <a:lstStyle/>
        <a:p>
          <a:pPr marL="0" marR="0" indent="0" algn="l" defTabSz="182563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625475" algn="l"/>
            </a:tabLst>
            <a:defRPr/>
          </a:pPr>
          <a:r>
            <a:rPr lang="en-US" sz="2800" b="0" cap="none" spc="0" dirty="0">
              <a:ln w="17780" cmpd="sng">
                <a:prstDash val="solid"/>
                <a:miter lim="800000"/>
              </a:ln>
              <a:effectLst/>
              <a:latin typeface="Arial Narrow" pitchFamily="34" charset="0"/>
              <a:ea typeface="SimSun" pitchFamily="2" charset="-122"/>
              <a:cs typeface="Times New Roman" pitchFamily="18" charset="0"/>
            </a:rPr>
            <a:t>Diagnosis </a:t>
          </a:r>
          <a:endParaRPr lang="ar-IQ" sz="2800" b="0" cap="none" spc="0" dirty="0">
            <a:ln w="17780" cmpd="sng">
              <a:prstDash val="solid"/>
              <a:miter lim="800000"/>
            </a:ln>
            <a:effectLst/>
            <a:latin typeface="Arial Narrow" pitchFamily="34" charset="0"/>
            <a:ea typeface="SimSun" pitchFamily="2" charset="-122"/>
            <a:cs typeface="Times New Roman" pitchFamily="18" charset="0"/>
          </a:endParaRPr>
        </a:p>
      </dgm:t>
    </dgm:pt>
    <dgm:pt modelId="{D2AC9A1B-89AD-4B20-9144-14529E860ECF}" type="parTrans" cxnId="{3B1F0926-1E45-4AE7-A4E9-E3C1E2A20869}">
      <dgm:prSet/>
      <dgm:spPr/>
      <dgm:t>
        <a:bodyPr/>
        <a:lstStyle/>
        <a:p>
          <a:pPr rtl="1"/>
          <a:endParaRPr lang="ar-IQ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445A75D9-6C72-4748-AACF-7B9FF82DA941}" type="sibTrans" cxnId="{3B1F0926-1E45-4AE7-A4E9-E3C1E2A20869}">
      <dgm:prSet/>
      <dgm:spPr/>
      <dgm:t>
        <a:bodyPr/>
        <a:lstStyle/>
        <a:p>
          <a:pPr rtl="1"/>
          <a:endParaRPr lang="ar-IQ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EA8D21FC-F687-4BAB-8F19-804F1A7FE6A8}">
      <dgm:prSet custT="1"/>
      <dgm:spPr/>
      <dgm:t>
        <a:bodyPr/>
        <a:lstStyle/>
        <a:p>
          <a:pPr marL="0" indent="0" algn="l" defTabSz="182563" rtl="0">
            <a:lnSpc>
              <a:spcPct val="100000"/>
            </a:lnSpc>
            <a:tabLst>
              <a:tab pos="625475" algn="l"/>
            </a:tabLst>
          </a:pPr>
          <a:r>
            <a:rPr lang="en-US" sz="2800" b="0" cap="none" spc="0" dirty="0">
              <a:ln w="17780" cmpd="sng">
                <a:prstDash val="solid"/>
                <a:miter lim="800000"/>
              </a:ln>
              <a:effectLst/>
              <a:latin typeface="Arial Narrow" pitchFamily="34" charset="0"/>
              <a:ea typeface="SimSun" pitchFamily="2" charset="-122"/>
              <a:cs typeface="Times New Roman" pitchFamily="18" charset="0"/>
            </a:rPr>
            <a:t>Indicate is alive</a:t>
          </a:r>
          <a:endParaRPr lang="ar-IQ" sz="2800" b="0" cap="none" spc="0" dirty="0">
            <a:ln w="17780" cmpd="sng">
              <a:prstDash val="solid"/>
              <a:miter lim="800000"/>
            </a:ln>
            <a:effectLst/>
            <a:latin typeface="Arial Narrow" pitchFamily="34" charset="0"/>
            <a:ea typeface="SimSun" pitchFamily="2" charset="-122"/>
            <a:cs typeface="Times New Roman" pitchFamily="18" charset="0"/>
          </a:endParaRPr>
        </a:p>
      </dgm:t>
    </dgm:pt>
    <dgm:pt modelId="{42CBC77E-D14F-4C93-9745-51FA64DEC11A}" type="parTrans" cxnId="{2F86CA43-D3F5-4861-B377-E67539231B1C}">
      <dgm:prSet/>
      <dgm:spPr/>
      <dgm:t>
        <a:bodyPr/>
        <a:lstStyle/>
        <a:p>
          <a:pPr rtl="1"/>
          <a:endParaRPr lang="ar-IQ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948C43CE-5450-49D7-9286-51A5F29A2478}" type="sibTrans" cxnId="{2F86CA43-D3F5-4861-B377-E67539231B1C}">
      <dgm:prSet/>
      <dgm:spPr/>
      <dgm:t>
        <a:bodyPr/>
        <a:lstStyle/>
        <a:p>
          <a:pPr rtl="1"/>
          <a:endParaRPr lang="ar-IQ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8B000E74-720D-4745-92D2-BEA9F6613E7A}" type="pres">
      <dgm:prSet presAssocID="{6A8C338E-C24C-406B-8063-62FFAB3E8317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471872BA-9E05-4045-BFAC-AAC20B68A5FE}" type="pres">
      <dgm:prSet presAssocID="{D8079C7F-926E-4252-A397-C582427A40DF}" presName="parTx1" presStyleLbl="node1" presStyleIdx="0" presStyleCnt="1" custScaleX="59096" custScaleY="50010"/>
      <dgm:spPr/>
      <dgm:t>
        <a:bodyPr/>
        <a:lstStyle/>
        <a:p>
          <a:endParaRPr lang="en-US"/>
        </a:p>
      </dgm:t>
    </dgm:pt>
    <dgm:pt modelId="{BA29C3AF-3290-4F13-94C8-2170A36B1150}" type="pres">
      <dgm:prSet presAssocID="{D8079C7F-926E-4252-A397-C582427A40DF}" presName="spPre1" presStyleCnt="0"/>
      <dgm:spPr/>
    </dgm:pt>
    <dgm:pt modelId="{E6389315-A5D7-4DFA-B34E-47F044B27C88}" type="pres">
      <dgm:prSet presAssocID="{D8079C7F-926E-4252-A397-C582427A40DF}" presName="chLin1" presStyleCnt="0"/>
      <dgm:spPr/>
    </dgm:pt>
    <dgm:pt modelId="{E728C051-610F-40D1-B9D3-9A571810E537}" type="pres">
      <dgm:prSet presAssocID="{42CBC77E-D14F-4C93-9745-51FA64DEC11A}" presName="Name11" presStyleLbl="parChTrans1D1" presStyleIdx="0" presStyleCnt="12"/>
      <dgm:spPr/>
    </dgm:pt>
    <dgm:pt modelId="{54F03F83-CAA3-491F-8003-CC379F460120}" type="pres">
      <dgm:prSet presAssocID="{EA8D21FC-F687-4BAB-8F19-804F1A7FE6A8}" presName="txAndLines1" presStyleCnt="0"/>
      <dgm:spPr/>
    </dgm:pt>
    <dgm:pt modelId="{4C3DB84F-3B68-47F6-B9C4-1DCF007F1D2D}" type="pres">
      <dgm:prSet presAssocID="{EA8D21FC-F687-4BAB-8F19-804F1A7FE6A8}" presName="anchor1" presStyleCnt="0"/>
      <dgm:spPr/>
    </dgm:pt>
    <dgm:pt modelId="{94DBD5AB-8FCF-49BF-AC3A-3537D82BB4EC}" type="pres">
      <dgm:prSet presAssocID="{EA8D21FC-F687-4BAB-8F19-804F1A7FE6A8}" presName="backup1" presStyleCnt="0"/>
      <dgm:spPr/>
    </dgm:pt>
    <dgm:pt modelId="{80ABBF86-5ABF-410E-996D-7B0830CAF788}" type="pres">
      <dgm:prSet presAssocID="{EA8D21FC-F687-4BAB-8F19-804F1A7FE6A8}" presName="preLine1" presStyleLbl="parChTrans1D1" presStyleIdx="1" presStyleCnt="12"/>
      <dgm:spPr/>
    </dgm:pt>
    <dgm:pt modelId="{450A005F-EDED-496E-8C66-07EC6E3A2BD4}" type="pres">
      <dgm:prSet presAssocID="{EA8D21FC-F687-4BAB-8F19-804F1A7FE6A8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94C2B-CF89-461C-BB4D-8330BD0FC01B}" type="pres">
      <dgm:prSet presAssocID="{D2AC9A1B-89AD-4B20-9144-14529E860ECF}" presName="Name11" presStyleLbl="parChTrans1D1" presStyleIdx="2" presStyleCnt="12"/>
      <dgm:spPr/>
    </dgm:pt>
    <dgm:pt modelId="{D183E0CF-4C33-45A5-B068-896E776BF8B2}" type="pres">
      <dgm:prSet presAssocID="{F4A22553-0780-46DA-AD94-87ED5F891D7B}" presName="txAndLines1" presStyleCnt="0"/>
      <dgm:spPr/>
    </dgm:pt>
    <dgm:pt modelId="{76A3A52A-2B71-4438-BBBF-C602C1CF691A}" type="pres">
      <dgm:prSet presAssocID="{F4A22553-0780-46DA-AD94-87ED5F891D7B}" presName="anchor1" presStyleCnt="0"/>
      <dgm:spPr/>
    </dgm:pt>
    <dgm:pt modelId="{DD740958-765F-4DC4-87F7-9154753FC984}" type="pres">
      <dgm:prSet presAssocID="{F4A22553-0780-46DA-AD94-87ED5F891D7B}" presName="backup1" presStyleCnt="0"/>
      <dgm:spPr/>
    </dgm:pt>
    <dgm:pt modelId="{B34863BD-F8CB-46D3-8A0B-16FB1A2BEEF4}" type="pres">
      <dgm:prSet presAssocID="{F4A22553-0780-46DA-AD94-87ED5F891D7B}" presName="preLine1" presStyleLbl="parChTrans1D1" presStyleIdx="3" presStyleCnt="12"/>
      <dgm:spPr/>
    </dgm:pt>
    <dgm:pt modelId="{5EB1CD29-BAEF-4939-ADD1-71825A79489A}" type="pres">
      <dgm:prSet presAssocID="{F4A22553-0780-46DA-AD94-87ED5F891D7B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3E4BE-9F0F-489D-9440-9F140B80D5EB}" type="pres">
      <dgm:prSet presAssocID="{539D18E6-23FF-439F-83C2-08505A62D0B4}" presName="Name11" presStyleLbl="parChTrans1D1" presStyleIdx="4" presStyleCnt="12"/>
      <dgm:spPr/>
    </dgm:pt>
    <dgm:pt modelId="{D59CEDD4-BEDA-4162-9F13-A495DB0FBF6D}" type="pres">
      <dgm:prSet presAssocID="{7F1B7C35-EA31-4049-B45E-187EB50CE970}" presName="txAndLines1" presStyleCnt="0"/>
      <dgm:spPr/>
    </dgm:pt>
    <dgm:pt modelId="{3757B670-C74C-4F1B-AA5B-BE14DF921896}" type="pres">
      <dgm:prSet presAssocID="{7F1B7C35-EA31-4049-B45E-187EB50CE970}" presName="anchor1" presStyleCnt="0"/>
      <dgm:spPr/>
    </dgm:pt>
    <dgm:pt modelId="{885E4EA4-9CA1-4727-961F-7905D2055706}" type="pres">
      <dgm:prSet presAssocID="{7F1B7C35-EA31-4049-B45E-187EB50CE970}" presName="backup1" presStyleCnt="0"/>
      <dgm:spPr/>
    </dgm:pt>
    <dgm:pt modelId="{27B742CF-2E85-4B81-9657-83C967B67DD5}" type="pres">
      <dgm:prSet presAssocID="{7F1B7C35-EA31-4049-B45E-187EB50CE970}" presName="preLine1" presStyleLbl="parChTrans1D1" presStyleIdx="5" presStyleCnt="12"/>
      <dgm:spPr/>
    </dgm:pt>
    <dgm:pt modelId="{406F9522-8938-406B-9575-E156A01704B6}" type="pres">
      <dgm:prSet presAssocID="{7F1B7C35-EA31-4049-B45E-187EB50CE970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9CA1E-5C88-42C7-AB5A-C0BDEE6CE8A0}" type="pres">
      <dgm:prSet presAssocID="{697BCFD0-71D4-4261-8C84-FE6EF9EBBDAF}" presName="Name11" presStyleLbl="parChTrans1D1" presStyleIdx="6" presStyleCnt="12"/>
      <dgm:spPr/>
    </dgm:pt>
    <dgm:pt modelId="{ACCCD7B9-DA6A-458E-A129-BCA41439EEFA}" type="pres">
      <dgm:prSet presAssocID="{B030E47C-ECD5-4BAC-8627-F3CA8CF82596}" presName="txAndLines1" presStyleCnt="0"/>
      <dgm:spPr/>
    </dgm:pt>
    <dgm:pt modelId="{86F6E875-0026-4A1F-B1BA-D3998F387B7B}" type="pres">
      <dgm:prSet presAssocID="{B030E47C-ECD5-4BAC-8627-F3CA8CF82596}" presName="anchor1" presStyleCnt="0"/>
      <dgm:spPr/>
    </dgm:pt>
    <dgm:pt modelId="{A00908ED-A772-45DF-834F-334C676A4081}" type="pres">
      <dgm:prSet presAssocID="{B030E47C-ECD5-4BAC-8627-F3CA8CF82596}" presName="backup1" presStyleCnt="0"/>
      <dgm:spPr/>
    </dgm:pt>
    <dgm:pt modelId="{73ADA622-0E2C-4623-94CF-438E0D1EF889}" type="pres">
      <dgm:prSet presAssocID="{B030E47C-ECD5-4BAC-8627-F3CA8CF82596}" presName="preLine1" presStyleLbl="parChTrans1D1" presStyleIdx="7" presStyleCnt="12"/>
      <dgm:spPr/>
    </dgm:pt>
    <dgm:pt modelId="{F225FAAB-E4D5-43DC-B259-887AF058C00F}" type="pres">
      <dgm:prSet presAssocID="{B030E47C-ECD5-4BAC-8627-F3CA8CF82596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B2871-385D-49D6-AC67-DA7FF39EB000}" type="pres">
      <dgm:prSet presAssocID="{5D07EABA-5109-435B-996D-974A71A5B052}" presName="Name11" presStyleLbl="parChTrans1D1" presStyleIdx="8" presStyleCnt="12"/>
      <dgm:spPr/>
    </dgm:pt>
    <dgm:pt modelId="{2CD053B0-84F6-4CD3-8FC0-57BF077D3ECB}" type="pres">
      <dgm:prSet presAssocID="{0ED4C4EF-8807-48D5-9F31-36372FCC290F}" presName="txAndLines1" presStyleCnt="0"/>
      <dgm:spPr/>
    </dgm:pt>
    <dgm:pt modelId="{3C53E216-8452-4CFD-930B-F3D7E9134941}" type="pres">
      <dgm:prSet presAssocID="{0ED4C4EF-8807-48D5-9F31-36372FCC290F}" presName="anchor1" presStyleCnt="0"/>
      <dgm:spPr/>
    </dgm:pt>
    <dgm:pt modelId="{47ECE9AD-2F92-446D-8DA5-63F280A2ADAF}" type="pres">
      <dgm:prSet presAssocID="{0ED4C4EF-8807-48D5-9F31-36372FCC290F}" presName="backup1" presStyleCnt="0"/>
      <dgm:spPr/>
    </dgm:pt>
    <dgm:pt modelId="{C626C984-4C6F-446F-94BB-CA386DC16564}" type="pres">
      <dgm:prSet presAssocID="{0ED4C4EF-8807-48D5-9F31-36372FCC290F}" presName="preLine1" presStyleLbl="parChTrans1D1" presStyleIdx="9" presStyleCnt="12"/>
      <dgm:spPr/>
    </dgm:pt>
    <dgm:pt modelId="{66DB71EA-F906-4336-BB21-04C00BBE7934}" type="pres">
      <dgm:prSet presAssocID="{0ED4C4EF-8807-48D5-9F31-36372FCC290F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CE700-C7FD-4871-8FEA-37FC8212EF7A}" type="pres">
      <dgm:prSet presAssocID="{182148E9-E353-4A1F-AD11-69B41BE7D50E}" presName="Name11" presStyleLbl="parChTrans1D1" presStyleIdx="10" presStyleCnt="12"/>
      <dgm:spPr/>
    </dgm:pt>
    <dgm:pt modelId="{814A1355-D776-4CC6-9502-A20F694BAB48}" type="pres">
      <dgm:prSet presAssocID="{5E7457F4-5C96-449D-8062-643C33F9F09A}" presName="txAndLines1" presStyleCnt="0"/>
      <dgm:spPr/>
    </dgm:pt>
    <dgm:pt modelId="{CAD7052A-D7C9-40FB-8ECA-258AA8591317}" type="pres">
      <dgm:prSet presAssocID="{5E7457F4-5C96-449D-8062-643C33F9F09A}" presName="anchor1" presStyleCnt="0"/>
      <dgm:spPr/>
    </dgm:pt>
    <dgm:pt modelId="{8ECBD4E5-770C-48B0-A516-AA4A76C52420}" type="pres">
      <dgm:prSet presAssocID="{5E7457F4-5C96-449D-8062-643C33F9F09A}" presName="backup1" presStyleCnt="0"/>
      <dgm:spPr/>
    </dgm:pt>
    <dgm:pt modelId="{3EB68584-43BF-4CF8-9EC8-31DAFD16309F}" type="pres">
      <dgm:prSet presAssocID="{5E7457F4-5C96-449D-8062-643C33F9F09A}" presName="preLine1" presStyleLbl="parChTrans1D1" presStyleIdx="11" presStyleCnt="12"/>
      <dgm:spPr/>
    </dgm:pt>
    <dgm:pt modelId="{A3BFFA00-98AF-4F06-B811-E82D224668DA}" type="pres">
      <dgm:prSet presAssocID="{5E7457F4-5C96-449D-8062-643C33F9F09A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FCE090-F22A-449E-A953-35E651898B00}" type="presOf" srcId="{6A8C338E-C24C-406B-8063-62FFAB3E8317}" destId="{8B000E74-720D-4745-92D2-BEA9F6613E7A}" srcOrd="0" destOrd="0" presId="urn:microsoft.com/office/officeart/2009/3/layout/SubStepProcess"/>
    <dgm:cxn modelId="{B4ED7A33-9C92-4768-8DDC-4840D1156E57}" type="presOf" srcId="{F4A22553-0780-46DA-AD94-87ED5F891D7B}" destId="{5EB1CD29-BAEF-4939-ADD1-71825A79489A}" srcOrd="0" destOrd="0" presId="urn:microsoft.com/office/officeart/2009/3/layout/SubStepProcess"/>
    <dgm:cxn modelId="{D4824B31-3D18-40C1-99AC-EC181C701419}" type="presOf" srcId="{EA8D21FC-F687-4BAB-8F19-804F1A7FE6A8}" destId="{450A005F-EDED-496E-8C66-07EC6E3A2BD4}" srcOrd="0" destOrd="0" presId="urn:microsoft.com/office/officeart/2009/3/layout/SubStepProcess"/>
    <dgm:cxn modelId="{94282AD3-EE69-443A-8EC8-019538EF9F40}" srcId="{D8079C7F-926E-4252-A397-C582427A40DF}" destId="{B030E47C-ECD5-4BAC-8627-F3CA8CF82596}" srcOrd="3" destOrd="0" parTransId="{697BCFD0-71D4-4261-8C84-FE6EF9EBBDAF}" sibTransId="{6EE5A560-608A-44C6-B220-ACD0FB59A7D4}"/>
    <dgm:cxn modelId="{2F86CA43-D3F5-4861-B377-E67539231B1C}" srcId="{D8079C7F-926E-4252-A397-C582427A40DF}" destId="{EA8D21FC-F687-4BAB-8F19-804F1A7FE6A8}" srcOrd="0" destOrd="0" parTransId="{42CBC77E-D14F-4C93-9745-51FA64DEC11A}" sibTransId="{948C43CE-5450-49D7-9286-51A5F29A2478}"/>
    <dgm:cxn modelId="{76EB45A0-F5EF-4C96-898E-05B0D6C1D363}" srcId="{D8079C7F-926E-4252-A397-C582427A40DF}" destId="{7F1B7C35-EA31-4049-B45E-187EB50CE970}" srcOrd="2" destOrd="0" parTransId="{539D18E6-23FF-439F-83C2-08505A62D0B4}" sibTransId="{F0499596-CCF9-4F42-929C-0AC566EE505E}"/>
    <dgm:cxn modelId="{1EE49786-AFF1-450F-9723-70772602B5C0}" type="presOf" srcId="{D8079C7F-926E-4252-A397-C582427A40DF}" destId="{471872BA-9E05-4045-BFAC-AAC20B68A5FE}" srcOrd="0" destOrd="0" presId="urn:microsoft.com/office/officeart/2009/3/layout/SubStepProcess"/>
    <dgm:cxn modelId="{F289970D-FFC4-498C-8B13-F12A90A553EE}" srcId="{6A8C338E-C24C-406B-8063-62FFAB3E8317}" destId="{D8079C7F-926E-4252-A397-C582427A40DF}" srcOrd="0" destOrd="0" parTransId="{A479A846-D919-4307-9B17-35715B5518DE}" sibTransId="{FD3C32FD-CB25-46B0-BD6B-AA76BEC086CD}"/>
    <dgm:cxn modelId="{AEB6FA37-EEEA-45FA-967B-D7A6EB0D4B8F}" type="presOf" srcId="{5E7457F4-5C96-449D-8062-643C33F9F09A}" destId="{A3BFFA00-98AF-4F06-B811-E82D224668DA}" srcOrd="0" destOrd="0" presId="urn:microsoft.com/office/officeart/2009/3/layout/SubStepProcess"/>
    <dgm:cxn modelId="{1D08518E-027D-4C76-81C7-56990BEE1A1F}" type="presOf" srcId="{B030E47C-ECD5-4BAC-8627-F3CA8CF82596}" destId="{F225FAAB-E4D5-43DC-B259-887AF058C00F}" srcOrd="0" destOrd="0" presId="urn:microsoft.com/office/officeart/2009/3/layout/SubStepProcess"/>
    <dgm:cxn modelId="{3BAF1E63-ACD7-4C3C-A8F0-B3D93777DC33}" type="presOf" srcId="{7F1B7C35-EA31-4049-B45E-187EB50CE970}" destId="{406F9522-8938-406B-9575-E156A01704B6}" srcOrd="0" destOrd="0" presId="urn:microsoft.com/office/officeart/2009/3/layout/SubStepProcess"/>
    <dgm:cxn modelId="{645C933E-BD31-4784-86E6-9B4AD9998B63}" srcId="{D8079C7F-926E-4252-A397-C582427A40DF}" destId="{0ED4C4EF-8807-48D5-9F31-36372FCC290F}" srcOrd="4" destOrd="0" parTransId="{5D07EABA-5109-435B-996D-974A71A5B052}" sibTransId="{F83FEC69-4E27-4E98-96B1-43CBD7D88845}"/>
    <dgm:cxn modelId="{3B1F0926-1E45-4AE7-A4E9-E3C1E2A20869}" srcId="{D8079C7F-926E-4252-A397-C582427A40DF}" destId="{F4A22553-0780-46DA-AD94-87ED5F891D7B}" srcOrd="1" destOrd="0" parTransId="{D2AC9A1B-89AD-4B20-9144-14529E860ECF}" sibTransId="{445A75D9-6C72-4748-AACF-7B9FF82DA941}"/>
    <dgm:cxn modelId="{0002B421-4D82-4AB4-B38E-EFC49892D2C6}" type="presOf" srcId="{0ED4C4EF-8807-48D5-9F31-36372FCC290F}" destId="{66DB71EA-F906-4336-BB21-04C00BBE7934}" srcOrd="0" destOrd="0" presId="urn:microsoft.com/office/officeart/2009/3/layout/SubStepProcess"/>
    <dgm:cxn modelId="{437447D2-EFE9-4740-9891-4E8ECD5CCF8D}" srcId="{D8079C7F-926E-4252-A397-C582427A40DF}" destId="{5E7457F4-5C96-449D-8062-643C33F9F09A}" srcOrd="5" destOrd="0" parTransId="{182148E9-E353-4A1F-AD11-69B41BE7D50E}" sibTransId="{E6A825E6-CF14-4A33-A0BD-742278EDD6A7}"/>
    <dgm:cxn modelId="{A2D2EA64-3FAC-485E-B3FB-8BEC42E00179}" type="presParOf" srcId="{8B000E74-720D-4745-92D2-BEA9F6613E7A}" destId="{471872BA-9E05-4045-BFAC-AAC20B68A5FE}" srcOrd="0" destOrd="0" presId="urn:microsoft.com/office/officeart/2009/3/layout/SubStepProcess"/>
    <dgm:cxn modelId="{B82FA4B2-D10A-445C-91D4-3FD3A0AE0324}" type="presParOf" srcId="{8B000E74-720D-4745-92D2-BEA9F6613E7A}" destId="{BA29C3AF-3290-4F13-94C8-2170A36B1150}" srcOrd="1" destOrd="0" presId="urn:microsoft.com/office/officeart/2009/3/layout/SubStepProcess"/>
    <dgm:cxn modelId="{ABADAFF4-D2B9-4980-854E-0262C8B10EDB}" type="presParOf" srcId="{8B000E74-720D-4745-92D2-BEA9F6613E7A}" destId="{E6389315-A5D7-4DFA-B34E-47F044B27C88}" srcOrd="2" destOrd="0" presId="urn:microsoft.com/office/officeart/2009/3/layout/SubStepProcess"/>
    <dgm:cxn modelId="{583028EC-4B0C-4CC3-83C9-4079049D34FA}" type="presParOf" srcId="{E6389315-A5D7-4DFA-B34E-47F044B27C88}" destId="{E728C051-610F-40D1-B9D3-9A571810E537}" srcOrd="0" destOrd="0" presId="urn:microsoft.com/office/officeart/2009/3/layout/SubStepProcess"/>
    <dgm:cxn modelId="{F24B5BE3-8B5F-45D0-9629-2FD69580BB6B}" type="presParOf" srcId="{E6389315-A5D7-4DFA-B34E-47F044B27C88}" destId="{54F03F83-CAA3-491F-8003-CC379F460120}" srcOrd="1" destOrd="0" presId="urn:microsoft.com/office/officeart/2009/3/layout/SubStepProcess"/>
    <dgm:cxn modelId="{121391F8-0C76-4BB0-8F9C-0F8061D57A02}" type="presParOf" srcId="{54F03F83-CAA3-491F-8003-CC379F460120}" destId="{4C3DB84F-3B68-47F6-B9C4-1DCF007F1D2D}" srcOrd="0" destOrd="0" presId="urn:microsoft.com/office/officeart/2009/3/layout/SubStepProcess"/>
    <dgm:cxn modelId="{C829C773-2E27-43D4-B947-9BA23CFDFAD9}" type="presParOf" srcId="{54F03F83-CAA3-491F-8003-CC379F460120}" destId="{94DBD5AB-8FCF-49BF-AC3A-3537D82BB4EC}" srcOrd="1" destOrd="0" presId="urn:microsoft.com/office/officeart/2009/3/layout/SubStepProcess"/>
    <dgm:cxn modelId="{595BAEE5-D99C-448D-AE7D-15BE0EA6C641}" type="presParOf" srcId="{54F03F83-CAA3-491F-8003-CC379F460120}" destId="{80ABBF86-5ABF-410E-996D-7B0830CAF788}" srcOrd="2" destOrd="0" presId="urn:microsoft.com/office/officeart/2009/3/layout/SubStepProcess"/>
    <dgm:cxn modelId="{57749F73-4371-4242-A85C-7C9F8EAC88FF}" type="presParOf" srcId="{54F03F83-CAA3-491F-8003-CC379F460120}" destId="{450A005F-EDED-496E-8C66-07EC6E3A2BD4}" srcOrd="3" destOrd="0" presId="urn:microsoft.com/office/officeart/2009/3/layout/SubStepProcess"/>
    <dgm:cxn modelId="{7BE61EC1-0123-4233-A944-2348E8FB6D79}" type="presParOf" srcId="{E6389315-A5D7-4DFA-B34E-47F044B27C88}" destId="{08B94C2B-CF89-461C-BB4D-8330BD0FC01B}" srcOrd="2" destOrd="0" presId="urn:microsoft.com/office/officeart/2009/3/layout/SubStepProcess"/>
    <dgm:cxn modelId="{CEC897B7-AA51-47CF-9700-872AD98CC1CC}" type="presParOf" srcId="{E6389315-A5D7-4DFA-B34E-47F044B27C88}" destId="{D183E0CF-4C33-45A5-B068-896E776BF8B2}" srcOrd="3" destOrd="0" presId="urn:microsoft.com/office/officeart/2009/3/layout/SubStepProcess"/>
    <dgm:cxn modelId="{DBE1C986-F1A9-4B91-B70B-2AE920358CE2}" type="presParOf" srcId="{D183E0CF-4C33-45A5-B068-896E776BF8B2}" destId="{76A3A52A-2B71-4438-BBBF-C602C1CF691A}" srcOrd="0" destOrd="0" presId="urn:microsoft.com/office/officeart/2009/3/layout/SubStepProcess"/>
    <dgm:cxn modelId="{4F034963-1EAC-4E9A-BED0-2CF79AF6920D}" type="presParOf" srcId="{D183E0CF-4C33-45A5-B068-896E776BF8B2}" destId="{DD740958-765F-4DC4-87F7-9154753FC984}" srcOrd="1" destOrd="0" presId="urn:microsoft.com/office/officeart/2009/3/layout/SubStepProcess"/>
    <dgm:cxn modelId="{95362535-F0DA-4B62-A5A1-81F7FB386890}" type="presParOf" srcId="{D183E0CF-4C33-45A5-B068-896E776BF8B2}" destId="{B34863BD-F8CB-46D3-8A0B-16FB1A2BEEF4}" srcOrd="2" destOrd="0" presId="urn:microsoft.com/office/officeart/2009/3/layout/SubStepProcess"/>
    <dgm:cxn modelId="{A21ACA03-2DFC-470F-A5A1-5474B95F1863}" type="presParOf" srcId="{D183E0CF-4C33-45A5-B068-896E776BF8B2}" destId="{5EB1CD29-BAEF-4939-ADD1-71825A79489A}" srcOrd="3" destOrd="0" presId="urn:microsoft.com/office/officeart/2009/3/layout/SubStepProcess"/>
    <dgm:cxn modelId="{67A89244-F514-4E32-BB26-B17561E83075}" type="presParOf" srcId="{E6389315-A5D7-4DFA-B34E-47F044B27C88}" destId="{21E3E4BE-9F0F-489D-9440-9F140B80D5EB}" srcOrd="4" destOrd="0" presId="urn:microsoft.com/office/officeart/2009/3/layout/SubStepProcess"/>
    <dgm:cxn modelId="{14691251-AC88-4878-B2E5-3DD3D77803DE}" type="presParOf" srcId="{E6389315-A5D7-4DFA-B34E-47F044B27C88}" destId="{D59CEDD4-BEDA-4162-9F13-A495DB0FBF6D}" srcOrd="5" destOrd="0" presId="urn:microsoft.com/office/officeart/2009/3/layout/SubStepProcess"/>
    <dgm:cxn modelId="{5289AF22-EBB9-4AA3-871B-A9D54CDD34DB}" type="presParOf" srcId="{D59CEDD4-BEDA-4162-9F13-A495DB0FBF6D}" destId="{3757B670-C74C-4F1B-AA5B-BE14DF921896}" srcOrd="0" destOrd="0" presId="urn:microsoft.com/office/officeart/2009/3/layout/SubStepProcess"/>
    <dgm:cxn modelId="{F7A7573C-B017-47E5-A7F9-69F8FC4ABD71}" type="presParOf" srcId="{D59CEDD4-BEDA-4162-9F13-A495DB0FBF6D}" destId="{885E4EA4-9CA1-4727-961F-7905D2055706}" srcOrd="1" destOrd="0" presId="urn:microsoft.com/office/officeart/2009/3/layout/SubStepProcess"/>
    <dgm:cxn modelId="{D2E58040-3521-40B2-BB5B-4570A66ED611}" type="presParOf" srcId="{D59CEDD4-BEDA-4162-9F13-A495DB0FBF6D}" destId="{27B742CF-2E85-4B81-9657-83C967B67DD5}" srcOrd="2" destOrd="0" presId="urn:microsoft.com/office/officeart/2009/3/layout/SubStepProcess"/>
    <dgm:cxn modelId="{496E1413-65E0-4C51-8ABD-1A98EF3EBCC4}" type="presParOf" srcId="{D59CEDD4-BEDA-4162-9F13-A495DB0FBF6D}" destId="{406F9522-8938-406B-9575-E156A01704B6}" srcOrd="3" destOrd="0" presId="urn:microsoft.com/office/officeart/2009/3/layout/SubStepProcess"/>
    <dgm:cxn modelId="{D56B2C86-6929-42B8-8287-4F32FA6A90D1}" type="presParOf" srcId="{E6389315-A5D7-4DFA-B34E-47F044B27C88}" destId="{3159CA1E-5C88-42C7-AB5A-C0BDEE6CE8A0}" srcOrd="6" destOrd="0" presId="urn:microsoft.com/office/officeart/2009/3/layout/SubStepProcess"/>
    <dgm:cxn modelId="{6ED75321-18B1-4D1E-ABD5-0571A27B6E51}" type="presParOf" srcId="{E6389315-A5D7-4DFA-B34E-47F044B27C88}" destId="{ACCCD7B9-DA6A-458E-A129-BCA41439EEFA}" srcOrd="7" destOrd="0" presId="urn:microsoft.com/office/officeart/2009/3/layout/SubStepProcess"/>
    <dgm:cxn modelId="{22F12337-BE3A-44ED-B16F-BCBDC62D5EC4}" type="presParOf" srcId="{ACCCD7B9-DA6A-458E-A129-BCA41439EEFA}" destId="{86F6E875-0026-4A1F-B1BA-D3998F387B7B}" srcOrd="0" destOrd="0" presId="urn:microsoft.com/office/officeart/2009/3/layout/SubStepProcess"/>
    <dgm:cxn modelId="{643FEA24-7B06-422C-93F6-0A78014AB887}" type="presParOf" srcId="{ACCCD7B9-DA6A-458E-A129-BCA41439EEFA}" destId="{A00908ED-A772-45DF-834F-334C676A4081}" srcOrd="1" destOrd="0" presId="urn:microsoft.com/office/officeart/2009/3/layout/SubStepProcess"/>
    <dgm:cxn modelId="{386F9D10-1D49-40AB-9545-4639AD2C6E20}" type="presParOf" srcId="{ACCCD7B9-DA6A-458E-A129-BCA41439EEFA}" destId="{73ADA622-0E2C-4623-94CF-438E0D1EF889}" srcOrd="2" destOrd="0" presId="urn:microsoft.com/office/officeart/2009/3/layout/SubStepProcess"/>
    <dgm:cxn modelId="{0BE47956-89EF-4C4C-8692-242E5F75C2C3}" type="presParOf" srcId="{ACCCD7B9-DA6A-458E-A129-BCA41439EEFA}" destId="{F225FAAB-E4D5-43DC-B259-887AF058C00F}" srcOrd="3" destOrd="0" presId="urn:microsoft.com/office/officeart/2009/3/layout/SubStepProcess"/>
    <dgm:cxn modelId="{DA616918-A1C8-4015-87AD-7E67B977064A}" type="presParOf" srcId="{E6389315-A5D7-4DFA-B34E-47F044B27C88}" destId="{163B2871-385D-49D6-AC67-DA7FF39EB000}" srcOrd="8" destOrd="0" presId="urn:microsoft.com/office/officeart/2009/3/layout/SubStepProcess"/>
    <dgm:cxn modelId="{5B25C2F6-032D-4686-92CF-94297119E15C}" type="presParOf" srcId="{E6389315-A5D7-4DFA-B34E-47F044B27C88}" destId="{2CD053B0-84F6-4CD3-8FC0-57BF077D3ECB}" srcOrd="9" destOrd="0" presId="urn:microsoft.com/office/officeart/2009/3/layout/SubStepProcess"/>
    <dgm:cxn modelId="{E993EA2D-C566-42DE-B19B-CE2AF86BA5CC}" type="presParOf" srcId="{2CD053B0-84F6-4CD3-8FC0-57BF077D3ECB}" destId="{3C53E216-8452-4CFD-930B-F3D7E9134941}" srcOrd="0" destOrd="0" presId="urn:microsoft.com/office/officeart/2009/3/layout/SubStepProcess"/>
    <dgm:cxn modelId="{DAE08A46-89CF-489B-8790-2EFB0818AB13}" type="presParOf" srcId="{2CD053B0-84F6-4CD3-8FC0-57BF077D3ECB}" destId="{47ECE9AD-2F92-446D-8DA5-63F280A2ADAF}" srcOrd="1" destOrd="0" presId="urn:microsoft.com/office/officeart/2009/3/layout/SubStepProcess"/>
    <dgm:cxn modelId="{8868650F-A5DF-4552-9BB4-8893A9FE31F2}" type="presParOf" srcId="{2CD053B0-84F6-4CD3-8FC0-57BF077D3ECB}" destId="{C626C984-4C6F-446F-94BB-CA386DC16564}" srcOrd="2" destOrd="0" presId="urn:microsoft.com/office/officeart/2009/3/layout/SubStepProcess"/>
    <dgm:cxn modelId="{EFF5E138-6366-4B90-BB04-F01C7659AEBE}" type="presParOf" srcId="{2CD053B0-84F6-4CD3-8FC0-57BF077D3ECB}" destId="{66DB71EA-F906-4336-BB21-04C00BBE7934}" srcOrd="3" destOrd="0" presId="urn:microsoft.com/office/officeart/2009/3/layout/SubStepProcess"/>
    <dgm:cxn modelId="{60AC5707-CD2F-4D60-9411-56353A04D972}" type="presParOf" srcId="{E6389315-A5D7-4DFA-B34E-47F044B27C88}" destId="{3C9CE700-C7FD-4871-8FEA-37FC8212EF7A}" srcOrd="10" destOrd="0" presId="urn:microsoft.com/office/officeart/2009/3/layout/SubStepProcess"/>
    <dgm:cxn modelId="{07854501-6ABF-4F2E-8721-74F1DFC0A275}" type="presParOf" srcId="{E6389315-A5D7-4DFA-B34E-47F044B27C88}" destId="{814A1355-D776-4CC6-9502-A20F694BAB48}" srcOrd="11" destOrd="0" presId="urn:microsoft.com/office/officeart/2009/3/layout/SubStepProcess"/>
    <dgm:cxn modelId="{4EAD3741-39EA-4287-B6E9-96886BEE21C4}" type="presParOf" srcId="{814A1355-D776-4CC6-9502-A20F694BAB48}" destId="{CAD7052A-D7C9-40FB-8ECA-258AA8591317}" srcOrd="0" destOrd="0" presId="urn:microsoft.com/office/officeart/2009/3/layout/SubStepProcess"/>
    <dgm:cxn modelId="{42024CDC-0556-45E9-AEF1-0D992D2F7198}" type="presParOf" srcId="{814A1355-D776-4CC6-9502-A20F694BAB48}" destId="{8ECBD4E5-770C-48B0-A516-AA4A76C52420}" srcOrd="1" destOrd="0" presId="urn:microsoft.com/office/officeart/2009/3/layout/SubStepProcess"/>
    <dgm:cxn modelId="{AD32B731-2345-439F-8F04-1D6DABF2776B}" type="presParOf" srcId="{814A1355-D776-4CC6-9502-A20F694BAB48}" destId="{3EB68584-43BF-4CF8-9EC8-31DAFD16309F}" srcOrd="2" destOrd="0" presId="urn:microsoft.com/office/officeart/2009/3/layout/SubStepProcess"/>
    <dgm:cxn modelId="{F4EC3618-98F6-47DC-9AE4-39DEC7B9ABC7}" type="presParOf" srcId="{814A1355-D776-4CC6-9502-A20F694BAB48}" destId="{A3BFFA00-98AF-4F06-B811-E82D224668DA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1A4B32-05E7-4833-A8BD-F087444A5CDE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pPr rtl="1"/>
          <a:endParaRPr lang="ar-IQ"/>
        </a:p>
      </dgm:t>
    </dgm:pt>
    <dgm:pt modelId="{19283345-A28B-4D50-A67F-C6909DDD1DA9}">
      <dgm:prSet phldrT="[نص]" custT="1"/>
      <dgm:spPr/>
      <dgm:t>
        <a:bodyPr/>
        <a:lstStyle/>
        <a:p>
          <a:pPr rtl="0"/>
          <a:r>
            <a: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Types of Breathing</a:t>
          </a:r>
          <a:endParaRPr lang="ar-IQ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F38B57-4BF9-4E6A-9715-00F3C8009280}" type="parTrans" cxnId="{483AFA15-EEE9-469C-99E5-469C623A096F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5A5C721F-0EBF-45B4-BAB7-8A003BCEE7B1}" type="sibTrans" cxnId="{483AFA15-EEE9-469C-99E5-469C623A096F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CB1EB439-704E-4AC0-AB74-5628F71ED7D6}">
      <dgm:prSet phldrT="[نص]" custT="1"/>
      <dgm:spPr/>
      <dgm:t>
        <a:bodyPr/>
        <a:lstStyle/>
        <a:p>
          <a:pPr rtl="0"/>
          <a:r>
            <a:rPr lang="en-US" sz="2400">
              <a:solidFill>
                <a:schemeClr val="tx1"/>
              </a:solidFill>
              <a:latin typeface="Arial Narrow" pitchFamily="34" charset="0"/>
            </a:rPr>
            <a:t>Costal (thoracic) breathing </a:t>
          </a:r>
          <a:endParaRPr lang="ar-IQ" sz="2400" dirty="0">
            <a:solidFill>
              <a:schemeClr val="tx1"/>
            </a:solidFill>
            <a:latin typeface="Arial Narrow" pitchFamily="34" charset="0"/>
          </a:endParaRPr>
        </a:p>
      </dgm:t>
    </dgm:pt>
    <dgm:pt modelId="{AA6FCD1A-EB85-4CC5-ADAB-BD72ADAF9E1A}" type="parTrans" cxnId="{8C47B5B4-C62D-4476-B7DD-2AEE17EF568C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6C56D354-B403-41A5-AAAD-043722C30675}" type="sibTrans" cxnId="{8C47B5B4-C62D-4476-B7DD-2AEE17EF568C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D27CBA5C-833C-464A-A7B9-C0768B6E457D}">
      <dgm:prSet phldrT="[نص]" custT="1"/>
      <dgm:spPr/>
      <dgm:t>
        <a:bodyPr/>
        <a:lstStyle/>
        <a:p>
          <a:pPr rtl="0"/>
          <a:r>
            <a:rPr lang="en-US" sz="2400">
              <a:solidFill>
                <a:schemeClr val="tx1"/>
              </a:solidFill>
              <a:latin typeface="Arial Narrow" pitchFamily="34" charset="0"/>
            </a:rPr>
            <a:t>Diaphragmatic (abdominal) breathing</a:t>
          </a:r>
          <a:endParaRPr lang="ar-IQ" sz="2400" dirty="0">
            <a:solidFill>
              <a:schemeClr val="tx1"/>
            </a:solidFill>
            <a:latin typeface="Arial Narrow" pitchFamily="34" charset="0"/>
          </a:endParaRPr>
        </a:p>
      </dgm:t>
    </dgm:pt>
    <dgm:pt modelId="{5267325E-290C-4826-9BE8-45BE8BE10784}" type="parTrans" cxnId="{44E6F48C-AE54-42B3-9D77-9CC9F951EA62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FF50686D-F292-45F7-B081-7B5171B00C6C}" type="sibTrans" cxnId="{44E6F48C-AE54-42B3-9D77-9CC9F951EA62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4DD67E8E-7020-417D-8D38-3145FE1FC71D}">
      <dgm:prSet custT="1"/>
      <dgm:spPr/>
      <dgm:t>
        <a:bodyPr/>
        <a:lstStyle/>
        <a:p>
          <a:pPr rtl="0"/>
          <a:r>
            <a:rPr lang="en-US" sz="2200">
              <a:solidFill>
                <a:schemeClr val="tx1"/>
              </a:solidFill>
              <a:latin typeface="Arial Narrow" pitchFamily="34" charset="0"/>
            </a:rPr>
            <a:t>The external intercostal muscles</a:t>
          </a:r>
          <a:endParaRPr lang="ar-IQ" sz="2200" dirty="0">
            <a:solidFill>
              <a:schemeClr val="tx1"/>
            </a:solidFill>
            <a:latin typeface="Arial Narrow" pitchFamily="34" charset="0"/>
          </a:endParaRPr>
        </a:p>
      </dgm:t>
    </dgm:pt>
    <dgm:pt modelId="{16CF3879-4FCA-4042-802A-FE6890C69D1A}" type="parTrans" cxnId="{604DC4A4-0E60-4E6F-AE4F-8E6289DEB8A3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EA09FE67-9995-47CC-860B-1190F576757C}" type="sibTrans" cxnId="{604DC4A4-0E60-4E6F-AE4F-8E6289DEB8A3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3B50ACFB-7717-4059-870A-BA3BDE8E1BDC}">
      <dgm:prSet custT="1"/>
      <dgm:spPr/>
      <dgm:t>
        <a:bodyPr/>
        <a:lstStyle/>
        <a:p>
          <a:pPr rtl="0"/>
          <a:r>
            <a:rPr lang="en-US" sz="2200">
              <a:solidFill>
                <a:schemeClr val="tx1"/>
              </a:solidFill>
              <a:latin typeface="Arial Narrow" pitchFamily="34" charset="0"/>
            </a:rPr>
            <a:t>Other accessory</a:t>
          </a:r>
          <a:endParaRPr lang="ar-IQ" sz="2200">
            <a:solidFill>
              <a:schemeClr val="tx1"/>
            </a:solidFill>
            <a:latin typeface="Arial Narrow" pitchFamily="34" charset="0"/>
          </a:endParaRPr>
        </a:p>
        <a:p>
          <a:pPr rtl="0"/>
          <a:r>
            <a:rPr lang="en-US" sz="2200">
              <a:solidFill>
                <a:schemeClr val="tx1"/>
              </a:solidFill>
              <a:latin typeface="Arial Narrow" pitchFamily="34" charset="0"/>
            </a:rPr>
            <a:t>Muscles, as the sternocleidomastoid</a:t>
          </a:r>
          <a:endParaRPr lang="ar-IQ" sz="2200" dirty="0">
            <a:solidFill>
              <a:schemeClr val="tx1"/>
            </a:solidFill>
            <a:latin typeface="Arial Narrow" pitchFamily="34" charset="0"/>
          </a:endParaRPr>
        </a:p>
      </dgm:t>
    </dgm:pt>
    <dgm:pt modelId="{C6E365CD-EFFA-468B-8A77-15A49BA38D6B}" type="parTrans" cxnId="{6D6E2812-4E10-4E23-A825-AD6E1DB4CA4B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DF5A0615-30E3-4A4C-B3F1-138B2E5EC063}" type="sibTrans" cxnId="{6D6E2812-4E10-4E23-A825-AD6E1DB4CA4B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2A171CF8-5C52-41CE-B70F-95D3E84AEB20}">
      <dgm:prSet custT="1"/>
      <dgm:spPr/>
      <dgm:t>
        <a:bodyPr/>
        <a:lstStyle/>
        <a:p>
          <a:pPr rtl="0"/>
          <a:r>
            <a:rPr lang="en-US" sz="2200">
              <a:solidFill>
                <a:schemeClr val="tx1"/>
              </a:solidFill>
              <a:latin typeface="Arial Narrow" pitchFamily="34" charset="0"/>
            </a:rPr>
            <a:t>Observed by the movement of the chest upward and outward</a:t>
          </a:r>
          <a:endParaRPr lang="ar-IQ" sz="2200" dirty="0">
            <a:solidFill>
              <a:schemeClr val="tx1"/>
            </a:solidFill>
            <a:latin typeface="Arial Narrow" pitchFamily="34" charset="0"/>
          </a:endParaRPr>
        </a:p>
      </dgm:t>
    </dgm:pt>
    <dgm:pt modelId="{589D74DB-0D56-437A-BE73-D32838D7A556}" type="parTrans" cxnId="{481BEB8E-5665-43CC-A4F5-DB3271275A58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3CFB4DA3-34F0-4B4C-A2FA-2BE261D34F76}" type="sibTrans" cxnId="{481BEB8E-5665-43CC-A4F5-DB3271275A58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64156C5C-C54B-43E1-A16A-DBBC48C1E91C}">
      <dgm:prSet custT="1"/>
      <dgm:spPr/>
      <dgm:t>
        <a:bodyPr/>
        <a:lstStyle/>
        <a:p>
          <a:pPr rtl="0"/>
          <a:r>
            <a:rPr lang="en-US" sz="2200">
              <a:solidFill>
                <a:schemeClr val="tx1"/>
              </a:solidFill>
              <a:latin typeface="Arial Narrow" pitchFamily="34" charset="0"/>
            </a:rPr>
            <a:t>The contraction</a:t>
          </a:r>
          <a:endParaRPr lang="ar-IQ" sz="2200" dirty="0">
            <a:solidFill>
              <a:schemeClr val="tx1"/>
            </a:solidFill>
            <a:latin typeface="Arial Narrow" pitchFamily="34" charset="0"/>
          </a:endParaRPr>
        </a:p>
      </dgm:t>
    </dgm:pt>
    <dgm:pt modelId="{FEC0896D-B887-4F5F-A775-132EC24DCFCB}" type="parTrans" cxnId="{C1AC7B63-98EF-499E-979A-4FA873070620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0A1C27C4-5E48-4068-B4AA-290DBC4CD1FA}" type="sibTrans" cxnId="{C1AC7B63-98EF-499E-979A-4FA873070620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44B9E884-3B36-47AC-AE38-EBAABA63CF6D}">
      <dgm:prSet custT="1"/>
      <dgm:spPr/>
      <dgm:t>
        <a:bodyPr/>
        <a:lstStyle/>
        <a:p>
          <a:pPr rtl="0"/>
          <a:r>
            <a:rPr lang="en-US" sz="2200">
              <a:solidFill>
                <a:schemeClr val="tx1"/>
              </a:solidFill>
              <a:latin typeface="Arial Narrow" pitchFamily="34" charset="0"/>
            </a:rPr>
            <a:t>Relaxation of the diaphragm</a:t>
          </a:r>
          <a:endParaRPr lang="ar-IQ" sz="2200" dirty="0">
            <a:solidFill>
              <a:schemeClr val="tx1"/>
            </a:solidFill>
            <a:latin typeface="Arial Narrow" pitchFamily="34" charset="0"/>
          </a:endParaRPr>
        </a:p>
      </dgm:t>
    </dgm:pt>
    <dgm:pt modelId="{B33A042F-3832-4E38-8DDA-F5B18223D202}" type="parTrans" cxnId="{8581E78A-C321-47EA-8775-7CFB62DF3CFA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E1741B0C-1C3B-4706-BCDA-F5C836A38C0D}" type="sibTrans" cxnId="{8581E78A-C321-47EA-8775-7CFB62DF3CFA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5C0FB401-0018-486D-8436-503021FC2EB1}">
      <dgm:prSet custT="1"/>
      <dgm:spPr/>
      <dgm:t>
        <a:bodyPr/>
        <a:lstStyle/>
        <a:p>
          <a:pPr rtl="0"/>
          <a:r>
            <a:rPr lang="en-US" sz="2200">
              <a:solidFill>
                <a:schemeClr val="tx1"/>
              </a:solidFill>
              <a:latin typeface="Arial Narrow" pitchFamily="34" charset="0"/>
            </a:rPr>
            <a:t>Observed by</a:t>
          </a:r>
          <a:endParaRPr lang="ar-IQ" sz="2200">
            <a:solidFill>
              <a:schemeClr val="tx1"/>
            </a:solidFill>
            <a:latin typeface="Arial Narrow" pitchFamily="34" charset="0"/>
          </a:endParaRPr>
        </a:p>
        <a:p>
          <a:pPr rtl="0"/>
          <a:r>
            <a:rPr lang="en-US" sz="2200">
              <a:solidFill>
                <a:schemeClr val="tx1"/>
              </a:solidFill>
              <a:latin typeface="Arial Narrow" pitchFamily="34" charset="0"/>
            </a:rPr>
            <a:t>The movement of the abdomen</a:t>
          </a:r>
          <a:endParaRPr lang="ar-IQ" sz="2200" dirty="0">
            <a:solidFill>
              <a:schemeClr val="tx1"/>
            </a:solidFill>
            <a:latin typeface="Arial Narrow" pitchFamily="34" charset="0"/>
          </a:endParaRPr>
        </a:p>
      </dgm:t>
    </dgm:pt>
    <dgm:pt modelId="{BB475CA5-08CD-4C02-B0A6-B2508E7B6098}" type="parTrans" cxnId="{2B0755FA-6AA4-4E85-8AD6-E1F16CFC60C2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2AC9C22E-59EF-4BE4-894D-E232EA42FACD}" type="sibTrans" cxnId="{2B0755FA-6AA4-4E85-8AD6-E1F16CFC60C2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8A81D780-175E-4F2B-8EB0-D1C9BB23B7ED}" type="pres">
      <dgm:prSet presAssocID="{541A4B32-05E7-4833-A8BD-F087444A5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57A3B05-9B3A-4EE2-BD5C-B5F388A34A8B}" type="pres">
      <dgm:prSet presAssocID="{19283345-A28B-4D50-A67F-C6909DDD1DA9}" presName="hierRoot1" presStyleCnt="0">
        <dgm:presLayoutVars>
          <dgm:hierBranch val="init"/>
        </dgm:presLayoutVars>
      </dgm:prSet>
      <dgm:spPr/>
    </dgm:pt>
    <dgm:pt modelId="{EFCD48D0-CE66-428A-A34F-9754FB4D025D}" type="pres">
      <dgm:prSet presAssocID="{19283345-A28B-4D50-A67F-C6909DDD1DA9}" presName="rootComposite1" presStyleCnt="0"/>
      <dgm:spPr/>
    </dgm:pt>
    <dgm:pt modelId="{1D13414A-B3B6-432B-85AA-2E3BDB3EBC50}" type="pres">
      <dgm:prSet presAssocID="{19283345-A28B-4D50-A67F-C6909DDD1DA9}" presName="rootText1" presStyleLbl="node0" presStyleIdx="0" presStyleCnt="1" custScaleX="89289" custScaleY="195237" custLinFactNeighborX="-18022" custLinFactNeighborY="25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5620FA-A812-4EAD-9B6F-27F330EA3901}" type="pres">
      <dgm:prSet presAssocID="{19283345-A28B-4D50-A67F-C6909DDD1DA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60D4739-F248-4D7B-B62B-4A4E3020B02A}" type="pres">
      <dgm:prSet presAssocID="{19283345-A28B-4D50-A67F-C6909DDD1DA9}" presName="hierChild2" presStyleCnt="0"/>
      <dgm:spPr/>
    </dgm:pt>
    <dgm:pt modelId="{59ECCA5B-5FD4-4B21-9363-F1AF8E16E1B5}" type="pres">
      <dgm:prSet presAssocID="{AA6FCD1A-EB85-4CC5-ADAB-BD72ADAF9E1A}" presName="Name64" presStyleLbl="parChTrans1D2" presStyleIdx="0" presStyleCnt="2"/>
      <dgm:spPr/>
      <dgm:t>
        <a:bodyPr/>
        <a:lstStyle/>
        <a:p>
          <a:endParaRPr lang="en-US"/>
        </a:p>
      </dgm:t>
    </dgm:pt>
    <dgm:pt modelId="{924EE978-2D7C-485E-9EF5-B6E4F3D6A690}" type="pres">
      <dgm:prSet presAssocID="{CB1EB439-704E-4AC0-AB74-5628F71ED7D6}" presName="hierRoot2" presStyleCnt="0">
        <dgm:presLayoutVars>
          <dgm:hierBranch val="init"/>
        </dgm:presLayoutVars>
      </dgm:prSet>
      <dgm:spPr/>
    </dgm:pt>
    <dgm:pt modelId="{2879F5FF-ED00-4BB7-AED9-5D9CE0816C06}" type="pres">
      <dgm:prSet presAssocID="{CB1EB439-704E-4AC0-AB74-5628F71ED7D6}" presName="rootComposite" presStyleCnt="0"/>
      <dgm:spPr/>
    </dgm:pt>
    <dgm:pt modelId="{000FEC1F-5520-4EA2-B1E3-D0A05560BC22}" type="pres">
      <dgm:prSet presAssocID="{CB1EB439-704E-4AC0-AB74-5628F71ED7D6}" presName="rootText" presStyleLbl="node2" presStyleIdx="0" presStyleCnt="2" custScaleX="75299" custScaleY="160483" custLinFactNeighborX="-78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FC88A2-7BC7-4BB9-B633-A28E7FF2E19C}" type="pres">
      <dgm:prSet presAssocID="{CB1EB439-704E-4AC0-AB74-5628F71ED7D6}" presName="rootConnector" presStyleLbl="node2" presStyleIdx="0" presStyleCnt="2"/>
      <dgm:spPr/>
      <dgm:t>
        <a:bodyPr/>
        <a:lstStyle/>
        <a:p>
          <a:endParaRPr lang="en-US"/>
        </a:p>
      </dgm:t>
    </dgm:pt>
    <dgm:pt modelId="{1B50B33D-DDFD-4547-BA0D-B66C0775DDBB}" type="pres">
      <dgm:prSet presAssocID="{CB1EB439-704E-4AC0-AB74-5628F71ED7D6}" presName="hierChild4" presStyleCnt="0"/>
      <dgm:spPr/>
    </dgm:pt>
    <dgm:pt modelId="{E6265250-FE72-4D9A-97DD-2B668A70FC08}" type="pres">
      <dgm:prSet presAssocID="{16CF3879-4FCA-4042-802A-FE6890C69D1A}" presName="Name64" presStyleLbl="parChTrans1D3" presStyleIdx="0" presStyleCnt="6"/>
      <dgm:spPr/>
      <dgm:t>
        <a:bodyPr/>
        <a:lstStyle/>
        <a:p>
          <a:endParaRPr lang="en-US"/>
        </a:p>
      </dgm:t>
    </dgm:pt>
    <dgm:pt modelId="{478426BC-DE66-4375-9509-EF0E146E7685}" type="pres">
      <dgm:prSet presAssocID="{4DD67E8E-7020-417D-8D38-3145FE1FC71D}" presName="hierRoot2" presStyleCnt="0">
        <dgm:presLayoutVars>
          <dgm:hierBranch val="init"/>
        </dgm:presLayoutVars>
      </dgm:prSet>
      <dgm:spPr/>
    </dgm:pt>
    <dgm:pt modelId="{6416BEF0-4018-4221-891C-0919DD2CCB09}" type="pres">
      <dgm:prSet presAssocID="{4DD67E8E-7020-417D-8D38-3145FE1FC71D}" presName="rootComposite" presStyleCnt="0"/>
      <dgm:spPr/>
    </dgm:pt>
    <dgm:pt modelId="{2FB0208A-9858-4C8C-8098-B8106725A002}" type="pres">
      <dgm:prSet presAssocID="{4DD67E8E-7020-417D-8D38-3145FE1FC71D}" presName="rootText" presStyleLbl="node3" presStyleIdx="0" presStyleCnt="6" custScaleX="175386" custScaleY="124281" custLinFactNeighborX="228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67A1AC-5A02-42D3-AF7C-D5429D006E73}" type="pres">
      <dgm:prSet presAssocID="{4DD67E8E-7020-417D-8D38-3145FE1FC71D}" presName="rootConnector" presStyleLbl="node3" presStyleIdx="0" presStyleCnt="6"/>
      <dgm:spPr/>
      <dgm:t>
        <a:bodyPr/>
        <a:lstStyle/>
        <a:p>
          <a:endParaRPr lang="en-US"/>
        </a:p>
      </dgm:t>
    </dgm:pt>
    <dgm:pt modelId="{30E04042-2CF1-4251-8E10-7357EEC4E479}" type="pres">
      <dgm:prSet presAssocID="{4DD67E8E-7020-417D-8D38-3145FE1FC71D}" presName="hierChild4" presStyleCnt="0"/>
      <dgm:spPr/>
    </dgm:pt>
    <dgm:pt modelId="{9269F28F-7A8B-450C-A76A-AC5785A5B170}" type="pres">
      <dgm:prSet presAssocID="{4DD67E8E-7020-417D-8D38-3145FE1FC71D}" presName="hierChild5" presStyleCnt="0"/>
      <dgm:spPr/>
    </dgm:pt>
    <dgm:pt modelId="{15CC2FE8-9417-4F2F-99DE-C718E0E1A8AE}" type="pres">
      <dgm:prSet presAssocID="{C6E365CD-EFFA-468B-8A77-15A49BA38D6B}" presName="Name64" presStyleLbl="parChTrans1D3" presStyleIdx="1" presStyleCnt="6"/>
      <dgm:spPr/>
      <dgm:t>
        <a:bodyPr/>
        <a:lstStyle/>
        <a:p>
          <a:endParaRPr lang="en-US"/>
        </a:p>
      </dgm:t>
    </dgm:pt>
    <dgm:pt modelId="{7B76E1AD-F916-4293-8366-7C249FDC7B3D}" type="pres">
      <dgm:prSet presAssocID="{3B50ACFB-7717-4059-870A-BA3BDE8E1BDC}" presName="hierRoot2" presStyleCnt="0">
        <dgm:presLayoutVars>
          <dgm:hierBranch val="init"/>
        </dgm:presLayoutVars>
      </dgm:prSet>
      <dgm:spPr/>
    </dgm:pt>
    <dgm:pt modelId="{BD799663-6717-4923-B048-17502969F2A4}" type="pres">
      <dgm:prSet presAssocID="{3B50ACFB-7717-4059-870A-BA3BDE8E1BDC}" presName="rootComposite" presStyleCnt="0"/>
      <dgm:spPr/>
    </dgm:pt>
    <dgm:pt modelId="{E44C4C14-7EEB-48A9-9C53-93BEDFB73FCA}" type="pres">
      <dgm:prSet presAssocID="{3B50ACFB-7717-4059-870A-BA3BDE8E1BDC}" presName="rootText" presStyleLbl="node3" presStyleIdx="1" presStyleCnt="6" custScaleX="175386" custScaleY="124281" custLinFactNeighborX="228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3F0B8F-9585-4500-BF70-92B2D9C222EA}" type="pres">
      <dgm:prSet presAssocID="{3B50ACFB-7717-4059-870A-BA3BDE8E1BDC}" presName="rootConnector" presStyleLbl="node3" presStyleIdx="1" presStyleCnt="6"/>
      <dgm:spPr/>
      <dgm:t>
        <a:bodyPr/>
        <a:lstStyle/>
        <a:p>
          <a:endParaRPr lang="en-US"/>
        </a:p>
      </dgm:t>
    </dgm:pt>
    <dgm:pt modelId="{844D35F2-799B-4831-8E37-503AFDC9944E}" type="pres">
      <dgm:prSet presAssocID="{3B50ACFB-7717-4059-870A-BA3BDE8E1BDC}" presName="hierChild4" presStyleCnt="0"/>
      <dgm:spPr/>
    </dgm:pt>
    <dgm:pt modelId="{9B3FF52F-A1CA-4CDF-8DE1-E0E4608B12E3}" type="pres">
      <dgm:prSet presAssocID="{3B50ACFB-7717-4059-870A-BA3BDE8E1BDC}" presName="hierChild5" presStyleCnt="0"/>
      <dgm:spPr/>
    </dgm:pt>
    <dgm:pt modelId="{96852284-184E-42F5-8FAA-F4586EF10715}" type="pres">
      <dgm:prSet presAssocID="{589D74DB-0D56-437A-BE73-D32838D7A556}" presName="Name64" presStyleLbl="parChTrans1D3" presStyleIdx="2" presStyleCnt="6"/>
      <dgm:spPr/>
      <dgm:t>
        <a:bodyPr/>
        <a:lstStyle/>
        <a:p>
          <a:endParaRPr lang="en-US"/>
        </a:p>
      </dgm:t>
    </dgm:pt>
    <dgm:pt modelId="{07DF4CD7-0888-44CE-8360-97CB506135C0}" type="pres">
      <dgm:prSet presAssocID="{2A171CF8-5C52-41CE-B70F-95D3E84AEB20}" presName="hierRoot2" presStyleCnt="0">
        <dgm:presLayoutVars>
          <dgm:hierBranch val="init"/>
        </dgm:presLayoutVars>
      </dgm:prSet>
      <dgm:spPr/>
    </dgm:pt>
    <dgm:pt modelId="{A8D2C4F5-5BC9-4A3C-BA94-5F633CD1D30D}" type="pres">
      <dgm:prSet presAssocID="{2A171CF8-5C52-41CE-B70F-95D3E84AEB20}" presName="rootComposite" presStyleCnt="0"/>
      <dgm:spPr/>
    </dgm:pt>
    <dgm:pt modelId="{22982561-109E-4EBC-9374-1CE240AF8955}" type="pres">
      <dgm:prSet presAssocID="{2A171CF8-5C52-41CE-B70F-95D3E84AEB20}" presName="rootText" presStyleLbl="node3" presStyleIdx="2" presStyleCnt="6" custScaleX="175386" custScaleY="124281" custLinFactNeighborX="228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B32C98-826A-4A6F-BD47-021A2B5410BB}" type="pres">
      <dgm:prSet presAssocID="{2A171CF8-5C52-41CE-B70F-95D3E84AEB20}" presName="rootConnector" presStyleLbl="node3" presStyleIdx="2" presStyleCnt="6"/>
      <dgm:spPr/>
      <dgm:t>
        <a:bodyPr/>
        <a:lstStyle/>
        <a:p>
          <a:endParaRPr lang="en-US"/>
        </a:p>
      </dgm:t>
    </dgm:pt>
    <dgm:pt modelId="{B4B52EE9-B4C1-4309-A750-BB582DD53CF9}" type="pres">
      <dgm:prSet presAssocID="{2A171CF8-5C52-41CE-B70F-95D3E84AEB20}" presName="hierChild4" presStyleCnt="0"/>
      <dgm:spPr/>
    </dgm:pt>
    <dgm:pt modelId="{FF43ED2C-9DD5-406B-918B-BAADF6DFA284}" type="pres">
      <dgm:prSet presAssocID="{2A171CF8-5C52-41CE-B70F-95D3E84AEB20}" presName="hierChild5" presStyleCnt="0"/>
      <dgm:spPr/>
    </dgm:pt>
    <dgm:pt modelId="{CC9C0EBE-53DE-4CE2-A4A1-DF768400726F}" type="pres">
      <dgm:prSet presAssocID="{CB1EB439-704E-4AC0-AB74-5628F71ED7D6}" presName="hierChild5" presStyleCnt="0"/>
      <dgm:spPr/>
    </dgm:pt>
    <dgm:pt modelId="{A74DF78C-9A5C-4F76-A1AE-484620151A2E}" type="pres">
      <dgm:prSet presAssocID="{5267325E-290C-4826-9BE8-45BE8BE10784}" presName="Name64" presStyleLbl="parChTrans1D2" presStyleIdx="1" presStyleCnt="2"/>
      <dgm:spPr/>
      <dgm:t>
        <a:bodyPr/>
        <a:lstStyle/>
        <a:p>
          <a:endParaRPr lang="en-US"/>
        </a:p>
      </dgm:t>
    </dgm:pt>
    <dgm:pt modelId="{F77072D6-8D21-45AF-B8C0-A9F29AB98BB2}" type="pres">
      <dgm:prSet presAssocID="{D27CBA5C-833C-464A-A7B9-C0768B6E457D}" presName="hierRoot2" presStyleCnt="0">
        <dgm:presLayoutVars>
          <dgm:hierBranch val="init"/>
        </dgm:presLayoutVars>
      </dgm:prSet>
      <dgm:spPr/>
    </dgm:pt>
    <dgm:pt modelId="{8883A159-B8CF-410A-A878-3D503D2261A5}" type="pres">
      <dgm:prSet presAssocID="{D27CBA5C-833C-464A-A7B9-C0768B6E457D}" presName="rootComposite" presStyleCnt="0"/>
      <dgm:spPr/>
    </dgm:pt>
    <dgm:pt modelId="{5E89B379-5601-4089-8A36-B285E77E66B6}" type="pres">
      <dgm:prSet presAssocID="{D27CBA5C-833C-464A-A7B9-C0768B6E457D}" presName="rootText" presStyleLbl="node2" presStyleIdx="1" presStyleCnt="2" custScaleX="75648" custScaleY="160483" custLinFactNeighborX="-78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E55764-7BFF-4408-B6A6-DC901BA26858}" type="pres">
      <dgm:prSet presAssocID="{D27CBA5C-833C-464A-A7B9-C0768B6E457D}" presName="rootConnector" presStyleLbl="node2" presStyleIdx="1" presStyleCnt="2"/>
      <dgm:spPr/>
      <dgm:t>
        <a:bodyPr/>
        <a:lstStyle/>
        <a:p>
          <a:endParaRPr lang="en-US"/>
        </a:p>
      </dgm:t>
    </dgm:pt>
    <dgm:pt modelId="{4A5CA52F-5620-40B5-8C03-1AC2A46A0B64}" type="pres">
      <dgm:prSet presAssocID="{D27CBA5C-833C-464A-A7B9-C0768B6E457D}" presName="hierChild4" presStyleCnt="0"/>
      <dgm:spPr/>
    </dgm:pt>
    <dgm:pt modelId="{BBE0AEE2-6D49-45F8-A38F-F3AF308D7793}" type="pres">
      <dgm:prSet presAssocID="{FEC0896D-B887-4F5F-A775-132EC24DCFCB}" presName="Name64" presStyleLbl="parChTrans1D3" presStyleIdx="3" presStyleCnt="6"/>
      <dgm:spPr/>
      <dgm:t>
        <a:bodyPr/>
        <a:lstStyle/>
        <a:p>
          <a:endParaRPr lang="en-US"/>
        </a:p>
      </dgm:t>
    </dgm:pt>
    <dgm:pt modelId="{A5CA6165-37F3-4A3A-A856-9B1678330656}" type="pres">
      <dgm:prSet presAssocID="{64156C5C-C54B-43E1-A16A-DBBC48C1E91C}" presName="hierRoot2" presStyleCnt="0">
        <dgm:presLayoutVars>
          <dgm:hierBranch val="init"/>
        </dgm:presLayoutVars>
      </dgm:prSet>
      <dgm:spPr/>
    </dgm:pt>
    <dgm:pt modelId="{A5EBE119-2487-402B-9B84-1F08D88A827D}" type="pres">
      <dgm:prSet presAssocID="{64156C5C-C54B-43E1-A16A-DBBC48C1E91C}" presName="rootComposite" presStyleCnt="0"/>
      <dgm:spPr/>
    </dgm:pt>
    <dgm:pt modelId="{8D0F1DFD-8906-401D-8F47-DACE4E303ECC}" type="pres">
      <dgm:prSet presAssocID="{64156C5C-C54B-43E1-A16A-DBBC48C1E91C}" presName="rootText" presStyleLbl="node3" presStyleIdx="3" presStyleCnt="6" custScaleX="175386" custScaleY="124281" custLinFactNeighborX="228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F48FF0-B148-4564-B9E9-3611D09AAADB}" type="pres">
      <dgm:prSet presAssocID="{64156C5C-C54B-43E1-A16A-DBBC48C1E91C}" presName="rootConnector" presStyleLbl="node3" presStyleIdx="3" presStyleCnt="6"/>
      <dgm:spPr/>
      <dgm:t>
        <a:bodyPr/>
        <a:lstStyle/>
        <a:p>
          <a:endParaRPr lang="en-US"/>
        </a:p>
      </dgm:t>
    </dgm:pt>
    <dgm:pt modelId="{E21A9387-F39E-4F6D-BC76-0F8C2430BD2D}" type="pres">
      <dgm:prSet presAssocID="{64156C5C-C54B-43E1-A16A-DBBC48C1E91C}" presName="hierChild4" presStyleCnt="0"/>
      <dgm:spPr/>
    </dgm:pt>
    <dgm:pt modelId="{325CD6CD-5750-4104-8C20-0432A36E87D0}" type="pres">
      <dgm:prSet presAssocID="{64156C5C-C54B-43E1-A16A-DBBC48C1E91C}" presName="hierChild5" presStyleCnt="0"/>
      <dgm:spPr/>
    </dgm:pt>
    <dgm:pt modelId="{3F61CFCD-C3D6-4A47-9CB3-03960F56DE1F}" type="pres">
      <dgm:prSet presAssocID="{B33A042F-3832-4E38-8DDA-F5B18223D202}" presName="Name64" presStyleLbl="parChTrans1D3" presStyleIdx="4" presStyleCnt="6"/>
      <dgm:spPr/>
      <dgm:t>
        <a:bodyPr/>
        <a:lstStyle/>
        <a:p>
          <a:endParaRPr lang="en-US"/>
        </a:p>
      </dgm:t>
    </dgm:pt>
    <dgm:pt modelId="{D4AFA732-29EF-407D-8849-A9D8907DC7CB}" type="pres">
      <dgm:prSet presAssocID="{44B9E884-3B36-47AC-AE38-EBAABA63CF6D}" presName="hierRoot2" presStyleCnt="0">
        <dgm:presLayoutVars>
          <dgm:hierBranch val="init"/>
        </dgm:presLayoutVars>
      </dgm:prSet>
      <dgm:spPr/>
    </dgm:pt>
    <dgm:pt modelId="{670253A9-5131-49BF-B15B-67575FCC6887}" type="pres">
      <dgm:prSet presAssocID="{44B9E884-3B36-47AC-AE38-EBAABA63CF6D}" presName="rootComposite" presStyleCnt="0"/>
      <dgm:spPr/>
    </dgm:pt>
    <dgm:pt modelId="{94028C65-0035-45E6-A0DB-E93156C75D66}" type="pres">
      <dgm:prSet presAssocID="{44B9E884-3B36-47AC-AE38-EBAABA63CF6D}" presName="rootText" presStyleLbl="node3" presStyleIdx="4" presStyleCnt="6" custScaleX="175386" custScaleY="124281" custLinFactNeighborX="228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35C210-85FA-4606-9410-E452168449FF}" type="pres">
      <dgm:prSet presAssocID="{44B9E884-3B36-47AC-AE38-EBAABA63CF6D}" presName="rootConnector" presStyleLbl="node3" presStyleIdx="4" presStyleCnt="6"/>
      <dgm:spPr/>
      <dgm:t>
        <a:bodyPr/>
        <a:lstStyle/>
        <a:p>
          <a:endParaRPr lang="en-US"/>
        </a:p>
      </dgm:t>
    </dgm:pt>
    <dgm:pt modelId="{19D744EC-C531-4D55-A76C-BEB76C187416}" type="pres">
      <dgm:prSet presAssocID="{44B9E884-3B36-47AC-AE38-EBAABA63CF6D}" presName="hierChild4" presStyleCnt="0"/>
      <dgm:spPr/>
    </dgm:pt>
    <dgm:pt modelId="{F2FED42C-4359-4EC6-81FE-94C6DDC0A3D0}" type="pres">
      <dgm:prSet presAssocID="{44B9E884-3B36-47AC-AE38-EBAABA63CF6D}" presName="hierChild5" presStyleCnt="0"/>
      <dgm:spPr/>
    </dgm:pt>
    <dgm:pt modelId="{217B4231-9E86-427B-9F8D-43D4C607A97C}" type="pres">
      <dgm:prSet presAssocID="{BB475CA5-08CD-4C02-B0A6-B2508E7B6098}" presName="Name64" presStyleLbl="parChTrans1D3" presStyleIdx="5" presStyleCnt="6"/>
      <dgm:spPr/>
      <dgm:t>
        <a:bodyPr/>
        <a:lstStyle/>
        <a:p>
          <a:endParaRPr lang="en-US"/>
        </a:p>
      </dgm:t>
    </dgm:pt>
    <dgm:pt modelId="{25E6C75D-2E2D-495A-979A-8DB7853C6034}" type="pres">
      <dgm:prSet presAssocID="{5C0FB401-0018-486D-8436-503021FC2EB1}" presName="hierRoot2" presStyleCnt="0">
        <dgm:presLayoutVars>
          <dgm:hierBranch val="init"/>
        </dgm:presLayoutVars>
      </dgm:prSet>
      <dgm:spPr/>
    </dgm:pt>
    <dgm:pt modelId="{5CAAE627-3D48-4C22-835D-E7D8778DFA17}" type="pres">
      <dgm:prSet presAssocID="{5C0FB401-0018-486D-8436-503021FC2EB1}" presName="rootComposite" presStyleCnt="0"/>
      <dgm:spPr/>
    </dgm:pt>
    <dgm:pt modelId="{4B1F90FE-AB3E-4F74-AD2C-5EBDA5DABF73}" type="pres">
      <dgm:prSet presAssocID="{5C0FB401-0018-486D-8436-503021FC2EB1}" presName="rootText" presStyleLbl="node3" presStyleIdx="5" presStyleCnt="6" custScaleX="175386" custScaleY="124281" custLinFactNeighborX="228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9FD4BC-7920-4537-A915-44631405108D}" type="pres">
      <dgm:prSet presAssocID="{5C0FB401-0018-486D-8436-503021FC2EB1}" presName="rootConnector" presStyleLbl="node3" presStyleIdx="5" presStyleCnt="6"/>
      <dgm:spPr/>
      <dgm:t>
        <a:bodyPr/>
        <a:lstStyle/>
        <a:p>
          <a:endParaRPr lang="en-US"/>
        </a:p>
      </dgm:t>
    </dgm:pt>
    <dgm:pt modelId="{BE3B8411-AEC8-4F1B-AB84-F8DA915C9AC1}" type="pres">
      <dgm:prSet presAssocID="{5C0FB401-0018-486D-8436-503021FC2EB1}" presName="hierChild4" presStyleCnt="0"/>
      <dgm:spPr/>
    </dgm:pt>
    <dgm:pt modelId="{9B16F446-8032-4D04-B968-30C6E44EAD8B}" type="pres">
      <dgm:prSet presAssocID="{5C0FB401-0018-486D-8436-503021FC2EB1}" presName="hierChild5" presStyleCnt="0"/>
      <dgm:spPr/>
    </dgm:pt>
    <dgm:pt modelId="{7CEE4281-1FE2-4750-A253-8083A4085759}" type="pres">
      <dgm:prSet presAssocID="{D27CBA5C-833C-464A-A7B9-C0768B6E457D}" presName="hierChild5" presStyleCnt="0"/>
      <dgm:spPr/>
    </dgm:pt>
    <dgm:pt modelId="{85EA3783-5512-4A0F-B2AB-29A294838288}" type="pres">
      <dgm:prSet presAssocID="{19283345-A28B-4D50-A67F-C6909DDD1DA9}" presName="hierChild3" presStyleCnt="0"/>
      <dgm:spPr/>
    </dgm:pt>
  </dgm:ptLst>
  <dgm:cxnLst>
    <dgm:cxn modelId="{6C48E83A-2E48-4B13-9C9D-65296D077F87}" type="presOf" srcId="{4DD67E8E-7020-417D-8D38-3145FE1FC71D}" destId="{2FB0208A-9858-4C8C-8098-B8106725A002}" srcOrd="0" destOrd="0" presId="urn:microsoft.com/office/officeart/2009/3/layout/HorizontalOrganizationChart"/>
    <dgm:cxn modelId="{22B24099-6034-42FB-973D-5FD032A84D08}" type="presOf" srcId="{CB1EB439-704E-4AC0-AB74-5628F71ED7D6}" destId="{000FEC1F-5520-4EA2-B1E3-D0A05560BC22}" srcOrd="0" destOrd="0" presId="urn:microsoft.com/office/officeart/2009/3/layout/HorizontalOrganizationChart"/>
    <dgm:cxn modelId="{2DE48B14-EE2F-4DF6-86F5-9C3203ED3FA5}" type="presOf" srcId="{16CF3879-4FCA-4042-802A-FE6890C69D1A}" destId="{E6265250-FE72-4D9A-97DD-2B668A70FC08}" srcOrd="0" destOrd="0" presId="urn:microsoft.com/office/officeart/2009/3/layout/HorizontalOrganizationChart"/>
    <dgm:cxn modelId="{FD28B613-12DF-406E-BD05-305D08353404}" type="presOf" srcId="{19283345-A28B-4D50-A67F-C6909DDD1DA9}" destId="{1D13414A-B3B6-432B-85AA-2E3BDB3EBC50}" srcOrd="0" destOrd="0" presId="urn:microsoft.com/office/officeart/2009/3/layout/HorizontalOrganizationChart"/>
    <dgm:cxn modelId="{6FAA5675-339E-4C51-8E7E-3A69E0EDE43A}" type="presOf" srcId="{44B9E884-3B36-47AC-AE38-EBAABA63CF6D}" destId="{94028C65-0035-45E6-A0DB-E93156C75D66}" srcOrd="0" destOrd="0" presId="urn:microsoft.com/office/officeart/2009/3/layout/HorizontalOrganizationChart"/>
    <dgm:cxn modelId="{483AFA15-EEE9-469C-99E5-469C623A096F}" srcId="{541A4B32-05E7-4833-A8BD-F087444A5CDE}" destId="{19283345-A28B-4D50-A67F-C6909DDD1DA9}" srcOrd="0" destOrd="0" parTransId="{9AF38B57-4BF9-4E6A-9715-00F3C8009280}" sibTransId="{5A5C721F-0EBF-45B4-BAB7-8A003BCEE7B1}"/>
    <dgm:cxn modelId="{3EE6720C-C86A-4DFD-8FCA-53E0369504C5}" type="presOf" srcId="{541A4B32-05E7-4833-A8BD-F087444A5CDE}" destId="{8A81D780-175E-4F2B-8EB0-D1C9BB23B7ED}" srcOrd="0" destOrd="0" presId="urn:microsoft.com/office/officeart/2009/3/layout/HorizontalOrganizationChart"/>
    <dgm:cxn modelId="{6D6E2812-4E10-4E23-A825-AD6E1DB4CA4B}" srcId="{CB1EB439-704E-4AC0-AB74-5628F71ED7D6}" destId="{3B50ACFB-7717-4059-870A-BA3BDE8E1BDC}" srcOrd="1" destOrd="0" parTransId="{C6E365CD-EFFA-468B-8A77-15A49BA38D6B}" sibTransId="{DF5A0615-30E3-4A4C-B3F1-138B2E5EC063}"/>
    <dgm:cxn modelId="{C1AC7B63-98EF-499E-979A-4FA873070620}" srcId="{D27CBA5C-833C-464A-A7B9-C0768B6E457D}" destId="{64156C5C-C54B-43E1-A16A-DBBC48C1E91C}" srcOrd="0" destOrd="0" parTransId="{FEC0896D-B887-4F5F-A775-132EC24DCFCB}" sibTransId="{0A1C27C4-5E48-4068-B4AA-290DBC4CD1FA}"/>
    <dgm:cxn modelId="{51D1A322-26DE-451B-9EB9-558CF873261F}" type="presOf" srcId="{3B50ACFB-7717-4059-870A-BA3BDE8E1BDC}" destId="{7E3F0B8F-9585-4500-BF70-92B2D9C222EA}" srcOrd="1" destOrd="0" presId="urn:microsoft.com/office/officeart/2009/3/layout/HorizontalOrganizationChart"/>
    <dgm:cxn modelId="{40D6A93A-574A-48C9-88BE-5B0279524F79}" type="presOf" srcId="{BB475CA5-08CD-4C02-B0A6-B2508E7B6098}" destId="{217B4231-9E86-427B-9F8D-43D4C607A97C}" srcOrd="0" destOrd="0" presId="urn:microsoft.com/office/officeart/2009/3/layout/HorizontalOrganizationChart"/>
    <dgm:cxn modelId="{3EC3CE0B-C4FC-40BC-AD1A-B8A97F4C4ECD}" type="presOf" srcId="{AA6FCD1A-EB85-4CC5-ADAB-BD72ADAF9E1A}" destId="{59ECCA5B-5FD4-4B21-9363-F1AF8E16E1B5}" srcOrd="0" destOrd="0" presId="urn:microsoft.com/office/officeart/2009/3/layout/HorizontalOrganizationChart"/>
    <dgm:cxn modelId="{D0A8B6AC-57F2-434B-B387-722509F3B6DE}" type="presOf" srcId="{CB1EB439-704E-4AC0-AB74-5628F71ED7D6}" destId="{10FC88A2-7BC7-4BB9-B633-A28E7FF2E19C}" srcOrd="1" destOrd="0" presId="urn:microsoft.com/office/officeart/2009/3/layout/HorizontalOrganizationChart"/>
    <dgm:cxn modelId="{DC6B8D2C-5049-4B68-A060-5E48A365526B}" type="presOf" srcId="{5C0FB401-0018-486D-8436-503021FC2EB1}" destId="{4B1F90FE-AB3E-4F74-AD2C-5EBDA5DABF73}" srcOrd="0" destOrd="0" presId="urn:microsoft.com/office/officeart/2009/3/layout/HorizontalOrganizationChart"/>
    <dgm:cxn modelId="{377B2CAD-18AC-4205-BC1C-CBBFC8F58A17}" type="presOf" srcId="{2A171CF8-5C52-41CE-B70F-95D3E84AEB20}" destId="{D7B32C98-826A-4A6F-BD47-021A2B5410BB}" srcOrd="1" destOrd="0" presId="urn:microsoft.com/office/officeart/2009/3/layout/HorizontalOrganizationChart"/>
    <dgm:cxn modelId="{481BEB8E-5665-43CC-A4F5-DB3271275A58}" srcId="{CB1EB439-704E-4AC0-AB74-5628F71ED7D6}" destId="{2A171CF8-5C52-41CE-B70F-95D3E84AEB20}" srcOrd="2" destOrd="0" parTransId="{589D74DB-0D56-437A-BE73-D32838D7A556}" sibTransId="{3CFB4DA3-34F0-4B4C-A2FA-2BE261D34F76}"/>
    <dgm:cxn modelId="{8581E78A-C321-47EA-8775-7CFB62DF3CFA}" srcId="{D27CBA5C-833C-464A-A7B9-C0768B6E457D}" destId="{44B9E884-3B36-47AC-AE38-EBAABA63CF6D}" srcOrd="1" destOrd="0" parTransId="{B33A042F-3832-4E38-8DDA-F5B18223D202}" sibTransId="{E1741B0C-1C3B-4706-BCDA-F5C836A38C0D}"/>
    <dgm:cxn modelId="{604DC4A4-0E60-4E6F-AE4F-8E6289DEB8A3}" srcId="{CB1EB439-704E-4AC0-AB74-5628F71ED7D6}" destId="{4DD67E8E-7020-417D-8D38-3145FE1FC71D}" srcOrd="0" destOrd="0" parTransId="{16CF3879-4FCA-4042-802A-FE6890C69D1A}" sibTransId="{EA09FE67-9995-47CC-860B-1190F576757C}"/>
    <dgm:cxn modelId="{17FDB4F6-8127-4337-8B59-6F608CF6A878}" type="presOf" srcId="{5267325E-290C-4826-9BE8-45BE8BE10784}" destId="{A74DF78C-9A5C-4F76-A1AE-484620151A2E}" srcOrd="0" destOrd="0" presId="urn:microsoft.com/office/officeart/2009/3/layout/HorizontalOrganizationChart"/>
    <dgm:cxn modelId="{2B78A03D-37BB-48E7-8EB4-3414BF7F6365}" type="presOf" srcId="{D27CBA5C-833C-464A-A7B9-C0768B6E457D}" destId="{B0E55764-7BFF-4408-B6A6-DC901BA26858}" srcOrd="1" destOrd="0" presId="urn:microsoft.com/office/officeart/2009/3/layout/HorizontalOrganizationChart"/>
    <dgm:cxn modelId="{BB30F5D6-F1AD-4DF4-B3DC-6A9DA1F7BCDA}" type="presOf" srcId="{44B9E884-3B36-47AC-AE38-EBAABA63CF6D}" destId="{9835C210-85FA-4606-9410-E452168449FF}" srcOrd="1" destOrd="0" presId="urn:microsoft.com/office/officeart/2009/3/layout/HorizontalOrganizationChart"/>
    <dgm:cxn modelId="{97A31A01-ED69-46B6-A5BE-E7B8B5F11010}" type="presOf" srcId="{64156C5C-C54B-43E1-A16A-DBBC48C1E91C}" destId="{8D0F1DFD-8906-401D-8F47-DACE4E303ECC}" srcOrd="0" destOrd="0" presId="urn:microsoft.com/office/officeart/2009/3/layout/HorizontalOrganizationChart"/>
    <dgm:cxn modelId="{E85CBC43-9D35-40D8-8F5E-EF0F289F31F3}" type="presOf" srcId="{4DD67E8E-7020-417D-8D38-3145FE1FC71D}" destId="{3F67A1AC-5A02-42D3-AF7C-D5429D006E73}" srcOrd="1" destOrd="0" presId="urn:microsoft.com/office/officeart/2009/3/layout/HorizontalOrganizationChart"/>
    <dgm:cxn modelId="{2312E4CE-628F-4071-B125-E2331D7A86B8}" type="presOf" srcId="{D27CBA5C-833C-464A-A7B9-C0768B6E457D}" destId="{5E89B379-5601-4089-8A36-B285E77E66B6}" srcOrd="0" destOrd="0" presId="urn:microsoft.com/office/officeart/2009/3/layout/HorizontalOrganizationChart"/>
    <dgm:cxn modelId="{B6FD1613-86EF-41E8-8681-7B4D3D0632C5}" type="presOf" srcId="{64156C5C-C54B-43E1-A16A-DBBC48C1E91C}" destId="{6BF48FF0-B148-4564-B9E9-3611D09AAADB}" srcOrd="1" destOrd="0" presId="urn:microsoft.com/office/officeart/2009/3/layout/HorizontalOrganizationChart"/>
    <dgm:cxn modelId="{D6269CD3-E1CE-4354-8C3F-9617EAB2677D}" type="presOf" srcId="{19283345-A28B-4D50-A67F-C6909DDD1DA9}" destId="{FE5620FA-A812-4EAD-9B6F-27F330EA3901}" srcOrd="1" destOrd="0" presId="urn:microsoft.com/office/officeart/2009/3/layout/HorizontalOrganizationChart"/>
    <dgm:cxn modelId="{A4B6DD73-3A97-474E-8C68-01B798472ADA}" type="presOf" srcId="{C6E365CD-EFFA-468B-8A77-15A49BA38D6B}" destId="{15CC2FE8-9417-4F2F-99DE-C718E0E1A8AE}" srcOrd="0" destOrd="0" presId="urn:microsoft.com/office/officeart/2009/3/layout/HorizontalOrganizationChart"/>
    <dgm:cxn modelId="{2B0755FA-6AA4-4E85-8AD6-E1F16CFC60C2}" srcId="{D27CBA5C-833C-464A-A7B9-C0768B6E457D}" destId="{5C0FB401-0018-486D-8436-503021FC2EB1}" srcOrd="2" destOrd="0" parTransId="{BB475CA5-08CD-4C02-B0A6-B2508E7B6098}" sibTransId="{2AC9C22E-59EF-4BE4-894D-E232EA42FACD}"/>
    <dgm:cxn modelId="{8C47B5B4-C62D-4476-B7DD-2AEE17EF568C}" srcId="{19283345-A28B-4D50-A67F-C6909DDD1DA9}" destId="{CB1EB439-704E-4AC0-AB74-5628F71ED7D6}" srcOrd="0" destOrd="0" parTransId="{AA6FCD1A-EB85-4CC5-ADAB-BD72ADAF9E1A}" sibTransId="{6C56D354-B403-41A5-AAAD-043722C30675}"/>
    <dgm:cxn modelId="{44E6F48C-AE54-42B3-9D77-9CC9F951EA62}" srcId="{19283345-A28B-4D50-A67F-C6909DDD1DA9}" destId="{D27CBA5C-833C-464A-A7B9-C0768B6E457D}" srcOrd="1" destOrd="0" parTransId="{5267325E-290C-4826-9BE8-45BE8BE10784}" sibTransId="{FF50686D-F292-45F7-B081-7B5171B00C6C}"/>
    <dgm:cxn modelId="{927D1C0B-AD08-4ABD-88E9-53A8780B548C}" type="presOf" srcId="{FEC0896D-B887-4F5F-A775-132EC24DCFCB}" destId="{BBE0AEE2-6D49-45F8-A38F-F3AF308D7793}" srcOrd="0" destOrd="0" presId="urn:microsoft.com/office/officeart/2009/3/layout/HorizontalOrganizationChart"/>
    <dgm:cxn modelId="{895B4DE1-3A1C-4EBF-A3EE-C22D748ECD87}" type="presOf" srcId="{3B50ACFB-7717-4059-870A-BA3BDE8E1BDC}" destId="{E44C4C14-7EEB-48A9-9C53-93BEDFB73FCA}" srcOrd="0" destOrd="0" presId="urn:microsoft.com/office/officeart/2009/3/layout/HorizontalOrganizationChart"/>
    <dgm:cxn modelId="{0BA03845-E3E5-470B-B32B-9AF062D8B675}" type="presOf" srcId="{5C0FB401-0018-486D-8436-503021FC2EB1}" destId="{C69FD4BC-7920-4537-A915-44631405108D}" srcOrd="1" destOrd="0" presId="urn:microsoft.com/office/officeart/2009/3/layout/HorizontalOrganizationChart"/>
    <dgm:cxn modelId="{5608B0AB-3AE1-46F2-AC7C-D485F6FAF24E}" type="presOf" srcId="{2A171CF8-5C52-41CE-B70F-95D3E84AEB20}" destId="{22982561-109E-4EBC-9374-1CE240AF8955}" srcOrd="0" destOrd="0" presId="urn:microsoft.com/office/officeart/2009/3/layout/HorizontalOrganizationChart"/>
    <dgm:cxn modelId="{59166A71-AB89-44E7-AFCA-1797BE3A9AB1}" type="presOf" srcId="{B33A042F-3832-4E38-8DDA-F5B18223D202}" destId="{3F61CFCD-C3D6-4A47-9CB3-03960F56DE1F}" srcOrd="0" destOrd="0" presId="urn:microsoft.com/office/officeart/2009/3/layout/HorizontalOrganizationChart"/>
    <dgm:cxn modelId="{382F7AEC-F1E3-47CA-AFEB-C5C62C01F990}" type="presOf" srcId="{589D74DB-0D56-437A-BE73-D32838D7A556}" destId="{96852284-184E-42F5-8FAA-F4586EF10715}" srcOrd="0" destOrd="0" presId="urn:microsoft.com/office/officeart/2009/3/layout/HorizontalOrganizationChart"/>
    <dgm:cxn modelId="{124D9815-3872-405F-BFA1-A318EBD1FD8A}" type="presParOf" srcId="{8A81D780-175E-4F2B-8EB0-D1C9BB23B7ED}" destId="{157A3B05-9B3A-4EE2-BD5C-B5F388A34A8B}" srcOrd="0" destOrd="0" presId="urn:microsoft.com/office/officeart/2009/3/layout/HorizontalOrganizationChart"/>
    <dgm:cxn modelId="{1E4CA9C6-BED9-4F4D-95F4-D2FE1803EA01}" type="presParOf" srcId="{157A3B05-9B3A-4EE2-BD5C-B5F388A34A8B}" destId="{EFCD48D0-CE66-428A-A34F-9754FB4D025D}" srcOrd="0" destOrd="0" presId="urn:microsoft.com/office/officeart/2009/3/layout/HorizontalOrganizationChart"/>
    <dgm:cxn modelId="{F3AACBB3-B3B2-4BFC-BA15-FE6BE8934925}" type="presParOf" srcId="{EFCD48D0-CE66-428A-A34F-9754FB4D025D}" destId="{1D13414A-B3B6-432B-85AA-2E3BDB3EBC50}" srcOrd="0" destOrd="0" presId="urn:microsoft.com/office/officeart/2009/3/layout/HorizontalOrganizationChart"/>
    <dgm:cxn modelId="{9E197763-EFDC-4EB2-A1EE-825301A822D5}" type="presParOf" srcId="{EFCD48D0-CE66-428A-A34F-9754FB4D025D}" destId="{FE5620FA-A812-4EAD-9B6F-27F330EA3901}" srcOrd="1" destOrd="0" presId="urn:microsoft.com/office/officeart/2009/3/layout/HorizontalOrganizationChart"/>
    <dgm:cxn modelId="{E7BB73FE-9E42-47A0-83B3-1538D4509ADC}" type="presParOf" srcId="{157A3B05-9B3A-4EE2-BD5C-B5F388A34A8B}" destId="{460D4739-F248-4D7B-B62B-4A4E3020B02A}" srcOrd="1" destOrd="0" presId="urn:microsoft.com/office/officeart/2009/3/layout/HorizontalOrganizationChart"/>
    <dgm:cxn modelId="{374A3BA9-DECD-43BF-810F-9D38F6F0ACF6}" type="presParOf" srcId="{460D4739-F248-4D7B-B62B-4A4E3020B02A}" destId="{59ECCA5B-5FD4-4B21-9363-F1AF8E16E1B5}" srcOrd="0" destOrd="0" presId="urn:microsoft.com/office/officeart/2009/3/layout/HorizontalOrganizationChart"/>
    <dgm:cxn modelId="{27158627-8F18-4E5B-8503-9942B5F596BA}" type="presParOf" srcId="{460D4739-F248-4D7B-B62B-4A4E3020B02A}" destId="{924EE978-2D7C-485E-9EF5-B6E4F3D6A690}" srcOrd="1" destOrd="0" presId="urn:microsoft.com/office/officeart/2009/3/layout/HorizontalOrganizationChart"/>
    <dgm:cxn modelId="{8434F08F-E137-483F-93D7-97EF87D93FE4}" type="presParOf" srcId="{924EE978-2D7C-485E-9EF5-B6E4F3D6A690}" destId="{2879F5FF-ED00-4BB7-AED9-5D9CE0816C06}" srcOrd="0" destOrd="0" presId="urn:microsoft.com/office/officeart/2009/3/layout/HorizontalOrganizationChart"/>
    <dgm:cxn modelId="{82613968-A202-4B73-B9BF-1B002C745533}" type="presParOf" srcId="{2879F5FF-ED00-4BB7-AED9-5D9CE0816C06}" destId="{000FEC1F-5520-4EA2-B1E3-D0A05560BC22}" srcOrd="0" destOrd="0" presId="urn:microsoft.com/office/officeart/2009/3/layout/HorizontalOrganizationChart"/>
    <dgm:cxn modelId="{C75F6C8F-3F32-4FBA-A7F4-8B601F7ECDEA}" type="presParOf" srcId="{2879F5FF-ED00-4BB7-AED9-5D9CE0816C06}" destId="{10FC88A2-7BC7-4BB9-B633-A28E7FF2E19C}" srcOrd="1" destOrd="0" presId="urn:microsoft.com/office/officeart/2009/3/layout/HorizontalOrganizationChart"/>
    <dgm:cxn modelId="{4C9B806A-2148-4629-87A7-B3679240FE0E}" type="presParOf" srcId="{924EE978-2D7C-485E-9EF5-B6E4F3D6A690}" destId="{1B50B33D-DDFD-4547-BA0D-B66C0775DDBB}" srcOrd="1" destOrd="0" presId="urn:microsoft.com/office/officeart/2009/3/layout/HorizontalOrganizationChart"/>
    <dgm:cxn modelId="{A6B1A6C2-BE51-42AE-9466-58AB21C33092}" type="presParOf" srcId="{1B50B33D-DDFD-4547-BA0D-B66C0775DDBB}" destId="{E6265250-FE72-4D9A-97DD-2B668A70FC08}" srcOrd="0" destOrd="0" presId="urn:microsoft.com/office/officeart/2009/3/layout/HorizontalOrganizationChart"/>
    <dgm:cxn modelId="{D0F8ED0F-2645-42B4-BA33-1903C16B6A66}" type="presParOf" srcId="{1B50B33D-DDFD-4547-BA0D-B66C0775DDBB}" destId="{478426BC-DE66-4375-9509-EF0E146E7685}" srcOrd="1" destOrd="0" presId="urn:microsoft.com/office/officeart/2009/3/layout/HorizontalOrganizationChart"/>
    <dgm:cxn modelId="{8569E610-DED1-4AF4-9383-3A71516B0895}" type="presParOf" srcId="{478426BC-DE66-4375-9509-EF0E146E7685}" destId="{6416BEF0-4018-4221-891C-0919DD2CCB09}" srcOrd="0" destOrd="0" presId="urn:microsoft.com/office/officeart/2009/3/layout/HorizontalOrganizationChart"/>
    <dgm:cxn modelId="{8665492E-F215-48D1-B94F-89AA0CF8D251}" type="presParOf" srcId="{6416BEF0-4018-4221-891C-0919DD2CCB09}" destId="{2FB0208A-9858-4C8C-8098-B8106725A002}" srcOrd="0" destOrd="0" presId="urn:microsoft.com/office/officeart/2009/3/layout/HorizontalOrganizationChart"/>
    <dgm:cxn modelId="{04799251-BABB-4DD1-A2F6-C8B873EF4179}" type="presParOf" srcId="{6416BEF0-4018-4221-891C-0919DD2CCB09}" destId="{3F67A1AC-5A02-42D3-AF7C-D5429D006E73}" srcOrd="1" destOrd="0" presId="urn:microsoft.com/office/officeart/2009/3/layout/HorizontalOrganizationChart"/>
    <dgm:cxn modelId="{81FA9D2A-2DA0-47A1-AF6C-7DCF4763F82F}" type="presParOf" srcId="{478426BC-DE66-4375-9509-EF0E146E7685}" destId="{30E04042-2CF1-4251-8E10-7357EEC4E479}" srcOrd="1" destOrd="0" presId="urn:microsoft.com/office/officeart/2009/3/layout/HorizontalOrganizationChart"/>
    <dgm:cxn modelId="{92764160-A9DB-41A0-BAB5-50DC76C7F5B2}" type="presParOf" srcId="{478426BC-DE66-4375-9509-EF0E146E7685}" destId="{9269F28F-7A8B-450C-A76A-AC5785A5B170}" srcOrd="2" destOrd="0" presId="urn:microsoft.com/office/officeart/2009/3/layout/HorizontalOrganizationChart"/>
    <dgm:cxn modelId="{2999CC98-7944-44D8-BDD9-EEA93954C16E}" type="presParOf" srcId="{1B50B33D-DDFD-4547-BA0D-B66C0775DDBB}" destId="{15CC2FE8-9417-4F2F-99DE-C718E0E1A8AE}" srcOrd="2" destOrd="0" presId="urn:microsoft.com/office/officeart/2009/3/layout/HorizontalOrganizationChart"/>
    <dgm:cxn modelId="{CB91338D-6DBB-4E67-89BC-48D5D68322F0}" type="presParOf" srcId="{1B50B33D-DDFD-4547-BA0D-B66C0775DDBB}" destId="{7B76E1AD-F916-4293-8366-7C249FDC7B3D}" srcOrd="3" destOrd="0" presId="urn:microsoft.com/office/officeart/2009/3/layout/HorizontalOrganizationChart"/>
    <dgm:cxn modelId="{9D41ADBD-8D11-4B46-991F-511E82C935C8}" type="presParOf" srcId="{7B76E1AD-F916-4293-8366-7C249FDC7B3D}" destId="{BD799663-6717-4923-B048-17502969F2A4}" srcOrd="0" destOrd="0" presId="urn:microsoft.com/office/officeart/2009/3/layout/HorizontalOrganizationChart"/>
    <dgm:cxn modelId="{723AA942-4A45-4480-B9CA-DEE6F9131C0A}" type="presParOf" srcId="{BD799663-6717-4923-B048-17502969F2A4}" destId="{E44C4C14-7EEB-48A9-9C53-93BEDFB73FCA}" srcOrd="0" destOrd="0" presId="urn:microsoft.com/office/officeart/2009/3/layout/HorizontalOrganizationChart"/>
    <dgm:cxn modelId="{5AF2D634-7CEA-47E2-B719-F0F13A8FF9ED}" type="presParOf" srcId="{BD799663-6717-4923-B048-17502969F2A4}" destId="{7E3F0B8F-9585-4500-BF70-92B2D9C222EA}" srcOrd="1" destOrd="0" presId="urn:microsoft.com/office/officeart/2009/3/layout/HorizontalOrganizationChart"/>
    <dgm:cxn modelId="{4E8213F0-2BD1-412A-85F2-179B052E2967}" type="presParOf" srcId="{7B76E1AD-F916-4293-8366-7C249FDC7B3D}" destId="{844D35F2-799B-4831-8E37-503AFDC9944E}" srcOrd="1" destOrd="0" presId="urn:microsoft.com/office/officeart/2009/3/layout/HorizontalOrganizationChart"/>
    <dgm:cxn modelId="{BCE7DD8E-3153-4EBE-964E-2DEEBE76DE14}" type="presParOf" srcId="{7B76E1AD-F916-4293-8366-7C249FDC7B3D}" destId="{9B3FF52F-A1CA-4CDF-8DE1-E0E4608B12E3}" srcOrd="2" destOrd="0" presId="urn:microsoft.com/office/officeart/2009/3/layout/HorizontalOrganizationChart"/>
    <dgm:cxn modelId="{FC831ED2-1AAE-42B1-B68F-A17D9B24C4E3}" type="presParOf" srcId="{1B50B33D-DDFD-4547-BA0D-B66C0775DDBB}" destId="{96852284-184E-42F5-8FAA-F4586EF10715}" srcOrd="4" destOrd="0" presId="urn:microsoft.com/office/officeart/2009/3/layout/HorizontalOrganizationChart"/>
    <dgm:cxn modelId="{88638D0C-02A2-4949-B8DC-C9DF7EDE4CEB}" type="presParOf" srcId="{1B50B33D-DDFD-4547-BA0D-B66C0775DDBB}" destId="{07DF4CD7-0888-44CE-8360-97CB506135C0}" srcOrd="5" destOrd="0" presId="urn:microsoft.com/office/officeart/2009/3/layout/HorizontalOrganizationChart"/>
    <dgm:cxn modelId="{C46F4E5E-8031-44C7-BAD5-B9445CBC1444}" type="presParOf" srcId="{07DF4CD7-0888-44CE-8360-97CB506135C0}" destId="{A8D2C4F5-5BC9-4A3C-BA94-5F633CD1D30D}" srcOrd="0" destOrd="0" presId="urn:microsoft.com/office/officeart/2009/3/layout/HorizontalOrganizationChart"/>
    <dgm:cxn modelId="{DF1ED03A-F591-47A2-94BE-194FE84B33F0}" type="presParOf" srcId="{A8D2C4F5-5BC9-4A3C-BA94-5F633CD1D30D}" destId="{22982561-109E-4EBC-9374-1CE240AF8955}" srcOrd="0" destOrd="0" presId="urn:microsoft.com/office/officeart/2009/3/layout/HorizontalOrganizationChart"/>
    <dgm:cxn modelId="{869B5A65-04C0-4422-8B0D-20B27D4A9EDC}" type="presParOf" srcId="{A8D2C4F5-5BC9-4A3C-BA94-5F633CD1D30D}" destId="{D7B32C98-826A-4A6F-BD47-021A2B5410BB}" srcOrd="1" destOrd="0" presId="urn:microsoft.com/office/officeart/2009/3/layout/HorizontalOrganizationChart"/>
    <dgm:cxn modelId="{DC7A5481-A151-45B3-8EAA-75A7AEF4F790}" type="presParOf" srcId="{07DF4CD7-0888-44CE-8360-97CB506135C0}" destId="{B4B52EE9-B4C1-4309-A750-BB582DD53CF9}" srcOrd="1" destOrd="0" presId="urn:microsoft.com/office/officeart/2009/3/layout/HorizontalOrganizationChart"/>
    <dgm:cxn modelId="{2222B653-8483-4B05-AD7F-C3A3CABD5C07}" type="presParOf" srcId="{07DF4CD7-0888-44CE-8360-97CB506135C0}" destId="{FF43ED2C-9DD5-406B-918B-BAADF6DFA284}" srcOrd="2" destOrd="0" presId="urn:microsoft.com/office/officeart/2009/3/layout/HorizontalOrganizationChart"/>
    <dgm:cxn modelId="{AC6A25D0-CE41-4DD8-B3BE-D7464024C469}" type="presParOf" srcId="{924EE978-2D7C-485E-9EF5-B6E4F3D6A690}" destId="{CC9C0EBE-53DE-4CE2-A4A1-DF768400726F}" srcOrd="2" destOrd="0" presId="urn:microsoft.com/office/officeart/2009/3/layout/HorizontalOrganizationChart"/>
    <dgm:cxn modelId="{B6CD4263-04A7-47C7-A46C-D960427B3B66}" type="presParOf" srcId="{460D4739-F248-4D7B-B62B-4A4E3020B02A}" destId="{A74DF78C-9A5C-4F76-A1AE-484620151A2E}" srcOrd="2" destOrd="0" presId="urn:microsoft.com/office/officeart/2009/3/layout/HorizontalOrganizationChart"/>
    <dgm:cxn modelId="{FAC4EECB-3187-47E8-97C2-45D503404382}" type="presParOf" srcId="{460D4739-F248-4D7B-B62B-4A4E3020B02A}" destId="{F77072D6-8D21-45AF-B8C0-A9F29AB98BB2}" srcOrd="3" destOrd="0" presId="urn:microsoft.com/office/officeart/2009/3/layout/HorizontalOrganizationChart"/>
    <dgm:cxn modelId="{504176E2-B4D6-4575-AD0B-96D6C3BEE6FE}" type="presParOf" srcId="{F77072D6-8D21-45AF-B8C0-A9F29AB98BB2}" destId="{8883A159-B8CF-410A-A878-3D503D2261A5}" srcOrd="0" destOrd="0" presId="urn:microsoft.com/office/officeart/2009/3/layout/HorizontalOrganizationChart"/>
    <dgm:cxn modelId="{2811582F-C10F-48A2-ABD6-4BBE80DA5402}" type="presParOf" srcId="{8883A159-B8CF-410A-A878-3D503D2261A5}" destId="{5E89B379-5601-4089-8A36-B285E77E66B6}" srcOrd="0" destOrd="0" presId="urn:microsoft.com/office/officeart/2009/3/layout/HorizontalOrganizationChart"/>
    <dgm:cxn modelId="{71A67EE9-14A7-4C7F-B6BB-D9ED041D3304}" type="presParOf" srcId="{8883A159-B8CF-410A-A878-3D503D2261A5}" destId="{B0E55764-7BFF-4408-B6A6-DC901BA26858}" srcOrd="1" destOrd="0" presId="urn:microsoft.com/office/officeart/2009/3/layout/HorizontalOrganizationChart"/>
    <dgm:cxn modelId="{97B45D34-E192-49BD-BF39-FBCA3D43325D}" type="presParOf" srcId="{F77072D6-8D21-45AF-B8C0-A9F29AB98BB2}" destId="{4A5CA52F-5620-40B5-8C03-1AC2A46A0B64}" srcOrd="1" destOrd="0" presId="urn:microsoft.com/office/officeart/2009/3/layout/HorizontalOrganizationChart"/>
    <dgm:cxn modelId="{652B0211-C41B-45B9-B7C2-D0E129F77969}" type="presParOf" srcId="{4A5CA52F-5620-40B5-8C03-1AC2A46A0B64}" destId="{BBE0AEE2-6D49-45F8-A38F-F3AF308D7793}" srcOrd="0" destOrd="0" presId="urn:microsoft.com/office/officeart/2009/3/layout/HorizontalOrganizationChart"/>
    <dgm:cxn modelId="{77F4852C-613E-43DC-B24A-7F76042FC33A}" type="presParOf" srcId="{4A5CA52F-5620-40B5-8C03-1AC2A46A0B64}" destId="{A5CA6165-37F3-4A3A-A856-9B1678330656}" srcOrd="1" destOrd="0" presId="urn:microsoft.com/office/officeart/2009/3/layout/HorizontalOrganizationChart"/>
    <dgm:cxn modelId="{4300339A-A277-4B1C-AECC-88AB0A581C8C}" type="presParOf" srcId="{A5CA6165-37F3-4A3A-A856-9B1678330656}" destId="{A5EBE119-2487-402B-9B84-1F08D88A827D}" srcOrd="0" destOrd="0" presId="urn:microsoft.com/office/officeart/2009/3/layout/HorizontalOrganizationChart"/>
    <dgm:cxn modelId="{C6D45B01-FBE5-4496-91AC-D82BCE8E3FC0}" type="presParOf" srcId="{A5EBE119-2487-402B-9B84-1F08D88A827D}" destId="{8D0F1DFD-8906-401D-8F47-DACE4E303ECC}" srcOrd="0" destOrd="0" presId="urn:microsoft.com/office/officeart/2009/3/layout/HorizontalOrganizationChart"/>
    <dgm:cxn modelId="{DC3CAEAE-E48B-4C5A-9E6F-D9EA3466035F}" type="presParOf" srcId="{A5EBE119-2487-402B-9B84-1F08D88A827D}" destId="{6BF48FF0-B148-4564-B9E9-3611D09AAADB}" srcOrd="1" destOrd="0" presId="urn:microsoft.com/office/officeart/2009/3/layout/HorizontalOrganizationChart"/>
    <dgm:cxn modelId="{B9F112A3-D41D-44E5-B5A0-4D104C44D7A3}" type="presParOf" srcId="{A5CA6165-37F3-4A3A-A856-9B1678330656}" destId="{E21A9387-F39E-4F6D-BC76-0F8C2430BD2D}" srcOrd="1" destOrd="0" presId="urn:microsoft.com/office/officeart/2009/3/layout/HorizontalOrganizationChart"/>
    <dgm:cxn modelId="{4C0F6ABB-FCCF-4986-8547-F9D0D818A122}" type="presParOf" srcId="{A5CA6165-37F3-4A3A-A856-9B1678330656}" destId="{325CD6CD-5750-4104-8C20-0432A36E87D0}" srcOrd="2" destOrd="0" presId="urn:microsoft.com/office/officeart/2009/3/layout/HorizontalOrganizationChart"/>
    <dgm:cxn modelId="{FFB022EF-DBCF-45A7-90F0-3E6EC587F2BC}" type="presParOf" srcId="{4A5CA52F-5620-40B5-8C03-1AC2A46A0B64}" destId="{3F61CFCD-C3D6-4A47-9CB3-03960F56DE1F}" srcOrd="2" destOrd="0" presId="urn:microsoft.com/office/officeart/2009/3/layout/HorizontalOrganizationChart"/>
    <dgm:cxn modelId="{1C41CD51-8E5B-47D5-BFA1-7472E7852DDC}" type="presParOf" srcId="{4A5CA52F-5620-40B5-8C03-1AC2A46A0B64}" destId="{D4AFA732-29EF-407D-8849-A9D8907DC7CB}" srcOrd="3" destOrd="0" presId="urn:microsoft.com/office/officeart/2009/3/layout/HorizontalOrganizationChart"/>
    <dgm:cxn modelId="{4BAFD464-99C8-493E-8951-06F3DB88B2D0}" type="presParOf" srcId="{D4AFA732-29EF-407D-8849-A9D8907DC7CB}" destId="{670253A9-5131-49BF-B15B-67575FCC6887}" srcOrd="0" destOrd="0" presId="urn:microsoft.com/office/officeart/2009/3/layout/HorizontalOrganizationChart"/>
    <dgm:cxn modelId="{456526D5-77D3-43B1-84CB-D1E244006071}" type="presParOf" srcId="{670253A9-5131-49BF-B15B-67575FCC6887}" destId="{94028C65-0035-45E6-A0DB-E93156C75D66}" srcOrd="0" destOrd="0" presId="urn:microsoft.com/office/officeart/2009/3/layout/HorizontalOrganizationChart"/>
    <dgm:cxn modelId="{3F1AC7F2-6543-40F0-B80F-6A64155E5FE5}" type="presParOf" srcId="{670253A9-5131-49BF-B15B-67575FCC6887}" destId="{9835C210-85FA-4606-9410-E452168449FF}" srcOrd="1" destOrd="0" presId="urn:microsoft.com/office/officeart/2009/3/layout/HorizontalOrganizationChart"/>
    <dgm:cxn modelId="{A2E583E3-CFAD-496D-A8BC-939C4DD830A3}" type="presParOf" srcId="{D4AFA732-29EF-407D-8849-A9D8907DC7CB}" destId="{19D744EC-C531-4D55-A76C-BEB76C187416}" srcOrd="1" destOrd="0" presId="urn:microsoft.com/office/officeart/2009/3/layout/HorizontalOrganizationChart"/>
    <dgm:cxn modelId="{EAA010CB-B20C-49E9-BD50-CAB1266F79D0}" type="presParOf" srcId="{D4AFA732-29EF-407D-8849-A9D8907DC7CB}" destId="{F2FED42C-4359-4EC6-81FE-94C6DDC0A3D0}" srcOrd="2" destOrd="0" presId="urn:microsoft.com/office/officeart/2009/3/layout/HorizontalOrganizationChart"/>
    <dgm:cxn modelId="{F00AA14A-CEEA-47A6-B399-8B23EAE29377}" type="presParOf" srcId="{4A5CA52F-5620-40B5-8C03-1AC2A46A0B64}" destId="{217B4231-9E86-427B-9F8D-43D4C607A97C}" srcOrd="4" destOrd="0" presId="urn:microsoft.com/office/officeart/2009/3/layout/HorizontalOrganizationChart"/>
    <dgm:cxn modelId="{3645418E-63DC-4F8E-AD7C-E8FA5B61A604}" type="presParOf" srcId="{4A5CA52F-5620-40B5-8C03-1AC2A46A0B64}" destId="{25E6C75D-2E2D-495A-979A-8DB7853C6034}" srcOrd="5" destOrd="0" presId="urn:microsoft.com/office/officeart/2009/3/layout/HorizontalOrganizationChart"/>
    <dgm:cxn modelId="{4E4F5FB9-1A59-4628-AC2A-D6DAE0C10C1E}" type="presParOf" srcId="{25E6C75D-2E2D-495A-979A-8DB7853C6034}" destId="{5CAAE627-3D48-4C22-835D-E7D8778DFA17}" srcOrd="0" destOrd="0" presId="urn:microsoft.com/office/officeart/2009/3/layout/HorizontalOrganizationChart"/>
    <dgm:cxn modelId="{B602F388-DC71-4906-8869-B96793997EF0}" type="presParOf" srcId="{5CAAE627-3D48-4C22-835D-E7D8778DFA17}" destId="{4B1F90FE-AB3E-4F74-AD2C-5EBDA5DABF73}" srcOrd="0" destOrd="0" presId="urn:microsoft.com/office/officeart/2009/3/layout/HorizontalOrganizationChart"/>
    <dgm:cxn modelId="{9E0DECA5-BDA8-4C13-9BEB-80CEFBB664BF}" type="presParOf" srcId="{5CAAE627-3D48-4C22-835D-E7D8778DFA17}" destId="{C69FD4BC-7920-4537-A915-44631405108D}" srcOrd="1" destOrd="0" presId="urn:microsoft.com/office/officeart/2009/3/layout/HorizontalOrganizationChart"/>
    <dgm:cxn modelId="{47DA613F-DA38-4A82-8F52-AAB0BA6B99C9}" type="presParOf" srcId="{25E6C75D-2E2D-495A-979A-8DB7853C6034}" destId="{BE3B8411-AEC8-4F1B-AB84-F8DA915C9AC1}" srcOrd="1" destOrd="0" presId="urn:microsoft.com/office/officeart/2009/3/layout/HorizontalOrganizationChart"/>
    <dgm:cxn modelId="{681A6FB0-90C1-4B26-9BA1-7B749BD210A3}" type="presParOf" srcId="{25E6C75D-2E2D-495A-979A-8DB7853C6034}" destId="{9B16F446-8032-4D04-B968-30C6E44EAD8B}" srcOrd="2" destOrd="0" presId="urn:microsoft.com/office/officeart/2009/3/layout/HorizontalOrganizationChart"/>
    <dgm:cxn modelId="{FF2D7A3A-F202-4BD0-B623-66A9A2389C3B}" type="presParOf" srcId="{F77072D6-8D21-45AF-B8C0-A9F29AB98BB2}" destId="{7CEE4281-1FE2-4750-A253-8083A4085759}" srcOrd="2" destOrd="0" presId="urn:microsoft.com/office/officeart/2009/3/layout/HorizontalOrganizationChart"/>
    <dgm:cxn modelId="{F7010211-19F1-4D40-B25F-F84C37ECEE89}" type="presParOf" srcId="{157A3B05-9B3A-4EE2-BD5C-B5F388A34A8B}" destId="{85EA3783-5512-4A0F-B2AB-29A29483828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703AE65-E4A6-448F-B7DD-F3951DCE2005}" type="doc">
      <dgm:prSet loTypeId="urn:microsoft.com/office/officeart/2005/8/layout/lProcess1" loCatId="process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pPr rtl="1"/>
          <a:endParaRPr lang="ar-IQ"/>
        </a:p>
      </dgm:t>
    </dgm:pt>
    <dgm:pt modelId="{8FAA1E57-B73C-4C1F-AB0D-7A64EBF774AE}">
      <dgm:prSet phldrT="[نص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2600" dirty="0">
              <a:latin typeface="Arial Narrow" pitchFamily="34" charset="0"/>
            </a:rPr>
            <a:t>Inhalation</a:t>
          </a:r>
          <a:endParaRPr lang="ar-IQ" sz="2600" dirty="0">
            <a:latin typeface="Arial Narrow" pitchFamily="34" charset="0"/>
          </a:endParaRPr>
        </a:p>
      </dgm:t>
    </dgm:pt>
    <dgm:pt modelId="{9567D091-A442-4DF5-8835-CEAA62CE8B00}" type="parTrans" cxnId="{CD66D0F8-C968-4D12-BD8B-88BCC0FE58EB}">
      <dgm:prSet/>
      <dgm:spPr/>
      <dgm:t>
        <a:bodyPr/>
        <a:lstStyle/>
        <a:p>
          <a:pPr rtl="1"/>
          <a:endParaRPr lang="ar-IQ"/>
        </a:p>
      </dgm:t>
    </dgm:pt>
    <dgm:pt modelId="{1653076A-D59E-40BC-B51A-413CE6B6909E}" type="sibTrans" cxnId="{CD66D0F8-C968-4D12-BD8B-88BCC0FE58EB}">
      <dgm:prSet/>
      <dgm:spPr/>
      <dgm:t>
        <a:bodyPr/>
        <a:lstStyle/>
        <a:p>
          <a:pPr rtl="1"/>
          <a:endParaRPr lang="ar-IQ"/>
        </a:p>
      </dgm:t>
    </dgm:pt>
    <dgm:pt modelId="{17A7E432-41C7-4757-B44C-B0FB3B084F49}">
      <dgm:prSet phldrT="[نص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2600">
              <a:latin typeface="Arial Narrow" pitchFamily="34" charset="0"/>
            </a:rPr>
            <a:t>The diaphragm contracts (flattens)</a:t>
          </a:r>
          <a:endParaRPr lang="ar-IQ" sz="2600" dirty="0">
            <a:latin typeface="Arial Narrow" pitchFamily="34" charset="0"/>
          </a:endParaRPr>
        </a:p>
      </dgm:t>
    </dgm:pt>
    <dgm:pt modelId="{22F33F6B-16D7-4FCC-BF40-8CD3AC5CB30D}" type="parTrans" cxnId="{AA5E5C7F-A77B-4DE5-8E96-CED4C68194BF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IQ"/>
        </a:p>
      </dgm:t>
    </dgm:pt>
    <dgm:pt modelId="{8487644A-E4AF-4D6F-977A-CBBB71B446C2}" type="sibTrans" cxnId="{AA5E5C7F-A77B-4DE5-8E96-CED4C68194BF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IQ"/>
        </a:p>
      </dgm:t>
    </dgm:pt>
    <dgm:pt modelId="{51E45AD3-AEB4-4168-ACD2-5E92328E1EAB}">
      <dgm:prSet phldrT="[نص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2600" dirty="0">
              <a:latin typeface="Arial Narrow" pitchFamily="34" charset="0"/>
            </a:rPr>
            <a:t>Ribs</a:t>
          </a:r>
          <a:r>
            <a:rPr lang="ar-IQ" sz="2600" dirty="0">
              <a:latin typeface="Arial Narrow" pitchFamily="34" charset="0"/>
            </a:rPr>
            <a:t> </a:t>
          </a:r>
          <a:r>
            <a:rPr lang="en-US" sz="2600" dirty="0">
              <a:latin typeface="Arial Narrow" pitchFamily="34" charset="0"/>
            </a:rPr>
            <a:t>move upward and outward</a:t>
          </a:r>
          <a:endParaRPr lang="ar-IQ" sz="2600" dirty="0">
            <a:latin typeface="Arial Narrow" pitchFamily="34" charset="0"/>
          </a:endParaRPr>
        </a:p>
      </dgm:t>
    </dgm:pt>
    <dgm:pt modelId="{7997B56F-4F61-4959-897C-8EDB8B313B48}" type="parTrans" cxnId="{BA34C6DC-41DC-4C37-9FB2-0A6905649299}">
      <dgm:prSet/>
      <dgm:spPr/>
      <dgm:t>
        <a:bodyPr/>
        <a:lstStyle/>
        <a:p>
          <a:pPr rtl="1"/>
          <a:endParaRPr lang="ar-IQ"/>
        </a:p>
      </dgm:t>
    </dgm:pt>
    <dgm:pt modelId="{A02A8E02-EE5B-4EEC-8113-A5C73F92682A}" type="sibTrans" cxnId="{BA34C6DC-41DC-4C37-9FB2-0A6905649299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IQ"/>
        </a:p>
      </dgm:t>
    </dgm:pt>
    <dgm:pt modelId="{4427212F-5032-4FE1-AE24-1D4031AFF59B}">
      <dgm:prSet phldrT="[نص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2600" dirty="0">
              <a:latin typeface="Arial Narrow" pitchFamily="34" charset="0"/>
            </a:rPr>
            <a:t>Exhalation</a:t>
          </a:r>
          <a:endParaRPr lang="ar-IQ" sz="2600" dirty="0">
            <a:latin typeface="Arial Narrow" pitchFamily="34" charset="0"/>
          </a:endParaRPr>
        </a:p>
      </dgm:t>
    </dgm:pt>
    <dgm:pt modelId="{DB9EF8F9-2B45-4B40-AED7-9EDB5DBB5E7D}" type="parTrans" cxnId="{5B69AF87-AEEE-4CD5-A715-50D8EF9CAD70}">
      <dgm:prSet/>
      <dgm:spPr/>
      <dgm:t>
        <a:bodyPr/>
        <a:lstStyle/>
        <a:p>
          <a:pPr rtl="1"/>
          <a:endParaRPr lang="ar-IQ"/>
        </a:p>
      </dgm:t>
    </dgm:pt>
    <dgm:pt modelId="{F5E19C33-C623-4E92-9B70-E3929FA4D801}" type="sibTrans" cxnId="{5B69AF87-AEEE-4CD5-A715-50D8EF9CAD70}">
      <dgm:prSet/>
      <dgm:spPr/>
      <dgm:t>
        <a:bodyPr/>
        <a:lstStyle/>
        <a:p>
          <a:pPr rtl="1"/>
          <a:endParaRPr lang="ar-IQ"/>
        </a:p>
      </dgm:t>
    </dgm:pt>
    <dgm:pt modelId="{2A65F60B-1199-4A49-9C2F-752257B20546}">
      <dgm:prSet phldrT="[نص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2600" dirty="0">
              <a:latin typeface="Arial Narrow" pitchFamily="34" charset="0"/>
            </a:rPr>
            <a:t>The diaphragm relaxes</a:t>
          </a:r>
          <a:endParaRPr lang="ar-IQ" sz="2600" dirty="0">
            <a:latin typeface="Arial Narrow" pitchFamily="34" charset="0"/>
          </a:endParaRPr>
        </a:p>
      </dgm:t>
    </dgm:pt>
    <dgm:pt modelId="{DF1A5C60-4ABB-4B29-BB17-C885C0C7122C}" type="parTrans" cxnId="{D550BC7A-D7BD-49FD-B744-D23E3FD7CB22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IQ"/>
        </a:p>
      </dgm:t>
    </dgm:pt>
    <dgm:pt modelId="{F6FC7A23-6C17-4426-8E75-8630E16DE053}" type="sibTrans" cxnId="{D550BC7A-D7BD-49FD-B744-D23E3FD7CB22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IQ"/>
        </a:p>
      </dgm:t>
    </dgm:pt>
    <dgm:pt modelId="{53C2F903-F185-40BC-A45D-BE4E206C212B}">
      <dgm:prSet phldrT="[نص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algn="ctr" rtl="0"/>
          <a:r>
            <a:rPr lang="en-US" sz="2600" dirty="0">
              <a:latin typeface="Arial Narrow" pitchFamily="34" charset="0"/>
            </a:rPr>
            <a:t>Ribs move downward and inward</a:t>
          </a:r>
          <a:endParaRPr lang="ar-IQ" sz="2600" dirty="0">
            <a:latin typeface="Arial Narrow" pitchFamily="34" charset="0"/>
          </a:endParaRPr>
        </a:p>
      </dgm:t>
    </dgm:pt>
    <dgm:pt modelId="{BD9600B9-E96C-487B-BB65-EB81E0F86E18}" type="parTrans" cxnId="{2DE2053B-1A75-4913-B7B0-7E0A3939ADB6}">
      <dgm:prSet/>
      <dgm:spPr/>
      <dgm:t>
        <a:bodyPr/>
        <a:lstStyle/>
        <a:p>
          <a:pPr rtl="1"/>
          <a:endParaRPr lang="ar-IQ"/>
        </a:p>
      </dgm:t>
    </dgm:pt>
    <dgm:pt modelId="{2711D6F3-AF90-4804-98DF-D0C42792D370}" type="sibTrans" cxnId="{2DE2053B-1A75-4913-B7B0-7E0A3939ADB6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IQ"/>
        </a:p>
      </dgm:t>
    </dgm:pt>
    <dgm:pt modelId="{17B716BA-0A23-43FF-AE71-E125E9508C2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2600">
              <a:latin typeface="Arial Narrow" pitchFamily="34" charset="0"/>
            </a:rPr>
            <a:t>The sternum moves outward</a:t>
          </a:r>
          <a:endParaRPr lang="ar-IQ" sz="2600" dirty="0">
            <a:latin typeface="Arial Narrow" pitchFamily="34" charset="0"/>
          </a:endParaRPr>
        </a:p>
      </dgm:t>
    </dgm:pt>
    <dgm:pt modelId="{3DDB3A1E-A871-4F19-BEB4-ED919DB54461}" type="parTrans" cxnId="{3C42B529-B1AE-49CF-9502-2621D41A4B7A}">
      <dgm:prSet/>
      <dgm:spPr/>
      <dgm:t>
        <a:bodyPr/>
        <a:lstStyle/>
        <a:p>
          <a:pPr rtl="1"/>
          <a:endParaRPr lang="ar-IQ"/>
        </a:p>
      </dgm:t>
    </dgm:pt>
    <dgm:pt modelId="{C89E95AF-E695-4E59-9A57-C46311DAEF47}" type="sibTrans" cxnId="{3C42B529-B1AE-49CF-9502-2621D41A4B7A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IQ"/>
        </a:p>
      </dgm:t>
    </dgm:pt>
    <dgm:pt modelId="{D421C99E-30D6-48B6-9CC7-BE9CAFE80EFE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2600" dirty="0">
              <a:latin typeface="Arial Narrow" pitchFamily="34" charset="0"/>
            </a:rPr>
            <a:t>Enlarging the thorax and permitting the lungs to expand</a:t>
          </a:r>
          <a:endParaRPr lang="ar-IQ" sz="2600" dirty="0">
            <a:latin typeface="Arial Narrow" pitchFamily="34" charset="0"/>
          </a:endParaRPr>
        </a:p>
      </dgm:t>
    </dgm:pt>
    <dgm:pt modelId="{E69FDC85-2569-4753-B05C-D52CEFA84203}" type="parTrans" cxnId="{3DFA7E0F-7D79-47CA-8330-A206AE1BCB74}">
      <dgm:prSet/>
      <dgm:spPr/>
      <dgm:t>
        <a:bodyPr/>
        <a:lstStyle/>
        <a:p>
          <a:pPr rtl="1"/>
          <a:endParaRPr lang="ar-IQ"/>
        </a:p>
      </dgm:t>
    </dgm:pt>
    <dgm:pt modelId="{8BC6EBA3-E15A-41B2-96FB-13DB8F384BB2}" type="sibTrans" cxnId="{3DFA7E0F-7D79-47CA-8330-A206AE1BCB74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IQ"/>
        </a:p>
      </dgm:t>
    </dgm:pt>
    <dgm:pt modelId="{1C5CDBD5-3017-4E83-9B4C-B0A44D1D8DA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2600">
              <a:latin typeface="Arial Narrow" pitchFamily="34" charset="0"/>
            </a:rPr>
            <a:t>The sternum moves inward</a:t>
          </a:r>
          <a:endParaRPr lang="ar-IQ" sz="2600" dirty="0">
            <a:latin typeface="Arial Narrow" pitchFamily="34" charset="0"/>
          </a:endParaRPr>
        </a:p>
      </dgm:t>
    </dgm:pt>
    <dgm:pt modelId="{0D3A573E-32B7-48A2-A8D9-F9A64E101447}" type="parTrans" cxnId="{682F43D6-B14B-4613-87F3-17C102708D4D}">
      <dgm:prSet/>
      <dgm:spPr/>
      <dgm:t>
        <a:bodyPr/>
        <a:lstStyle/>
        <a:p>
          <a:pPr rtl="1"/>
          <a:endParaRPr lang="ar-IQ"/>
        </a:p>
      </dgm:t>
    </dgm:pt>
    <dgm:pt modelId="{35E0AC0A-A55C-48FA-BF7D-9A13D7FCFA29}" type="sibTrans" cxnId="{682F43D6-B14B-4613-87F3-17C102708D4D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IQ"/>
        </a:p>
      </dgm:t>
    </dgm:pt>
    <dgm:pt modelId="{1312A738-2324-4DFC-898E-E21D84A4BEA6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2600" dirty="0">
              <a:latin typeface="Arial Narrow" pitchFamily="34" charset="0"/>
            </a:rPr>
            <a:t>Decreasing the size of the thorax as (lungs Compressed)</a:t>
          </a:r>
          <a:endParaRPr lang="ar-IQ" sz="2600" dirty="0">
            <a:latin typeface="Arial Narrow" pitchFamily="34" charset="0"/>
          </a:endParaRPr>
        </a:p>
      </dgm:t>
    </dgm:pt>
    <dgm:pt modelId="{E401BB6C-8721-4658-A27D-CE9FE8F0B7F4}" type="parTrans" cxnId="{C53D8E9B-C6B8-406C-B490-9F9EFBC2ED2F}">
      <dgm:prSet/>
      <dgm:spPr/>
      <dgm:t>
        <a:bodyPr/>
        <a:lstStyle/>
        <a:p>
          <a:pPr rtl="1"/>
          <a:endParaRPr lang="ar-IQ"/>
        </a:p>
      </dgm:t>
    </dgm:pt>
    <dgm:pt modelId="{3A737074-2E98-422E-9A7B-531ED37479C8}" type="sibTrans" cxnId="{C53D8E9B-C6B8-406C-B490-9F9EFBC2ED2F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IQ"/>
        </a:p>
      </dgm:t>
    </dgm:pt>
    <dgm:pt modelId="{33A3B6A2-00FE-4294-876B-CEA12BE0D24F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2600" dirty="0">
              <a:latin typeface="Arial Narrow" pitchFamily="34" charset="0"/>
            </a:rPr>
            <a:t>Lasts 2 to 3 seconds</a:t>
          </a:r>
          <a:endParaRPr lang="ar-IQ" sz="2600" dirty="0">
            <a:latin typeface="Arial Narrow" pitchFamily="34" charset="0"/>
          </a:endParaRPr>
        </a:p>
      </dgm:t>
    </dgm:pt>
    <dgm:pt modelId="{1CCB212A-7619-44B7-89E1-948FA2CEB6AD}" type="parTrans" cxnId="{E9176876-B50D-4FEA-8C22-EE446C2F4DB4}">
      <dgm:prSet/>
      <dgm:spPr/>
      <dgm:t>
        <a:bodyPr/>
        <a:lstStyle/>
        <a:p>
          <a:pPr rtl="1"/>
          <a:endParaRPr lang="ar-IQ"/>
        </a:p>
      </dgm:t>
    </dgm:pt>
    <dgm:pt modelId="{26EFFA15-1EFB-4F36-8F7B-060B5733B9B1}" type="sibTrans" cxnId="{E9176876-B50D-4FEA-8C22-EE446C2F4DB4}">
      <dgm:prSet/>
      <dgm:spPr/>
      <dgm:t>
        <a:bodyPr/>
        <a:lstStyle/>
        <a:p>
          <a:pPr rtl="1"/>
          <a:endParaRPr lang="ar-IQ"/>
        </a:p>
      </dgm:t>
    </dgm:pt>
    <dgm:pt modelId="{6F596A8E-32C0-4339-A68B-6CDADE2E25C9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2600">
              <a:latin typeface="Arial Narrow" pitchFamily="34" charset="0"/>
            </a:rPr>
            <a:t>Lasts 1 to 1.5 seconds</a:t>
          </a:r>
          <a:endParaRPr lang="ar-IQ" sz="2600" dirty="0">
            <a:latin typeface="Arial Narrow" pitchFamily="34" charset="0"/>
          </a:endParaRPr>
        </a:p>
      </dgm:t>
    </dgm:pt>
    <dgm:pt modelId="{479783C0-EAAC-457C-A0A7-A870743D0F34}" type="parTrans" cxnId="{7499DA14-792E-4CC1-AFA0-0B979F42AF6B}">
      <dgm:prSet/>
      <dgm:spPr/>
      <dgm:t>
        <a:bodyPr/>
        <a:lstStyle/>
        <a:p>
          <a:pPr rtl="1"/>
          <a:endParaRPr lang="ar-IQ"/>
        </a:p>
      </dgm:t>
    </dgm:pt>
    <dgm:pt modelId="{98410C80-DCDA-4191-BC84-7B63F04D0FF0}" type="sibTrans" cxnId="{7499DA14-792E-4CC1-AFA0-0B979F42AF6B}">
      <dgm:prSet/>
      <dgm:spPr/>
      <dgm:t>
        <a:bodyPr/>
        <a:lstStyle/>
        <a:p>
          <a:pPr rtl="1"/>
          <a:endParaRPr lang="ar-IQ"/>
        </a:p>
      </dgm:t>
    </dgm:pt>
    <dgm:pt modelId="{FF97F866-DD75-4D19-AA85-0544AD88BD2F}" type="pres">
      <dgm:prSet presAssocID="{7703AE65-E4A6-448F-B7DD-F3951DCE20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BD4833-7912-4939-9910-761E04D3D739}" type="pres">
      <dgm:prSet presAssocID="{8FAA1E57-B73C-4C1F-AB0D-7A64EBF774AE}" presName="vertFlow" presStyleCnt="0"/>
      <dgm:spPr/>
    </dgm:pt>
    <dgm:pt modelId="{103CEF5D-1ABC-4BCD-9655-DAB58B2755DB}" type="pres">
      <dgm:prSet presAssocID="{8FAA1E57-B73C-4C1F-AB0D-7A64EBF774AE}" presName="header" presStyleLbl="node1" presStyleIdx="0" presStyleCnt="2" custScaleX="148564"/>
      <dgm:spPr/>
      <dgm:t>
        <a:bodyPr/>
        <a:lstStyle/>
        <a:p>
          <a:endParaRPr lang="en-US"/>
        </a:p>
      </dgm:t>
    </dgm:pt>
    <dgm:pt modelId="{31FEFB10-6EAE-4D9F-8E45-F1B6B7AA4E90}" type="pres">
      <dgm:prSet presAssocID="{22F33F6B-16D7-4FCC-BF40-8CD3AC5CB30D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EFC76E7B-5447-4F6B-A158-4FEF5C7130FE}" type="pres">
      <dgm:prSet presAssocID="{17A7E432-41C7-4757-B44C-B0FB3B084F49}" presName="child" presStyleLbl="alignAccFollowNode1" presStyleIdx="0" presStyleCnt="10" custScaleX="1485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4417B-FCA9-4A05-B7A9-F5E311D2AE58}" type="pres">
      <dgm:prSet presAssocID="{8487644A-E4AF-4D6F-977A-CBBB71B446C2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F742A551-76D9-4562-BA1B-75D615017187}" type="pres">
      <dgm:prSet presAssocID="{51E45AD3-AEB4-4168-ACD2-5E92328E1EAB}" presName="child" presStyleLbl="alignAccFollowNode1" presStyleIdx="1" presStyleCnt="10" custScaleX="1485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0339C-4603-4E58-9A4D-925D58E42A01}" type="pres">
      <dgm:prSet presAssocID="{A02A8E02-EE5B-4EEC-8113-A5C73F92682A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B03187F0-E7F4-4CB5-94DD-F43CCD3F76C9}" type="pres">
      <dgm:prSet presAssocID="{17B716BA-0A23-43FF-AE71-E125E9508C22}" presName="child" presStyleLbl="alignAccFollowNode1" presStyleIdx="2" presStyleCnt="10" custScaleX="1485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98685-17D8-4DEE-80BD-99133A95E608}" type="pres">
      <dgm:prSet presAssocID="{C89E95AF-E695-4E59-9A57-C46311DAEF47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F2F3C2F4-4A50-4944-B048-B69BF2F6B626}" type="pres">
      <dgm:prSet presAssocID="{D421C99E-30D6-48B6-9CC7-BE9CAFE80EFE}" presName="child" presStyleLbl="alignAccFollowNode1" presStyleIdx="3" presStyleCnt="10" custScaleX="1485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06606-F426-4A2A-A4E9-E1BB0BC86B05}" type="pres">
      <dgm:prSet presAssocID="{8BC6EBA3-E15A-41B2-96FB-13DB8F384BB2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9D36FE26-C431-433B-9B00-2CC78AFAC1D9}" type="pres">
      <dgm:prSet presAssocID="{6F596A8E-32C0-4339-A68B-6CDADE2E25C9}" presName="child" presStyleLbl="alignAccFollowNode1" presStyleIdx="4" presStyleCnt="10" custScaleX="1485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09FEE-70DF-4EB9-A9AE-4C1B3D60B44E}" type="pres">
      <dgm:prSet presAssocID="{8FAA1E57-B73C-4C1F-AB0D-7A64EBF774AE}" presName="hSp" presStyleCnt="0"/>
      <dgm:spPr/>
    </dgm:pt>
    <dgm:pt modelId="{6F59BC6E-50BB-4890-9C8B-ADF42E442FAB}" type="pres">
      <dgm:prSet presAssocID="{4427212F-5032-4FE1-AE24-1D4031AFF59B}" presName="vertFlow" presStyleCnt="0"/>
      <dgm:spPr/>
    </dgm:pt>
    <dgm:pt modelId="{7DAF3267-59C8-43A7-969F-91E0A638E306}" type="pres">
      <dgm:prSet presAssocID="{4427212F-5032-4FE1-AE24-1D4031AFF59B}" presName="header" presStyleLbl="node1" presStyleIdx="1" presStyleCnt="2" custScaleX="148564"/>
      <dgm:spPr/>
      <dgm:t>
        <a:bodyPr/>
        <a:lstStyle/>
        <a:p>
          <a:endParaRPr lang="en-US"/>
        </a:p>
      </dgm:t>
    </dgm:pt>
    <dgm:pt modelId="{DC297945-AEED-488A-9A48-CCC4B41EE60C}" type="pres">
      <dgm:prSet presAssocID="{DF1A5C60-4ABB-4B29-BB17-C885C0C7122C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E5FA4A4E-D970-4D60-878F-0EAB6C7D5E6A}" type="pres">
      <dgm:prSet presAssocID="{2A65F60B-1199-4A49-9C2F-752257B20546}" presName="child" presStyleLbl="alignAccFollowNode1" presStyleIdx="5" presStyleCnt="10" custScaleX="1485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E8675-6CC0-47AA-BE60-33F9B5D65508}" type="pres">
      <dgm:prSet presAssocID="{F6FC7A23-6C17-4426-8E75-8630E16DE053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BA6C2C29-A245-44C4-829A-04351D59B81C}" type="pres">
      <dgm:prSet presAssocID="{53C2F903-F185-40BC-A45D-BE4E206C212B}" presName="child" presStyleLbl="alignAccFollowNode1" presStyleIdx="6" presStyleCnt="10" custScaleX="1485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54E04-F2D4-48C7-A9DC-9BF5B82450D4}" type="pres">
      <dgm:prSet presAssocID="{2711D6F3-AF90-4804-98DF-D0C42792D370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2A126730-9745-4D3A-AB8E-0C96699E096F}" type="pres">
      <dgm:prSet presAssocID="{1C5CDBD5-3017-4E83-9B4C-B0A44D1D8DA4}" presName="child" presStyleLbl="alignAccFollowNode1" presStyleIdx="7" presStyleCnt="10" custScaleX="1485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0C54F-1BFE-4D41-9961-48DBFB01443C}" type="pres">
      <dgm:prSet presAssocID="{35E0AC0A-A55C-48FA-BF7D-9A13D7FCFA29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5D2B3FE5-5A6D-430C-A96B-169CE9CF92C5}" type="pres">
      <dgm:prSet presAssocID="{1312A738-2324-4DFC-898E-E21D84A4BEA6}" presName="child" presStyleLbl="alignAccFollowNode1" presStyleIdx="8" presStyleCnt="10" custScaleX="1485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C43F4-3C5C-4793-9D34-E3253DB7036C}" type="pres">
      <dgm:prSet presAssocID="{3A737074-2E98-422E-9A7B-531ED37479C8}" presName="sibTrans" presStyleLbl="sibTrans2D1" presStyleIdx="9" presStyleCnt="10"/>
      <dgm:spPr/>
      <dgm:t>
        <a:bodyPr/>
        <a:lstStyle/>
        <a:p>
          <a:endParaRPr lang="en-US"/>
        </a:p>
      </dgm:t>
    </dgm:pt>
    <dgm:pt modelId="{764B4C00-4BC9-4C38-A5F5-F65AEAC8FC8E}" type="pres">
      <dgm:prSet presAssocID="{33A3B6A2-00FE-4294-876B-CEA12BE0D24F}" presName="child" presStyleLbl="alignAccFollowNode1" presStyleIdx="9" presStyleCnt="10" custScaleX="1485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42B529-B1AE-49CF-9502-2621D41A4B7A}" srcId="{8FAA1E57-B73C-4C1F-AB0D-7A64EBF774AE}" destId="{17B716BA-0A23-43FF-AE71-E125E9508C22}" srcOrd="2" destOrd="0" parTransId="{3DDB3A1E-A871-4F19-BEB4-ED919DB54461}" sibTransId="{C89E95AF-E695-4E59-9A57-C46311DAEF47}"/>
    <dgm:cxn modelId="{C7F3A9CD-2CA6-4950-8B9E-E29979768122}" type="presOf" srcId="{17B716BA-0A23-43FF-AE71-E125E9508C22}" destId="{B03187F0-E7F4-4CB5-94DD-F43CCD3F76C9}" srcOrd="0" destOrd="0" presId="urn:microsoft.com/office/officeart/2005/8/layout/lProcess1"/>
    <dgm:cxn modelId="{2BED69A7-3ED3-40F1-B1F4-3B708173F33C}" type="presOf" srcId="{22F33F6B-16D7-4FCC-BF40-8CD3AC5CB30D}" destId="{31FEFB10-6EAE-4D9F-8E45-F1B6B7AA4E90}" srcOrd="0" destOrd="0" presId="urn:microsoft.com/office/officeart/2005/8/layout/lProcess1"/>
    <dgm:cxn modelId="{1376DC18-72D9-4430-9D21-9A66572432F9}" type="presOf" srcId="{2A65F60B-1199-4A49-9C2F-752257B20546}" destId="{E5FA4A4E-D970-4D60-878F-0EAB6C7D5E6A}" srcOrd="0" destOrd="0" presId="urn:microsoft.com/office/officeart/2005/8/layout/lProcess1"/>
    <dgm:cxn modelId="{A273C954-99E4-4E84-9724-2388A25079AD}" type="presOf" srcId="{35E0AC0A-A55C-48FA-BF7D-9A13D7FCFA29}" destId="{1AE0C54F-1BFE-4D41-9961-48DBFB01443C}" srcOrd="0" destOrd="0" presId="urn:microsoft.com/office/officeart/2005/8/layout/lProcess1"/>
    <dgm:cxn modelId="{BEF0831F-3804-4901-AA35-4D384A7E684D}" type="presOf" srcId="{4427212F-5032-4FE1-AE24-1D4031AFF59B}" destId="{7DAF3267-59C8-43A7-969F-91E0A638E306}" srcOrd="0" destOrd="0" presId="urn:microsoft.com/office/officeart/2005/8/layout/lProcess1"/>
    <dgm:cxn modelId="{BA34C6DC-41DC-4C37-9FB2-0A6905649299}" srcId="{8FAA1E57-B73C-4C1F-AB0D-7A64EBF774AE}" destId="{51E45AD3-AEB4-4168-ACD2-5E92328E1EAB}" srcOrd="1" destOrd="0" parTransId="{7997B56F-4F61-4959-897C-8EDB8B313B48}" sibTransId="{A02A8E02-EE5B-4EEC-8113-A5C73F92682A}"/>
    <dgm:cxn modelId="{2DE2053B-1A75-4913-B7B0-7E0A3939ADB6}" srcId="{4427212F-5032-4FE1-AE24-1D4031AFF59B}" destId="{53C2F903-F185-40BC-A45D-BE4E206C212B}" srcOrd="1" destOrd="0" parTransId="{BD9600B9-E96C-487B-BB65-EB81E0F86E18}" sibTransId="{2711D6F3-AF90-4804-98DF-D0C42792D370}"/>
    <dgm:cxn modelId="{CD66D0F8-C968-4D12-BD8B-88BCC0FE58EB}" srcId="{7703AE65-E4A6-448F-B7DD-F3951DCE2005}" destId="{8FAA1E57-B73C-4C1F-AB0D-7A64EBF774AE}" srcOrd="0" destOrd="0" parTransId="{9567D091-A442-4DF5-8835-CEAA62CE8B00}" sibTransId="{1653076A-D59E-40BC-B51A-413CE6B6909E}"/>
    <dgm:cxn modelId="{8709B2C6-0E86-4A92-AD73-79D83E151120}" type="presOf" srcId="{1312A738-2324-4DFC-898E-E21D84A4BEA6}" destId="{5D2B3FE5-5A6D-430C-A96B-169CE9CF92C5}" srcOrd="0" destOrd="0" presId="urn:microsoft.com/office/officeart/2005/8/layout/lProcess1"/>
    <dgm:cxn modelId="{D30A6251-936D-4FFD-BF21-4D1CADC3C69F}" type="presOf" srcId="{6F596A8E-32C0-4339-A68B-6CDADE2E25C9}" destId="{9D36FE26-C431-433B-9B00-2CC78AFAC1D9}" srcOrd="0" destOrd="0" presId="urn:microsoft.com/office/officeart/2005/8/layout/lProcess1"/>
    <dgm:cxn modelId="{C2E0F1AB-F5BE-4834-8CD0-1502575C1BD2}" type="presOf" srcId="{17A7E432-41C7-4757-B44C-B0FB3B084F49}" destId="{EFC76E7B-5447-4F6B-A158-4FEF5C7130FE}" srcOrd="0" destOrd="0" presId="urn:microsoft.com/office/officeart/2005/8/layout/lProcess1"/>
    <dgm:cxn modelId="{15C1CA2F-2A46-4B25-B0CD-5C24522CFB8A}" type="presOf" srcId="{D421C99E-30D6-48B6-9CC7-BE9CAFE80EFE}" destId="{F2F3C2F4-4A50-4944-B048-B69BF2F6B626}" srcOrd="0" destOrd="0" presId="urn:microsoft.com/office/officeart/2005/8/layout/lProcess1"/>
    <dgm:cxn modelId="{AA5E5C7F-A77B-4DE5-8E96-CED4C68194BF}" srcId="{8FAA1E57-B73C-4C1F-AB0D-7A64EBF774AE}" destId="{17A7E432-41C7-4757-B44C-B0FB3B084F49}" srcOrd="0" destOrd="0" parTransId="{22F33F6B-16D7-4FCC-BF40-8CD3AC5CB30D}" sibTransId="{8487644A-E4AF-4D6F-977A-CBBB71B446C2}"/>
    <dgm:cxn modelId="{19910537-0C11-47DE-B166-57DD0C2B11C0}" type="presOf" srcId="{C89E95AF-E695-4E59-9A57-C46311DAEF47}" destId="{99A98685-17D8-4DEE-80BD-99133A95E608}" srcOrd="0" destOrd="0" presId="urn:microsoft.com/office/officeart/2005/8/layout/lProcess1"/>
    <dgm:cxn modelId="{0CC28304-3FD0-4457-BA17-3A8F2BCDD160}" type="presOf" srcId="{A02A8E02-EE5B-4EEC-8113-A5C73F92682A}" destId="{A030339C-4603-4E58-9A4D-925D58E42A01}" srcOrd="0" destOrd="0" presId="urn:microsoft.com/office/officeart/2005/8/layout/lProcess1"/>
    <dgm:cxn modelId="{14926BE1-E220-4698-9D52-02137DFD60D0}" type="presOf" srcId="{F6FC7A23-6C17-4426-8E75-8630E16DE053}" destId="{363E8675-6CC0-47AA-BE60-33F9B5D65508}" srcOrd="0" destOrd="0" presId="urn:microsoft.com/office/officeart/2005/8/layout/lProcess1"/>
    <dgm:cxn modelId="{3B2C2005-C578-43F2-A53A-0D4297ADDC8C}" type="presOf" srcId="{7703AE65-E4A6-448F-B7DD-F3951DCE2005}" destId="{FF97F866-DD75-4D19-AA85-0544AD88BD2F}" srcOrd="0" destOrd="0" presId="urn:microsoft.com/office/officeart/2005/8/layout/lProcess1"/>
    <dgm:cxn modelId="{682F43D6-B14B-4613-87F3-17C102708D4D}" srcId="{4427212F-5032-4FE1-AE24-1D4031AFF59B}" destId="{1C5CDBD5-3017-4E83-9B4C-B0A44D1D8DA4}" srcOrd="2" destOrd="0" parTransId="{0D3A573E-32B7-48A2-A8D9-F9A64E101447}" sibTransId="{35E0AC0A-A55C-48FA-BF7D-9A13D7FCFA29}"/>
    <dgm:cxn modelId="{7499DA14-792E-4CC1-AFA0-0B979F42AF6B}" srcId="{8FAA1E57-B73C-4C1F-AB0D-7A64EBF774AE}" destId="{6F596A8E-32C0-4339-A68B-6CDADE2E25C9}" srcOrd="4" destOrd="0" parTransId="{479783C0-EAAC-457C-A0A7-A870743D0F34}" sibTransId="{98410C80-DCDA-4191-BC84-7B63F04D0FF0}"/>
    <dgm:cxn modelId="{4E33F1C1-2684-4219-9F74-FEC2DE325F8A}" type="presOf" srcId="{2711D6F3-AF90-4804-98DF-D0C42792D370}" destId="{4A754E04-F2D4-48C7-A9DC-9BF5B82450D4}" srcOrd="0" destOrd="0" presId="urn:microsoft.com/office/officeart/2005/8/layout/lProcess1"/>
    <dgm:cxn modelId="{067ABBA4-D254-4A07-8D42-7C4786E11120}" type="presOf" srcId="{53C2F903-F185-40BC-A45D-BE4E206C212B}" destId="{BA6C2C29-A245-44C4-829A-04351D59B81C}" srcOrd="0" destOrd="0" presId="urn:microsoft.com/office/officeart/2005/8/layout/lProcess1"/>
    <dgm:cxn modelId="{CC1D3CAB-8557-4CF6-A146-288B997EC63B}" type="presOf" srcId="{33A3B6A2-00FE-4294-876B-CEA12BE0D24F}" destId="{764B4C00-4BC9-4C38-A5F5-F65AEAC8FC8E}" srcOrd="0" destOrd="0" presId="urn:microsoft.com/office/officeart/2005/8/layout/lProcess1"/>
    <dgm:cxn modelId="{5B69AF87-AEEE-4CD5-A715-50D8EF9CAD70}" srcId="{7703AE65-E4A6-448F-B7DD-F3951DCE2005}" destId="{4427212F-5032-4FE1-AE24-1D4031AFF59B}" srcOrd="1" destOrd="0" parTransId="{DB9EF8F9-2B45-4B40-AED7-9EDB5DBB5E7D}" sibTransId="{F5E19C33-C623-4E92-9B70-E3929FA4D801}"/>
    <dgm:cxn modelId="{C53D8E9B-C6B8-406C-B490-9F9EFBC2ED2F}" srcId="{4427212F-5032-4FE1-AE24-1D4031AFF59B}" destId="{1312A738-2324-4DFC-898E-E21D84A4BEA6}" srcOrd="3" destOrd="0" parTransId="{E401BB6C-8721-4658-A27D-CE9FE8F0B7F4}" sibTransId="{3A737074-2E98-422E-9A7B-531ED37479C8}"/>
    <dgm:cxn modelId="{9FE0DAA5-1E93-4687-958A-7A5829F75840}" type="presOf" srcId="{8FAA1E57-B73C-4C1F-AB0D-7A64EBF774AE}" destId="{103CEF5D-1ABC-4BCD-9655-DAB58B2755DB}" srcOrd="0" destOrd="0" presId="urn:microsoft.com/office/officeart/2005/8/layout/lProcess1"/>
    <dgm:cxn modelId="{54CAEB5D-0CEE-4129-9013-C66867AC9120}" type="presOf" srcId="{51E45AD3-AEB4-4168-ACD2-5E92328E1EAB}" destId="{F742A551-76D9-4562-BA1B-75D615017187}" srcOrd="0" destOrd="0" presId="urn:microsoft.com/office/officeart/2005/8/layout/lProcess1"/>
    <dgm:cxn modelId="{0DCC9C0B-18A9-4759-ABB5-B9186CCE18EF}" type="presOf" srcId="{DF1A5C60-4ABB-4B29-BB17-C885C0C7122C}" destId="{DC297945-AEED-488A-9A48-CCC4B41EE60C}" srcOrd="0" destOrd="0" presId="urn:microsoft.com/office/officeart/2005/8/layout/lProcess1"/>
    <dgm:cxn modelId="{EFE5B518-D82F-4A73-9AD3-77B7D69F6A9F}" type="presOf" srcId="{3A737074-2E98-422E-9A7B-531ED37479C8}" destId="{F83C43F4-3C5C-4793-9D34-E3253DB7036C}" srcOrd="0" destOrd="0" presId="urn:microsoft.com/office/officeart/2005/8/layout/lProcess1"/>
    <dgm:cxn modelId="{A2F3F27B-19BB-49D8-B240-87D5F4C2D004}" type="presOf" srcId="{8BC6EBA3-E15A-41B2-96FB-13DB8F384BB2}" destId="{54806606-F426-4A2A-A4E9-E1BB0BC86B05}" srcOrd="0" destOrd="0" presId="urn:microsoft.com/office/officeart/2005/8/layout/lProcess1"/>
    <dgm:cxn modelId="{3DFA7E0F-7D79-47CA-8330-A206AE1BCB74}" srcId="{8FAA1E57-B73C-4C1F-AB0D-7A64EBF774AE}" destId="{D421C99E-30D6-48B6-9CC7-BE9CAFE80EFE}" srcOrd="3" destOrd="0" parTransId="{E69FDC85-2569-4753-B05C-D52CEFA84203}" sibTransId="{8BC6EBA3-E15A-41B2-96FB-13DB8F384BB2}"/>
    <dgm:cxn modelId="{E9176876-B50D-4FEA-8C22-EE446C2F4DB4}" srcId="{4427212F-5032-4FE1-AE24-1D4031AFF59B}" destId="{33A3B6A2-00FE-4294-876B-CEA12BE0D24F}" srcOrd="4" destOrd="0" parTransId="{1CCB212A-7619-44B7-89E1-948FA2CEB6AD}" sibTransId="{26EFFA15-1EFB-4F36-8F7B-060B5733B9B1}"/>
    <dgm:cxn modelId="{D550BC7A-D7BD-49FD-B744-D23E3FD7CB22}" srcId="{4427212F-5032-4FE1-AE24-1D4031AFF59B}" destId="{2A65F60B-1199-4A49-9C2F-752257B20546}" srcOrd="0" destOrd="0" parTransId="{DF1A5C60-4ABB-4B29-BB17-C885C0C7122C}" sibTransId="{F6FC7A23-6C17-4426-8E75-8630E16DE053}"/>
    <dgm:cxn modelId="{567CBD48-73AA-49D8-B2A4-9BDAA36C6A31}" type="presOf" srcId="{1C5CDBD5-3017-4E83-9B4C-B0A44D1D8DA4}" destId="{2A126730-9745-4D3A-AB8E-0C96699E096F}" srcOrd="0" destOrd="0" presId="urn:microsoft.com/office/officeart/2005/8/layout/lProcess1"/>
    <dgm:cxn modelId="{9E16D2C7-4FCF-4E52-8CEC-10EDA07B6B9B}" type="presOf" srcId="{8487644A-E4AF-4D6F-977A-CBBB71B446C2}" destId="{7434417B-FCA9-4A05-B7A9-F5E311D2AE58}" srcOrd="0" destOrd="0" presId="urn:microsoft.com/office/officeart/2005/8/layout/lProcess1"/>
    <dgm:cxn modelId="{2EC53514-2193-48B2-B85D-088C3DE0BF61}" type="presParOf" srcId="{FF97F866-DD75-4D19-AA85-0544AD88BD2F}" destId="{B0BD4833-7912-4939-9910-761E04D3D739}" srcOrd="0" destOrd="0" presId="urn:microsoft.com/office/officeart/2005/8/layout/lProcess1"/>
    <dgm:cxn modelId="{C2961513-744A-474B-B2EA-DB89A3822E42}" type="presParOf" srcId="{B0BD4833-7912-4939-9910-761E04D3D739}" destId="{103CEF5D-1ABC-4BCD-9655-DAB58B2755DB}" srcOrd="0" destOrd="0" presId="urn:microsoft.com/office/officeart/2005/8/layout/lProcess1"/>
    <dgm:cxn modelId="{14B30A71-380A-42EA-8D73-4EC05C41150D}" type="presParOf" srcId="{B0BD4833-7912-4939-9910-761E04D3D739}" destId="{31FEFB10-6EAE-4D9F-8E45-F1B6B7AA4E90}" srcOrd="1" destOrd="0" presId="urn:microsoft.com/office/officeart/2005/8/layout/lProcess1"/>
    <dgm:cxn modelId="{57507F1B-736F-4889-AE31-E2ACA6FC4FFB}" type="presParOf" srcId="{B0BD4833-7912-4939-9910-761E04D3D739}" destId="{EFC76E7B-5447-4F6B-A158-4FEF5C7130FE}" srcOrd="2" destOrd="0" presId="urn:microsoft.com/office/officeart/2005/8/layout/lProcess1"/>
    <dgm:cxn modelId="{CEB39BB1-14DD-4912-AEA5-7C4E605B1E3A}" type="presParOf" srcId="{B0BD4833-7912-4939-9910-761E04D3D739}" destId="{7434417B-FCA9-4A05-B7A9-F5E311D2AE58}" srcOrd="3" destOrd="0" presId="urn:microsoft.com/office/officeart/2005/8/layout/lProcess1"/>
    <dgm:cxn modelId="{C6925BC1-B74A-4691-B357-913C35C7F599}" type="presParOf" srcId="{B0BD4833-7912-4939-9910-761E04D3D739}" destId="{F742A551-76D9-4562-BA1B-75D615017187}" srcOrd="4" destOrd="0" presId="urn:microsoft.com/office/officeart/2005/8/layout/lProcess1"/>
    <dgm:cxn modelId="{DF5A966C-99BF-4CBC-A055-74C6DE4E971D}" type="presParOf" srcId="{B0BD4833-7912-4939-9910-761E04D3D739}" destId="{A030339C-4603-4E58-9A4D-925D58E42A01}" srcOrd="5" destOrd="0" presId="urn:microsoft.com/office/officeart/2005/8/layout/lProcess1"/>
    <dgm:cxn modelId="{A0C68525-4932-4A1E-B24A-AF40FA42327C}" type="presParOf" srcId="{B0BD4833-7912-4939-9910-761E04D3D739}" destId="{B03187F0-E7F4-4CB5-94DD-F43CCD3F76C9}" srcOrd="6" destOrd="0" presId="urn:microsoft.com/office/officeart/2005/8/layout/lProcess1"/>
    <dgm:cxn modelId="{A22ED06B-C5FA-4AC0-A317-5B243B4CE060}" type="presParOf" srcId="{B0BD4833-7912-4939-9910-761E04D3D739}" destId="{99A98685-17D8-4DEE-80BD-99133A95E608}" srcOrd="7" destOrd="0" presId="urn:microsoft.com/office/officeart/2005/8/layout/lProcess1"/>
    <dgm:cxn modelId="{AD984919-C9C6-4307-9901-8174C168BB28}" type="presParOf" srcId="{B0BD4833-7912-4939-9910-761E04D3D739}" destId="{F2F3C2F4-4A50-4944-B048-B69BF2F6B626}" srcOrd="8" destOrd="0" presId="urn:microsoft.com/office/officeart/2005/8/layout/lProcess1"/>
    <dgm:cxn modelId="{0E980E92-5996-49FA-9E07-234BA6FCB4B9}" type="presParOf" srcId="{B0BD4833-7912-4939-9910-761E04D3D739}" destId="{54806606-F426-4A2A-A4E9-E1BB0BC86B05}" srcOrd="9" destOrd="0" presId="urn:microsoft.com/office/officeart/2005/8/layout/lProcess1"/>
    <dgm:cxn modelId="{54CD197E-5C94-4C80-8E16-98C7059CF172}" type="presParOf" srcId="{B0BD4833-7912-4939-9910-761E04D3D739}" destId="{9D36FE26-C431-433B-9B00-2CC78AFAC1D9}" srcOrd="10" destOrd="0" presId="urn:microsoft.com/office/officeart/2005/8/layout/lProcess1"/>
    <dgm:cxn modelId="{CF9DB968-71A1-460D-BD1D-233CC495FD01}" type="presParOf" srcId="{FF97F866-DD75-4D19-AA85-0544AD88BD2F}" destId="{96609FEE-70DF-4EB9-A9AE-4C1B3D60B44E}" srcOrd="1" destOrd="0" presId="urn:microsoft.com/office/officeart/2005/8/layout/lProcess1"/>
    <dgm:cxn modelId="{78A9AB96-7A14-4F08-93B1-9A83A955A1CA}" type="presParOf" srcId="{FF97F866-DD75-4D19-AA85-0544AD88BD2F}" destId="{6F59BC6E-50BB-4890-9C8B-ADF42E442FAB}" srcOrd="2" destOrd="0" presId="urn:microsoft.com/office/officeart/2005/8/layout/lProcess1"/>
    <dgm:cxn modelId="{584C9680-6F20-486C-A4AC-90488B06DEF0}" type="presParOf" srcId="{6F59BC6E-50BB-4890-9C8B-ADF42E442FAB}" destId="{7DAF3267-59C8-43A7-969F-91E0A638E306}" srcOrd="0" destOrd="0" presId="urn:microsoft.com/office/officeart/2005/8/layout/lProcess1"/>
    <dgm:cxn modelId="{2040CDB0-E515-42CB-85B1-C1226B5CA67B}" type="presParOf" srcId="{6F59BC6E-50BB-4890-9C8B-ADF42E442FAB}" destId="{DC297945-AEED-488A-9A48-CCC4B41EE60C}" srcOrd="1" destOrd="0" presId="urn:microsoft.com/office/officeart/2005/8/layout/lProcess1"/>
    <dgm:cxn modelId="{52FD5551-565F-4F5A-B6BE-495DE4845DCD}" type="presParOf" srcId="{6F59BC6E-50BB-4890-9C8B-ADF42E442FAB}" destId="{E5FA4A4E-D970-4D60-878F-0EAB6C7D5E6A}" srcOrd="2" destOrd="0" presId="urn:microsoft.com/office/officeart/2005/8/layout/lProcess1"/>
    <dgm:cxn modelId="{C8D5D3ED-F013-41D7-9C7B-434AC7F7A2DD}" type="presParOf" srcId="{6F59BC6E-50BB-4890-9C8B-ADF42E442FAB}" destId="{363E8675-6CC0-47AA-BE60-33F9B5D65508}" srcOrd="3" destOrd="0" presId="urn:microsoft.com/office/officeart/2005/8/layout/lProcess1"/>
    <dgm:cxn modelId="{1A747E15-75D3-4DD8-8C7B-2C9492256B83}" type="presParOf" srcId="{6F59BC6E-50BB-4890-9C8B-ADF42E442FAB}" destId="{BA6C2C29-A245-44C4-829A-04351D59B81C}" srcOrd="4" destOrd="0" presId="urn:microsoft.com/office/officeart/2005/8/layout/lProcess1"/>
    <dgm:cxn modelId="{E5AB1059-A81D-4EF6-9314-48D0F6A6919C}" type="presParOf" srcId="{6F59BC6E-50BB-4890-9C8B-ADF42E442FAB}" destId="{4A754E04-F2D4-48C7-A9DC-9BF5B82450D4}" srcOrd="5" destOrd="0" presId="urn:microsoft.com/office/officeart/2005/8/layout/lProcess1"/>
    <dgm:cxn modelId="{02A0919D-E9B1-4632-8381-11EB3D226C50}" type="presParOf" srcId="{6F59BC6E-50BB-4890-9C8B-ADF42E442FAB}" destId="{2A126730-9745-4D3A-AB8E-0C96699E096F}" srcOrd="6" destOrd="0" presId="urn:microsoft.com/office/officeart/2005/8/layout/lProcess1"/>
    <dgm:cxn modelId="{8CDB7239-01B4-4EC1-8CD7-8BF0DC4A65ED}" type="presParOf" srcId="{6F59BC6E-50BB-4890-9C8B-ADF42E442FAB}" destId="{1AE0C54F-1BFE-4D41-9961-48DBFB01443C}" srcOrd="7" destOrd="0" presId="urn:microsoft.com/office/officeart/2005/8/layout/lProcess1"/>
    <dgm:cxn modelId="{5E1588C6-C656-416E-8E89-80361D13B1E9}" type="presParOf" srcId="{6F59BC6E-50BB-4890-9C8B-ADF42E442FAB}" destId="{5D2B3FE5-5A6D-430C-A96B-169CE9CF92C5}" srcOrd="8" destOrd="0" presId="urn:microsoft.com/office/officeart/2005/8/layout/lProcess1"/>
    <dgm:cxn modelId="{A98584EF-A400-440E-9A23-28228CCAB3DD}" type="presParOf" srcId="{6F59BC6E-50BB-4890-9C8B-ADF42E442FAB}" destId="{F83C43F4-3C5C-4793-9D34-E3253DB7036C}" srcOrd="9" destOrd="0" presId="urn:microsoft.com/office/officeart/2005/8/layout/lProcess1"/>
    <dgm:cxn modelId="{1EE66077-E78D-43BF-81E9-4180C1C3AC5B}" type="presParOf" srcId="{6F59BC6E-50BB-4890-9C8B-ADF42E442FAB}" destId="{764B4C00-4BC9-4C38-A5F5-F65AEAC8FC8E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5EF221D-6CDE-47A0-AB73-A0F6A61A3418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ar-IQ"/>
        </a:p>
      </dgm:t>
    </dgm:pt>
    <dgm:pt modelId="{F9D5AC1B-C427-4378-8B76-24DDE87A3382}">
      <dgm:prSet phldrT="[نص]" custT="1"/>
      <dgm:spPr/>
      <dgm:t>
        <a:bodyPr/>
        <a:lstStyle/>
        <a:p>
          <a:pPr rtl="0"/>
          <a:r>
            <a: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Assessing Respirations</a:t>
          </a:r>
          <a:endParaRPr lang="ar-IQ" sz="4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89C4AA-F1EC-4ABB-94E1-C216A0EB5F94}" type="parTrans" cxnId="{C68F28DC-25D0-412D-9CDC-EDE93CC2985E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F67CBF39-7496-4614-ADD2-3A9C03153D6F}" type="sibTrans" cxnId="{C68F28DC-25D0-412D-9CDC-EDE93CC2985E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72C0F9E0-55E3-441C-ADD1-2BF447E00524}">
      <dgm:prSet phldrT="[نص]" custT="1"/>
      <dgm:spPr/>
      <dgm:t>
        <a:bodyPr/>
        <a:lstStyle/>
        <a:p>
          <a:pPr rtl="0"/>
          <a:r>
            <a:rPr lang="en-US" sz="3200" dirty="0">
              <a:solidFill>
                <a:schemeClr val="tx1"/>
              </a:solidFill>
              <a:latin typeface="Arial Narrow" pitchFamily="34" charset="0"/>
              <a:cs typeface="Arial" charset="0"/>
            </a:rPr>
            <a:t>Inspection</a:t>
          </a:r>
          <a:endParaRPr lang="ar-IQ" sz="3200" dirty="0">
            <a:solidFill>
              <a:schemeClr val="tx1"/>
            </a:solidFill>
            <a:latin typeface="Arial Narrow" pitchFamily="34" charset="0"/>
          </a:endParaRPr>
        </a:p>
      </dgm:t>
    </dgm:pt>
    <dgm:pt modelId="{4B4B5D4F-1A4E-48B9-B03C-FCC902A4DF5A}" type="parTrans" cxnId="{83663FA1-BFB7-43D6-935F-E0C3E1BFC4D6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9B70AF34-CF99-45D7-B8B6-CDE20B748F41}" type="sibTrans" cxnId="{83663FA1-BFB7-43D6-935F-E0C3E1BFC4D6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69D61293-BB09-403E-9461-2105328D1CAC}">
      <dgm:prSet phldrT="[نص]" custT="1"/>
      <dgm:spPr/>
      <dgm:t>
        <a:bodyPr/>
        <a:lstStyle/>
        <a:p>
          <a:pPr rtl="0"/>
          <a:r>
            <a:rPr lang="en-US" sz="3200" dirty="0">
              <a:solidFill>
                <a:schemeClr val="tx1"/>
              </a:solidFill>
              <a:latin typeface="Arial Narrow" pitchFamily="34" charset="0"/>
              <a:cs typeface="Arial" charset="0"/>
            </a:rPr>
            <a:t>Listening with stethoscope</a:t>
          </a:r>
          <a:endParaRPr lang="ar-IQ" sz="3200" dirty="0">
            <a:solidFill>
              <a:schemeClr val="tx1"/>
            </a:solidFill>
            <a:latin typeface="Arial Narrow" pitchFamily="34" charset="0"/>
          </a:endParaRPr>
        </a:p>
      </dgm:t>
    </dgm:pt>
    <dgm:pt modelId="{0B0527DB-CC8C-4F54-91F1-3C0F729D82C3}" type="parTrans" cxnId="{9DB77608-CAFA-48E0-A87E-D60F1B6128B9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D70D1634-505E-4C22-9227-ABD60D8F6B1B}" type="sibTrans" cxnId="{9DB77608-CAFA-48E0-A87E-D60F1B6128B9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0AE3400E-0008-450C-96A8-DA9070484F70}">
      <dgm:prSet phldrT="[نص]" custT="1"/>
      <dgm:spPr/>
      <dgm:t>
        <a:bodyPr/>
        <a:lstStyle/>
        <a:p>
          <a:pPr rtl="0"/>
          <a:r>
            <a:rPr lang="en-US" sz="3200">
              <a:solidFill>
                <a:schemeClr val="tx1"/>
              </a:solidFill>
              <a:latin typeface="Arial Narrow" pitchFamily="34" charset="0"/>
              <a:cs typeface="Arial" charset="0"/>
            </a:rPr>
            <a:t>Monitoring arterial _ blood gas results</a:t>
          </a:r>
          <a:endParaRPr lang="ar-IQ" sz="3200" dirty="0">
            <a:solidFill>
              <a:schemeClr val="tx1"/>
            </a:solidFill>
            <a:latin typeface="Arial Narrow" pitchFamily="34" charset="0"/>
          </a:endParaRPr>
        </a:p>
      </dgm:t>
    </dgm:pt>
    <dgm:pt modelId="{AE5F22A1-8316-4300-89F0-1F8857BF8127}" type="parTrans" cxnId="{07C2397B-BF58-420F-88EE-3DC24ABA12C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2834C539-3511-4D4B-9735-FFE7B21046E3}" type="sibTrans" cxnId="{07C2397B-BF58-420F-88EE-3DC24ABA12CC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CEAA03E3-00CD-496B-9755-4A0B01190F6E}">
      <dgm:prSet custT="1"/>
      <dgm:spPr/>
      <dgm:t>
        <a:bodyPr/>
        <a:lstStyle/>
        <a:p>
          <a:pPr rtl="0"/>
          <a:r>
            <a:rPr lang="en-US" sz="3200" dirty="0">
              <a:solidFill>
                <a:schemeClr val="tx1"/>
              </a:solidFill>
              <a:latin typeface="Arial Narrow" pitchFamily="34" charset="0"/>
              <a:cs typeface="Arial" charset="0"/>
            </a:rPr>
            <a:t>Using a pulse </a:t>
          </a:r>
          <a:r>
            <a:rPr lang="en-US" sz="3200" dirty="0" err="1">
              <a:solidFill>
                <a:schemeClr val="tx1"/>
              </a:solidFill>
              <a:latin typeface="Arial Narrow" pitchFamily="34" charset="0"/>
              <a:cs typeface="Arial" charset="0"/>
            </a:rPr>
            <a:t>oximeter</a:t>
          </a:r>
          <a:endParaRPr lang="ar-IQ" sz="3200" dirty="0">
            <a:solidFill>
              <a:schemeClr val="tx1"/>
            </a:solidFill>
            <a:latin typeface="Arial Narrow" pitchFamily="34" charset="0"/>
          </a:endParaRPr>
        </a:p>
      </dgm:t>
    </dgm:pt>
    <dgm:pt modelId="{7F44E504-1F01-40FA-8997-58CD6AD0FA64}" type="parTrans" cxnId="{4CB677BF-DE7D-424E-81EF-72E0710F27EE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4616B594-A290-40FB-BD4D-F194C47B0210}" type="sibTrans" cxnId="{4CB677BF-DE7D-424E-81EF-72E0710F27EE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734C9BE4-F0B3-4855-A553-BF62F565D499}" type="pres">
      <dgm:prSet presAssocID="{B5EF221D-6CDE-47A0-AB73-A0F6A61A34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110F6E-EDFB-4CA4-8369-DD8CB81B004E}" type="pres">
      <dgm:prSet presAssocID="{F9D5AC1B-C427-4378-8B76-24DDE87A3382}" presName="hierRoot1" presStyleCnt="0">
        <dgm:presLayoutVars>
          <dgm:hierBranch val="init"/>
        </dgm:presLayoutVars>
      </dgm:prSet>
      <dgm:spPr/>
    </dgm:pt>
    <dgm:pt modelId="{24180F87-C626-43AD-A703-CB063B07C44B}" type="pres">
      <dgm:prSet presAssocID="{F9D5AC1B-C427-4378-8B76-24DDE87A3382}" presName="rootComposite1" presStyleCnt="0"/>
      <dgm:spPr/>
    </dgm:pt>
    <dgm:pt modelId="{008D6457-0248-4323-A992-5A998DFEDB7C}" type="pres">
      <dgm:prSet presAssocID="{F9D5AC1B-C427-4378-8B76-24DDE87A338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E47F20-9410-4882-A2DB-2CC0BAA95EDE}" type="pres">
      <dgm:prSet presAssocID="{F9D5AC1B-C427-4378-8B76-24DDE87A338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0B205E8-6722-4331-90F1-A9D182C15594}" type="pres">
      <dgm:prSet presAssocID="{F9D5AC1B-C427-4378-8B76-24DDE87A3382}" presName="hierChild2" presStyleCnt="0"/>
      <dgm:spPr/>
    </dgm:pt>
    <dgm:pt modelId="{5A45CC6C-7646-4770-BA09-99ACECD3DEF2}" type="pres">
      <dgm:prSet presAssocID="{4B4B5D4F-1A4E-48B9-B03C-FCC902A4DF5A}" presName="Name64" presStyleLbl="parChTrans1D2" presStyleIdx="0" presStyleCnt="4"/>
      <dgm:spPr/>
      <dgm:t>
        <a:bodyPr/>
        <a:lstStyle/>
        <a:p>
          <a:endParaRPr lang="en-US"/>
        </a:p>
      </dgm:t>
    </dgm:pt>
    <dgm:pt modelId="{B5F7BFA3-9222-4F85-8DBD-0D0E102AC331}" type="pres">
      <dgm:prSet presAssocID="{72C0F9E0-55E3-441C-ADD1-2BF447E00524}" presName="hierRoot2" presStyleCnt="0">
        <dgm:presLayoutVars>
          <dgm:hierBranch val="init"/>
        </dgm:presLayoutVars>
      </dgm:prSet>
      <dgm:spPr/>
    </dgm:pt>
    <dgm:pt modelId="{72FA05EC-21AC-4926-957C-0C23772A5620}" type="pres">
      <dgm:prSet presAssocID="{72C0F9E0-55E3-441C-ADD1-2BF447E00524}" presName="rootComposite" presStyleCnt="0"/>
      <dgm:spPr/>
    </dgm:pt>
    <dgm:pt modelId="{74FA4763-45A7-4D62-809A-8D6B2EBC91F9}" type="pres">
      <dgm:prSet presAssocID="{72C0F9E0-55E3-441C-ADD1-2BF447E0052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C48EF4-30A6-4EB6-9A05-D5B4C94B7DEE}" type="pres">
      <dgm:prSet presAssocID="{72C0F9E0-55E3-441C-ADD1-2BF447E00524}" presName="rootConnector" presStyleLbl="node2" presStyleIdx="0" presStyleCnt="4"/>
      <dgm:spPr/>
      <dgm:t>
        <a:bodyPr/>
        <a:lstStyle/>
        <a:p>
          <a:endParaRPr lang="en-US"/>
        </a:p>
      </dgm:t>
    </dgm:pt>
    <dgm:pt modelId="{2FE6D22E-AB17-4294-BBEF-B47E33E53BFA}" type="pres">
      <dgm:prSet presAssocID="{72C0F9E0-55E3-441C-ADD1-2BF447E00524}" presName="hierChild4" presStyleCnt="0"/>
      <dgm:spPr/>
    </dgm:pt>
    <dgm:pt modelId="{9AA430B1-FDFA-4F03-A5BD-F7092B378202}" type="pres">
      <dgm:prSet presAssocID="{72C0F9E0-55E3-441C-ADD1-2BF447E00524}" presName="hierChild5" presStyleCnt="0"/>
      <dgm:spPr/>
    </dgm:pt>
    <dgm:pt modelId="{C2354FCD-1ECE-4C93-B1C5-054EB2A52988}" type="pres">
      <dgm:prSet presAssocID="{0B0527DB-CC8C-4F54-91F1-3C0F729D82C3}" presName="Name64" presStyleLbl="parChTrans1D2" presStyleIdx="1" presStyleCnt="4"/>
      <dgm:spPr/>
      <dgm:t>
        <a:bodyPr/>
        <a:lstStyle/>
        <a:p>
          <a:endParaRPr lang="en-US"/>
        </a:p>
      </dgm:t>
    </dgm:pt>
    <dgm:pt modelId="{3FBA8B17-9010-414B-A3C9-8A32F1066F28}" type="pres">
      <dgm:prSet presAssocID="{69D61293-BB09-403E-9461-2105328D1CAC}" presName="hierRoot2" presStyleCnt="0">
        <dgm:presLayoutVars>
          <dgm:hierBranch val="init"/>
        </dgm:presLayoutVars>
      </dgm:prSet>
      <dgm:spPr/>
    </dgm:pt>
    <dgm:pt modelId="{8D890604-B9AB-4D0E-93FB-9BF1CB36BB8D}" type="pres">
      <dgm:prSet presAssocID="{69D61293-BB09-403E-9461-2105328D1CAC}" presName="rootComposite" presStyleCnt="0"/>
      <dgm:spPr/>
    </dgm:pt>
    <dgm:pt modelId="{0E5ACDA6-D6AF-46F2-9C16-35C6DA457B7E}" type="pres">
      <dgm:prSet presAssocID="{69D61293-BB09-403E-9461-2105328D1CA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47A5A9-4CB0-4281-9E4D-AB91F3E85AB6}" type="pres">
      <dgm:prSet presAssocID="{69D61293-BB09-403E-9461-2105328D1CAC}" presName="rootConnector" presStyleLbl="node2" presStyleIdx="1" presStyleCnt="4"/>
      <dgm:spPr/>
      <dgm:t>
        <a:bodyPr/>
        <a:lstStyle/>
        <a:p>
          <a:endParaRPr lang="en-US"/>
        </a:p>
      </dgm:t>
    </dgm:pt>
    <dgm:pt modelId="{95BCED38-87AB-431E-BD59-CEE446106A53}" type="pres">
      <dgm:prSet presAssocID="{69D61293-BB09-403E-9461-2105328D1CAC}" presName="hierChild4" presStyleCnt="0"/>
      <dgm:spPr/>
    </dgm:pt>
    <dgm:pt modelId="{9AE3114E-3ECE-4B61-BA21-B9CA391DBA88}" type="pres">
      <dgm:prSet presAssocID="{69D61293-BB09-403E-9461-2105328D1CAC}" presName="hierChild5" presStyleCnt="0"/>
      <dgm:spPr/>
    </dgm:pt>
    <dgm:pt modelId="{14D6ED1C-CFD9-45B8-BB37-B9156AA19196}" type="pres">
      <dgm:prSet presAssocID="{AE5F22A1-8316-4300-89F0-1F8857BF8127}" presName="Name64" presStyleLbl="parChTrans1D2" presStyleIdx="2" presStyleCnt="4"/>
      <dgm:spPr/>
      <dgm:t>
        <a:bodyPr/>
        <a:lstStyle/>
        <a:p>
          <a:endParaRPr lang="en-US"/>
        </a:p>
      </dgm:t>
    </dgm:pt>
    <dgm:pt modelId="{8860F17B-C1DA-46D3-A797-4CD39DEC7463}" type="pres">
      <dgm:prSet presAssocID="{0AE3400E-0008-450C-96A8-DA9070484F70}" presName="hierRoot2" presStyleCnt="0">
        <dgm:presLayoutVars>
          <dgm:hierBranch val="init"/>
        </dgm:presLayoutVars>
      </dgm:prSet>
      <dgm:spPr/>
    </dgm:pt>
    <dgm:pt modelId="{9C4EDFFC-374E-46C2-962C-7DD788C4632D}" type="pres">
      <dgm:prSet presAssocID="{0AE3400E-0008-450C-96A8-DA9070484F70}" presName="rootComposite" presStyleCnt="0"/>
      <dgm:spPr/>
    </dgm:pt>
    <dgm:pt modelId="{46089902-DBE3-4B01-B3D5-8A20A3A3F821}" type="pres">
      <dgm:prSet presAssocID="{0AE3400E-0008-450C-96A8-DA9070484F7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CB583A-B563-451F-8338-AE4DE9D6B7CC}" type="pres">
      <dgm:prSet presAssocID="{0AE3400E-0008-450C-96A8-DA9070484F70}" presName="rootConnector" presStyleLbl="node2" presStyleIdx="2" presStyleCnt="4"/>
      <dgm:spPr/>
      <dgm:t>
        <a:bodyPr/>
        <a:lstStyle/>
        <a:p>
          <a:endParaRPr lang="en-US"/>
        </a:p>
      </dgm:t>
    </dgm:pt>
    <dgm:pt modelId="{EF117462-E59A-4853-ACBF-9B38CC4B2E1C}" type="pres">
      <dgm:prSet presAssocID="{0AE3400E-0008-450C-96A8-DA9070484F70}" presName="hierChild4" presStyleCnt="0"/>
      <dgm:spPr/>
    </dgm:pt>
    <dgm:pt modelId="{B8AF3F8B-4B16-4199-9FF8-B17CE55436ED}" type="pres">
      <dgm:prSet presAssocID="{0AE3400E-0008-450C-96A8-DA9070484F70}" presName="hierChild5" presStyleCnt="0"/>
      <dgm:spPr/>
    </dgm:pt>
    <dgm:pt modelId="{A498A023-40A7-4618-ACDF-349E5F398F4C}" type="pres">
      <dgm:prSet presAssocID="{7F44E504-1F01-40FA-8997-58CD6AD0FA64}" presName="Name64" presStyleLbl="parChTrans1D2" presStyleIdx="3" presStyleCnt="4"/>
      <dgm:spPr/>
      <dgm:t>
        <a:bodyPr/>
        <a:lstStyle/>
        <a:p>
          <a:endParaRPr lang="en-US"/>
        </a:p>
      </dgm:t>
    </dgm:pt>
    <dgm:pt modelId="{2BD70E2A-6019-43AA-9C93-8FD6AC60B471}" type="pres">
      <dgm:prSet presAssocID="{CEAA03E3-00CD-496B-9755-4A0B01190F6E}" presName="hierRoot2" presStyleCnt="0">
        <dgm:presLayoutVars>
          <dgm:hierBranch val="init"/>
        </dgm:presLayoutVars>
      </dgm:prSet>
      <dgm:spPr/>
    </dgm:pt>
    <dgm:pt modelId="{7122A3F7-A6BB-4DD6-85BA-4E6AD0ABA7FB}" type="pres">
      <dgm:prSet presAssocID="{CEAA03E3-00CD-496B-9755-4A0B01190F6E}" presName="rootComposite" presStyleCnt="0"/>
      <dgm:spPr/>
    </dgm:pt>
    <dgm:pt modelId="{5B091C17-F7ED-4E54-84F3-7DB911DC49B1}" type="pres">
      <dgm:prSet presAssocID="{CEAA03E3-00CD-496B-9755-4A0B01190F6E}" presName="rootText" presStyleLbl="node2" presStyleIdx="3" presStyleCnt="4" custLinFactNeighborX="-143" custLinFactNeighborY="3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AC89E4-71CB-4047-8075-7A3B4907EE26}" type="pres">
      <dgm:prSet presAssocID="{CEAA03E3-00CD-496B-9755-4A0B01190F6E}" presName="rootConnector" presStyleLbl="node2" presStyleIdx="3" presStyleCnt="4"/>
      <dgm:spPr/>
      <dgm:t>
        <a:bodyPr/>
        <a:lstStyle/>
        <a:p>
          <a:endParaRPr lang="en-US"/>
        </a:p>
      </dgm:t>
    </dgm:pt>
    <dgm:pt modelId="{5C4A662D-18D2-4469-886B-D9256DDEF78C}" type="pres">
      <dgm:prSet presAssocID="{CEAA03E3-00CD-496B-9755-4A0B01190F6E}" presName="hierChild4" presStyleCnt="0"/>
      <dgm:spPr/>
    </dgm:pt>
    <dgm:pt modelId="{96B26479-9353-43E2-93C4-9F1DB9D89CAF}" type="pres">
      <dgm:prSet presAssocID="{CEAA03E3-00CD-496B-9755-4A0B01190F6E}" presName="hierChild5" presStyleCnt="0"/>
      <dgm:spPr/>
    </dgm:pt>
    <dgm:pt modelId="{2C78E282-7683-48C4-84A2-7CA0820D9377}" type="pres">
      <dgm:prSet presAssocID="{F9D5AC1B-C427-4378-8B76-24DDE87A3382}" presName="hierChild3" presStyleCnt="0"/>
      <dgm:spPr/>
    </dgm:pt>
  </dgm:ptLst>
  <dgm:cxnLst>
    <dgm:cxn modelId="{555457A7-241D-495A-888B-2751B35DBFA5}" type="presOf" srcId="{F9D5AC1B-C427-4378-8B76-24DDE87A3382}" destId="{008D6457-0248-4323-A992-5A998DFEDB7C}" srcOrd="0" destOrd="0" presId="urn:microsoft.com/office/officeart/2009/3/layout/HorizontalOrganizationChart"/>
    <dgm:cxn modelId="{C68F28DC-25D0-412D-9CDC-EDE93CC2985E}" srcId="{B5EF221D-6CDE-47A0-AB73-A0F6A61A3418}" destId="{F9D5AC1B-C427-4378-8B76-24DDE87A3382}" srcOrd="0" destOrd="0" parTransId="{FE89C4AA-F1EC-4ABB-94E1-C216A0EB5F94}" sibTransId="{F67CBF39-7496-4614-ADD2-3A9C03153D6F}"/>
    <dgm:cxn modelId="{07C2397B-BF58-420F-88EE-3DC24ABA12CC}" srcId="{F9D5AC1B-C427-4378-8B76-24DDE87A3382}" destId="{0AE3400E-0008-450C-96A8-DA9070484F70}" srcOrd="2" destOrd="0" parTransId="{AE5F22A1-8316-4300-89F0-1F8857BF8127}" sibTransId="{2834C539-3511-4D4B-9735-FFE7B21046E3}"/>
    <dgm:cxn modelId="{0850EE09-8ABC-4B84-BCF7-57DF76B18A7A}" type="presOf" srcId="{0AE3400E-0008-450C-96A8-DA9070484F70}" destId="{46089902-DBE3-4B01-B3D5-8A20A3A3F821}" srcOrd="0" destOrd="0" presId="urn:microsoft.com/office/officeart/2009/3/layout/HorizontalOrganizationChart"/>
    <dgm:cxn modelId="{421A0939-E34C-4826-A6D8-149EE4C886EE}" type="presOf" srcId="{72C0F9E0-55E3-441C-ADD1-2BF447E00524}" destId="{74FA4763-45A7-4D62-809A-8D6B2EBC91F9}" srcOrd="0" destOrd="0" presId="urn:microsoft.com/office/officeart/2009/3/layout/HorizontalOrganizationChart"/>
    <dgm:cxn modelId="{3C443B2F-25CD-4DC1-90A8-8E00F139BBBB}" type="presOf" srcId="{69D61293-BB09-403E-9461-2105328D1CAC}" destId="{D747A5A9-4CB0-4281-9E4D-AB91F3E85AB6}" srcOrd="1" destOrd="0" presId="urn:microsoft.com/office/officeart/2009/3/layout/HorizontalOrganizationChart"/>
    <dgm:cxn modelId="{76A418F7-8AAD-4F5B-BBB7-191ED6BDA4C4}" type="presOf" srcId="{CEAA03E3-00CD-496B-9755-4A0B01190F6E}" destId="{ACAC89E4-71CB-4047-8075-7A3B4907EE26}" srcOrd="1" destOrd="0" presId="urn:microsoft.com/office/officeart/2009/3/layout/HorizontalOrganizationChart"/>
    <dgm:cxn modelId="{09486B55-9298-4D9B-8CCD-E9626BA84A9E}" type="presOf" srcId="{7F44E504-1F01-40FA-8997-58CD6AD0FA64}" destId="{A498A023-40A7-4618-ACDF-349E5F398F4C}" srcOrd="0" destOrd="0" presId="urn:microsoft.com/office/officeart/2009/3/layout/HorizontalOrganizationChart"/>
    <dgm:cxn modelId="{DD3281C1-2A83-4F8E-9F06-3334FE5729E3}" type="presOf" srcId="{AE5F22A1-8316-4300-89F0-1F8857BF8127}" destId="{14D6ED1C-CFD9-45B8-BB37-B9156AA19196}" srcOrd="0" destOrd="0" presId="urn:microsoft.com/office/officeart/2009/3/layout/HorizontalOrganizationChart"/>
    <dgm:cxn modelId="{4CB677BF-DE7D-424E-81EF-72E0710F27EE}" srcId="{F9D5AC1B-C427-4378-8B76-24DDE87A3382}" destId="{CEAA03E3-00CD-496B-9755-4A0B01190F6E}" srcOrd="3" destOrd="0" parTransId="{7F44E504-1F01-40FA-8997-58CD6AD0FA64}" sibTransId="{4616B594-A290-40FB-BD4D-F194C47B0210}"/>
    <dgm:cxn modelId="{BB4CE042-1C0C-490F-A477-3BE43B0AACFE}" type="presOf" srcId="{69D61293-BB09-403E-9461-2105328D1CAC}" destId="{0E5ACDA6-D6AF-46F2-9C16-35C6DA457B7E}" srcOrd="0" destOrd="0" presId="urn:microsoft.com/office/officeart/2009/3/layout/HorizontalOrganizationChart"/>
    <dgm:cxn modelId="{9DB77608-CAFA-48E0-A87E-D60F1B6128B9}" srcId="{F9D5AC1B-C427-4378-8B76-24DDE87A3382}" destId="{69D61293-BB09-403E-9461-2105328D1CAC}" srcOrd="1" destOrd="0" parTransId="{0B0527DB-CC8C-4F54-91F1-3C0F729D82C3}" sibTransId="{D70D1634-505E-4C22-9227-ABD60D8F6B1B}"/>
    <dgm:cxn modelId="{493A2F4F-A1C1-4F66-9444-060A29E20B97}" type="presOf" srcId="{0AE3400E-0008-450C-96A8-DA9070484F70}" destId="{F3CB583A-B563-451F-8338-AE4DE9D6B7CC}" srcOrd="1" destOrd="0" presId="urn:microsoft.com/office/officeart/2009/3/layout/HorizontalOrganizationChart"/>
    <dgm:cxn modelId="{38C589BC-94E9-4116-AA94-6F35A69D46CA}" type="presOf" srcId="{F9D5AC1B-C427-4378-8B76-24DDE87A3382}" destId="{C8E47F20-9410-4882-A2DB-2CC0BAA95EDE}" srcOrd="1" destOrd="0" presId="urn:microsoft.com/office/officeart/2009/3/layout/HorizontalOrganizationChart"/>
    <dgm:cxn modelId="{88104129-520E-4416-874B-ECEAEB7FF05A}" type="presOf" srcId="{CEAA03E3-00CD-496B-9755-4A0B01190F6E}" destId="{5B091C17-F7ED-4E54-84F3-7DB911DC49B1}" srcOrd="0" destOrd="0" presId="urn:microsoft.com/office/officeart/2009/3/layout/HorizontalOrganizationChart"/>
    <dgm:cxn modelId="{83663FA1-BFB7-43D6-935F-E0C3E1BFC4D6}" srcId="{F9D5AC1B-C427-4378-8B76-24DDE87A3382}" destId="{72C0F9E0-55E3-441C-ADD1-2BF447E00524}" srcOrd="0" destOrd="0" parTransId="{4B4B5D4F-1A4E-48B9-B03C-FCC902A4DF5A}" sibTransId="{9B70AF34-CF99-45D7-B8B6-CDE20B748F41}"/>
    <dgm:cxn modelId="{4D3E7E43-1743-4B9E-ACAB-B4A7B1920B57}" type="presOf" srcId="{B5EF221D-6CDE-47A0-AB73-A0F6A61A3418}" destId="{734C9BE4-F0B3-4855-A553-BF62F565D499}" srcOrd="0" destOrd="0" presId="urn:microsoft.com/office/officeart/2009/3/layout/HorizontalOrganizationChart"/>
    <dgm:cxn modelId="{D630240F-82AA-4AA4-A6DC-DA23F09DEA37}" type="presOf" srcId="{0B0527DB-CC8C-4F54-91F1-3C0F729D82C3}" destId="{C2354FCD-1ECE-4C93-B1C5-054EB2A52988}" srcOrd="0" destOrd="0" presId="urn:microsoft.com/office/officeart/2009/3/layout/HorizontalOrganizationChart"/>
    <dgm:cxn modelId="{E09EAA5B-B43D-47D9-AD94-98AD74AE2C93}" type="presOf" srcId="{72C0F9E0-55E3-441C-ADD1-2BF447E00524}" destId="{04C48EF4-30A6-4EB6-9A05-D5B4C94B7DEE}" srcOrd="1" destOrd="0" presId="urn:microsoft.com/office/officeart/2009/3/layout/HorizontalOrganizationChart"/>
    <dgm:cxn modelId="{2631B9C9-672C-47B5-80E7-C884EECCD4C2}" type="presOf" srcId="{4B4B5D4F-1A4E-48B9-B03C-FCC902A4DF5A}" destId="{5A45CC6C-7646-4770-BA09-99ACECD3DEF2}" srcOrd="0" destOrd="0" presId="urn:microsoft.com/office/officeart/2009/3/layout/HorizontalOrganizationChart"/>
    <dgm:cxn modelId="{E93F92D7-2AC5-4F1F-9F0B-6640CAD823ED}" type="presParOf" srcId="{734C9BE4-F0B3-4855-A553-BF62F565D499}" destId="{49110F6E-EDFB-4CA4-8369-DD8CB81B004E}" srcOrd="0" destOrd="0" presId="urn:microsoft.com/office/officeart/2009/3/layout/HorizontalOrganizationChart"/>
    <dgm:cxn modelId="{6C7E9118-21EB-4B77-840F-E9E4D2211F89}" type="presParOf" srcId="{49110F6E-EDFB-4CA4-8369-DD8CB81B004E}" destId="{24180F87-C626-43AD-A703-CB063B07C44B}" srcOrd="0" destOrd="0" presId="urn:microsoft.com/office/officeart/2009/3/layout/HorizontalOrganizationChart"/>
    <dgm:cxn modelId="{643FFAC8-E558-4808-9D90-7D0D2CFFD4D3}" type="presParOf" srcId="{24180F87-C626-43AD-A703-CB063B07C44B}" destId="{008D6457-0248-4323-A992-5A998DFEDB7C}" srcOrd="0" destOrd="0" presId="urn:microsoft.com/office/officeart/2009/3/layout/HorizontalOrganizationChart"/>
    <dgm:cxn modelId="{DB00BF0A-A4DD-470B-AB0C-7E1FFEC92385}" type="presParOf" srcId="{24180F87-C626-43AD-A703-CB063B07C44B}" destId="{C8E47F20-9410-4882-A2DB-2CC0BAA95EDE}" srcOrd="1" destOrd="0" presId="urn:microsoft.com/office/officeart/2009/3/layout/HorizontalOrganizationChart"/>
    <dgm:cxn modelId="{D0A874E3-F655-41CB-B9E6-86DDAFA23595}" type="presParOf" srcId="{49110F6E-EDFB-4CA4-8369-DD8CB81B004E}" destId="{B0B205E8-6722-4331-90F1-A9D182C15594}" srcOrd="1" destOrd="0" presId="urn:microsoft.com/office/officeart/2009/3/layout/HorizontalOrganizationChart"/>
    <dgm:cxn modelId="{CFF69494-854F-4D62-8DA6-B9E20E8C3648}" type="presParOf" srcId="{B0B205E8-6722-4331-90F1-A9D182C15594}" destId="{5A45CC6C-7646-4770-BA09-99ACECD3DEF2}" srcOrd="0" destOrd="0" presId="urn:microsoft.com/office/officeart/2009/3/layout/HorizontalOrganizationChart"/>
    <dgm:cxn modelId="{55B750A1-A2A2-4352-A130-4419A9908C98}" type="presParOf" srcId="{B0B205E8-6722-4331-90F1-A9D182C15594}" destId="{B5F7BFA3-9222-4F85-8DBD-0D0E102AC331}" srcOrd="1" destOrd="0" presId="urn:microsoft.com/office/officeart/2009/3/layout/HorizontalOrganizationChart"/>
    <dgm:cxn modelId="{D1936E1E-1F60-4A44-A9F5-FD3B9792B898}" type="presParOf" srcId="{B5F7BFA3-9222-4F85-8DBD-0D0E102AC331}" destId="{72FA05EC-21AC-4926-957C-0C23772A5620}" srcOrd="0" destOrd="0" presId="urn:microsoft.com/office/officeart/2009/3/layout/HorizontalOrganizationChart"/>
    <dgm:cxn modelId="{E44EDBA1-A944-4C2C-91F0-75B87F578AAB}" type="presParOf" srcId="{72FA05EC-21AC-4926-957C-0C23772A5620}" destId="{74FA4763-45A7-4D62-809A-8D6B2EBC91F9}" srcOrd="0" destOrd="0" presId="urn:microsoft.com/office/officeart/2009/3/layout/HorizontalOrganizationChart"/>
    <dgm:cxn modelId="{8BC29427-CFD8-4843-8D51-AE4859747CA1}" type="presParOf" srcId="{72FA05EC-21AC-4926-957C-0C23772A5620}" destId="{04C48EF4-30A6-4EB6-9A05-D5B4C94B7DEE}" srcOrd="1" destOrd="0" presId="urn:microsoft.com/office/officeart/2009/3/layout/HorizontalOrganizationChart"/>
    <dgm:cxn modelId="{43DEDAF6-C91A-45A9-B9B7-50B763E43D55}" type="presParOf" srcId="{B5F7BFA3-9222-4F85-8DBD-0D0E102AC331}" destId="{2FE6D22E-AB17-4294-BBEF-B47E33E53BFA}" srcOrd="1" destOrd="0" presId="urn:microsoft.com/office/officeart/2009/3/layout/HorizontalOrganizationChart"/>
    <dgm:cxn modelId="{EB6439DA-7C8B-4AB4-AA0C-24D8281AFDF8}" type="presParOf" srcId="{B5F7BFA3-9222-4F85-8DBD-0D0E102AC331}" destId="{9AA430B1-FDFA-4F03-A5BD-F7092B378202}" srcOrd="2" destOrd="0" presId="urn:microsoft.com/office/officeart/2009/3/layout/HorizontalOrganizationChart"/>
    <dgm:cxn modelId="{EAF63F8E-AF3D-429D-A9AE-BEFB17ABA518}" type="presParOf" srcId="{B0B205E8-6722-4331-90F1-A9D182C15594}" destId="{C2354FCD-1ECE-4C93-B1C5-054EB2A52988}" srcOrd="2" destOrd="0" presId="urn:microsoft.com/office/officeart/2009/3/layout/HorizontalOrganizationChart"/>
    <dgm:cxn modelId="{9C18ED97-B82F-40A4-A39F-F22AAE180622}" type="presParOf" srcId="{B0B205E8-6722-4331-90F1-A9D182C15594}" destId="{3FBA8B17-9010-414B-A3C9-8A32F1066F28}" srcOrd="3" destOrd="0" presId="urn:microsoft.com/office/officeart/2009/3/layout/HorizontalOrganizationChart"/>
    <dgm:cxn modelId="{07D8EAEE-B7BF-4E85-BBBD-473E89A4FA1B}" type="presParOf" srcId="{3FBA8B17-9010-414B-A3C9-8A32F1066F28}" destId="{8D890604-B9AB-4D0E-93FB-9BF1CB36BB8D}" srcOrd="0" destOrd="0" presId="urn:microsoft.com/office/officeart/2009/3/layout/HorizontalOrganizationChart"/>
    <dgm:cxn modelId="{B34B04EA-FF3C-4789-B901-A8DB259EC12A}" type="presParOf" srcId="{8D890604-B9AB-4D0E-93FB-9BF1CB36BB8D}" destId="{0E5ACDA6-D6AF-46F2-9C16-35C6DA457B7E}" srcOrd="0" destOrd="0" presId="urn:microsoft.com/office/officeart/2009/3/layout/HorizontalOrganizationChart"/>
    <dgm:cxn modelId="{A262F86E-B9A6-484A-BF16-24677442CF8D}" type="presParOf" srcId="{8D890604-B9AB-4D0E-93FB-9BF1CB36BB8D}" destId="{D747A5A9-4CB0-4281-9E4D-AB91F3E85AB6}" srcOrd="1" destOrd="0" presId="urn:microsoft.com/office/officeart/2009/3/layout/HorizontalOrganizationChart"/>
    <dgm:cxn modelId="{02B89298-FDD8-4F38-80AB-E5B527FA9CC3}" type="presParOf" srcId="{3FBA8B17-9010-414B-A3C9-8A32F1066F28}" destId="{95BCED38-87AB-431E-BD59-CEE446106A53}" srcOrd="1" destOrd="0" presId="urn:microsoft.com/office/officeart/2009/3/layout/HorizontalOrganizationChart"/>
    <dgm:cxn modelId="{EB458D60-A667-4B05-96EE-70EE2CBFE7CD}" type="presParOf" srcId="{3FBA8B17-9010-414B-A3C9-8A32F1066F28}" destId="{9AE3114E-3ECE-4B61-BA21-B9CA391DBA88}" srcOrd="2" destOrd="0" presId="urn:microsoft.com/office/officeart/2009/3/layout/HorizontalOrganizationChart"/>
    <dgm:cxn modelId="{0AA3B17B-21E1-4587-AB48-CA0652E1FEEA}" type="presParOf" srcId="{B0B205E8-6722-4331-90F1-A9D182C15594}" destId="{14D6ED1C-CFD9-45B8-BB37-B9156AA19196}" srcOrd="4" destOrd="0" presId="urn:microsoft.com/office/officeart/2009/3/layout/HorizontalOrganizationChart"/>
    <dgm:cxn modelId="{544E0242-AC29-47E2-B63B-FE11FD179132}" type="presParOf" srcId="{B0B205E8-6722-4331-90F1-A9D182C15594}" destId="{8860F17B-C1DA-46D3-A797-4CD39DEC7463}" srcOrd="5" destOrd="0" presId="urn:microsoft.com/office/officeart/2009/3/layout/HorizontalOrganizationChart"/>
    <dgm:cxn modelId="{245ED8D5-6041-4FBB-BD61-5D5D372391A0}" type="presParOf" srcId="{8860F17B-C1DA-46D3-A797-4CD39DEC7463}" destId="{9C4EDFFC-374E-46C2-962C-7DD788C4632D}" srcOrd="0" destOrd="0" presId="urn:microsoft.com/office/officeart/2009/3/layout/HorizontalOrganizationChart"/>
    <dgm:cxn modelId="{5A10261A-E5EF-4148-B66D-062866C0E4A0}" type="presParOf" srcId="{9C4EDFFC-374E-46C2-962C-7DD788C4632D}" destId="{46089902-DBE3-4B01-B3D5-8A20A3A3F821}" srcOrd="0" destOrd="0" presId="urn:microsoft.com/office/officeart/2009/3/layout/HorizontalOrganizationChart"/>
    <dgm:cxn modelId="{DD47C71B-66A7-4E00-A58B-D1755C1733FB}" type="presParOf" srcId="{9C4EDFFC-374E-46C2-962C-7DD788C4632D}" destId="{F3CB583A-B563-451F-8338-AE4DE9D6B7CC}" srcOrd="1" destOrd="0" presId="urn:microsoft.com/office/officeart/2009/3/layout/HorizontalOrganizationChart"/>
    <dgm:cxn modelId="{3D06BF72-BD4F-407C-84A9-1440CB988111}" type="presParOf" srcId="{8860F17B-C1DA-46D3-A797-4CD39DEC7463}" destId="{EF117462-E59A-4853-ACBF-9B38CC4B2E1C}" srcOrd="1" destOrd="0" presId="urn:microsoft.com/office/officeart/2009/3/layout/HorizontalOrganizationChart"/>
    <dgm:cxn modelId="{6CA65E41-F966-49AC-B238-095373593D3E}" type="presParOf" srcId="{8860F17B-C1DA-46D3-A797-4CD39DEC7463}" destId="{B8AF3F8B-4B16-4199-9FF8-B17CE55436ED}" srcOrd="2" destOrd="0" presId="urn:microsoft.com/office/officeart/2009/3/layout/HorizontalOrganizationChart"/>
    <dgm:cxn modelId="{DDDE3625-C860-4D33-B103-899283E876F8}" type="presParOf" srcId="{B0B205E8-6722-4331-90F1-A9D182C15594}" destId="{A498A023-40A7-4618-ACDF-349E5F398F4C}" srcOrd="6" destOrd="0" presId="urn:microsoft.com/office/officeart/2009/3/layout/HorizontalOrganizationChart"/>
    <dgm:cxn modelId="{B5567785-9105-4661-88A5-475916415A3A}" type="presParOf" srcId="{B0B205E8-6722-4331-90F1-A9D182C15594}" destId="{2BD70E2A-6019-43AA-9C93-8FD6AC60B471}" srcOrd="7" destOrd="0" presId="urn:microsoft.com/office/officeart/2009/3/layout/HorizontalOrganizationChart"/>
    <dgm:cxn modelId="{39A0F99F-3166-4805-B338-C97B1B880DEA}" type="presParOf" srcId="{2BD70E2A-6019-43AA-9C93-8FD6AC60B471}" destId="{7122A3F7-A6BB-4DD6-85BA-4E6AD0ABA7FB}" srcOrd="0" destOrd="0" presId="urn:microsoft.com/office/officeart/2009/3/layout/HorizontalOrganizationChart"/>
    <dgm:cxn modelId="{9FA4950B-3920-4FF0-AABE-80962844A256}" type="presParOf" srcId="{7122A3F7-A6BB-4DD6-85BA-4E6AD0ABA7FB}" destId="{5B091C17-F7ED-4E54-84F3-7DB911DC49B1}" srcOrd="0" destOrd="0" presId="urn:microsoft.com/office/officeart/2009/3/layout/HorizontalOrganizationChart"/>
    <dgm:cxn modelId="{58342A81-C7A0-4E3F-B387-2C0DC433F9BA}" type="presParOf" srcId="{7122A3F7-A6BB-4DD6-85BA-4E6AD0ABA7FB}" destId="{ACAC89E4-71CB-4047-8075-7A3B4907EE26}" srcOrd="1" destOrd="0" presId="urn:microsoft.com/office/officeart/2009/3/layout/HorizontalOrganizationChart"/>
    <dgm:cxn modelId="{203CAE9E-BF71-4294-90EE-5992A62DE081}" type="presParOf" srcId="{2BD70E2A-6019-43AA-9C93-8FD6AC60B471}" destId="{5C4A662D-18D2-4469-886B-D9256DDEF78C}" srcOrd="1" destOrd="0" presId="urn:microsoft.com/office/officeart/2009/3/layout/HorizontalOrganizationChart"/>
    <dgm:cxn modelId="{9FEA87F8-A12C-497B-A537-3B4625F206C7}" type="presParOf" srcId="{2BD70E2A-6019-43AA-9C93-8FD6AC60B471}" destId="{96B26479-9353-43E2-93C4-9F1DB9D89CAF}" srcOrd="2" destOrd="0" presId="urn:microsoft.com/office/officeart/2009/3/layout/HorizontalOrganizationChart"/>
    <dgm:cxn modelId="{7C14FC03-5730-415B-8C27-0F44E4F815DE}" type="presParOf" srcId="{49110F6E-EDFB-4CA4-8369-DD8CB81B004E}" destId="{2C78E282-7683-48C4-84A2-7CA0820D937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7D150AF-F93E-48F5-A973-CADFDB605F1D}" type="doc">
      <dgm:prSet loTypeId="urn:microsoft.com/office/officeart/2005/8/layout/hierarchy2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pPr rtl="1"/>
          <a:endParaRPr lang="ar-IQ"/>
        </a:p>
      </dgm:t>
    </dgm:pt>
    <dgm:pt modelId="{9578554D-1671-4641-8866-1FAC5FF98703}">
      <dgm:prSet phldrT="[نص]"/>
      <dgm:spPr/>
      <dgm:t>
        <a:bodyPr/>
        <a:lstStyle/>
        <a:p>
          <a:pPr rtl="0"/>
          <a:r>
            <a:rPr lang="en-US" b="1" i="0">
              <a:solidFill>
                <a:schemeClr val="tx1"/>
              </a:solidFill>
              <a:latin typeface="Arial Narrow" pitchFamily="34" charset="0"/>
            </a:rPr>
            <a:t>Rate</a:t>
          </a:r>
          <a:endParaRPr lang="ar-IQ" b="1" i="0" dirty="0">
            <a:solidFill>
              <a:schemeClr val="tx1"/>
            </a:solidFill>
            <a:latin typeface="Arial Narrow" pitchFamily="34" charset="0"/>
          </a:endParaRPr>
        </a:p>
      </dgm:t>
    </dgm:pt>
    <dgm:pt modelId="{F864C840-56B4-4F98-88B4-120BE34E4CFC}" type="parTrans" cxnId="{075049FB-0E8A-421A-8BC1-80D714C2D110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D9DB6B61-965B-4705-8066-C280F79309BA}" type="sibTrans" cxnId="{075049FB-0E8A-421A-8BC1-80D714C2D110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7074B910-6263-47AF-A3D7-404DD3F4768C}">
      <dgm:prSet phldrT="[نص]"/>
      <dgm:spPr/>
      <dgm:t>
        <a:bodyPr/>
        <a:lstStyle/>
        <a:p>
          <a:pPr rtl="0"/>
          <a:r>
            <a:rPr lang="en-US" i="0">
              <a:solidFill>
                <a:schemeClr val="tx1"/>
              </a:solidFill>
              <a:latin typeface="Arial Narrow" pitchFamily="34" charset="0"/>
            </a:rPr>
            <a:t>Tachypnea</a:t>
          </a:r>
          <a:endParaRPr lang="ar-IQ" i="0" dirty="0">
            <a:solidFill>
              <a:schemeClr val="tx1"/>
            </a:solidFill>
            <a:latin typeface="Arial Narrow" pitchFamily="34" charset="0"/>
          </a:endParaRPr>
        </a:p>
      </dgm:t>
    </dgm:pt>
    <dgm:pt modelId="{38E06DAE-40F7-4F98-A062-E7BF03F5389B}" type="parTrans" cxnId="{E933EE15-6433-47A0-8350-B43D221F4AB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D7FD1242-1563-42B1-83A6-242B9855EC3B}" type="sibTrans" cxnId="{E933EE15-6433-47A0-8350-B43D221F4ABA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E61734D3-9669-4936-ACFF-B2BDD7487B1C}">
      <dgm:prSet phldrT="[نص]"/>
      <dgm:spPr/>
      <dgm:t>
        <a:bodyPr/>
        <a:lstStyle/>
        <a:p>
          <a:pPr rtl="0"/>
          <a:r>
            <a:rPr lang="en-US" i="0">
              <a:solidFill>
                <a:schemeClr val="tx1"/>
              </a:solidFill>
              <a:latin typeface="Arial Narrow" pitchFamily="34" charset="0"/>
            </a:rPr>
            <a:t>quick, shallow breaths</a:t>
          </a:r>
          <a:endParaRPr lang="ar-IQ" i="0" dirty="0">
            <a:solidFill>
              <a:schemeClr val="tx1"/>
            </a:solidFill>
            <a:latin typeface="Arial Narrow" pitchFamily="34" charset="0"/>
          </a:endParaRPr>
        </a:p>
      </dgm:t>
    </dgm:pt>
    <dgm:pt modelId="{A399224D-F1EA-4FC7-B306-293078C89911}" type="parTrans" cxnId="{94742710-C19D-4DA3-BE55-58BA98C9D22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683EC9B6-7073-4DA9-AB53-149AEA77ACA6}" type="sibTrans" cxnId="{94742710-C19D-4DA3-BE55-58BA98C9D227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12BABAA0-FF5A-43A9-A48F-C862BBFBF05D}">
      <dgm:prSet phldrT="[نص]"/>
      <dgm:spPr/>
      <dgm:t>
        <a:bodyPr/>
        <a:lstStyle/>
        <a:p>
          <a:pPr rtl="0"/>
          <a:r>
            <a:rPr lang="en-US" i="0">
              <a:solidFill>
                <a:schemeClr val="tx1"/>
              </a:solidFill>
              <a:latin typeface="Arial Narrow" pitchFamily="34" charset="0"/>
            </a:rPr>
            <a:t>Bradypnea</a:t>
          </a:r>
          <a:endParaRPr lang="ar-IQ" i="0" dirty="0">
            <a:solidFill>
              <a:schemeClr val="tx1"/>
            </a:solidFill>
            <a:latin typeface="Arial Narrow" pitchFamily="34" charset="0"/>
          </a:endParaRPr>
        </a:p>
      </dgm:t>
    </dgm:pt>
    <dgm:pt modelId="{8AD0EFD1-BAA7-4F47-92C2-272334B92232}" type="parTrans" cxnId="{F127F5BC-8321-4045-A4AC-FA11E3BF512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7B35F590-4610-486B-B44C-A8DB48424D97}" type="sibTrans" cxnId="{F127F5BC-8321-4045-A4AC-FA11E3BF512C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E973B8F5-8D84-4991-9241-1CD687F56C16}">
      <dgm:prSet phldrT="[نص]"/>
      <dgm:spPr/>
      <dgm:t>
        <a:bodyPr/>
        <a:lstStyle/>
        <a:p>
          <a:pPr rtl="0"/>
          <a:r>
            <a:rPr lang="en-US" i="0">
              <a:solidFill>
                <a:schemeClr val="tx1"/>
              </a:solidFill>
              <a:latin typeface="Arial Narrow" pitchFamily="34" charset="0"/>
            </a:rPr>
            <a:t>abnormally slow breathing</a:t>
          </a:r>
          <a:endParaRPr lang="ar-IQ" i="0" dirty="0">
            <a:solidFill>
              <a:schemeClr val="tx1"/>
            </a:solidFill>
            <a:latin typeface="Arial Narrow" pitchFamily="34" charset="0"/>
          </a:endParaRPr>
        </a:p>
      </dgm:t>
    </dgm:pt>
    <dgm:pt modelId="{94F6AED1-39B6-4666-A355-44C302C69B4F}" type="parTrans" cxnId="{61C3C3B9-C08E-4885-8E32-D8E69F82A9A9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76E1CC16-653F-4C42-98C6-2AB563BEDBD4}" type="sibTrans" cxnId="{61C3C3B9-C08E-4885-8E32-D8E69F82A9A9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F338558B-9EC9-49F7-81A2-A695E9808F64}">
      <dgm:prSet/>
      <dgm:spPr/>
      <dgm:t>
        <a:bodyPr/>
        <a:lstStyle/>
        <a:p>
          <a:pPr rtl="0"/>
          <a:r>
            <a:rPr lang="en-US" i="0">
              <a:solidFill>
                <a:schemeClr val="tx1"/>
              </a:solidFill>
              <a:latin typeface="Arial Narrow" pitchFamily="34" charset="0"/>
            </a:rPr>
            <a:t>Apnea</a:t>
          </a:r>
          <a:endParaRPr lang="ar-IQ" i="0">
            <a:solidFill>
              <a:schemeClr val="tx1"/>
            </a:solidFill>
            <a:latin typeface="Arial Narrow" pitchFamily="34" charset="0"/>
          </a:endParaRPr>
        </a:p>
      </dgm:t>
    </dgm:pt>
    <dgm:pt modelId="{1DE6E0C6-445B-4E4D-880F-1BE4B3F35D87}" type="parTrans" cxnId="{F882EBF9-8B76-4850-B883-741C14592AA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10476D38-7E41-4B62-B405-68293CF4EA44}" type="sibTrans" cxnId="{F882EBF9-8B76-4850-B883-741C14592AAB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18615B3C-3DDF-4515-9E65-902BA3EDAD2F}">
      <dgm:prSet/>
      <dgm:spPr/>
      <dgm:t>
        <a:bodyPr/>
        <a:lstStyle/>
        <a:p>
          <a:pPr rtl="0"/>
          <a:r>
            <a:rPr lang="en-US" i="0">
              <a:solidFill>
                <a:schemeClr val="tx1"/>
              </a:solidFill>
              <a:latin typeface="Arial Narrow" pitchFamily="34" charset="0"/>
            </a:rPr>
            <a:t>cessation of breathing</a:t>
          </a:r>
          <a:endParaRPr lang="ar-IQ" i="0" dirty="0">
            <a:solidFill>
              <a:schemeClr val="tx1"/>
            </a:solidFill>
            <a:latin typeface="Arial Narrow" pitchFamily="34" charset="0"/>
          </a:endParaRPr>
        </a:p>
      </dgm:t>
    </dgm:pt>
    <dgm:pt modelId="{EA4ACC67-278B-4D32-A633-583B4494608D}" type="parTrans" cxnId="{0ADF2A9A-9FED-40A7-8FAF-C4F83977E0E5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6ED65CFB-27E4-4E56-91A3-5CF75709E41C}" type="sibTrans" cxnId="{0ADF2A9A-9FED-40A7-8FAF-C4F83977E0E5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3A167E5B-0715-423D-85DD-47FB6BC4A438}" type="pres">
      <dgm:prSet presAssocID="{17D150AF-F93E-48F5-A973-CADFDB605F1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AB8DD6-2A54-46AD-87A9-D4E4AC6FD73B}" type="pres">
      <dgm:prSet presAssocID="{9578554D-1671-4641-8866-1FAC5FF98703}" presName="root1" presStyleCnt="0"/>
      <dgm:spPr/>
    </dgm:pt>
    <dgm:pt modelId="{E04B1029-DEC5-4004-82A2-80ACC6F69B44}" type="pres">
      <dgm:prSet presAssocID="{9578554D-1671-4641-8866-1FAC5FF9870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D4DBF7-A908-4DE5-A7CE-A13DE5F23579}" type="pres">
      <dgm:prSet presAssocID="{9578554D-1671-4641-8866-1FAC5FF98703}" presName="level2hierChild" presStyleCnt="0"/>
      <dgm:spPr/>
    </dgm:pt>
    <dgm:pt modelId="{7CF2C695-3BED-40AF-8261-DE0B3307D6AC}" type="pres">
      <dgm:prSet presAssocID="{38E06DAE-40F7-4F98-A062-E7BF03F5389B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C40DF447-5483-42E4-B0C2-801E31AD1AB3}" type="pres">
      <dgm:prSet presAssocID="{38E06DAE-40F7-4F98-A062-E7BF03F5389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7298DA4-4CAF-4137-A86C-FAEBE6D8AFED}" type="pres">
      <dgm:prSet presAssocID="{7074B910-6263-47AF-A3D7-404DD3F4768C}" presName="root2" presStyleCnt="0"/>
      <dgm:spPr/>
    </dgm:pt>
    <dgm:pt modelId="{3C34E7A3-85B4-4907-ABAE-AD595B06A150}" type="pres">
      <dgm:prSet presAssocID="{7074B910-6263-47AF-A3D7-404DD3F4768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BFEC39-4C8E-46AD-9A5E-213A253A7B82}" type="pres">
      <dgm:prSet presAssocID="{7074B910-6263-47AF-A3D7-404DD3F4768C}" presName="level3hierChild" presStyleCnt="0"/>
      <dgm:spPr/>
    </dgm:pt>
    <dgm:pt modelId="{B4ED3C7F-C0B8-4FEF-9A77-B6DEF6062B53}" type="pres">
      <dgm:prSet presAssocID="{A399224D-F1EA-4FC7-B306-293078C89911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87A44BFA-23CE-4E24-A0A6-2F36A4A3EC15}" type="pres">
      <dgm:prSet presAssocID="{A399224D-F1EA-4FC7-B306-293078C89911}" presName="connTx" presStyleLbl="parChTrans1D3" presStyleIdx="0" presStyleCnt="3"/>
      <dgm:spPr/>
      <dgm:t>
        <a:bodyPr/>
        <a:lstStyle/>
        <a:p>
          <a:endParaRPr lang="en-US"/>
        </a:p>
      </dgm:t>
    </dgm:pt>
    <dgm:pt modelId="{2A569128-D9FD-447E-A1C2-4B5D95F7B2D0}" type="pres">
      <dgm:prSet presAssocID="{E61734D3-9669-4936-ACFF-B2BDD7487B1C}" presName="root2" presStyleCnt="0"/>
      <dgm:spPr/>
    </dgm:pt>
    <dgm:pt modelId="{89058545-15D7-4558-9909-98EB6BAA75CD}" type="pres">
      <dgm:prSet presAssocID="{E61734D3-9669-4936-ACFF-B2BDD7487B1C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6D843B-01F3-4A92-93B6-1DD9772253F1}" type="pres">
      <dgm:prSet presAssocID="{E61734D3-9669-4936-ACFF-B2BDD7487B1C}" presName="level3hierChild" presStyleCnt="0"/>
      <dgm:spPr/>
    </dgm:pt>
    <dgm:pt modelId="{F2BC4A3D-5592-47A7-B838-F47B018641B5}" type="pres">
      <dgm:prSet presAssocID="{8AD0EFD1-BAA7-4F47-92C2-272334B92232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8CF79E49-A15B-4D8E-9672-F3184F241FE7}" type="pres">
      <dgm:prSet presAssocID="{8AD0EFD1-BAA7-4F47-92C2-272334B92232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1C3C4D1-9A44-49E6-B11F-545E3D7F63D4}" type="pres">
      <dgm:prSet presAssocID="{12BABAA0-FF5A-43A9-A48F-C862BBFBF05D}" presName="root2" presStyleCnt="0"/>
      <dgm:spPr/>
    </dgm:pt>
    <dgm:pt modelId="{FB7A7B9A-F2C4-4BDA-9BCE-921210C55941}" type="pres">
      <dgm:prSet presAssocID="{12BABAA0-FF5A-43A9-A48F-C862BBFBF05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BDE428-8D2C-4D5B-84CF-197728F242B9}" type="pres">
      <dgm:prSet presAssocID="{12BABAA0-FF5A-43A9-A48F-C862BBFBF05D}" presName="level3hierChild" presStyleCnt="0"/>
      <dgm:spPr/>
    </dgm:pt>
    <dgm:pt modelId="{0376CBD1-3A70-4F00-ABC0-E484A672BDBB}" type="pres">
      <dgm:prSet presAssocID="{94F6AED1-39B6-4666-A355-44C302C69B4F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AD8CBF90-70D4-41F8-BDF7-96348FDFD496}" type="pres">
      <dgm:prSet presAssocID="{94F6AED1-39B6-4666-A355-44C302C69B4F}" presName="connTx" presStyleLbl="parChTrans1D3" presStyleIdx="1" presStyleCnt="3"/>
      <dgm:spPr/>
      <dgm:t>
        <a:bodyPr/>
        <a:lstStyle/>
        <a:p>
          <a:endParaRPr lang="en-US"/>
        </a:p>
      </dgm:t>
    </dgm:pt>
    <dgm:pt modelId="{D991946C-302B-4F3E-B3FA-2260B9A39B59}" type="pres">
      <dgm:prSet presAssocID="{E973B8F5-8D84-4991-9241-1CD687F56C16}" presName="root2" presStyleCnt="0"/>
      <dgm:spPr/>
    </dgm:pt>
    <dgm:pt modelId="{FCD872EA-5632-4D1F-A1A5-DE7D42F5BF71}" type="pres">
      <dgm:prSet presAssocID="{E973B8F5-8D84-4991-9241-1CD687F56C16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9F9864-0F01-4D7E-AFDD-677078E81933}" type="pres">
      <dgm:prSet presAssocID="{E973B8F5-8D84-4991-9241-1CD687F56C16}" presName="level3hierChild" presStyleCnt="0"/>
      <dgm:spPr/>
    </dgm:pt>
    <dgm:pt modelId="{58D1D7A8-0D1C-4B14-BDD5-368B7D82D2D8}" type="pres">
      <dgm:prSet presAssocID="{1DE6E0C6-445B-4E4D-880F-1BE4B3F35D87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3F730F6D-8BDB-49E3-9693-E798E61A7FF3}" type="pres">
      <dgm:prSet presAssocID="{1DE6E0C6-445B-4E4D-880F-1BE4B3F35D87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A619469-B2D9-48D2-862D-DACE816DFB3E}" type="pres">
      <dgm:prSet presAssocID="{F338558B-9EC9-49F7-81A2-A695E9808F64}" presName="root2" presStyleCnt="0"/>
      <dgm:spPr/>
    </dgm:pt>
    <dgm:pt modelId="{32A91421-02CA-4234-B780-8848E9C031F8}" type="pres">
      <dgm:prSet presAssocID="{F338558B-9EC9-49F7-81A2-A695E9808F6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C49D25-DA2C-4F6B-83F3-6DA0E2688029}" type="pres">
      <dgm:prSet presAssocID="{F338558B-9EC9-49F7-81A2-A695E9808F64}" presName="level3hierChild" presStyleCnt="0"/>
      <dgm:spPr/>
    </dgm:pt>
    <dgm:pt modelId="{548DFD9C-818A-49BE-B540-436BDBC9CECC}" type="pres">
      <dgm:prSet presAssocID="{EA4ACC67-278B-4D32-A633-583B4494608D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D73F9D46-A18D-4C55-A750-FDBFC9AECACF}" type="pres">
      <dgm:prSet presAssocID="{EA4ACC67-278B-4D32-A633-583B4494608D}" presName="connTx" presStyleLbl="parChTrans1D3" presStyleIdx="2" presStyleCnt="3"/>
      <dgm:spPr/>
      <dgm:t>
        <a:bodyPr/>
        <a:lstStyle/>
        <a:p>
          <a:endParaRPr lang="en-US"/>
        </a:p>
      </dgm:t>
    </dgm:pt>
    <dgm:pt modelId="{30797A40-6345-47BC-99FC-2498B7D30D6A}" type="pres">
      <dgm:prSet presAssocID="{18615B3C-3DDF-4515-9E65-902BA3EDAD2F}" presName="root2" presStyleCnt="0"/>
      <dgm:spPr/>
    </dgm:pt>
    <dgm:pt modelId="{CDDA2798-A36C-4ED8-90AB-C6E7D3923DE9}" type="pres">
      <dgm:prSet presAssocID="{18615B3C-3DDF-4515-9E65-902BA3EDAD2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53249A-51EA-45D4-9C1F-2D8D4AEDD908}" type="pres">
      <dgm:prSet presAssocID="{18615B3C-3DDF-4515-9E65-902BA3EDAD2F}" presName="level3hierChild" presStyleCnt="0"/>
      <dgm:spPr/>
    </dgm:pt>
  </dgm:ptLst>
  <dgm:cxnLst>
    <dgm:cxn modelId="{234FBCEA-9821-4E46-9172-4DE81693AECF}" type="presOf" srcId="{12BABAA0-FF5A-43A9-A48F-C862BBFBF05D}" destId="{FB7A7B9A-F2C4-4BDA-9BCE-921210C55941}" srcOrd="0" destOrd="0" presId="urn:microsoft.com/office/officeart/2005/8/layout/hierarchy2"/>
    <dgm:cxn modelId="{61C3C3B9-C08E-4885-8E32-D8E69F82A9A9}" srcId="{12BABAA0-FF5A-43A9-A48F-C862BBFBF05D}" destId="{E973B8F5-8D84-4991-9241-1CD687F56C16}" srcOrd="0" destOrd="0" parTransId="{94F6AED1-39B6-4666-A355-44C302C69B4F}" sibTransId="{76E1CC16-653F-4C42-98C6-2AB563BEDBD4}"/>
    <dgm:cxn modelId="{0ADF2A9A-9FED-40A7-8FAF-C4F83977E0E5}" srcId="{F338558B-9EC9-49F7-81A2-A695E9808F64}" destId="{18615B3C-3DDF-4515-9E65-902BA3EDAD2F}" srcOrd="0" destOrd="0" parTransId="{EA4ACC67-278B-4D32-A633-583B4494608D}" sibTransId="{6ED65CFB-27E4-4E56-91A3-5CF75709E41C}"/>
    <dgm:cxn modelId="{1C142E2E-1E78-4097-A974-F4794175C19A}" type="presOf" srcId="{94F6AED1-39B6-4666-A355-44C302C69B4F}" destId="{0376CBD1-3A70-4F00-ABC0-E484A672BDBB}" srcOrd="0" destOrd="0" presId="urn:microsoft.com/office/officeart/2005/8/layout/hierarchy2"/>
    <dgm:cxn modelId="{5DFB60B3-1C6C-45BB-B4F8-4A6F856CD618}" type="presOf" srcId="{7074B910-6263-47AF-A3D7-404DD3F4768C}" destId="{3C34E7A3-85B4-4907-ABAE-AD595B06A150}" srcOrd="0" destOrd="0" presId="urn:microsoft.com/office/officeart/2005/8/layout/hierarchy2"/>
    <dgm:cxn modelId="{495C5703-FC90-422B-8B9D-05F87EA7DA2D}" type="presOf" srcId="{E973B8F5-8D84-4991-9241-1CD687F56C16}" destId="{FCD872EA-5632-4D1F-A1A5-DE7D42F5BF71}" srcOrd="0" destOrd="0" presId="urn:microsoft.com/office/officeart/2005/8/layout/hierarchy2"/>
    <dgm:cxn modelId="{91F2EA87-938B-44A2-B937-63E39D394A8F}" type="presOf" srcId="{94F6AED1-39B6-4666-A355-44C302C69B4F}" destId="{AD8CBF90-70D4-41F8-BDF7-96348FDFD496}" srcOrd="1" destOrd="0" presId="urn:microsoft.com/office/officeart/2005/8/layout/hierarchy2"/>
    <dgm:cxn modelId="{6EB6A8D8-009E-492E-85DA-BBB192EB602B}" type="presOf" srcId="{9578554D-1671-4641-8866-1FAC5FF98703}" destId="{E04B1029-DEC5-4004-82A2-80ACC6F69B44}" srcOrd="0" destOrd="0" presId="urn:microsoft.com/office/officeart/2005/8/layout/hierarchy2"/>
    <dgm:cxn modelId="{3DB71FD9-6CD1-4CED-B536-B51DB1A856EC}" type="presOf" srcId="{8AD0EFD1-BAA7-4F47-92C2-272334B92232}" destId="{8CF79E49-A15B-4D8E-9672-F3184F241FE7}" srcOrd="1" destOrd="0" presId="urn:microsoft.com/office/officeart/2005/8/layout/hierarchy2"/>
    <dgm:cxn modelId="{F127F5BC-8321-4045-A4AC-FA11E3BF512C}" srcId="{9578554D-1671-4641-8866-1FAC5FF98703}" destId="{12BABAA0-FF5A-43A9-A48F-C862BBFBF05D}" srcOrd="1" destOrd="0" parTransId="{8AD0EFD1-BAA7-4F47-92C2-272334B92232}" sibTransId="{7B35F590-4610-486B-B44C-A8DB48424D97}"/>
    <dgm:cxn modelId="{DD5C8BD1-9C09-4362-9BCF-06CFE62D31E8}" type="presOf" srcId="{18615B3C-3DDF-4515-9E65-902BA3EDAD2F}" destId="{CDDA2798-A36C-4ED8-90AB-C6E7D3923DE9}" srcOrd="0" destOrd="0" presId="urn:microsoft.com/office/officeart/2005/8/layout/hierarchy2"/>
    <dgm:cxn modelId="{2B3419DB-8F06-4C36-A55C-916725FAF767}" type="presOf" srcId="{F338558B-9EC9-49F7-81A2-A695E9808F64}" destId="{32A91421-02CA-4234-B780-8848E9C031F8}" srcOrd="0" destOrd="0" presId="urn:microsoft.com/office/officeart/2005/8/layout/hierarchy2"/>
    <dgm:cxn modelId="{12CCAA5B-495E-4BE4-933E-8614E44BEB1F}" type="presOf" srcId="{A399224D-F1EA-4FC7-B306-293078C89911}" destId="{B4ED3C7F-C0B8-4FEF-9A77-B6DEF6062B53}" srcOrd="0" destOrd="0" presId="urn:microsoft.com/office/officeart/2005/8/layout/hierarchy2"/>
    <dgm:cxn modelId="{D6EF788F-9BE9-4822-80F2-518FA2C3B4CB}" type="presOf" srcId="{EA4ACC67-278B-4D32-A633-583B4494608D}" destId="{D73F9D46-A18D-4C55-A750-FDBFC9AECACF}" srcOrd="1" destOrd="0" presId="urn:microsoft.com/office/officeart/2005/8/layout/hierarchy2"/>
    <dgm:cxn modelId="{C1FDE2F1-0A74-4275-B720-46242A914B5C}" type="presOf" srcId="{1DE6E0C6-445B-4E4D-880F-1BE4B3F35D87}" destId="{58D1D7A8-0D1C-4B14-BDD5-368B7D82D2D8}" srcOrd="0" destOrd="0" presId="urn:microsoft.com/office/officeart/2005/8/layout/hierarchy2"/>
    <dgm:cxn modelId="{94742710-C19D-4DA3-BE55-58BA98C9D227}" srcId="{7074B910-6263-47AF-A3D7-404DD3F4768C}" destId="{E61734D3-9669-4936-ACFF-B2BDD7487B1C}" srcOrd="0" destOrd="0" parTransId="{A399224D-F1EA-4FC7-B306-293078C89911}" sibTransId="{683EC9B6-7073-4DA9-AB53-149AEA77ACA6}"/>
    <dgm:cxn modelId="{CE30BF78-706B-4D34-8117-1867ECCE2B85}" type="presOf" srcId="{38E06DAE-40F7-4F98-A062-E7BF03F5389B}" destId="{7CF2C695-3BED-40AF-8261-DE0B3307D6AC}" srcOrd="0" destOrd="0" presId="urn:microsoft.com/office/officeart/2005/8/layout/hierarchy2"/>
    <dgm:cxn modelId="{E335DD99-6FB7-4A59-AD53-C704E4E6957F}" type="presOf" srcId="{A399224D-F1EA-4FC7-B306-293078C89911}" destId="{87A44BFA-23CE-4E24-A0A6-2F36A4A3EC15}" srcOrd="1" destOrd="0" presId="urn:microsoft.com/office/officeart/2005/8/layout/hierarchy2"/>
    <dgm:cxn modelId="{AD66B258-2A5C-48B8-B9AD-117E37ED292C}" type="presOf" srcId="{1DE6E0C6-445B-4E4D-880F-1BE4B3F35D87}" destId="{3F730F6D-8BDB-49E3-9693-E798E61A7FF3}" srcOrd="1" destOrd="0" presId="urn:microsoft.com/office/officeart/2005/8/layout/hierarchy2"/>
    <dgm:cxn modelId="{3123E4DE-3385-4B2D-92DD-C559FD84858B}" type="presOf" srcId="{38E06DAE-40F7-4F98-A062-E7BF03F5389B}" destId="{C40DF447-5483-42E4-B0C2-801E31AD1AB3}" srcOrd="1" destOrd="0" presId="urn:microsoft.com/office/officeart/2005/8/layout/hierarchy2"/>
    <dgm:cxn modelId="{075049FB-0E8A-421A-8BC1-80D714C2D110}" srcId="{17D150AF-F93E-48F5-A973-CADFDB605F1D}" destId="{9578554D-1671-4641-8866-1FAC5FF98703}" srcOrd="0" destOrd="0" parTransId="{F864C840-56B4-4F98-88B4-120BE34E4CFC}" sibTransId="{D9DB6B61-965B-4705-8066-C280F79309BA}"/>
    <dgm:cxn modelId="{FB40AA0B-00FA-4A98-BF59-5AA54291B0E2}" type="presOf" srcId="{E61734D3-9669-4936-ACFF-B2BDD7487B1C}" destId="{89058545-15D7-4558-9909-98EB6BAA75CD}" srcOrd="0" destOrd="0" presId="urn:microsoft.com/office/officeart/2005/8/layout/hierarchy2"/>
    <dgm:cxn modelId="{F9D87C11-8B57-494C-B798-4A5CDBFF8C57}" type="presOf" srcId="{17D150AF-F93E-48F5-A973-CADFDB605F1D}" destId="{3A167E5B-0715-423D-85DD-47FB6BC4A438}" srcOrd="0" destOrd="0" presId="urn:microsoft.com/office/officeart/2005/8/layout/hierarchy2"/>
    <dgm:cxn modelId="{F882EBF9-8B76-4850-B883-741C14592AAB}" srcId="{9578554D-1671-4641-8866-1FAC5FF98703}" destId="{F338558B-9EC9-49F7-81A2-A695E9808F64}" srcOrd="2" destOrd="0" parTransId="{1DE6E0C6-445B-4E4D-880F-1BE4B3F35D87}" sibTransId="{10476D38-7E41-4B62-B405-68293CF4EA44}"/>
    <dgm:cxn modelId="{E933EE15-6433-47A0-8350-B43D221F4ABA}" srcId="{9578554D-1671-4641-8866-1FAC5FF98703}" destId="{7074B910-6263-47AF-A3D7-404DD3F4768C}" srcOrd="0" destOrd="0" parTransId="{38E06DAE-40F7-4F98-A062-E7BF03F5389B}" sibTransId="{D7FD1242-1563-42B1-83A6-242B9855EC3B}"/>
    <dgm:cxn modelId="{D74FE179-E7E2-4022-86DE-135F3844DC7E}" type="presOf" srcId="{EA4ACC67-278B-4D32-A633-583B4494608D}" destId="{548DFD9C-818A-49BE-B540-436BDBC9CECC}" srcOrd="0" destOrd="0" presId="urn:microsoft.com/office/officeart/2005/8/layout/hierarchy2"/>
    <dgm:cxn modelId="{CE317A34-A842-43FA-A6A7-56C9CF582466}" type="presOf" srcId="{8AD0EFD1-BAA7-4F47-92C2-272334B92232}" destId="{F2BC4A3D-5592-47A7-B838-F47B018641B5}" srcOrd="0" destOrd="0" presId="urn:microsoft.com/office/officeart/2005/8/layout/hierarchy2"/>
    <dgm:cxn modelId="{71F88DD4-16D4-47CF-A818-0D5783ACB0E3}" type="presParOf" srcId="{3A167E5B-0715-423D-85DD-47FB6BC4A438}" destId="{3BAB8DD6-2A54-46AD-87A9-D4E4AC6FD73B}" srcOrd="0" destOrd="0" presId="urn:microsoft.com/office/officeart/2005/8/layout/hierarchy2"/>
    <dgm:cxn modelId="{9EB731E3-A271-4C67-84DD-DD9653FD698D}" type="presParOf" srcId="{3BAB8DD6-2A54-46AD-87A9-D4E4AC6FD73B}" destId="{E04B1029-DEC5-4004-82A2-80ACC6F69B44}" srcOrd="0" destOrd="0" presId="urn:microsoft.com/office/officeart/2005/8/layout/hierarchy2"/>
    <dgm:cxn modelId="{05044445-35FF-4114-8478-33C91F1C13AD}" type="presParOf" srcId="{3BAB8DD6-2A54-46AD-87A9-D4E4AC6FD73B}" destId="{30D4DBF7-A908-4DE5-A7CE-A13DE5F23579}" srcOrd="1" destOrd="0" presId="urn:microsoft.com/office/officeart/2005/8/layout/hierarchy2"/>
    <dgm:cxn modelId="{D0F46F8B-6C01-4647-BE3B-8506D158F3AA}" type="presParOf" srcId="{30D4DBF7-A908-4DE5-A7CE-A13DE5F23579}" destId="{7CF2C695-3BED-40AF-8261-DE0B3307D6AC}" srcOrd="0" destOrd="0" presId="urn:microsoft.com/office/officeart/2005/8/layout/hierarchy2"/>
    <dgm:cxn modelId="{10C73DA7-8C9B-4779-8F56-7FCF2B555BF8}" type="presParOf" srcId="{7CF2C695-3BED-40AF-8261-DE0B3307D6AC}" destId="{C40DF447-5483-42E4-B0C2-801E31AD1AB3}" srcOrd="0" destOrd="0" presId="urn:microsoft.com/office/officeart/2005/8/layout/hierarchy2"/>
    <dgm:cxn modelId="{97775CE2-5A9F-4C1C-8A76-7659A31131CF}" type="presParOf" srcId="{30D4DBF7-A908-4DE5-A7CE-A13DE5F23579}" destId="{27298DA4-4CAF-4137-A86C-FAEBE6D8AFED}" srcOrd="1" destOrd="0" presId="urn:microsoft.com/office/officeart/2005/8/layout/hierarchy2"/>
    <dgm:cxn modelId="{BF434896-83F9-446F-8EB2-9CD430588B26}" type="presParOf" srcId="{27298DA4-4CAF-4137-A86C-FAEBE6D8AFED}" destId="{3C34E7A3-85B4-4907-ABAE-AD595B06A150}" srcOrd="0" destOrd="0" presId="urn:microsoft.com/office/officeart/2005/8/layout/hierarchy2"/>
    <dgm:cxn modelId="{055C4666-79FA-44A3-A097-EB9654C5FF7C}" type="presParOf" srcId="{27298DA4-4CAF-4137-A86C-FAEBE6D8AFED}" destId="{75BFEC39-4C8E-46AD-9A5E-213A253A7B82}" srcOrd="1" destOrd="0" presId="urn:microsoft.com/office/officeart/2005/8/layout/hierarchy2"/>
    <dgm:cxn modelId="{ABE69FE0-4472-4450-83E0-4C4188A3A00C}" type="presParOf" srcId="{75BFEC39-4C8E-46AD-9A5E-213A253A7B82}" destId="{B4ED3C7F-C0B8-4FEF-9A77-B6DEF6062B53}" srcOrd="0" destOrd="0" presId="urn:microsoft.com/office/officeart/2005/8/layout/hierarchy2"/>
    <dgm:cxn modelId="{D62772D2-3665-4B5F-BEA1-BCCD148BB1E7}" type="presParOf" srcId="{B4ED3C7F-C0B8-4FEF-9A77-B6DEF6062B53}" destId="{87A44BFA-23CE-4E24-A0A6-2F36A4A3EC15}" srcOrd="0" destOrd="0" presId="urn:microsoft.com/office/officeart/2005/8/layout/hierarchy2"/>
    <dgm:cxn modelId="{AA8A53E4-395F-46EF-8A7C-C5997F47CF68}" type="presParOf" srcId="{75BFEC39-4C8E-46AD-9A5E-213A253A7B82}" destId="{2A569128-D9FD-447E-A1C2-4B5D95F7B2D0}" srcOrd="1" destOrd="0" presId="urn:microsoft.com/office/officeart/2005/8/layout/hierarchy2"/>
    <dgm:cxn modelId="{3B849425-4347-4C6A-B72C-C535BC355981}" type="presParOf" srcId="{2A569128-D9FD-447E-A1C2-4B5D95F7B2D0}" destId="{89058545-15D7-4558-9909-98EB6BAA75CD}" srcOrd="0" destOrd="0" presId="urn:microsoft.com/office/officeart/2005/8/layout/hierarchy2"/>
    <dgm:cxn modelId="{B6435D1F-4F81-4CBB-8739-3B81DDBB418B}" type="presParOf" srcId="{2A569128-D9FD-447E-A1C2-4B5D95F7B2D0}" destId="{BB6D843B-01F3-4A92-93B6-1DD9772253F1}" srcOrd="1" destOrd="0" presId="urn:microsoft.com/office/officeart/2005/8/layout/hierarchy2"/>
    <dgm:cxn modelId="{1EDACFF2-E400-4C4F-814D-EC0D9578CC2D}" type="presParOf" srcId="{30D4DBF7-A908-4DE5-A7CE-A13DE5F23579}" destId="{F2BC4A3D-5592-47A7-B838-F47B018641B5}" srcOrd="2" destOrd="0" presId="urn:microsoft.com/office/officeart/2005/8/layout/hierarchy2"/>
    <dgm:cxn modelId="{F658E901-44CE-40BB-9724-D81A251BCB5B}" type="presParOf" srcId="{F2BC4A3D-5592-47A7-B838-F47B018641B5}" destId="{8CF79E49-A15B-4D8E-9672-F3184F241FE7}" srcOrd="0" destOrd="0" presId="urn:microsoft.com/office/officeart/2005/8/layout/hierarchy2"/>
    <dgm:cxn modelId="{EC69B419-DE6E-4FC8-9E10-85A6F07E2EA7}" type="presParOf" srcId="{30D4DBF7-A908-4DE5-A7CE-A13DE5F23579}" destId="{41C3C4D1-9A44-49E6-B11F-545E3D7F63D4}" srcOrd="3" destOrd="0" presId="urn:microsoft.com/office/officeart/2005/8/layout/hierarchy2"/>
    <dgm:cxn modelId="{C49C96C7-0908-4CC1-B017-8F511F7DE2C7}" type="presParOf" srcId="{41C3C4D1-9A44-49E6-B11F-545E3D7F63D4}" destId="{FB7A7B9A-F2C4-4BDA-9BCE-921210C55941}" srcOrd="0" destOrd="0" presId="urn:microsoft.com/office/officeart/2005/8/layout/hierarchy2"/>
    <dgm:cxn modelId="{28BFC025-BD0C-4CF2-A70C-D6053E0F02C1}" type="presParOf" srcId="{41C3C4D1-9A44-49E6-B11F-545E3D7F63D4}" destId="{7EBDE428-8D2C-4D5B-84CF-197728F242B9}" srcOrd="1" destOrd="0" presId="urn:microsoft.com/office/officeart/2005/8/layout/hierarchy2"/>
    <dgm:cxn modelId="{D78A5264-16B5-427E-81B1-743AD0A0B7DE}" type="presParOf" srcId="{7EBDE428-8D2C-4D5B-84CF-197728F242B9}" destId="{0376CBD1-3A70-4F00-ABC0-E484A672BDBB}" srcOrd="0" destOrd="0" presId="urn:microsoft.com/office/officeart/2005/8/layout/hierarchy2"/>
    <dgm:cxn modelId="{CD7BD605-8512-4239-8FCE-19E3E6928E35}" type="presParOf" srcId="{0376CBD1-3A70-4F00-ABC0-E484A672BDBB}" destId="{AD8CBF90-70D4-41F8-BDF7-96348FDFD496}" srcOrd="0" destOrd="0" presId="urn:microsoft.com/office/officeart/2005/8/layout/hierarchy2"/>
    <dgm:cxn modelId="{462A069F-1F6A-461C-9DC2-1A7A2A9184D9}" type="presParOf" srcId="{7EBDE428-8D2C-4D5B-84CF-197728F242B9}" destId="{D991946C-302B-4F3E-B3FA-2260B9A39B59}" srcOrd="1" destOrd="0" presId="urn:microsoft.com/office/officeart/2005/8/layout/hierarchy2"/>
    <dgm:cxn modelId="{1F9116A0-5EA7-48C5-86B0-73E7170978E4}" type="presParOf" srcId="{D991946C-302B-4F3E-B3FA-2260B9A39B59}" destId="{FCD872EA-5632-4D1F-A1A5-DE7D42F5BF71}" srcOrd="0" destOrd="0" presId="urn:microsoft.com/office/officeart/2005/8/layout/hierarchy2"/>
    <dgm:cxn modelId="{5A40AC03-C127-409F-9315-BEB9B6263D4C}" type="presParOf" srcId="{D991946C-302B-4F3E-B3FA-2260B9A39B59}" destId="{E59F9864-0F01-4D7E-AFDD-677078E81933}" srcOrd="1" destOrd="0" presId="urn:microsoft.com/office/officeart/2005/8/layout/hierarchy2"/>
    <dgm:cxn modelId="{5A69C992-C274-45ED-9211-409230C929CE}" type="presParOf" srcId="{30D4DBF7-A908-4DE5-A7CE-A13DE5F23579}" destId="{58D1D7A8-0D1C-4B14-BDD5-368B7D82D2D8}" srcOrd="4" destOrd="0" presId="urn:microsoft.com/office/officeart/2005/8/layout/hierarchy2"/>
    <dgm:cxn modelId="{C7952BFE-3032-43F2-B55B-1CAFF513C805}" type="presParOf" srcId="{58D1D7A8-0D1C-4B14-BDD5-368B7D82D2D8}" destId="{3F730F6D-8BDB-49E3-9693-E798E61A7FF3}" srcOrd="0" destOrd="0" presId="urn:microsoft.com/office/officeart/2005/8/layout/hierarchy2"/>
    <dgm:cxn modelId="{7AD7CA69-6E40-49C7-9FCD-07DE40F4F4E9}" type="presParOf" srcId="{30D4DBF7-A908-4DE5-A7CE-A13DE5F23579}" destId="{2A619469-B2D9-48D2-862D-DACE816DFB3E}" srcOrd="5" destOrd="0" presId="urn:microsoft.com/office/officeart/2005/8/layout/hierarchy2"/>
    <dgm:cxn modelId="{9DF34177-1D2D-49CD-9238-28A004985CDA}" type="presParOf" srcId="{2A619469-B2D9-48D2-862D-DACE816DFB3E}" destId="{32A91421-02CA-4234-B780-8848E9C031F8}" srcOrd="0" destOrd="0" presId="urn:microsoft.com/office/officeart/2005/8/layout/hierarchy2"/>
    <dgm:cxn modelId="{C792227A-5D80-4BBA-B1EE-D2781AC5B837}" type="presParOf" srcId="{2A619469-B2D9-48D2-862D-DACE816DFB3E}" destId="{99C49D25-DA2C-4F6B-83F3-6DA0E2688029}" srcOrd="1" destOrd="0" presId="urn:microsoft.com/office/officeart/2005/8/layout/hierarchy2"/>
    <dgm:cxn modelId="{1BE3D753-FF9E-4AD5-94AB-126DFD1FAE5F}" type="presParOf" srcId="{99C49D25-DA2C-4F6B-83F3-6DA0E2688029}" destId="{548DFD9C-818A-49BE-B540-436BDBC9CECC}" srcOrd="0" destOrd="0" presId="urn:microsoft.com/office/officeart/2005/8/layout/hierarchy2"/>
    <dgm:cxn modelId="{3DB44184-384E-442F-AEB5-0EB2B3588660}" type="presParOf" srcId="{548DFD9C-818A-49BE-B540-436BDBC9CECC}" destId="{D73F9D46-A18D-4C55-A750-FDBFC9AECACF}" srcOrd="0" destOrd="0" presId="urn:microsoft.com/office/officeart/2005/8/layout/hierarchy2"/>
    <dgm:cxn modelId="{3A43C6D8-F90D-456A-B8A0-D948FC7ABB59}" type="presParOf" srcId="{99C49D25-DA2C-4F6B-83F3-6DA0E2688029}" destId="{30797A40-6345-47BC-99FC-2498B7D30D6A}" srcOrd="1" destOrd="0" presId="urn:microsoft.com/office/officeart/2005/8/layout/hierarchy2"/>
    <dgm:cxn modelId="{E68DF2C2-F09C-42C6-9E0C-9AB3236339FF}" type="presParOf" srcId="{30797A40-6345-47BC-99FC-2498B7D30D6A}" destId="{CDDA2798-A36C-4ED8-90AB-C6E7D3923DE9}" srcOrd="0" destOrd="0" presId="urn:microsoft.com/office/officeart/2005/8/layout/hierarchy2"/>
    <dgm:cxn modelId="{0A2917BD-B25D-4C13-AE03-DFEB8FC8D0BD}" type="presParOf" srcId="{30797A40-6345-47BC-99FC-2498B7D30D6A}" destId="{0C53249A-51EA-45D4-9C1F-2D8D4AEDD90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B3CDD59-8409-4DD6-AA5A-F9DC388D3E33}" type="doc">
      <dgm:prSet loTypeId="urn:microsoft.com/office/officeart/2005/8/layout/hierarchy2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pPr rtl="1"/>
          <a:endParaRPr lang="ar-IQ"/>
        </a:p>
      </dgm:t>
    </dgm:pt>
    <dgm:pt modelId="{E597DB96-C5B9-4791-9420-28A2E47F8F29}">
      <dgm:prSet phldrT="[نص]"/>
      <dgm:spPr/>
      <dgm:t>
        <a:bodyPr/>
        <a:lstStyle/>
        <a:p>
          <a:pPr rtl="0"/>
          <a:r>
            <a:rPr lang="en-US" b="1" i="0" dirty="0">
              <a:solidFill>
                <a:schemeClr val="tx1"/>
              </a:solidFill>
              <a:latin typeface="Arial Narrow" pitchFamily="34" charset="0"/>
            </a:rPr>
            <a:t>Volume</a:t>
          </a:r>
          <a:endParaRPr lang="ar-IQ" b="1" i="0" dirty="0">
            <a:solidFill>
              <a:schemeClr val="tx1"/>
            </a:solidFill>
            <a:latin typeface="Arial Narrow" pitchFamily="34" charset="0"/>
          </a:endParaRPr>
        </a:p>
      </dgm:t>
    </dgm:pt>
    <dgm:pt modelId="{59605183-F7B3-4D72-B1C9-17413A118784}" type="parTrans" cxnId="{E1809F48-91DD-434B-9DA9-F6901F0652EC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A18F2FD0-6EC1-4DE2-BCF6-5E3E8C0AA536}" type="sibTrans" cxnId="{E1809F48-91DD-434B-9DA9-F6901F0652EC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E83E253A-1479-497D-BBFE-080330411417}">
      <dgm:prSet phldrT="[نص]"/>
      <dgm:spPr/>
      <dgm:t>
        <a:bodyPr/>
        <a:lstStyle/>
        <a:p>
          <a:pPr rtl="0"/>
          <a:r>
            <a:rPr lang="en-US" i="0">
              <a:solidFill>
                <a:schemeClr val="tx1"/>
              </a:solidFill>
              <a:latin typeface="Arial Narrow" pitchFamily="34" charset="0"/>
            </a:rPr>
            <a:t>Hyperventilation</a:t>
          </a:r>
          <a:endParaRPr lang="ar-IQ" i="0" dirty="0">
            <a:solidFill>
              <a:schemeClr val="tx1"/>
            </a:solidFill>
            <a:latin typeface="Arial Narrow" pitchFamily="34" charset="0"/>
          </a:endParaRPr>
        </a:p>
      </dgm:t>
    </dgm:pt>
    <dgm:pt modelId="{BF11A127-1B00-47C8-82CE-86F01B054FF5}" type="parTrans" cxnId="{A18D6DD1-40DA-4E3D-867E-DA47C99ADD15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9E44DEEF-F6D1-4E9B-904E-7DF299D35CE0}" type="sibTrans" cxnId="{A18D6DD1-40DA-4E3D-867E-DA47C99ADD15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FC637689-C0E9-412D-8A76-BEE32D823E7E}">
      <dgm:prSet phldrT="[نص]"/>
      <dgm:spPr/>
      <dgm:t>
        <a:bodyPr/>
        <a:lstStyle/>
        <a:p>
          <a:pPr rtl="0"/>
          <a:r>
            <a:rPr lang="en-US" i="0">
              <a:solidFill>
                <a:schemeClr val="tx1"/>
              </a:solidFill>
              <a:latin typeface="Arial Narrow" pitchFamily="34" charset="0"/>
            </a:rPr>
            <a:t>overexpansion of the lungs </a:t>
          </a:r>
          <a:endParaRPr lang="ar-IQ" i="0" dirty="0">
            <a:solidFill>
              <a:schemeClr val="tx1"/>
            </a:solidFill>
            <a:latin typeface="Arial Narrow" pitchFamily="34" charset="0"/>
          </a:endParaRPr>
        </a:p>
      </dgm:t>
    </dgm:pt>
    <dgm:pt modelId="{5ABE2C63-977F-4DDD-BE82-2B59C4A9347D}" type="parTrans" cxnId="{D12CE9E0-DAA6-4972-BADE-1EC2F1BD9D4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095A732F-CF38-4E9B-94E2-F62499256C41}" type="sibTrans" cxnId="{D12CE9E0-DAA6-4972-BADE-1EC2F1BD9D4A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F1DA34D5-2920-44E2-9049-176D09B6A6F0}">
      <dgm:prSet phldrT="[نص]"/>
      <dgm:spPr/>
      <dgm:t>
        <a:bodyPr/>
        <a:lstStyle/>
        <a:p>
          <a:pPr rtl="0"/>
          <a:r>
            <a:rPr lang="en-US" i="0">
              <a:solidFill>
                <a:schemeClr val="tx1"/>
              </a:solidFill>
              <a:latin typeface="Arial Narrow" pitchFamily="34" charset="0"/>
            </a:rPr>
            <a:t>Hypoventilation</a:t>
          </a:r>
          <a:endParaRPr lang="ar-IQ" i="0" dirty="0">
            <a:solidFill>
              <a:schemeClr val="tx1"/>
            </a:solidFill>
            <a:latin typeface="Arial Narrow" pitchFamily="34" charset="0"/>
          </a:endParaRPr>
        </a:p>
      </dgm:t>
    </dgm:pt>
    <dgm:pt modelId="{39F46F65-D2DE-487E-A910-87A44E32EFA5}" type="parTrans" cxnId="{6CF531CE-2182-4D3D-BA67-94CE21DD656E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61D7484F-5D0B-42D1-AD6D-F5DA798E02FB}" type="sibTrans" cxnId="{6CF531CE-2182-4D3D-BA67-94CE21DD656E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F019C7FA-B1C6-4AAD-8978-B17E7ADE5878}">
      <dgm:prSet phldrT="[نص]"/>
      <dgm:spPr/>
      <dgm:t>
        <a:bodyPr/>
        <a:lstStyle/>
        <a:p>
          <a:pPr rtl="0"/>
          <a:r>
            <a:rPr lang="en-US" i="0">
              <a:solidFill>
                <a:schemeClr val="tx1"/>
              </a:solidFill>
              <a:latin typeface="Arial Narrow" pitchFamily="34" charset="0"/>
            </a:rPr>
            <a:t>Under-expansion of the lungs</a:t>
          </a:r>
          <a:endParaRPr lang="ar-IQ" i="0" dirty="0">
            <a:solidFill>
              <a:schemeClr val="tx1"/>
            </a:solidFill>
            <a:latin typeface="Arial Narrow" pitchFamily="34" charset="0"/>
          </a:endParaRPr>
        </a:p>
      </dgm:t>
    </dgm:pt>
    <dgm:pt modelId="{DACDA5F1-F4B6-4C3F-A9CC-3867C1F774D7}" type="parTrans" cxnId="{8B66E259-C55D-4294-9D6E-568776F76862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004FCC27-8DFE-4FCA-8B74-2305A7A5B01C}" type="sibTrans" cxnId="{8B66E259-C55D-4294-9D6E-568776F76862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A5ED07A3-FDCB-4C61-87A6-ED11FB197D6C}">
      <dgm:prSet/>
      <dgm:spPr/>
      <dgm:t>
        <a:bodyPr/>
        <a:lstStyle/>
        <a:p>
          <a:pPr rtl="0"/>
          <a:r>
            <a:rPr lang="en-US" i="0">
              <a:solidFill>
                <a:schemeClr val="tx1"/>
              </a:solidFill>
              <a:latin typeface="Arial Narrow" pitchFamily="34" charset="0"/>
            </a:rPr>
            <a:t>characterized by shallow respirations</a:t>
          </a:r>
          <a:endParaRPr lang="ar-IQ" i="0" dirty="0">
            <a:solidFill>
              <a:schemeClr val="tx1"/>
            </a:solidFill>
            <a:latin typeface="Arial Narrow" pitchFamily="34" charset="0"/>
          </a:endParaRPr>
        </a:p>
      </dgm:t>
    </dgm:pt>
    <dgm:pt modelId="{1305C59B-F42B-4376-9971-0B8DA282CA82}" type="parTrans" cxnId="{923001E0-0E7B-4C39-A523-F72BAE1543B0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E39FAB28-7B37-4B12-9DCE-9E2E4322A380}" type="sibTrans" cxnId="{923001E0-0E7B-4C39-A523-F72BAE1543B0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318F84E7-4596-4995-80DD-36B5109F033C}">
      <dgm:prSet/>
      <dgm:spPr/>
      <dgm:t>
        <a:bodyPr/>
        <a:lstStyle/>
        <a:p>
          <a:pPr rtl="0"/>
          <a:r>
            <a:rPr lang="en-US" i="0">
              <a:solidFill>
                <a:schemeClr val="tx1"/>
              </a:solidFill>
              <a:latin typeface="Arial Narrow" pitchFamily="34" charset="0"/>
            </a:rPr>
            <a:t>characterized by rapid and deep breaths</a:t>
          </a:r>
          <a:endParaRPr lang="ar-IQ" i="0" dirty="0">
            <a:solidFill>
              <a:schemeClr val="tx1"/>
            </a:solidFill>
            <a:latin typeface="Arial Narrow" pitchFamily="34" charset="0"/>
          </a:endParaRPr>
        </a:p>
      </dgm:t>
    </dgm:pt>
    <dgm:pt modelId="{4779DC12-8CFD-45D4-BB46-AD451D0F72C9}" type="parTrans" cxnId="{E69CA489-3E77-4431-9A3F-A3C32D16B79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B12D0A01-5866-43B6-940C-C826761FE536}" type="sibTrans" cxnId="{E69CA489-3E77-4431-9A3F-A3C32D16B79B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D1116B9E-0901-4FED-BEAA-E1A90FD34D18}" type="pres">
      <dgm:prSet presAssocID="{2B3CDD59-8409-4DD6-AA5A-F9DC388D3E3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117D10-F513-42A2-90D4-693961956DD7}" type="pres">
      <dgm:prSet presAssocID="{E597DB96-C5B9-4791-9420-28A2E47F8F29}" presName="root1" presStyleCnt="0"/>
      <dgm:spPr/>
    </dgm:pt>
    <dgm:pt modelId="{E811DEE3-D0A3-46D1-A26F-E79C9B47DA30}" type="pres">
      <dgm:prSet presAssocID="{E597DB96-C5B9-4791-9420-28A2E47F8F2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A4A2A4-CF18-4DAF-BA2E-0475D2003489}" type="pres">
      <dgm:prSet presAssocID="{E597DB96-C5B9-4791-9420-28A2E47F8F29}" presName="level2hierChild" presStyleCnt="0"/>
      <dgm:spPr/>
    </dgm:pt>
    <dgm:pt modelId="{63B90C34-F181-4EA8-9185-C44820C23BB2}" type="pres">
      <dgm:prSet presAssocID="{BF11A127-1B00-47C8-82CE-86F01B054FF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BF8CF05-E9B5-4417-B502-9F86F67A386F}" type="pres">
      <dgm:prSet presAssocID="{BF11A127-1B00-47C8-82CE-86F01B054FF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07FC29C-2D26-4EB5-AC22-ABE89329938A}" type="pres">
      <dgm:prSet presAssocID="{E83E253A-1479-497D-BBFE-080330411417}" presName="root2" presStyleCnt="0"/>
      <dgm:spPr/>
    </dgm:pt>
    <dgm:pt modelId="{461F331A-DFE3-4FE3-9701-88F0EEF826E6}" type="pres">
      <dgm:prSet presAssocID="{E83E253A-1479-497D-BBFE-08033041141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29CF61-BBE1-43EA-9D37-FB6B07E9A7DE}" type="pres">
      <dgm:prSet presAssocID="{E83E253A-1479-497D-BBFE-080330411417}" presName="level3hierChild" presStyleCnt="0"/>
      <dgm:spPr/>
    </dgm:pt>
    <dgm:pt modelId="{CF4BB46D-517F-4634-BD00-CE02635943C2}" type="pres">
      <dgm:prSet presAssocID="{5ABE2C63-977F-4DDD-BE82-2B59C4A9347D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90848A86-6796-4B49-96A2-ADC3D1C4AC9A}" type="pres">
      <dgm:prSet presAssocID="{5ABE2C63-977F-4DDD-BE82-2B59C4A9347D}" presName="connTx" presStyleLbl="parChTrans1D3" presStyleIdx="0" presStyleCnt="4"/>
      <dgm:spPr/>
      <dgm:t>
        <a:bodyPr/>
        <a:lstStyle/>
        <a:p>
          <a:endParaRPr lang="en-US"/>
        </a:p>
      </dgm:t>
    </dgm:pt>
    <dgm:pt modelId="{556EB292-1A9E-4CD2-AD8E-43DB1945DE28}" type="pres">
      <dgm:prSet presAssocID="{FC637689-C0E9-412D-8A76-BEE32D823E7E}" presName="root2" presStyleCnt="0"/>
      <dgm:spPr/>
    </dgm:pt>
    <dgm:pt modelId="{46AE0F32-D935-459C-91C8-36B2E7AE6924}" type="pres">
      <dgm:prSet presAssocID="{FC637689-C0E9-412D-8A76-BEE32D823E7E}" presName="LevelTwoTextNode" presStyleLbl="node3" presStyleIdx="0" presStyleCnt="4" custScaleX="152660" custLinFactNeighborY="60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572DB1-B3B5-4261-94C4-F6D05D7D95C5}" type="pres">
      <dgm:prSet presAssocID="{FC637689-C0E9-412D-8A76-BEE32D823E7E}" presName="level3hierChild" presStyleCnt="0"/>
      <dgm:spPr/>
    </dgm:pt>
    <dgm:pt modelId="{5C17074B-58DF-4BBA-B93A-586C81C587BD}" type="pres">
      <dgm:prSet presAssocID="{4779DC12-8CFD-45D4-BB46-AD451D0F72C9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9B046D39-F074-4B1A-B97D-39FC360B4C92}" type="pres">
      <dgm:prSet presAssocID="{4779DC12-8CFD-45D4-BB46-AD451D0F72C9}" presName="connTx" presStyleLbl="parChTrans1D3" presStyleIdx="1" presStyleCnt="4"/>
      <dgm:spPr/>
      <dgm:t>
        <a:bodyPr/>
        <a:lstStyle/>
        <a:p>
          <a:endParaRPr lang="en-US"/>
        </a:p>
      </dgm:t>
    </dgm:pt>
    <dgm:pt modelId="{DA728C9A-99CE-4671-B55D-002386C98132}" type="pres">
      <dgm:prSet presAssocID="{318F84E7-4596-4995-80DD-36B5109F033C}" presName="root2" presStyleCnt="0"/>
      <dgm:spPr/>
    </dgm:pt>
    <dgm:pt modelId="{689B9718-DDCA-4A7A-A8B1-3105BCC3A949}" type="pres">
      <dgm:prSet presAssocID="{318F84E7-4596-4995-80DD-36B5109F033C}" presName="LevelTwoTextNode" presStyleLbl="node3" presStyleIdx="1" presStyleCnt="4" custScaleX="152660" custLinFactNeighborY="60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EF7820-8973-4F27-809D-F0DD2AD7BBCB}" type="pres">
      <dgm:prSet presAssocID="{318F84E7-4596-4995-80DD-36B5109F033C}" presName="level3hierChild" presStyleCnt="0"/>
      <dgm:spPr/>
    </dgm:pt>
    <dgm:pt modelId="{0EFE7D7E-D9A8-44B6-A721-76AF2E295A86}" type="pres">
      <dgm:prSet presAssocID="{39F46F65-D2DE-487E-A910-87A44E32EFA5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7409249-0BA3-4D12-9887-7704347A743A}" type="pres">
      <dgm:prSet presAssocID="{39F46F65-D2DE-487E-A910-87A44E32EFA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800B87A-3D8A-4A5A-A90E-EB3B817F5542}" type="pres">
      <dgm:prSet presAssocID="{F1DA34D5-2920-44E2-9049-176D09B6A6F0}" presName="root2" presStyleCnt="0"/>
      <dgm:spPr/>
    </dgm:pt>
    <dgm:pt modelId="{DAF50D95-AC0C-4928-9703-2537FC6DFAD9}" type="pres">
      <dgm:prSet presAssocID="{F1DA34D5-2920-44E2-9049-176D09B6A6F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154FE1-2616-4CC9-A7C1-36214216935F}" type="pres">
      <dgm:prSet presAssocID="{F1DA34D5-2920-44E2-9049-176D09B6A6F0}" presName="level3hierChild" presStyleCnt="0"/>
      <dgm:spPr/>
    </dgm:pt>
    <dgm:pt modelId="{EE5F662B-5E58-40A0-B668-54BAFA422F96}" type="pres">
      <dgm:prSet presAssocID="{DACDA5F1-F4B6-4C3F-A9CC-3867C1F774D7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53EE31D5-39A1-4571-807D-33CCE9B02981}" type="pres">
      <dgm:prSet presAssocID="{DACDA5F1-F4B6-4C3F-A9CC-3867C1F774D7}" presName="connTx" presStyleLbl="parChTrans1D3" presStyleIdx="2" presStyleCnt="4"/>
      <dgm:spPr/>
      <dgm:t>
        <a:bodyPr/>
        <a:lstStyle/>
        <a:p>
          <a:endParaRPr lang="en-US"/>
        </a:p>
      </dgm:t>
    </dgm:pt>
    <dgm:pt modelId="{7B972789-FB79-42EC-BDBF-E761F1434D12}" type="pres">
      <dgm:prSet presAssocID="{F019C7FA-B1C6-4AAD-8978-B17E7ADE5878}" presName="root2" presStyleCnt="0"/>
      <dgm:spPr/>
    </dgm:pt>
    <dgm:pt modelId="{FCE140CD-3060-4408-AE97-071B02FA0317}" type="pres">
      <dgm:prSet presAssocID="{F019C7FA-B1C6-4AAD-8978-B17E7ADE5878}" presName="LevelTwoTextNode" presStyleLbl="node3" presStyleIdx="2" presStyleCnt="4" custScaleX="1526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314DC3-1CF3-4AF4-B7B8-9E7F8C7888FE}" type="pres">
      <dgm:prSet presAssocID="{F019C7FA-B1C6-4AAD-8978-B17E7ADE5878}" presName="level3hierChild" presStyleCnt="0"/>
      <dgm:spPr/>
    </dgm:pt>
    <dgm:pt modelId="{D87F7FE5-C094-4070-86E6-A3FAF2B25361}" type="pres">
      <dgm:prSet presAssocID="{1305C59B-F42B-4376-9971-0B8DA282CA82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22DFDF07-9411-4AF0-9EC9-467A12D33D17}" type="pres">
      <dgm:prSet presAssocID="{1305C59B-F42B-4376-9971-0B8DA282CA82}" presName="connTx" presStyleLbl="parChTrans1D3" presStyleIdx="3" presStyleCnt="4"/>
      <dgm:spPr/>
      <dgm:t>
        <a:bodyPr/>
        <a:lstStyle/>
        <a:p>
          <a:endParaRPr lang="en-US"/>
        </a:p>
      </dgm:t>
    </dgm:pt>
    <dgm:pt modelId="{6CBCC445-4FE4-45D2-B94B-19809A54DF63}" type="pres">
      <dgm:prSet presAssocID="{A5ED07A3-FDCB-4C61-87A6-ED11FB197D6C}" presName="root2" presStyleCnt="0"/>
      <dgm:spPr/>
    </dgm:pt>
    <dgm:pt modelId="{6AEEA871-115C-4906-8E9D-3D89676DD57C}" type="pres">
      <dgm:prSet presAssocID="{A5ED07A3-FDCB-4C61-87A6-ED11FB197D6C}" presName="LevelTwoTextNode" presStyleLbl="node3" presStyleIdx="3" presStyleCnt="4" custScaleX="1526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1F1657-1E4E-494F-857B-1D383A52F9E6}" type="pres">
      <dgm:prSet presAssocID="{A5ED07A3-FDCB-4C61-87A6-ED11FB197D6C}" presName="level3hierChild" presStyleCnt="0"/>
      <dgm:spPr/>
    </dgm:pt>
  </dgm:ptLst>
  <dgm:cxnLst>
    <dgm:cxn modelId="{73A07CE3-107B-4B45-A644-EBDDAFF4DB9B}" type="presOf" srcId="{DACDA5F1-F4B6-4C3F-A9CC-3867C1F774D7}" destId="{EE5F662B-5E58-40A0-B668-54BAFA422F96}" srcOrd="0" destOrd="0" presId="urn:microsoft.com/office/officeart/2005/8/layout/hierarchy2"/>
    <dgm:cxn modelId="{718D7C30-B8AB-45C9-96EF-BBDF2020CE11}" type="presOf" srcId="{FC637689-C0E9-412D-8A76-BEE32D823E7E}" destId="{46AE0F32-D935-459C-91C8-36B2E7AE6924}" srcOrd="0" destOrd="0" presId="urn:microsoft.com/office/officeart/2005/8/layout/hierarchy2"/>
    <dgm:cxn modelId="{E88069FA-2CDF-4B26-ADDE-E81699A43FB5}" type="presOf" srcId="{2B3CDD59-8409-4DD6-AA5A-F9DC388D3E33}" destId="{D1116B9E-0901-4FED-BEAA-E1A90FD34D18}" srcOrd="0" destOrd="0" presId="urn:microsoft.com/office/officeart/2005/8/layout/hierarchy2"/>
    <dgm:cxn modelId="{923001E0-0E7B-4C39-A523-F72BAE1543B0}" srcId="{F1DA34D5-2920-44E2-9049-176D09B6A6F0}" destId="{A5ED07A3-FDCB-4C61-87A6-ED11FB197D6C}" srcOrd="1" destOrd="0" parTransId="{1305C59B-F42B-4376-9971-0B8DA282CA82}" sibTransId="{E39FAB28-7B37-4B12-9DCE-9E2E4322A380}"/>
    <dgm:cxn modelId="{6CF531CE-2182-4D3D-BA67-94CE21DD656E}" srcId="{E597DB96-C5B9-4791-9420-28A2E47F8F29}" destId="{F1DA34D5-2920-44E2-9049-176D09B6A6F0}" srcOrd="1" destOrd="0" parTransId="{39F46F65-D2DE-487E-A910-87A44E32EFA5}" sibTransId="{61D7484F-5D0B-42D1-AD6D-F5DA798E02FB}"/>
    <dgm:cxn modelId="{2B60CEA0-0B7C-4CCF-A70D-782175F2CAC0}" type="presOf" srcId="{BF11A127-1B00-47C8-82CE-86F01B054FF5}" destId="{2BF8CF05-E9B5-4417-B502-9F86F67A386F}" srcOrd="1" destOrd="0" presId="urn:microsoft.com/office/officeart/2005/8/layout/hierarchy2"/>
    <dgm:cxn modelId="{2D823612-4533-4B6C-B936-F30A66195882}" type="presOf" srcId="{318F84E7-4596-4995-80DD-36B5109F033C}" destId="{689B9718-DDCA-4A7A-A8B1-3105BCC3A949}" srcOrd="0" destOrd="0" presId="urn:microsoft.com/office/officeart/2005/8/layout/hierarchy2"/>
    <dgm:cxn modelId="{88819E8D-397E-4109-9B44-BD19712313DD}" type="presOf" srcId="{4779DC12-8CFD-45D4-BB46-AD451D0F72C9}" destId="{5C17074B-58DF-4BBA-B93A-586C81C587BD}" srcOrd="0" destOrd="0" presId="urn:microsoft.com/office/officeart/2005/8/layout/hierarchy2"/>
    <dgm:cxn modelId="{E1D402A2-43FD-4D2A-8878-DCD976CEB6C2}" type="presOf" srcId="{F019C7FA-B1C6-4AAD-8978-B17E7ADE5878}" destId="{FCE140CD-3060-4408-AE97-071B02FA0317}" srcOrd="0" destOrd="0" presId="urn:microsoft.com/office/officeart/2005/8/layout/hierarchy2"/>
    <dgm:cxn modelId="{38A2352D-A9F0-410C-AC77-3F06B3C8BE22}" type="presOf" srcId="{4779DC12-8CFD-45D4-BB46-AD451D0F72C9}" destId="{9B046D39-F074-4B1A-B97D-39FC360B4C92}" srcOrd="1" destOrd="0" presId="urn:microsoft.com/office/officeart/2005/8/layout/hierarchy2"/>
    <dgm:cxn modelId="{841FE18D-0AF5-42AF-96F9-C3D5709764A0}" type="presOf" srcId="{A5ED07A3-FDCB-4C61-87A6-ED11FB197D6C}" destId="{6AEEA871-115C-4906-8E9D-3D89676DD57C}" srcOrd="0" destOrd="0" presId="urn:microsoft.com/office/officeart/2005/8/layout/hierarchy2"/>
    <dgm:cxn modelId="{DA88D18E-E7C9-45ED-8E1D-2C583CAE2980}" type="presOf" srcId="{DACDA5F1-F4B6-4C3F-A9CC-3867C1F774D7}" destId="{53EE31D5-39A1-4571-807D-33CCE9B02981}" srcOrd="1" destOrd="0" presId="urn:microsoft.com/office/officeart/2005/8/layout/hierarchy2"/>
    <dgm:cxn modelId="{A18D6DD1-40DA-4E3D-867E-DA47C99ADD15}" srcId="{E597DB96-C5B9-4791-9420-28A2E47F8F29}" destId="{E83E253A-1479-497D-BBFE-080330411417}" srcOrd="0" destOrd="0" parTransId="{BF11A127-1B00-47C8-82CE-86F01B054FF5}" sibTransId="{9E44DEEF-F6D1-4E9B-904E-7DF299D35CE0}"/>
    <dgm:cxn modelId="{E1809F48-91DD-434B-9DA9-F6901F0652EC}" srcId="{2B3CDD59-8409-4DD6-AA5A-F9DC388D3E33}" destId="{E597DB96-C5B9-4791-9420-28A2E47F8F29}" srcOrd="0" destOrd="0" parTransId="{59605183-F7B3-4D72-B1C9-17413A118784}" sibTransId="{A18F2FD0-6EC1-4DE2-BCF6-5E3E8C0AA536}"/>
    <dgm:cxn modelId="{05EA2A97-B9C8-481D-94BE-78CDE02ACEA3}" type="presOf" srcId="{1305C59B-F42B-4376-9971-0B8DA282CA82}" destId="{22DFDF07-9411-4AF0-9EC9-467A12D33D17}" srcOrd="1" destOrd="0" presId="urn:microsoft.com/office/officeart/2005/8/layout/hierarchy2"/>
    <dgm:cxn modelId="{827A1830-6BF4-4757-94B6-5965D2EC264B}" type="presOf" srcId="{1305C59B-F42B-4376-9971-0B8DA282CA82}" destId="{D87F7FE5-C094-4070-86E6-A3FAF2B25361}" srcOrd="0" destOrd="0" presId="urn:microsoft.com/office/officeart/2005/8/layout/hierarchy2"/>
    <dgm:cxn modelId="{7EBD1618-BCB5-4FED-B556-10D4FD8727C7}" type="presOf" srcId="{E83E253A-1479-497D-BBFE-080330411417}" destId="{461F331A-DFE3-4FE3-9701-88F0EEF826E6}" srcOrd="0" destOrd="0" presId="urn:microsoft.com/office/officeart/2005/8/layout/hierarchy2"/>
    <dgm:cxn modelId="{49B3EF79-368F-467D-BB9D-F0AA3645FEA9}" type="presOf" srcId="{E597DB96-C5B9-4791-9420-28A2E47F8F29}" destId="{E811DEE3-D0A3-46D1-A26F-E79C9B47DA30}" srcOrd="0" destOrd="0" presId="urn:microsoft.com/office/officeart/2005/8/layout/hierarchy2"/>
    <dgm:cxn modelId="{0F60553E-DEE1-4120-88BE-71B7D58EBB97}" type="presOf" srcId="{39F46F65-D2DE-487E-A910-87A44E32EFA5}" destId="{0EFE7D7E-D9A8-44B6-A721-76AF2E295A86}" srcOrd="0" destOrd="0" presId="urn:microsoft.com/office/officeart/2005/8/layout/hierarchy2"/>
    <dgm:cxn modelId="{E69CA489-3E77-4431-9A3F-A3C32D16B79B}" srcId="{E83E253A-1479-497D-BBFE-080330411417}" destId="{318F84E7-4596-4995-80DD-36B5109F033C}" srcOrd="1" destOrd="0" parTransId="{4779DC12-8CFD-45D4-BB46-AD451D0F72C9}" sibTransId="{B12D0A01-5866-43B6-940C-C826761FE536}"/>
    <dgm:cxn modelId="{E9CFBCC8-0AE2-40B6-ACE6-19BF70435AF6}" type="presOf" srcId="{F1DA34D5-2920-44E2-9049-176D09B6A6F0}" destId="{DAF50D95-AC0C-4928-9703-2537FC6DFAD9}" srcOrd="0" destOrd="0" presId="urn:microsoft.com/office/officeart/2005/8/layout/hierarchy2"/>
    <dgm:cxn modelId="{DAB3BCA1-325D-433F-BFC3-737D47232EEF}" type="presOf" srcId="{BF11A127-1B00-47C8-82CE-86F01B054FF5}" destId="{63B90C34-F181-4EA8-9185-C44820C23BB2}" srcOrd="0" destOrd="0" presId="urn:microsoft.com/office/officeart/2005/8/layout/hierarchy2"/>
    <dgm:cxn modelId="{2AC890C9-91C7-4A86-9DF7-783B0A5D32A9}" type="presOf" srcId="{5ABE2C63-977F-4DDD-BE82-2B59C4A9347D}" destId="{CF4BB46D-517F-4634-BD00-CE02635943C2}" srcOrd="0" destOrd="0" presId="urn:microsoft.com/office/officeart/2005/8/layout/hierarchy2"/>
    <dgm:cxn modelId="{D12CE9E0-DAA6-4972-BADE-1EC2F1BD9D4A}" srcId="{E83E253A-1479-497D-BBFE-080330411417}" destId="{FC637689-C0E9-412D-8A76-BEE32D823E7E}" srcOrd="0" destOrd="0" parTransId="{5ABE2C63-977F-4DDD-BE82-2B59C4A9347D}" sibTransId="{095A732F-CF38-4E9B-94E2-F62499256C41}"/>
    <dgm:cxn modelId="{624F4696-19B2-4FD1-8F68-42BEF74C0D2F}" type="presOf" srcId="{5ABE2C63-977F-4DDD-BE82-2B59C4A9347D}" destId="{90848A86-6796-4B49-96A2-ADC3D1C4AC9A}" srcOrd="1" destOrd="0" presId="urn:microsoft.com/office/officeart/2005/8/layout/hierarchy2"/>
    <dgm:cxn modelId="{CF7F57C5-9E4F-45AF-9509-3958B1692A1F}" type="presOf" srcId="{39F46F65-D2DE-487E-A910-87A44E32EFA5}" destId="{57409249-0BA3-4D12-9887-7704347A743A}" srcOrd="1" destOrd="0" presId="urn:microsoft.com/office/officeart/2005/8/layout/hierarchy2"/>
    <dgm:cxn modelId="{8B66E259-C55D-4294-9D6E-568776F76862}" srcId="{F1DA34D5-2920-44E2-9049-176D09B6A6F0}" destId="{F019C7FA-B1C6-4AAD-8978-B17E7ADE5878}" srcOrd="0" destOrd="0" parTransId="{DACDA5F1-F4B6-4C3F-A9CC-3867C1F774D7}" sibTransId="{004FCC27-8DFE-4FCA-8B74-2305A7A5B01C}"/>
    <dgm:cxn modelId="{61085B87-98A3-48D4-A7FE-A7A18DF7F0E5}" type="presParOf" srcId="{D1116B9E-0901-4FED-BEAA-E1A90FD34D18}" destId="{9E117D10-F513-42A2-90D4-693961956DD7}" srcOrd="0" destOrd="0" presId="urn:microsoft.com/office/officeart/2005/8/layout/hierarchy2"/>
    <dgm:cxn modelId="{C9DF142E-D9B1-4619-A4EE-8ED413EE0B36}" type="presParOf" srcId="{9E117D10-F513-42A2-90D4-693961956DD7}" destId="{E811DEE3-D0A3-46D1-A26F-E79C9B47DA30}" srcOrd="0" destOrd="0" presId="urn:microsoft.com/office/officeart/2005/8/layout/hierarchy2"/>
    <dgm:cxn modelId="{4778E4C7-D6D3-4496-8E41-F9A71DA0F77F}" type="presParOf" srcId="{9E117D10-F513-42A2-90D4-693961956DD7}" destId="{04A4A2A4-CF18-4DAF-BA2E-0475D2003489}" srcOrd="1" destOrd="0" presId="urn:microsoft.com/office/officeart/2005/8/layout/hierarchy2"/>
    <dgm:cxn modelId="{A54767F2-D7EC-4CB7-A292-699E5C89ED0C}" type="presParOf" srcId="{04A4A2A4-CF18-4DAF-BA2E-0475D2003489}" destId="{63B90C34-F181-4EA8-9185-C44820C23BB2}" srcOrd="0" destOrd="0" presId="urn:microsoft.com/office/officeart/2005/8/layout/hierarchy2"/>
    <dgm:cxn modelId="{09D6FAAF-1F3C-4972-8FEE-EFD4E236A953}" type="presParOf" srcId="{63B90C34-F181-4EA8-9185-C44820C23BB2}" destId="{2BF8CF05-E9B5-4417-B502-9F86F67A386F}" srcOrd="0" destOrd="0" presId="urn:microsoft.com/office/officeart/2005/8/layout/hierarchy2"/>
    <dgm:cxn modelId="{786AF20B-2503-48F1-8066-283273163989}" type="presParOf" srcId="{04A4A2A4-CF18-4DAF-BA2E-0475D2003489}" destId="{107FC29C-2D26-4EB5-AC22-ABE89329938A}" srcOrd="1" destOrd="0" presId="urn:microsoft.com/office/officeart/2005/8/layout/hierarchy2"/>
    <dgm:cxn modelId="{EA1C55DF-B1D3-4AED-8957-5B0F81EF4FDF}" type="presParOf" srcId="{107FC29C-2D26-4EB5-AC22-ABE89329938A}" destId="{461F331A-DFE3-4FE3-9701-88F0EEF826E6}" srcOrd="0" destOrd="0" presId="urn:microsoft.com/office/officeart/2005/8/layout/hierarchy2"/>
    <dgm:cxn modelId="{AC5963DF-5913-4AE3-9335-3B706A77F8CF}" type="presParOf" srcId="{107FC29C-2D26-4EB5-AC22-ABE89329938A}" destId="{AE29CF61-BBE1-43EA-9D37-FB6B07E9A7DE}" srcOrd="1" destOrd="0" presId="urn:microsoft.com/office/officeart/2005/8/layout/hierarchy2"/>
    <dgm:cxn modelId="{93DEE79A-D881-43CF-A768-85B50AAEE4B9}" type="presParOf" srcId="{AE29CF61-BBE1-43EA-9D37-FB6B07E9A7DE}" destId="{CF4BB46D-517F-4634-BD00-CE02635943C2}" srcOrd="0" destOrd="0" presId="urn:microsoft.com/office/officeart/2005/8/layout/hierarchy2"/>
    <dgm:cxn modelId="{F5457ACD-A739-43C0-8174-00B74134995D}" type="presParOf" srcId="{CF4BB46D-517F-4634-BD00-CE02635943C2}" destId="{90848A86-6796-4B49-96A2-ADC3D1C4AC9A}" srcOrd="0" destOrd="0" presId="urn:microsoft.com/office/officeart/2005/8/layout/hierarchy2"/>
    <dgm:cxn modelId="{F17BC38D-3B74-4CDB-B5B9-40348BFE541B}" type="presParOf" srcId="{AE29CF61-BBE1-43EA-9D37-FB6B07E9A7DE}" destId="{556EB292-1A9E-4CD2-AD8E-43DB1945DE28}" srcOrd="1" destOrd="0" presId="urn:microsoft.com/office/officeart/2005/8/layout/hierarchy2"/>
    <dgm:cxn modelId="{0AE90688-2C1D-4911-A2F8-3D529197CC9A}" type="presParOf" srcId="{556EB292-1A9E-4CD2-AD8E-43DB1945DE28}" destId="{46AE0F32-D935-459C-91C8-36B2E7AE6924}" srcOrd="0" destOrd="0" presId="urn:microsoft.com/office/officeart/2005/8/layout/hierarchy2"/>
    <dgm:cxn modelId="{8DB389D2-5D5D-4DBE-A284-F6B965BF0221}" type="presParOf" srcId="{556EB292-1A9E-4CD2-AD8E-43DB1945DE28}" destId="{3F572DB1-B3B5-4261-94C4-F6D05D7D95C5}" srcOrd="1" destOrd="0" presId="urn:microsoft.com/office/officeart/2005/8/layout/hierarchy2"/>
    <dgm:cxn modelId="{A65DBA4B-B37A-4A74-8D39-F47A3C819177}" type="presParOf" srcId="{AE29CF61-BBE1-43EA-9D37-FB6B07E9A7DE}" destId="{5C17074B-58DF-4BBA-B93A-586C81C587BD}" srcOrd="2" destOrd="0" presId="urn:microsoft.com/office/officeart/2005/8/layout/hierarchy2"/>
    <dgm:cxn modelId="{7E01AF04-2622-4869-B419-C092C0F1FAE0}" type="presParOf" srcId="{5C17074B-58DF-4BBA-B93A-586C81C587BD}" destId="{9B046D39-F074-4B1A-B97D-39FC360B4C92}" srcOrd="0" destOrd="0" presId="urn:microsoft.com/office/officeart/2005/8/layout/hierarchy2"/>
    <dgm:cxn modelId="{48D7B8AE-16C5-4279-B854-0E71E574A823}" type="presParOf" srcId="{AE29CF61-BBE1-43EA-9D37-FB6B07E9A7DE}" destId="{DA728C9A-99CE-4671-B55D-002386C98132}" srcOrd="3" destOrd="0" presId="urn:microsoft.com/office/officeart/2005/8/layout/hierarchy2"/>
    <dgm:cxn modelId="{E33A6935-987B-4C55-91A1-0A3E80C89378}" type="presParOf" srcId="{DA728C9A-99CE-4671-B55D-002386C98132}" destId="{689B9718-DDCA-4A7A-A8B1-3105BCC3A949}" srcOrd="0" destOrd="0" presId="urn:microsoft.com/office/officeart/2005/8/layout/hierarchy2"/>
    <dgm:cxn modelId="{496CA908-E9AF-4F38-BAD3-CADA15DB55E8}" type="presParOf" srcId="{DA728C9A-99CE-4671-B55D-002386C98132}" destId="{AEEF7820-8973-4F27-809D-F0DD2AD7BBCB}" srcOrd="1" destOrd="0" presId="urn:microsoft.com/office/officeart/2005/8/layout/hierarchy2"/>
    <dgm:cxn modelId="{9C642DC3-7890-4193-9231-83988BA87B1A}" type="presParOf" srcId="{04A4A2A4-CF18-4DAF-BA2E-0475D2003489}" destId="{0EFE7D7E-D9A8-44B6-A721-76AF2E295A86}" srcOrd="2" destOrd="0" presId="urn:microsoft.com/office/officeart/2005/8/layout/hierarchy2"/>
    <dgm:cxn modelId="{8EA558AF-1646-485E-BA56-3174BD655F49}" type="presParOf" srcId="{0EFE7D7E-D9A8-44B6-A721-76AF2E295A86}" destId="{57409249-0BA3-4D12-9887-7704347A743A}" srcOrd="0" destOrd="0" presId="urn:microsoft.com/office/officeart/2005/8/layout/hierarchy2"/>
    <dgm:cxn modelId="{BCC08344-7CE0-4A10-87F2-4281C77814AF}" type="presParOf" srcId="{04A4A2A4-CF18-4DAF-BA2E-0475D2003489}" destId="{F800B87A-3D8A-4A5A-A90E-EB3B817F5542}" srcOrd="3" destOrd="0" presId="urn:microsoft.com/office/officeart/2005/8/layout/hierarchy2"/>
    <dgm:cxn modelId="{C1988967-67E9-49E3-86E0-9FBF670301F5}" type="presParOf" srcId="{F800B87A-3D8A-4A5A-A90E-EB3B817F5542}" destId="{DAF50D95-AC0C-4928-9703-2537FC6DFAD9}" srcOrd="0" destOrd="0" presId="urn:microsoft.com/office/officeart/2005/8/layout/hierarchy2"/>
    <dgm:cxn modelId="{6A0F5FC0-1EC4-41AA-967A-15FCDCAA6232}" type="presParOf" srcId="{F800B87A-3D8A-4A5A-A90E-EB3B817F5542}" destId="{70154FE1-2616-4CC9-A7C1-36214216935F}" srcOrd="1" destOrd="0" presId="urn:microsoft.com/office/officeart/2005/8/layout/hierarchy2"/>
    <dgm:cxn modelId="{75A42EB2-169D-4A21-9B45-31B031F219B6}" type="presParOf" srcId="{70154FE1-2616-4CC9-A7C1-36214216935F}" destId="{EE5F662B-5E58-40A0-B668-54BAFA422F96}" srcOrd="0" destOrd="0" presId="urn:microsoft.com/office/officeart/2005/8/layout/hierarchy2"/>
    <dgm:cxn modelId="{F7775E4E-AAF8-4AF8-A748-7608255501E0}" type="presParOf" srcId="{EE5F662B-5E58-40A0-B668-54BAFA422F96}" destId="{53EE31D5-39A1-4571-807D-33CCE9B02981}" srcOrd="0" destOrd="0" presId="urn:microsoft.com/office/officeart/2005/8/layout/hierarchy2"/>
    <dgm:cxn modelId="{834CCCAE-FB86-4291-85F1-C752E071DF23}" type="presParOf" srcId="{70154FE1-2616-4CC9-A7C1-36214216935F}" destId="{7B972789-FB79-42EC-BDBF-E761F1434D12}" srcOrd="1" destOrd="0" presId="urn:microsoft.com/office/officeart/2005/8/layout/hierarchy2"/>
    <dgm:cxn modelId="{1F92F310-6B5E-4812-9F6C-A39703857373}" type="presParOf" srcId="{7B972789-FB79-42EC-BDBF-E761F1434D12}" destId="{FCE140CD-3060-4408-AE97-071B02FA0317}" srcOrd="0" destOrd="0" presId="urn:microsoft.com/office/officeart/2005/8/layout/hierarchy2"/>
    <dgm:cxn modelId="{04652531-31AA-48ED-B0E5-E9A15F3ABD64}" type="presParOf" srcId="{7B972789-FB79-42EC-BDBF-E761F1434D12}" destId="{69314DC3-1CF3-4AF4-B7B8-9E7F8C7888FE}" srcOrd="1" destOrd="0" presId="urn:microsoft.com/office/officeart/2005/8/layout/hierarchy2"/>
    <dgm:cxn modelId="{BE178F66-DE5D-4875-AA4B-04CB48AA8B7F}" type="presParOf" srcId="{70154FE1-2616-4CC9-A7C1-36214216935F}" destId="{D87F7FE5-C094-4070-86E6-A3FAF2B25361}" srcOrd="2" destOrd="0" presId="urn:microsoft.com/office/officeart/2005/8/layout/hierarchy2"/>
    <dgm:cxn modelId="{D0729474-E085-416B-9616-7A466C8D4F9E}" type="presParOf" srcId="{D87F7FE5-C094-4070-86E6-A3FAF2B25361}" destId="{22DFDF07-9411-4AF0-9EC9-467A12D33D17}" srcOrd="0" destOrd="0" presId="urn:microsoft.com/office/officeart/2005/8/layout/hierarchy2"/>
    <dgm:cxn modelId="{9DEDB3B2-3C9D-46C8-BB11-E52C76ACE960}" type="presParOf" srcId="{70154FE1-2616-4CC9-A7C1-36214216935F}" destId="{6CBCC445-4FE4-45D2-B94B-19809A54DF63}" srcOrd="3" destOrd="0" presId="urn:microsoft.com/office/officeart/2005/8/layout/hierarchy2"/>
    <dgm:cxn modelId="{6BE445F3-FB7E-4F8A-9378-CFED38163A4C}" type="presParOf" srcId="{6CBCC445-4FE4-45D2-B94B-19809A54DF63}" destId="{6AEEA871-115C-4906-8E9D-3D89676DD57C}" srcOrd="0" destOrd="0" presId="urn:microsoft.com/office/officeart/2005/8/layout/hierarchy2"/>
    <dgm:cxn modelId="{3CF4E591-B3F6-487B-A3C6-1950F73F5EC8}" type="presParOf" srcId="{6CBCC445-4FE4-45D2-B94B-19809A54DF63}" destId="{561F1657-1E4E-494F-857B-1D383A52F9E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1D450B8-0A05-4C95-8766-E4790AEB58E3}" type="doc">
      <dgm:prSet loTypeId="urn:microsoft.com/office/officeart/2005/8/layout/l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ar-IQ"/>
        </a:p>
      </dgm:t>
    </dgm:pt>
    <dgm:pt modelId="{3C8C3F53-87E0-46A3-888A-3BA3D98F7375}">
      <dgm:prSet phldrT="[نص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800" b="1" dirty="0">
              <a:latin typeface="Arial Narrow" pitchFamily="34" charset="0"/>
            </a:rPr>
            <a:t>Systolic pressure</a:t>
          </a:r>
          <a:endParaRPr lang="ar-IQ" sz="2800" dirty="0">
            <a:latin typeface="Arial Narrow" pitchFamily="34" charset="0"/>
          </a:endParaRPr>
        </a:p>
      </dgm:t>
    </dgm:pt>
    <dgm:pt modelId="{9333730A-863C-42FD-AAE9-90809219CEBF}" type="parTrans" cxnId="{82194E39-2598-49D1-BE04-6F0A073644B1}">
      <dgm:prSet/>
      <dgm:spPr/>
      <dgm:t>
        <a:bodyPr/>
        <a:lstStyle/>
        <a:p>
          <a:pPr rtl="0"/>
          <a:endParaRPr lang="ar-IQ" sz="2400" dirty="0"/>
        </a:p>
      </dgm:t>
    </dgm:pt>
    <dgm:pt modelId="{FB38DC35-6B85-460D-B90B-35A7F514D66F}" type="sibTrans" cxnId="{82194E39-2598-49D1-BE04-6F0A073644B1}">
      <dgm:prSet/>
      <dgm:spPr/>
      <dgm:t>
        <a:bodyPr/>
        <a:lstStyle/>
        <a:p>
          <a:pPr rtl="0"/>
          <a:endParaRPr lang="ar-IQ" sz="2400" dirty="0"/>
        </a:p>
      </dgm:t>
    </dgm:pt>
    <dgm:pt modelId="{D3711707-CE3A-45D0-A59E-14BDFBEF3496}">
      <dgm:prSet phldrT="[نص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800" dirty="0">
              <a:latin typeface="Arial Narrow" pitchFamily="34" charset="0"/>
            </a:rPr>
            <a:t>The ventricles contract</a:t>
          </a:r>
          <a:endParaRPr lang="ar-IQ" sz="2800" dirty="0">
            <a:latin typeface="Arial Narrow" pitchFamily="34" charset="0"/>
          </a:endParaRPr>
        </a:p>
      </dgm:t>
    </dgm:pt>
    <dgm:pt modelId="{A82FE696-330B-4016-9DA1-CF05C42940F5}" type="parTrans" cxnId="{002972BC-4802-45B5-AE8C-9D758105C050}">
      <dgm:prSet/>
      <dgm:spPr/>
      <dgm:t>
        <a:bodyPr/>
        <a:lstStyle/>
        <a:p>
          <a:pPr rtl="0"/>
          <a:endParaRPr lang="ar-IQ" sz="2400" dirty="0"/>
        </a:p>
      </dgm:t>
    </dgm:pt>
    <dgm:pt modelId="{0BE77D8F-B60B-47A5-838D-DF491AD6B078}" type="sibTrans" cxnId="{002972BC-4802-45B5-AE8C-9D758105C050}">
      <dgm:prSet/>
      <dgm:spPr/>
      <dgm:t>
        <a:bodyPr/>
        <a:lstStyle/>
        <a:p>
          <a:pPr rtl="0"/>
          <a:endParaRPr lang="ar-IQ" sz="2400" dirty="0"/>
        </a:p>
      </dgm:t>
    </dgm:pt>
    <dgm:pt modelId="{A20259A5-B1E2-4B8D-9576-03AA3B743BA1}">
      <dgm:prSet phldrT="[نص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800" dirty="0">
              <a:latin typeface="Arial Narrow" pitchFamily="34" charset="0"/>
            </a:rPr>
            <a:t>Blood is pushed out of the heart</a:t>
          </a:r>
          <a:endParaRPr lang="ar-IQ" sz="2800" dirty="0">
            <a:latin typeface="Arial Narrow" pitchFamily="34" charset="0"/>
          </a:endParaRPr>
        </a:p>
      </dgm:t>
    </dgm:pt>
    <dgm:pt modelId="{17F64B2A-C9C5-45AA-A7C4-AB3DD41DFAF1}" type="parTrans" cxnId="{DEC5D0FF-A2FB-40C2-9A81-F7D065E43709}">
      <dgm:prSet/>
      <dgm:spPr/>
      <dgm:t>
        <a:bodyPr/>
        <a:lstStyle/>
        <a:p>
          <a:pPr rtl="0"/>
          <a:endParaRPr lang="ar-IQ" sz="2400" dirty="0"/>
        </a:p>
      </dgm:t>
    </dgm:pt>
    <dgm:pt modelId="{67B5661F-8752-4673-9575-53BEBB67EEC1}" type="sibTrans" cxnId="{DEC5D0FF-A2FB-40C2-9A81-F7D065E43709}">
      <dgm:prSet/>
      <dgm:spPr/>
      <dgm:t>
        <a:bodyPr/>
        <a:lstStyle/>
        <a:p>
          <a:pPr rtl="0"/>
          <a:endParaRPr lang="ar-IQ" sz="2400" dirty="0"/>
        </a:p>
      </dgm:t>
    </dgm:pt>
    <dgm:pt modelId="{B7A2EAA2-F87A-477E-A2B3-C43D0AF1A5F4}">
      <dgm:prSet phldrT="[نص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800" b="1" dirty="0">
              <a:latin typeface="Arial Narrow" pitchFamily="34" charset="0"/>
            </a:rPr>
            <a:t>Diastolic pressure </a:t>
          </a:r>
          <a:endParaRPr lang="ar-IQ" sz="2800" dirty="0">
            <a:latin typeface="Arial Narrow" pitchFamily="34" charset="0"/>
          </a:endParaRPr>
        </a:p>
      </dgm:t>
    </dgm:pt>
    <dgm:pt modelId="{AE249940-8BE3-4DAC-B0EC-377491F27CAC}" type="parTrans" cxnId="{BF9BB72E-8928-42AC-AAC1-32797F632F8F}">
      <dgm:prSet/>
      <dgm:spPr/>
      <dgm:t>
        <a:bodyPr/>
        <a:lstStyle/>
        <a:p>
          <a:pPr rtl="0"/>
          <a:endParaRPr lang="ar-IQ" sz="2400" dirty="0"/>
        </a:p>
      </dgm:t>
    </dgm:pt>
    <dgm:pt modelId="{7C98D41D-285D-4AFB-948B-5191CF31C38E}" type="sibTrans" cxnId="{BF9BB72E-8928-42AC-AAC1-32797F632F8F}">
      <dgm:prSet/>
      <dgm:spPr/>
      <dgm:t>
        <a:bodyPr/>
        <a:lstStyle/>
        <a:p>
          <a:pPr rtl="0"/>
          <a:endParaRPr lang="ar-IQ" sz="2400" dirty="0"/>
        </a:p>
      </dgm:t>
    </dgm:pt>
    <dgm:pt modelId="{8FFE066E-B689-4605-B6B5-0623FF5BB46F}">
      <dgm:prSet phldrT="[نص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800" dirty="0">
              <a:latin typeface="Arial Narrow" pitchFamily="34" charset="0"/>
            </a:rPr>
            <a:t>Heart relaxes between contractions</a:t>
          </a:r>
          <a:endParaRPr lang="ar-IQ" sz="2800" dirty="0">
            <a:latin typeface="Arial Narrow" pitchFamily="34" charset="0"/>
          </a:endParaRPr>
        </a:p>
      </dgm:t>
    </dgm:pt>
    <dgm:pt modelId="{DBCAA946-3E63-41BC-8724-BDC551826679}" type="parTrans" cxnId="{ED1F0831-8AF7-48C9-B3F0-B7288E2D14FE}">
      <dgm:prSet/>
      <dgm:spPr/>
      <dgm:t>
        <a:bodyPr/>
        <a:lstStyle/>
        <a:p>
          <a:pPr rtl="0"/>
          <a:endParaRPr lang="ar-IQ" sz="2400" dirty="0"/>
        </a:p>
      </dgm:t>
    </dgm:pt>
    <dgm:pt modelId="{46265B03-047F-4861-8E42-A898B60DEA43}" type="sibTrans" cxnId="{ED1F0831-8AF7-48C9-B3F0-B7288E2D14FE}">
      <dgm:prSet/>
      <dgm:spPr/>
      <dgm:t>
        <a:bodyPr/>
        <a:lstStyle/>
        <a:p>
          <a:pPr rtl="0"/>
          <a:endParaRPr lang="ar-IQ" sz="2400" dirty="0"/>
        </a:p>
      </dgm:t>
    </dgm:pt>
    <dgm:pt modelId="{E19A48D2-9FC3-4A7F-9600-DA32C6FB4A92}">
      <dgm:prSet phldrT="[نص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800" dirty="0">
              <a:latin typeface="Arial Narrow" pitchFamily="34" charset="0"/>
            </a:rPr>
            <a:t>The cardiac cycle is known as </a:t>
          </a:r>
          <a:r>
            <a:rPr lang="en-US" sz="2800" b="1" dirty="0">
              <a:latin typeface="Arial Narrow" pitchFamily="34" charset="0"/>
            </a:rPr>
            <a:t>diastole</a:t>
          </a:r>
          <a:endParaRPr lang="ar-IQ" sz="2800" dirty="0">
            <a:latin typeface="Arial Narrow" pitchFamily="34" charset="0"/>
          </a:endParaRPr>
        </a:p>
      </dgm:t>
    </dgm:pt>
    <dgm:pt modelId="{750EE49D-E3F4-4195-A09C-9660E58FE6CA}" type="parTrans" cxnId="{8501587D-E684-4B59-B233-444A1446D765}">
      <dgm:prSet/>
      <dgm:spPr/>
      <dgm:t>
        <a:bodyPr/>
        <a:lstStyle/>
        <a:p>
          <a:pPr rtl="0"/>
          <a:endParaRPr lang="ar-IQ" sz="2400" dirty="0"/>
        </a:p>
      </dgm:t>
    </dgm:pt>
    <dgm:pt modelId="{A32601A6-61A0-43E2-A2E6-9A3D8F5A8139}" type="sibTrans" cxnId="{8501587D-E684-4B59-B233-444A1446D765}">
      <dgm:prSet/>
      <dgm:spPr/>
      <dgm:t>
        <a:bodyPr/>
        <a:lstStyle/>
        <a:p>
          <a:pPr rtl="0"/>
          <a:endParaRPr lang="ar-IQ" sz="2400" dirty="0"/>
        </a:p>
      </dgm:t>
    </dgm:pt>
    <dgm:pt modelId="{459FADAF-7CAC-459C-B170-2F3F65246633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800" dirty="0">
              <a:latin typeface="Arial Narrow" pitchFamily="34" charset="0"/>
            </a:rPr>
            <a:t>Exerting pressure on the walls of the arteries</a:t>
          </a:r>
          <a:endParaRPr lang="ar-IQ" sz="2800" dirty="0">
            <a:latin typeface="Arial Narrow" pitchFamily="34" charset="0"/>
          </a:endParaRPr>
        </a:p>
      </dgm:t>
    </dgm:pt>
    <dgm:pt modelId="{B3810FC5-FBD8-468E-BEBB-BC5C07A3E5D2}" type="parTrans" cxnId="{60BD4617-9822-4C6C-BCF6-8AC7114318F2}">
      <dgm:prSet/>
      <dgm:spPr/>
      <dgm:t>
        <a:bodyPr/>
        <a:lstStyle/>
        <a:p>
          <a:pPr rtl="0"/>
          <a:endParaRPr lang="ar-IQ" sz="2400" dirty="0"/>
        </a:p>
      </dgm:t>
    </dgm:pt>
    <dgm:pt modelId="{00F35AF0-BD70-41E2-8F48-6646001DAC6A}" type="sibTrans" cxnId="{60BD4617-9822-4C6C-BCF6-8AC7114318F2}">
      <dgm:prSet/>
      <dgm:spPr/>
      <dgm:t>
        <a:bodyPr/>
        <a:lstStyle/>
        <a:p>
          <a:pPr rtl="0"/>
          <a:endParaRPr lang="ar-IQ" sz="2400" dirty="0"/>
        </a:p>
      </dgm:t>
    </dgm:pt>
    <dgm:pt modelId="{24C81C40-4607-46C1-8664-65E8396AF181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800" dirty="0">
              <a:latin typeface="Arial Narrow" pitchFamily="34" charset="0"/>
            </a:rPr>
            <a:t>The cardiac cycle is known as </a:t>
          </a:r>
          <a:r>
            <a:rPr lang="en-US" sz="2800" b="1" dirty="0">
              <a:latin typeface="Arial Narrow" pitchFamily="34" charset="0"/>
            </a:rPr>
            <a:t>systole</a:t>
          </a:r>
          <a:endParaRPr lang="ar-IQ" sz="2800" dirty="0">
            <a:latin typeface="Arial Narrow" pitchFamily="34" charset="0"/>
          </a:endParaRPr>
        </a:p>
      </dgm:t>
    </dgm:pt>
    <dgm:pt modelId="{13761A6D-5ECF-40FF-8EBE-E83C8376B39A}" type="parTrans" cxnId="{E0F9A8D2-E8BD-43AB-9153-0D696669FF68}">
      <dgm:prSet/>
      <dgm:spPr/>
      <dgm:t>
        <a:bodyPr/>
        <a:lstStyle/>
        <a:p>
          <a:pPr rtl="0"/>
          <a:endParaRPr lang="ar-IQ" sz="2400" dirty="0"/>
        </a:p>
      </dgm:t>
    </dgm:pt>
    <dgm:pt modelId="{106FC985-186F-46B6-8EBA-4D4A0F027AAD}" type="sibTrans" cxnId="{E0F9A8D2-E8BD-43AB-9153-0D696669FF68}">
      <dgm:prSet/>
      <dgm:spPr/>
      <dgm:t>
        <a:bodyPr/>
        <a:lstStyle/>
        <a:p>
          <a:pPr rtl="0"/>
          <a:endParaRPr lang="ar-IQ" sz="2400" dirty="0"/>
        </a:p>
      </dgm:t>
    </dgm:pt>
    <dgm:pt modelId="{15E6AC27-9A79-48B7-93C0-D9428938F30B}" type="pres">
      <dgm:prSet presAssocID="{91D450B8-0A05-4C95-8766-E4790AEB58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C201B5-F2B0-452E-934E-0587BEC74711}" type="pres">
      <dgm:prSet presAssocID="{3C8C3F53-87E0-46A3-888A-3BA3D98F7375}" presName="vertFlow" presStyleCnt="0"/>
      <dgm:spPr/>
    </dgm:pt>
    <dgm:pt modelId="{13A5724D-AE3E-412E-9C80-15B3F2AA1A85}" type="pres">
      <dgm:prSet presAssocID="{3C8C3F53-87E0-46A3-888A-3BA3D98F7375}" presName="header" presStyleLbl="node1" presStyleIdx="0" presStyleCnt="2" custScaleX="125507" custLinFactNeighborY="25755"/>
      <dgm:spPr/>
      <dgm:t>
        <a:bodyPr/>
        <a:lstStyle/>
        <a:p>
          <a:endParaRPr lang="en-US"/>
        </a:p>
      </dgm:t>
    </dgm:pt>
    <dgm:pt modelId="{804CA89F-C0B6-42CF-9859-B58760A65906}" type="pres">
      <dgm:prSet presAssocID="{A82FE696-330B-4016-9DA1-CF05C42940F5}" presName="parTrans" presStyleLbl="sibTrans2D1" presStyleIdx="0" presStyleCnt="6"/>
      <dgm:spPr/>
      <dgm:t>
        <a:bodyPr/>
        <a:lstStyle/>
        <a:p>
          <a:endParaRPr lang="en-US"/>
        </a:p>
      </dgm:t>
    </dgm:pt>
    <dgm:pt modelId="{79A1AA3E-01B3-4FD2-9CDE-5F2FF10C9354}" type="pres">
      <dgm:prSet presAssocID="{D3711707-CE3A-45D0-A59E-14BDFBEF3496}" presName="child" presStyleLbl="alignAccFollowNode1" presStyleIdx="0" presStyleCnt="6" custScaleX="125507" custLinFactNeighborY="257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6D96F-FDFE-4756-ABE2-9CC4663CADF5}" type="pres">
      <dgm:prSet presAssocID="{0BE77D8F-B60B-47A5-838D-DF491AD6B078}" presName="sibTrans" presStyleLbl="sibTrans2D1" presStyleIdx="1" presStyleCnt="6"/>
      <dgm:spPr/>
      <dgm:t>
        <a:bodyPr/>
        <a:lstStyle/>
        <a:p>
          <a:endParaRPr lang="en-US"/>
        </a:p>
      </dgm:t>
    </dgm:pt>
    <dgm:pt modelId="{33C3BAAF-F514-4710-B0E6-9666B98E6173}" type="pres">
      <dgm:prSet presAssocID="{A20259A5-B1E2-4B8D-9576-03AA3B743BA1}" presName="child" presStyleLbl="alignAccFollowNode1" presStyleIdx="1" presStyleCnt="6" custScaleX="125507" custLinFactNeighborY="257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1E7C6-D825-4A47-9EA3-89C107DE3DFB}" type="pres">
      <dgm:prSet presAssocID="{67B5661F-8752-4673-9575-53BEBB67EEC1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C5FB34A-6368-4FD0-9F10-DCA5F85E8CC8}" type="pres">
      <dgm:prSet presAssocID="{459FADAF-7CAC-459C-B170-2F3F65246633}" presName="child" presStyleLbl="alignAccFollowNode1" presStyleIdx="2" presStyleCnt="6" custScaleX="125507" custLinFactNeighborY="257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95026-19F0-4DA2-9CFA-E20EFD6A1790}" type="pres">
      <dgm:prSet presAssocID="{00F35AF0-BD70-41E2-8F48-6646001DAC6A}" presName="sibTrans" presStyleLbl="sibTrans2D1" presStyleIdx="3" presStyleCnt="6"/>
      <dgm:spPr/>
      <dgm:t>
        <a:bodyPr/>
        <a:lstStyle/>
        <a:p>
          <a:endParaRPr lang="en-US"/>
        </a:p>
      </dgm:t>
    </dgm:pt>
    <dgm:pt modelId="{2D119D85-952D-4627-B550-EB9C82F721D3}" type="pres">
      <dgm:prSet presAssocID="{24C81C40-4607-46C1-8664-65E8396AF181}" presName="child" presStyleLbl="alignAccFollowNode1" presStyleIdx="3" presStyleCnt="6" custScaleX="1255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A77ED-26E3-4DC4-8131-BD756C060B1B}" type="pres">
      <dgm:prSet presAssocID="{3C8C3F53-87E0-46A3-888A-3BA3D98F7375}" presName="hSp" presStyleCnt="0"/>
      <dgm:spPr/>
    </dgm:pt>
    <dgm:pt modelId="{A11FAB15-0655-44CC-906D-B056FB3F1034}" type="pres">
      <dgm:prSet presAssocID="{B7A2EAA2-F87A-477E-A2B3-C43D0AF1A5F4}" presName="vertFlow" presStyleCnt="0"/>
      <dgm:spPr/>
    </dgm:pt>
    <dgm:pt modelId="{2EC68B57-7CCE-40B7-BA0B-D39AE5186043}" type="pres">
      <dgm:prSet presAssocID="{B7A2EAA2-F87A-477E-A2B3-C43D0AF1A5F4}" presName="header" presStyleLbl="node1" presStyleIdx="1" presStyleCnt="2" custScaleX="125507"/>
      <dgm:spPr/>
      <dgm:t>
        <a:bodyPr/>
        <a:lstStyle/>
        <a:p>
          <a:endParaRPr lang="en-US"/>
        </a:p>
      </dgm:t>
    </dgm:pt>
    <dgm:pt modelId="{45D74B91-4BA4-4759-9BD1-D5A3D843729E}" type="pres">
      <dgm:prSet presAssocID="{DBCAA946-3E63-41BC-8724-BDC551826679}" presName="parTrans" presStyleLbl="sibTrans2D1" presStyleIdx="4" presStyleCnt="6"/>
      <dgm:spPr/>
      <dgm:t>
        <a:bodyPr/>
        <a:lstStyle/>
        <a:p>
          <a:endParaRPr lang="en-US"/>
        </a:p>
      </dgm:t>
    </dgm:pt>
    <dgm:pt modelId="{FE8BD1D1-D992-41CB-AD53-83C29A9DD777}" type="pres">
      <dgm:prSet presAssocID="{8FFE066E-B689-4605-B6B5-0623FF5BB46F}" presName="child" presStyleLbl="alignAccFollowNode1" presStyleIdx="4" presStyleCnt="6" custScaleX="1255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D2A9A-5BC9-413A-8086-DFE109741D6F}" type="pres">
      <dgm:prSet presAssocID="{46265B03-047F-4861-8E42-A898B60DEA43}" presName="sibTrans" presStyleLbl="sibTrans2D1" presStyleIdx="5" presStyleCnt="6"/>
      <dgm:spPr/>
      <dgm:t>
        <a:bodyPr/>
        <a:lstStyle/>
        <a:p>
          <a:endParaRPr lang="en-US"/>
        </a:p>
      </dgm:t>
    </dgm:pt>
    <dgm:pt modelId="{0CEC80C0-D599-43F4-A513-308FCBBD22EF}" type="pres">
      <dgm:prSet presAssocID="{E19A48D2-9FC3-4A7F-9600-DA32C6FB4A92}" presName="child" presStyleLbl="alignAccFollowNode1" presStyleIdx="5" presStyleCnt="6" custScaleX="1255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FEB37E-AF4F-4B59-8F8F-0AA2CF2C8139}" type="presOf" srcId="{DBCAA946-3E63-41BC-8724-BDC551826679}" destId="{45D74B91-4BA4-4759-9BD1-D5A3D843729E}" srcOrd="0" destOrd="0" presId="urn:microsoft.com/office/officeart/2005/8/layout/lProcess1"/>
    <dgm:cxn modelId="{DEC5D0FF-A2FB-40C2-9A81-F7D065E43709}" srcId="{3C8C3F53-87E0-46A3-888A-3BA3D98F7375}" destId="{A20259A5-B1E2-4B8D-9576-03AA3B743BA1}" srcOrd="1" destOrd="0" parTransId="{17F64B2A-C9C5-45AA-A7C4-AB3DD41DFAF1}" sibTransId="{67B5661F-8752-4673-9575-53BEBB67EEC1}"/>
    <dgm:cxn modelId="{ED1F0831-8AF7-48C9-B3F0-B7288E2D14FE}" srcId="{B7A2EAA2-F87A-477E-A2B3-C43D0AF1A5F4}" destId="{8FFE066E-B689-4605-B6B5-0623FF5BB46F}" srcOrd="0" destOrd="0" parTransId="{DBCAA946-3E63-41BC-8724-BDC551826679}" sibTransId="{46265B03-047F-4861-8E42-A898B60DEA43}"/>
    <dgm:cxn modelId="{D7B8B038-ECB4-45D4-A13B-E78DCABA85E0}" type="presOf" srcId="{D3711707-CE3A-45D0-A59E-14BDFBEF3496}" destId="{79A1AA3E-01B3-4FD2-9CDE-5F2FF10C9354}" srcOrd="0" destOrd="0" presId="urn:microsoft.com/office/officeart/2005/8/layout/lProcess1"/>
    <dgm:cxn modelId="{430BB694-4321-4540-89FE-D55ED4B527A9}" type="presOf" srcId="{67B5661F-8752-4673-9575-53BEBB67EEC1}" destId="{2801E7C6-D825-4A47-9EA3-89C107DE3DFB}" srcOrd="0" destOrd="0" presId="urn:microsoft.com/office/officeart/2005/8/layout/lProcess1"/>
    <dgm:cxn modelId="{B1DB85C0-62F4-4D7A-9661-029DFA76AE45}" type="presOf" srcId="{0BE77D8F-B60B-47A5-838D-DF491AD6B078}" destId="{B906D96F-FDFE-4756-ABE2-9CC4663CADF5}" srcOrd="0" destOrd="0" presId="urn:microsoft.com/office/officeart/2005/8/layout/lProcess1"/>
    <dgm:cxn modelId="{313311A5-4214-41F0-AA5F-9863FE8CA340}" type="presOf" srcId="{A20259A5-B1E2-4B8D-9576-03AA3B743BA1}" destId="{33C3BAAF-F514-4710-B0E6-9666B98E6173}" srcOrd="0" destOrd="0" presId="urn:microsoft.com/office/officeart/2005/8/layout/lProcess1"/>
    <dgm:cxn modelId="{BD9D18A4-070D-497D-BD3C-7B94F26DC97D}" type="presOf" srcId="{459FADAF-7CAC-459C-B170-2F3F65246633}" destId="{3C5FB34A-6368-4FD0-9F10-DCA5F85E8CC8}" srcOrd="0" destOrd="0" presId="urn:microsoft.com/office/officeart/2005/8/layout/lProcess1"/>
    <dgm:cxn modelId="{E3678F53-7553-4C13-9459-727269B89F66}" type="presOf" srcId="{E19A48D2-9FC3-4A7F-9600-DA32C6FB4A92}" destId="{0CEC80C0-D599-43F4-A513-308FCBBD22EF}" srcOrd="0" destOrd="0" presId="urn:microsoft.com/office/officeart/2005/8/layout/lProcess1"/>
    <dgm:cxn modelId="{EDDA81D8-335B-4DAC-A8FB-B0FD1127E291}" type="presOf" srcId="{3C8C3F53-87E0-46A3-888A-3BA3D98F7375}" destId="{13A5724D-AE3E-412E-9C80-15B3F2AA1A85}" srcOrd="0" destOrd="0" presId="urn:microsoft.com/office/officeart/2005/8/layout/lProcess1"/>
    <dgm:cxn modelId="{60AFCC72-49C4-47FB-84DB-DA290442343C}" type="presOf" srcId="{00F35AF0-BD70-41E2-8F48-6646001DAC6A}" destId="{4E795026-19F0-4DA2-9CFA-E20EFD6A1790}" srcOrd="0" destOrd="0" presId="urn:microsoft.com/office/officeart/2005/8/layout/lProcess1"/>
    <dgm:cxn modelId="{BF9BB72E-8928-42AC-AAC1-32797F632F8F}" srcId="{91D450B8-0A05-4C95-8766-E4790AEB58E3}" destId="{B7A2EAA2-F87A-477E-A2B3-C43D0AF1A5F4}" srcOrd="1" destOrd="0" parTransId="{AE249940-8BE3-4DAC-B0EC-377491F27CAC}" sibTransId="{7C98D41D-285D-4AFB-948B-5191CF31C38E}"/>
    <dgm:cxn modelId="{8501587D-E684-4B59-B233-444A1446D765}" srcId="{B7A2EAA2-F87A-477E-A2B3-C43D0AF1A5F4}" destId="{E19A48D2-9FC3-4A7F-9600-DA32C6FB4A92}" srcOrd="1" destOrd="0" parTransId="{750EE49D-E3F4-4195-A09C-9660E58FE6CA}" sibTransId="{A32601A6-61A0-43E2-A2E6-9A3D8F5A8139}"/>
    <dgm:cxn modelId="{B8C48E3A-689E-46CE-8AC8-CA973DA84508}" type="presOf" srcId="{8FFE066E-B689-4605-B6B5-0623FF5BB46F}" destId="{FE8BD1D1-D992-41CB-AD53-83C29A9DD777}" srcOrd="0" destOrd="0" presId="urn:microsoft.com/office/officeart/2005/8/layout/lProcess1"/>
    <dgm:cxn modelId="{A08EA7FC-0CEC-4B0F-A51A-64895F9DB2F6}" type="presOf" srcId="{B7A2EAA2-F87A-477E-A2B3-C43D0AF1A5F4}" destId="{2EC68B57-7CCE-40B7-BA0B-D39AE5186043}" srcOrd="0" destOrd="0" presId="urn:microsoft.com/office/officeart/2005/8/layout/lProcess1"/>
    <dgm:cxn modelId="{AD3D24DB-357D-4569-AD74-4FF530FC7977}" type="presOf" srcId="{46265B03-047F-4861-8E42-A898B60DEA43}" destId="{0CFD2A9A-5BC9-413A-8086-DFE109741D6F}" srcOrd="0" destOrd="0" presId="urn:microsoft.com/office/officeart/2005/8/layout/lProcess1"/>
    <dgm:cxn modelId="{5E0FECCB-217C-4F3B-8F87-4DAE3C0D02B7}" type="presOf" srcId="{A82FE696-330B-4016-9DA1-CF05C42940F5}" destId="{804CA89F-C0B6-42CF-9859-B58760A65906}" srcOrd="0" destOrd="0" presId="urn:microsoft.com/office/officeart/2005/8/layout/lProcess1"/>
    <dgm:cxn modelId="{C0CF8E4D-6BA3-495C-9A87-E31174794161}" type="presOf" srcId="{91D450B8-0A05-4C95-8766-E4790AEB58E3}" destId="{15E6AC27-9A79-48B7-93C0-D9428938F30B}" srcOrd="0" destOrd="0" presId="urn:microsoft.com/office/officeart/2005/8/layout/lProcess1"/>
    <dgm:cxn modelId="{002972BC-4802-45B5-AE8C-9D758105C050}" srcId="{3C8C3F53-87E0-46A3-888A-3BA3D98F7375}" destId="{D3711707-CE3A-45D0-A59E-14BDFBEF3496}" srcOrd="0" destOrd="0" parTransId="{A82FE696-330B-4016-9DA1-CF05C42940F5}" sibTransId="{0BE77D8F-B60B-47A5-838D-DF491AD6B078}"/>
    <dgm:cxn modelId="{1170D9EA-2891-41AB-AE43-66D86C8A7543}" type="presOf" srcId="{24C81C40-4607-46C1-8664-65E8396AF181}" destId="{2D119D85-952D-4627-B550-EB9C82F721D3}" srcOrd="0" destOrd="0" presId="urn:microsoft.com/office/officeart/2005/8/layout/lProcess1"/>
    <dgm:cxn modelId="{E0F9A8D2-E8BD-43AB-9153-0D696669FF68}" srcId="{3C8C3F53-87E0-46A3-888A-3BA3D98F7375}" destId="{24C81C40-4607-46C1-8664-65E8396AF181}" srcOrd="3" destOrd="0" parTransId="{13761A6D-5ECF-40FF-8EBE-E83C8376B39A}" sibTransId="{106FC985-186F-46B6-8EBA-4D4A0F027AAD}"/>
    <dgm:cxn modelId="{82194E39-2598-49D1-BE04-6F0A073644B1}" srcId="{91D450B8-0A05-4C95-8766-E4790AEB58E3}" destId="{3C8C3F53-87E0-46A3-888A-3BA3D98F7375}" srcOrd="0" destOrd="0" parTransId="{9333730A-863C-42FD-AAE9-90809219CEBF}" sibTransId="{FB38DC35-6B85-460D-B90B-35A7F514D66F}"/>
    <dgm:cxn modelId="{60BD4617-9822-4C6C-BCF6-8AC7114318F2}" srcId="{3C8C3F53-87E0-46A3-888A-3BA3D98F7375}" destId="{459FADAF-7CAC-459C-B170-2F3F65246633}" srcOrd="2" destOrd="0" parTransId="{B3810FC5-FBD8-468E-BEBB-BC5C07A3E5D2}" sibTransId="{00F35AF0-BD70-41E2-8F48-6646001DAC6A}"/>
    <dgm:cxn modelId="{DA4EA1EC-4739-4F7A-A146-4D8D6D070E3E}" type="presParOf" srcId="{15E6AC27-9A79-48B7-93C0-D9428938F30B}" destId="{07C201B5-F2B0-452E-934E-0587BEC74711}" srcOrd="0" destOrd="0" presId="urn:microsoft.com/office/officeart/2005/8/layout/lProcess1"/>
    <dgm:cxn modelId="{CCE1D019-94CB-4F6C-A70D-4CAC67E6A2DE}" type="presParOf" srcId="{07C201B5-F2B0-452E-934E-0587BEC74711}" destId="{13A5724D-AE3E-412E-9C80-15B3F2AA1A85}" srcOrd="0" destOrd="0" presId="urn:microsoft.com/office/officeart/2005/8/layout/lProcess1"/>
    <dgm:cxn modelId="{CCB80B08-2DB3-4B1A-BDF5-075FEB557EE6}" type="presParOf" srcId="{07C201B5-F2B0-452E-934E-0587BEC74711}" destId="{804CA89F-C0B6-42CF-9859-B58760A65906}" srcOrd="1" destOrd="0" presId="urn:microsoft.com/office/officeart/2005/8/layout/lProcess1"/>
    <dgm:cxn modelId="{E2FFA061-0F71-41A6-9A2E-F4826A3022D0}" type="presParOf" srcId="{07C201B5-F2B0-452E-934E-0587BEC74711}" destId="{79A1AA3E-01B3-4FD2-9CDE-5F2FF10C9354}" srcOrd="2" destOrd="0" presId="urn:microsoft.com/office/officeart/2005/8/layout/lProcess1"/>
    <dgm:cxn modelId="{695D1D91-182E-47DF-98F1-85639186D942}" type="presParOf" srcId="{07C201B5-F2B0-452E-934E-0587BEC74711}" destId="{B906D96F-FDFE-4756-ABE2-9CC4663CADF5}" srcOrd="3" destOrd="0" presId="urn:microsoft.com/office/officeart/2005/8/layout/lProcess1"/>
    <dgm:cxn modelId="{4F60BA96-81D5-4BDD-93EF-1B0FE41DE89D}" type="presParOf" srcId="{07C201B5-F2B0-452E-934E-0587BEC74711}" destId="{33C3BAAF-F514-4710-B0E6-9666B98E6173}" srcOrd="4" destOrd="0" presId="urn:microsoft.com/office/officeart/2005/8/layout/lProcess1"/>
    <dgm:cxn modelId="{FB573636-5FAC-47D9-AD8C-846EEBC0E5BA}" type="presParOf" srcId="{07C201B5-F2B0-452E-934E-0587BEC74711}" destId="{2801E7C6-D825-4A47-9EA3-89C107DE3DFB}" srcOrd="5" destOrd="0" presId="urn:microsoft.com/office/officeart/2005/8/layout/lProcess1"/>
    <dgm:cxn modelId="{340559A5-28D8-4B2C-B15A-6FCECF28136C}" type="presParOf" srcId="{07C201B5-F2B0-452E-934E-0587BEC74711}" destId="{3C5FB34A-6368-4FD0-9F10-DCA5F85E8CC8}" srcOrd="6" destOrd="0" presId="urn:microsoft.com/office/officeart/2005/8/layout/lProcess1"/>
    <dgm:cxn modelId="{FB0D1946-2EC6-410B-81E1-22511FCB370B}" type="presParOf" srcId="{07C201B5-F2B0-452E-934E-0587BEC74711}" destId="{4E795026-19F0-4DA2-9CFA-E20EFD6A1790}" srcOrd="7" destOrd="0" presId="urn:microsoft.com/office/officeart/2005/8/layout/lProcess1"/>
    <dgm:cxn modelId="{819362B1-AC37-4E28-B9A0-B966463F7360}" type="presParOf" srcId="{07C201B5-F2B0-452E-934E-0587BEC74711}" destId="{2D119D85-952D-4627-B550-EB9C82F721D3}" srcOrd="8" destOrd="0" presId="urn:microsoft.com/office/officeart/2005/8/layout/lProcess1"/>
    <dgm:cxn modelId="{646EA491-04A1-4C4C-BD43-EA3EA7BA4E3C}" type="presParOf" srcId="{15E6AC27-9A79-48B7-93C0-D9428938F30B}" destId="{21DA77ED-26E3-4DC4-8131-BD756C060B1B}" srcOrd="1" destOrd="0" presId="urn:microsoft.com/office/officeart/2005/8/layout/lProcess1"/>
    <dgm:cxn modelId="{11C1C3BD-563C-465E-88B0-A4EBB12F5AD0}" type="presParOf" srcId="{15E6AC27-9A79-48B7-93C0-D9428938F30B}" destId="{A11FAB15-0655-44CC-906D-B056FB3F1034}" srcOrd="2" destOrd="0" presId="urn:microsoft.com/office/officeart/2005/8/layout/lProcess1"/>
    <dgm:cxn modelId="{0FD9C69A-3666-448C-A529-CF86EDDDDF6D}" type="presParOf" srcId="{A11FAB15-0655-44CC-906D-B056FB3F1034}" destId="{2EC68B57-7CCE-40B7-BA0B-D39AE5186043}" srcOrd="0" destOrd="0" presId="urn:microsoft.com/office/officeart/2005/8/layout/lProcess1"/>
    <dgm:cxn modelId="{39216B4E-7027-407D-9259-092EC32DCD40}" type="presParOf" srcId="{A11FAB15-0655-44CC-906D-B056FB3F1034}" destId="{45D74B91-4BA4-4759-9BD1-D5A3D843729E}" srcOrd="1" destOrd="0" presId="urn:microsoft.com/office/officeart/2005/8/layout/lProcess1"/>
    <dgm:cxn modelId="{5612FEDE-FB18-49A7-86AF-A24A14A516CB}" type="presParOf" srcId="{A11FAB15-0655-44CC-906D-B056FB3F1034}" destId="{FE8BD1D1-D992-41CB-AD53-83C29A9DD777}" srcOrd="2" destOrd="0" presId="urn:microsoft.com/office/officeart/2005/8/layout/lProcess1"/>
    <dgm:cxn modelId="{5433C785-8D1F-43B5-A8E7-A6BF3570C860}" type="presParOf" srcId="{A11FAB15-0655-44CC-906D-B056FB3F1034}" destId="{0CFD2A9A-5BC9-413A-8086-DFE109741D6F}" srcOrd="3" destOrd="0" presId="urn:microsoft.com/office/officeart/2005/8/layout/lProcess1"/>
    <dgm:cxn modelId="{1B735E18-38E3-43B8-85B3-23E178F08348}" type="presParOf" srcId="{A11FAB15-0655-44CC-906D-B056FB3F1034}" destId="{0CEC80C0-D599-43F4-A513-308FCBBD22EF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EC6AA2-E2A4-4A98-9461-BC13BA02E4B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IQ"/>
        </a:p>
      </dgm:t>
    </dgm:pt>
    <dgm:pt modelId="{94FCBD82-FD0F-4C15-B12E-28F00748EC39}">
      <dgm:prSet phldrT="[نص]" custT="1"/>
      <dgm:spPr/>
      <dgm:t>
        <a:bodyPr/>
        <a:lstStyle/>
        <a:p>
          <a:pPr rtl="0"/>
          <a:r>
            <a:rPr lang="en-US" sz="3200" b="1" dirty="0">
              <a:latin typeface="Times New Roman" pitchFamily="18" charset="0"/>
              <a:cs typeface="Times New Roman" pitchFamily="18" charset="0"/>
            </a:rPr>
            <a:t>Vital Signs</a:t>
          </a:r>
          <a:endParaRPr lang="ar-IQ" sz="3200" b="1" dirty="0"/>
        </a:p>
      </dgm:t>
    </dgm:pt>
    <dgm:pt modelId="{E690A722-5707-4A87-9BB2-AA68DE686E87}" type="parTrans" cxnId="{2E242256-C6CA-45E8-9BBD-00EA26660204}">
      <dgm:prSet/>
      <dgm:spPr/>
      <dgm:t>
        <a:bodyPr/>
        <a:lstStyle/>
        <a:p>
          <a:pPr rtl="1"/>
          <a:endParaRPr lang="ar-IQ" b="1">
            <a:solidFill>
              <a:schemeClr val="tx1"/>
            </a:solidFill>
          </a:endParaRPr>
        </a:p>
      </dgm:t>
    </dgm:pt>
    <dgm:pt modelId="{FE000EC7-9E51-4554-94DB-54244D7C146E}" type="sibTrans" cxnId="{2E242256-C6CA-45E8-9BBD-00EA26660204}">
      <dgm:prSet/>
      <dgm:spPr/>
      <dgm:t>
        <a:bodyPr/>
        <a:lstStyle/>
        <a:p>
          <a:pPr rtl="1"/>
          <a:endParaRPr lang="ar-IQ" b="1">
            <a:solidFill>
              <a:schemeClr val="tx1"/>
            </a:solidFill>
          </a:endParaRPr>
        </a:p>
      </dgm:t>
    </dgm:pt>
    <dgm:pt modelId="{76092277-3870-44EA-BE51-4F67F5F93E6F}">
      <dgm:prSet phldrT="[نص]" custT="1"/>
      <dgm:spPr/>
      <dgm:t>
        <a:bodyPr/>
        <a:lstStyle/>
        <a:p>
          <a:pPr marR="0" rtl="0" eaLnBrk="1" fontAlgn="auto" latinLnBrk="0" hangingPunct="1">
            <a:buClrTx/>
            <a:buSzTx/>
            <a:buFontTx/>
            <a:tabLst/>
            <a:defRPr/>
          </a:pPr>
          <a:r>
            <a:rPr lang="en-US" sz="2400" b="0" dirty="0">
              <a:latin typeface="Arial Narrow" pitchFamily="34" charset="0"/>
            </a:rPr>
            <a:t>Temperature (T)</a:t>
          </a:r>
          <a:endParaRPr lang="ar-IQ" sz="2400" b="0" dirty="0"/>
        </a:p>
      </dgm:t>
    </dgm:pt>
    <dgm:pt modelId="{62F4DEFA-0B3F-4E29-9473-6001E6586358}" type="parTrans" cxnId="{0C50E255-E638-4A9A-889A-43AB84B43A9E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 b="1">
            <a:solidFill>
              <a:schemeClr val="tx1"/>
            </a:solidFill>
          </a:endParaRPr>
        </a:p>
      </dgm:t>
    </dgm:pt>
    <dgm:pt modelId="{9788D21B-CEBF-4B38-A402-91E78FAE298E}" type="sibTrans" cxnId="{0C50E255-E638-4A9A-889A-43AB84B43A9E}">
      <dgm:prSet/>
      <dgm:spPr/>
      <dgm:t>
        <a:bodyPr/>
        <a:lstStyle/>
        <a:p>
          <a:pPr rtl="1"/>
          <a:endParaRPr lang="ar-IQ" b="1">
            <a:solidFill>
              <a:schemeClr val="tx1"/>
            </a:solidFill>
          </a:endParaRPr>
        </a:p>
      </dgm:t>
    </dgm:pt>
    <dgm:pt modelId="{93DFBA3C-C5E1-41FE-A1A7-694A07EE8005}">
      <dgm:prSet phldrT="[نص]" custT="1"/>
      <dgm:spPr/>
      <dgm:t>
        <a:bodyPr/>
        <a:lstStyle/>
        <a:p>
          <a:pPr rtl="0"/>
          <a:r>
            <a:rPr lang="en-US" sz="2400" b="0" dirty="0">
              <a:latin typeface="Arial Narrow" pitchFamily="34" charset="0"/>
            </a:rPr>
            <a:t>Pulse (P)</a:t>
          </a:r>
          <a:endParaRPr lang="ar-IQ" sz="2400" b="0" dirty="0">
            <a:latin typeface="Arial Narrow" pitchFamily="34" charset="0"/>
          </a:endParaRPr>
        </a:p>
      </dgm:t>
    </dgm:pt>
    <dgm:pt modelId="{FFEB96DE-AD42-493B-B2D0-D852FBD383AF}" type="parTrans" cxnId="{DE468321-998A-44D7-A296-86EB4C51D851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 b="1">
            <a:solidFill>
              <a:schemeClr val="tx1"/>
            </a:solidFill>
          </a:endParaRPr>
        </a:p>
      </dgm:t>
    </dgm:pt>
    <dgm:pt modelId="{8B3A06E4-A572-4DEB-BDC4-EBB5FEA643F1}" type="sibTrans" cxnId="{DE468321-998A-44D7-A296-86EB4C51D851}">
      <dgm:prSet/>
      <dgm:spPr/>
      <dgm:t>
        <a:bodyPr/>
        <a:lstStyle/>
        <a:p>
          <a:pPr rtl="1"/>
          <a:endParaRPr lang="ar-IQ" b="1">
            <a:solidFill>
              <a:schemeClr val="tx1"/>
            </a:solidFill>
          </a:endParaRPr>
        </a:p>
      </dgm:t>
    </dgm:pt>
    <dgm:pt modelId="{7D2C5490-B7C7-4115-85A1-D520418B98ED}">
      <dgm:prSet phldrT="[نص]" custT="1"/>
      <dgm:spPr/>
      <dgm:t>
        <a:bodyPr/>
        <a:lstStyle/>
        <a:p>
          <a:pPr marR="0" rtl="0" eaLnBrk="1" fontAlgn="auto" latinLnBrk="0" hangingPunct="1">
            <a:buClrTx/>
            <a:buSzTx/>
            <a:buFontTx/>
            <a:tabLst/>
            <a:defRPr/>
          </a:pPr>
          <a:r>
            <a:rPr lang="en-US" sz="2400" b="0" dirty="0">
              <a:latin typeface="Arial Narrow" pitchFamily="34" charset="0"/>
            </a:rPr>
            <a:t>Respiration (R)</a:t>
          </a:r>
          <a:endParaRPr lang="ar-IQ" sz="2400" b="0" dirty="0">
            <a:latin typeface="Arial Narrow" pitchFamily="34" charset="0"/>
          </a:endParaRPr>
        </a:p>
      </dgm:t>
    </dgm:pt>
    <dgm:pt modelId="{87ED8C3D-53DB-499A-A278-19C9994B8BD4}" type="parTrans" cxnId="{F23359AF-DFC6-4BD7-9501-12CF676815D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 b="1">
            <a:solidFill>
              <a:schemeClr val="tx1"/>
            </a:solidFill>
          </a:endParaRPr>
        </a:p>
      </dgm:t>
    </dgm:pt>
    <dgm:pt modelId="{6D8BD244-1145-4ACB-8BD6-D02813C4D5CD}" type="sibTrans" cxnId="{F23359AF-DFC6-4BD7-9501-12CF676815DA}">
      <dgm:prSet/>
      <dgm:spPr/>
      <dgm:t>
        <a:bodyPr/>
        <a:lstStyle/>
        <a:p>
          <a:pPr rtl="1"/>
          <a:endParaRPr lang="ar-IQ" b="1">
            <a:solidFill>
              <a:schemeClr val="tx1"/>
            </a:solidFill>
          </a:endParaRPr>
        </a:p>
      </dgm:t>
    </dgm:pt>
    <dgm:pt modelId="{CA89DC72-356A-48EA-872E-4B3CB2F41D44}">
      <dgm:prSet custT="1"/>
      <dgm:spPr/>
      <dgm:t>
        <a:bodyPr/>
        <a:lstStyle/>
        <a:p>
          <a:pPr marR="0" rtl="0" eaLnBrk="1" fontAlgn="auto" latinLnBrk="0" hangingPunct="1">
            <a:buClrTx/>
            <a:buSzTx/>
            <a:buFontTx/>
            <a:tabLst/>
            <a:defRPr/>
          </a:pPr>
          <a:r>
            <a:rPr lang="en-US" sz="2400" b="0" dirty="0">
              <a:latin typeface="Arial Narrow" pitchFamily="34" charset="0"/>
            </a:rPr>
            <a:t>Blood Pressure (BP)</a:t>
          </a:r>
          <a:endParaRPr lang="ar-IQ" sz="2400" b="0" dirty="0">
            <a:latin typeface="Arial Narrow" pitchFamily="34" charset="0"/>
          </a:endParaRPr>
        </a:p>
      </dgm:t>
    </dgm:pt>
    <dgm:pt modelId="{509C148C-B76F-4AAA-AF5E-9BC1E7153503}" type="parTrans" cxnId="{7C6BDA7E-6528-428A-927A-C999A8911C99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 b="1">
            <a:solidFill>
              <a:schemeClr val="tx1"/>
            </a:solidFill>
          </a:endParaRPr>
        </a:p>
      </dgm:t>
    </dgm:pt>
    <dgm:pt modelId="{42DF0E63-3BF3-4CE5-A8DB-201C11604B9E}" type="sibTrans" cxnId="{7C6BDA7E-6528-428A-927A-C999A8911C99}">
      <dgm:prSet/>
      <dgm:spPr/>
      <dgm:t>
        <a:bodyPr/>
        <a:lstStyle/>
        <a:p>
          <a:pPr rtl="1"/>
          <a:endParaRPr lang="ar-IQ" b="1">
            <a:solidFill>
              <a:schemeClr val="tx1"/>
            </a:solidFill>
          </a:endParaRPr>
        </a:p>
      </dgm:t>
    </dgm:pt>
    <dgm:pt modelId="{8595FDE1-19D7-4E4C-8ACC-B121DFC27A9B}" type="pres">
      <dgm:prSet presAssocID="{D2EC6AA2-E2A4-4A98-9461-BC13BA02E4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0462EC-CE0C-47BD-92D4-31A050EA3003}" type="pres">
      <dgm:prSet presAssocID="{94FCBD82-FD0F-4C15-B12E-28F00748EC39}" presName="hierRoot1" presStyleCnt="0"/>
      <dgm:spPr/>
    </dgm:pt>
    <dgm:pt modelId="{84D6B974-CFB6-4FCC-A406-40AA28EA39FC}" type="pres">
      <dgm:prSet presAssocID="{94FCBD82-FD0F-4C15-B12E-28F00748EC39}" presName="composite" presStyleCnt="0"/>
      <dgm:spPr/>
    </dgm:pt>
    <dgm:pt modelId="{F5C83D8B-027B-4FA6-8CEC-36E25CF5C49B}" type="pres">
      <dgm:prSet presAssocID="{94FCBD82-FD0F-4C15-B12E-28F00748EC39}" presName="background" presStyleLbl="node0" presStyleIdx="0" presStyleCnt="1"/>
      <dgm:spPr/>
    </dgm:pt>
    <dgm:pt modelId="{480EBFCF-2C3E-496A-9B61-3A2AD1273D48}" type="pres">
      <dgm:prSet presAssocID="{94FCBD82-FD0F-4C15-B12E-28F00748EC39}" presName="text" presStyleLbl="fgAcc0" presStyleIdx="0" presStyleCnt="1" custScaleX="162496" custLinFactNeighborY="-57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F55881-8BEF-49A8-9618-D8F207191E35}" type="pres">
      <dgm:prSet presAssocID="{94FCBD82-FD0F-4C15-B12E-28F00748EC39}" presName="hierChild2" presStyleCnt="0"/>
      <dgm:spPr/>
    </dgm:pt>
    <dgm:pt modelId="{F8EDAE21-0D77-425B-9D00-19D78A68FEC2}" type="pres">
      <dgm:prSet presAssocID="{62F4DEFA-0B3F-4E29-9473-6001E6586358}" presName="Name10" presStyleLbl="parChTrans1D2" presStyleIdx="0" presStyleCnt="4"/>
      <dgm:spPr/>
      <dgm:t>
        <a:bodyPr/>
        <a:lstStyle/>
        <a:p>
          <a:endParaRPr lang="en-US"/>
        </a:p>
      </dgm:t>
    </dgm:pt>
    <dgm:pt modelId="{4B2A9469-E689-421A-8BFA-4BE34CF565C4}" type="pres">
      <dgm:prSet presAssocID="{76092277-3870-44EA-BE51-4F67F5F93E6F}" presName="hierRoot2" presStyleCnt="0"/>
      <dgm:spPr/>
    </dgm:pt>
    <dgm:pt modelId="{2A7A2BB2-3F4D-4EE5-91B5-705C6C55337D}" type="pres">
      <dgm:prSet presAssocID="{76092277-3870-44EA-BE51-4F67F5F93E6F}" presName="composite2" presStyleCnt="0"/>
      <dgm:spPr/>
    </dgm:pt>
    <dgm:pt modelId="{6D62252E-707E-4C4C-9B91-D5D6E5FD15CB}" type="pres">
      <dgm:prSet presAssocID="{76092277-3870-44EA-BE51-4F67F5F93E6F}" presName="background2" presStyleLbl="node2" presStyleIdx="0" presStyleCnt="4"/>
      <dgm:spPr/>
    </dgm:pt>
    <dgm:pt modelId="{1D178375-D29B-4BCC-9DA6-465FFF49ED93}" type="pres">
      <dgm:prSet presAssocID="{76092277-3870-44EA-BE51-4F67F5F93E6F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5EBDC7-6DFA-4360-BD0B-242905B7B4C2}" type="pres">
      <dgm:prSet presAssocID="{76092277-3870-44EA-BE51-4F67F5F93E6F}" presName="hierChild3" presStyleCnt="0"/>
      <dgm:spPr/>
    </dgm:pt>
    <dgm:pt modelId="{00237EF3-C8B7-422E-BA2E-5A1DC09B42A3}" type="pres">
      <dgm:prSet presAssocID="{FFEB96DE-AD42-493B-B2D0-D852FBD383AF}" presName="Name10" presStyleLbl="parChTrans1D2" presStyleIdx="1" presStyleCnt="4"/>
      <dgm:spPr/>
      <dgm:t>
        <a:bodyPr/>
        <a:lstStyle/>
        <a:p>
          <a:endParaRPr lang="en-US"/>
        </a:p>
      </dgm:t>
    </dgm:pt>
    <dgm:pt modelId="{0FD4E5E4-9E7F-4DE5-BE2A-A2C94018CBC5}" type="pres">
      <dgm:prSet presAssocID="{93DFBA3C-C5E1-41FE-A1A7-694A07EE8005}" presName="hierRoot2" presStyleCnt="0"/>
      <dgm:spPr/>
    </dgm:pt>
    <dgm:pt modelId="{C18105F6-467C-447D-B104-89D31487C73A}" type="pres">
      <dgm:prSet presAssocID="{93DFBA3C-C5E1-41FE-A1A7-694A07EE8005}" presName="composite2" presStyleCnt="0"/>
      <dgm:spPr/>
    </dgm:pt>
    <dgm:pt modelId="{C904D11A-230B-4C14-915C-9D2C847CBC73}" type="pres">
      <dgm:prSet presAssocID="{93DFBA3C-C5E1-41FE-A1A7-694A07EE8005}" presName="background2" presStyleLbl="node2" presStyleIdx="1" presStyleCnt="4"/>
      <dgm:spPr/>
    </dgm:pt>
    <dgm:pt modelId="{CA8429D5-E3A6-40C7-8151-02F823D3940A}" type="pres">
      <dgm:prSet presAssocID="{93DFBA3C-C5E1-41FE-A1A7-694A07EE8005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7DF23C-0AA3-4C4F-B691-7D224F4989AC}" type="pres">
      <dgm:prSet presAssocID="{93DFBA3C-C5E1-41FE-A1A7-694A07EE8005}" presName="hierChild3" presStyleCnt="0"/>
      <dgm:spPr/>
    </dgm:pt>
    <dgm:pt modelId="{6A3D14C7-FED3-47E0-97F1-39B12903F350}" type="pres">
      <dgm:prSet presAssocID="{87ED8C3D-53DB-499A-A278-19C9994B8BD4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B095A98-DA6F-4DCB-9299-BE149D8E0FAB}" type="pres">
      <dgm:prSet presAssocID="{7D2C5490-B7C7-4115-85A1-D520418B98ED}" presName="hierRoot2" presStyleCnt="0"/>
      <dgm:spPr/>
    </dgm:pt>
    <dgm:pt modelId="{64685E35-4DAE-414A-B55E-EF03C8C6E8D9}" type="pres">
      <dgm:prSet presAssocID="{7D2C5490-B7C7-4115-85A1-D520418B98ED}" presName="composite2" presStyleCnt="0"/>
      <dgm:spPr/>
    </dgm:pt>
    <dgm:pt modelId="{598586C1-CE76-4013-B26E-41F4D91C5A85}" type="pres">
      <dgm:prSet presAssocID="{7D2C5490-B7C7-4115-85A1-D520418B98ED}" presName="background2" presStyleLbl="node2" presStyleIdx="2" presStyleCnt="4"/>
      <dgm:spPr/>
    </dgm:pt>
    <dgm:pt modelId="{EFE77F49-784D-497C-AF14-9CBD238CB2F7}" type="pres">
      <dgm:prSet presAssocID="{7D2C5490-B7C7-4115-85A1-D520418B98ED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9C38A6-D483-40B7-A920-AD0597A1FBBA}" type="pres">
      <dgm:prSet presAssocID="{7D2C5490-B7C7-4115-85A1-D520418B98ED}" presName="hierChild3" presStyleCnt="0"/>
      <dgm:spPr/>
    </dgm:pt>
    <dgm:pt modelId="{A640FA47-BE60-4D07-8CCD-C536430842CE}" type="pres">
      <dgm:prSet presAssocID="{509C148C-B76F-4AAA-AF5E-9BC1E7153503}" presName="Name10" presStyleLbl="parChTrans1D2" presStyleIdx="3" presStyleCnt="4"/>
      <dgm:spPr/>
      <dgm:t>
        <a:bodyPr/>
        <a:lstStyle/>
        <a:p>
          <a:endParaRPr lang="en-US"/>
        </a:p>
      </dgm:t>
    </dgm:pt>
    <dgm:pt modelId="{46D5D4B6-2A8D-4AD3-830E-0F095CDC9395}" type="pres">
      <dgm:prSet presAssocID="{CA89DC72-356A-48EA-872E-4B3CB2F41D44}" presName="hierRoot2" presStyleCnt="0"/>
      <dgm:spPr/>
    </dgm:pt>
    <dgm:pt modelId="{D6263609-52A5-4B55-B67C-49657C2C7DE1}" type="pres">
      <dgm:prSet presAssocID="{CA89DC72-356A-48EA-872E-4B3CB2F41D44}" presName="composite2" presStyleCnt="0"/>
      <dgm:spPr/>
    </dgm:pt>
    <dgm:pt modelId="{60B0A29A-981B-4D78-8176-C108F9ADFA3B}" type="pres">
      <dgm:prSet presAssocID="{CA89DC72-356A-48EA-872E-4B3CB2F41D44}" presName="background2" presStyleLbl="node2" presStyleIdx="3" presStyleCnt="4"/>
      <dgm:spPr/>
    </dgm:pt>
    <dgm:pt modelId="{ACB01E39-FCA1-43D9-93C3-001B9C0A45A9}" type="pres">
      <dgm:prSet presAssocID="{CA89DC72-356A-48EA-872E-4B3CB2F41D44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8FE340-CA6B-4D92-983F-27D64AC122DE}" type="pres">
      <dgm:prSet presAssocID="{CA89DC72-356A-48EA-872E-4B3CB2F41D44}" presName="hierChild3" presStyleCnt="0"/>
      <dgm:spPr/>
    </dgm:pt>
  </dgm:ptLst>
  <dgm:cxnLst>
    <dgm:cxn modelId="{1B2222F2-0698-446C-8A07-395491F0BE4C}" type="presOf" srcId="{93DFBA3C-C5E1-41FE-A1A7-694A07EE8005}" destId="{CA8429D5-E3A6-40C7-8151-02F823D3940A}" srcOrd="0" destOrd="0" presId="urn:microsoft.com/office/officeart/2005/8/layout/hierarchy1"/>
    <dgm:cxn modelId="{25B27554-1357-4D88-B482-E7FFA8EA8151}" type="presOf" srcId="{94FCBD82-FD0F-4C15-B12E-28F00748EC39}" destId="{480EBFCF-2C3E-496A-9B61-3A2AD1273D48}" srcOrd="0" destOrd="0" presId="urn:microsoft.com/office/officeart/2005/8/layout/hierarchy1"/>
    <dgm:cxn modelId="{2E242256-C6CA-45E8-9BBD-00EA26660204}" srcId="{D2EC6AA2-E2A4-4A98-9461-BC13BA02E4BD}" destId="{94FCBD82-FD0F-4C15-B12E-28F00748EC39}" srcOrd="0" destOrd="0" parTransId="{E690A722-5707-4A87-9BB2-AA68DE686E87}" sibTransId="{FE000EC7-9E51-4554-94DB-54244D7C146E}"/>
    <dgm:cxn modelId="{AA2D9F5A-B38A-43FF-BE71-B6185FC0447A}" type="presOf" srcId="{509C148C-B76F-4AAA-AF5E-9BC1E7153503}" destId="{A640FA47-BE60-4D07-8CCD-C536430842CE}" srcOrd="0" destOrd="0" presId="urn:microsoft.com/office/officeart/2005/8/layout/hierarchy1"/>
    <dgm:cxn modelId="{CDE22505-651F-485E-B358-0C88ACF9E848}" type="presOf" srcId="{FFEB96DE-AD42-493B-B2D0-D852FBD383AF}" destId="{00237EF3-C8B7-422E-BA2E-5A1DC09B42A3}" srcOrd="0" destOrd="0" presId="urn:microsoft.com/office/officeart/2005/8/layout/hierarchy1"/>
    <dgm:cxn modelId="{A3DA9E26-8A56-43B6-94F5-D436127CCB45}" type="presOf" srcId="{87ED8C3D-53DB-499A-A278-19C9994B8BD4}" destId="{6A3D14C7-FED3-47E0-97F1-39B12903F350}" srcOrd="0" destOrd="0" presId="urn:microsoft.com/office/officeart/2005/8/layout/hierarchy1"/>
    <dgm:cxn modelId="{91639D9D-D6F8-40F4-9BFC-CB754CF0AD4E}" type="presOf" srcId="{62F4DEFA-0B3F-4E29-9473-6001E6586358}" destId="{F8EDAE21-0D77-425B-9D00-19D78A68FEC2}" srcOrd="0" destOrd="0" presId="urn:microsoft.com/office/officeart/2005/8/layout/hierarchy1"/>
    <dgm:cxn modelId="{F23359AF-DFC6-4BD7-9501-12CF676815DA}" srcId="{94FCBD82-FD0F-4C15-B12E-28F00748EC39}" destId="{7D2C5490-B7C7-4115-85A1-D520418B98ED}" srcOrd="2" destOrd="0" parTransId="{87ED8C3D-53DB-499A-A278-19C9994B8BD4}" sibTransId="{6D8BD244-1145-4ACB-8BD6-D02813C4D5CD}"/>
    <dgm:cxn modelId="{0C50E255-E638-4A9A-889A-43AB84B43A9E}" srcId="{94FCBD82-FD0F-4C15-B12E-28F00748EC39}" destId="{76092277-3870-44EA-BE51-4F67F5F93E6F}" srcOrd="0" destOrd="0" parTransId="{62F4DEFA-0B3F-4E29-9473-6001E6586358}" sibTransId="{9788D21B-CEBF-4B38-A402-91E78FAE298E}"/>
    <dgm:cxn modelId="{7C6BDA7E-6528-428A-927A-C999A8911C99}" srcId="{94FCBD82-FD0F-4C15-B12E-28F00748EC39}" destId="{CA89DC72-356A-48EA-872E-4B3CB2F41D44}" srcOrd="3" destOrd="0" parTransId="{509C148C-B76F-4AAA-AF5E-9BC1E7153503}" sibTransId="{42DF0E63-3BF3-4CE5-A8DB-201C11604B9E}"/>
    <dgm:cxn modelId="{154E4AA4-D986-4B24-809F-AEE9E4FF3E69}" type="presOf" srcId="{76092277-3870-44EA-BE51-4F67F5F93E6F}" destId="{1D178375-D29B-4BCC-9DA6-465FFF49ED93}" srcOrd="0" destOrd="0" presId="urn:microsoft.com/office/officeart/2005/8/layout/hierarchy1"/>
    <dgm:cxn modelId="{16AF054C-A345-4657-8F56-E92321B94F1C}" type="presOf" srcId="{D2EC6AA2-E2A4-4A98-9461-BC13BA02E4BD}" destId="{8595FDE1-19D7-4E4C-8ACC-B121DFC27A9B}" srcOrd="0" destOrd="0" presId="urn:microsoft.com/office/officeart/2005/8/layout/hierarchy1"/>
    <dgm:cxn modelId="{DE468321-998A-44D7-A296-86EB4C51D851}" srcId="{94FCBD82-FD0F-4C15-B12E-28F00748EC39}" destId="{93DFBA3C-C5E1-41FE-A1A7-694A07EE8005}" srcOrd="1" destOrd="0" parTransId="{FFEB96DE-AD42-493B-B2D0-D852FBD383AF}" sibTransId="{8B3A06E4-A572-4DEB-BDC4-EBB5FEA643F1}"/>
    <dgm:cxn modelId="{33E9F55A-27E0-43B4-BF4D-962C7AEE207A}" type="presOf" srcId="{CA89DC72-356A-48EA-872E-4B3CB2F41D44}" destId="{ACB01E39-FCA1-43D9-93C3-001B9C0A45A9}" srcOrd="0" destOrd="0" presId="urn:microsoft.com/office/officeart/2005/8/layout/hierarchy1"/>
    <dgm:cxn modelId="{CE5CBCEA-D114-4209-9EB3-AC17A05A5B0F}" type="presOf" srcId="{7D2C5490-B7C7-4115-85A1-D520418B98ED}" destId="{EFE77F49-784D-497C-AF14-9CBD238CB2F7}" srcOrd="0" destOrd="0" presId="urn:microsoft.com/office/officeart/2005/8/layout/hierarchy1"/>
    <dgm:cxn modelId="{8C872EC3-77F9-4CC0-9ECE-09B37022E924}" type="presParOf" srcId="{8595FDE1-19D7-4E4C-8ACC-B121DFC27A9B}" destId="{1E0462EC-CE0C-47BD-92D4-31A050EA3003}" srcOrd="0" destOrd="0" presId="urn:microsoft.com/office/officeart/2005/8/layout/hierarchy1"/>
    <dgm:cxn modelId="{33BAC51E-A614-4651-87FA-527872EAD22A}" type="presParOf" srcId="{1E0462EC-CE0C-47BD-92D4-31A050EA3003}" destId="{84D6B974-CFB6-4FCC-A406-40AA28EA39FC}" srcOrd="0" destOrd="0" presId="urn:microsoft.com/office/officeart/2005/8/layout/hierarchy1"/>
    <dgm:cxn modelId="{4DC7C2CD-32D6-4BCD-9726-B8CEB9F2C16D}" type="presParOf" srcId="{84D6B974-CFB6-4FCC-A406-40AA28EA39FC}" destId="{F5C83D8B-027B-4FA6-8CEC-36E25CF5C49B}" srcOrd="0" destOrd="0" presId="urn:microsoft.com/office/officeart/2005/8/layout/hierarchy1"/>
    <dgm:cxn modelId="{EA14C3BF-B684-46CA-8A6F-A2AE8FB4F330}" type="presParOf" srcId="{84D6B974-CFB6-4FCC-A406-40AA28EA39FC}" destId="{480EBFCF-2C3E-496A-9B61-3A2AD1273D48}" srcOrd="1" destOrd="0" presId="urn:microsoft.com/office/officeart/2005/8/layout/hierarchy1"/>
    <dgm:cxn modelId="{DCF3535C-AF2F-4963-A9CF-2511F2807E87}" type="presParOf" srcId="{1E0462EC-CE0C-47BD-92D4-31A050EA3003}" destId="{BEF55881-8BEF-49A8-9618-D8F207191E35}" srcOrd="1" destOrd="0" presId="urn:microsoft.com/office/officeart/2005/8/layout/hierarchy1"/>
    <dgm:cxn modelId="{11117D94-C21F-4B63-B198-F73FCBEA21E1}" type="presParOf" srcId="{BEF55881-8BEF-49A8-9618-D8F207191E35}" destId="{F8EDAE21-0D77-425B-9D00-19D78A68FEC2}" srcOrd="0" destOrd="0" presId="urn:microsoft.com/office/officeart/2005/8/layout/hierarchy1"/>
    <dgm:cxn modelId="{66731672-7A64-4610-BAFF-61EDA0F7C9B2}" type="presParOf" srcId="{BEF55881-8BEF-49A8-9618-D8F207191E35}" destId="{4B2A9469-E689-421A-8BFA-4BE34CF565C4}" srcOrd="1" destOrd="0" presId="urn:microsoft.com/office/officeart/2005/8/layout/hierarchy1"/>
    <dgm:cxn modelId="{873939F9-BB00-4219-B174-84A7FA09E00D}" type="presParOf" srcId="{4B2A9469-E689-421A-8BFA-4BE34CF565C4}" destId="{2A7A2BB2-3F4D-4EE5-91B5-705C6C55337D}" srcOrd="0" destOrd="0" presId="urn:microsoft.com/office/officeart/2005/8/layout/hierarchy1"/>
    <dgm:cxn modelId="{9304C30E-116D-41DC-800E-C010B900FF38}" type="presParOf" srcId="{2A7A2BB2-3F4D-4EE5-91B5-705C6C55337D}" destId="{6D62252E-707E-4C4C-9B91-D5D6E5FD15CB}" srcOrd="0" destOrd="0" presId="urn:microsoft.com/office/officeart/2005/8/layout/hierarchy1"/>
    <dgm:cxn modelId="{27F20844-DD94-4D00-A8E9-F76B3421D86C}" type="presParOf" srcId="{2A7A2BB2-3F4D-4EE5-91B5-705C6C55337D}" destId="{1D178375-D29B-4BCC-9DA6-465FFF49ED93}" srcOrd="1" destOrd="0" presId="urn:microsoft.com/office/officeart/2005/8/layout/hierarchy1"/>
    <dgm:cxn modelId="{BC879E63-A945-48A0-A2B8-E0D59942AEA0}" type="presParOf" srcId="{4B2A9469-E689-421A-8BFA-4BE34CF565C4}" destId="{525EBDC7-6DFA-4360-BD0B-242905B7B4C2}" srcOrd="1" destOrd="0" presId="urn:microsoft.com/office/officeart/2005/8/layout/hierarchy1"/>
    <dgm:cxn modelId="{D1A637F8-F822-47A2-A41A-626819D81BB5}" type="presParOf" srcId="{BEF55881-8BEF-49A8-9618-D8F207191E35}" destId="{00237EF3-C8B7-422E-BA2E-5A1DC09B42A3}" srcOrd="2" destOrd="0" presId="urn:microsoft.com/office/officeart/2005/8/layout/hierarchy1"/>
    <dgm:cxn modelId="{FE6CE8A6-9BE0-4583-8377-BAF8F27DB08A}" type="presParOf" srcId="{BEF55881-8BEF-49A8-9618-D8F207191E35}" destId="{0FD4E5E4-9E7F-4DE5-BE2A-A2C94018CBC5}" srcOrd="3" destOrd="0" presId="urn:microsoft.com/office/officeart/2005/8/layout/hierarchy1"/>
    <dgm:cxn modelId="{EB881DCD-A8BF-44CB-B53D-2CBB22E3DFDD}" type="presParOf" srcId="{0FD4E5E4-9E7F-4DE5-BE2A-A2C94018CBC5}" destId="{C18105F6-467C-447D-B104-89D31487C73A}" srcOrd="0" destOrd="0" presId="urn:microsoft.com/office/officeart/2005/8/layout/hierarchy1"/>
    <dgm:cxn modelId="{CEC93F56-CBBC-4DED-BC8C-809324BEF14C}" type="presParOf" srcId="{C18105F6-467C-447D-B104-89D31487C73A}" destId="{C904D11A-230B-4C14-915C-9D2C847CBC73}" srcOrd="0" destOrd="0" presId="urn:microsoft.com/office/officeart/2005/8/layout/hierarchy1"/>
    <dgm:cxn modelId="{C111C816-698D-43E4-A46B-558B68F76A97}" type="presParOf" srcId="{C18105F6-467C-447D-B104-89D31487C73A}" destId="{CA8429D5-E3A6-40C7-8151-02F823D3940A}" srcOrd="1" destOrd="0" presId="urn:microsoft.com/office/officeart/2005/8/layout/hierarchy1"/>
    <dgm:cxn modelId="{FD5A3F10-2C5C-46C2-879D-B3E0077CC92A}" type="presParOf" srcId="{0FD4E5E4-9E7F-4DE5-BE2A-A2C94018CBC5}" destId="{777DF23C-0AA3-4C4F-B691-7D224F4989AC}" srcOrd="1" destOrd="0" presId="urn:microsoft.com/office/officeart/2005/8/layout/hierarchy1"/>
    <dgm:cxn modelId="{27EAF7F7-913E-41AE-832E-A33913BF89A1}" type="presParOf" srcId="{BEF55881-8BEF-49A8-9618-D8F207191E35}" destId="{6A3D14C7-FED3-47E0-97F1-39B12903F350}" srcOrd="4" destOrd="0" presId="urn:microsoft.com/office/officeart/2005/8/layout/hierarchy1"/>
    <dgm:cxn modelId="{CB40E50D-704A-4675-8AEE-32906C3BF7D1}" type="presParOf" srcId="{BEF55881-8BEF-49A8-9618-D8F207191E35}" destId="{5B095A98-DA6F-4DCB-9299-BE149D8E0FAB}" srcOrd="5" destOrd="0" presId="urn:microsoft.com/office/officeart/2005/8/layout/hierarchy1"/>
    <dgm:cxn modelId="{3E9D6910-F5B2-400D-BD8D-A5593AFBA7BB}" type="presParOf" srcId="{5B095A98-DA6F-4DCB-9299-BE149D8E0FAB}" destId="{64685E35-4DAE-414A-B55E-EF03C8C6E8D9}" srcOrd="0" destOrd="0" presId="urn:microsoft.com/office/officeart/2005/8/layout/hierarchy1"/>
    <dgm:cxn modelId="{A8FB38E2-F327-40D6-A20A-A428111DBF71}" type="presParOf" srcId="{64685E35-4DAE-414A-B55E-EF03C8C6E8D9}" destId="{598586C1-CE76-4013-B26E-41F4D91C5A85}" srcOrd="0" destOrd="0" presId="urn:microsoft.com/office/officeart/2005/8/layout/hierarchy1"/>
    <dgm:cxn modelId="{29C508AF-7EE2-442C-8A8D-74585E270FA6}" type="presParOf" srcId="{64685E35-4DAE-414A-B55E-EF03C8C6E8D9}" destId="{EFE77F49-784D-497C-AF14-9CBD238CB2F7}" srcOrd="1" destOrd="0" presId="urn:microsoft.com/office/officeart/2005/8/layout/hierarchy1"/>
    <dgm:cxn modelId="{A88F964B-AF07-480E-BC00-D4AF4010C6DB}" type="presParOf" srcId="{5B095A98-DA6F-4DCB-9299-BE149D8E0FAB}" destId="{349C38A6-D483-40B7-A920-AD0597A1FBBA}" srcOrd="1" destOrd="0" presId="urn:microsoft.com/office/officeart/2005/8/layout/hierarchy1"/>
    <dgm:cxn modelId="{DD2865D5-D6B2-4C36-A4EE-58E1DF39D295}" type="presParOf" srcId="{BEF55881-8BEF-49A8-9618-D8F207191E35}" destId="{A640FA47-BE60-4D07-8CCD-C536430842CE}" srcOrd="6" destOrd="0" presId="urn:microsoft.com/office/officeart/2005/8/layout/hierarchy1"/>
    <dgm:cxn modelId="{25966485-02D4-460C-9585-E183B6618148}" type="presParOf" srcId="{BEF55881-8BEF-49A8-9618-D8F207191E35}" destId="{46D5D4B6-2A8D-4AD3-830E-0F095CDC9395}" srcOrd="7" destOrd="0" presId="urn:microsoft.com/office/officeart/2005/8/layout/hierarchy1"/>
    <dgm:cxn modelId="{9D328E5F-4A6C-4389-84B9-5C2165CC29D2}" type="presParOf" srcId="{46D5D4B6-2A8D-4AD3-830E-0F095CDC9395}" destId="{D6263609-52A5-4B55-B67C-49657C2C7DE1}" srcOrd="0" destOrd="0" presId="urn:microsoft.com/office/officeart/2005/8/layout/hierarchy1"/>
    <dgm:cxn modelId="{36AE728D-B543-4644-916F-1BC4D16D76D5}" type="presParOf" srcId="{D6263609-52A5-4B55-B67C-49657C2C7DE1}" destId="{60B0A29A-981B-4D78-8176-C108F9ADFA3B}" srcOrd="0" destOrd="0" presId="urn:microsoft.com/office/officeart/2005/8/layout/hierarchy1"/>
    <dgm:cxn modelId="{1DA339CA-D5A3-42BF-A3B6-0A86A4C6C59A}" type="presParOf" srcId="{D6263609-52A5-4B55-B67C-49657C2C7DE1}" destId="{ACB01E39-FCA1-43D9-93C3-001B9C0A45A9}" srcOrd="1" destOrd="0" presId="urn:microsoft.com/office/officeart/2005/8/layout/hierarchy1"/>
    <dgm:cxn modelId="{0D7C9D14-8BCE-4F0C-BC95-B4C23CD18759}" type="presParOf" srcId="{46D5D4B6-2A8D-4AD3-830E-0F095CDC9395}" destId="{668FE340-CA6B-4D92-983F-27D64AC122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6CCAE6-B6C1-4911-9545-FF9B387A7531}" type="doc">
      <dgm:prSet loTypeId="urn:microsoft.com/office/officeart/2008/layout/LinedList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pPr rtl="1"/>
          <a:endParaRPr lang="ar-IQ"/>
        </a:p>
      </dgm:t>
    </dgm:pt>
    <dgm:pt modelId="{8123D959-0729-4084-A99C-0F59BACC523D}">
      <dgm:prSet phldrT="[نص]" custT="1"/>
      <dgm:spPr/>
      <dgm:t>
        <a:bodyPr/>
        <a:lstStyle/>
        <a:p>
          <a:pPr algn="l" rtl="0"/>
          <a:r>
            <a:rPr lang="en-US" sz="2800" b="0" dirty="0">
              <a:latin typeface="Arial Narrow" pitchFamily="34" charset="0"/>
            </a:rPr>
            <a:t>1. Upon admission</a:t>
          </a:r>
          <a:endParaRPr lang="ar-IQ" sz="2800" b="0" dirty="0">
            <a:latin typeface="Arial Narrow" pitchFamily="34" charset="0"/>
          </a:endParaRPr>
        </a:p>
      </dgm:t>
    </dgm:pt>
    <dgm:pt modelId="{DD7A39C9-82E8-4254-B8D4-310E2EBD5F83}" type="parTrans" cxnId="{28A276A5-939B-4903-BC02-3AF84B49DB76}">
      <dgm:prSet/>
      <dgm:spPr/>
      <dgm:t>
        <a:bodyPr/>
        <a:lstStyle/>
        <a:p>
          <a:pPr algn="l" rtl="1"/>
          <a:endParaRPr lang="ar-IQ" sz="3200">
            <a:solidFill>
              <a:schemeClr val="tx1"/>
            </a:solidFill>
          </a:endParaRPr>
        </a:p>
      </dgm:t>
    </dgm:pt>
    <dgm:pt modelId="{35188C85-71BB-4212-A089-BBEBF89D9D3F}" type="sibTrans" cxnId="{28A276A5-939B-4903-BC02-3AF84B49DB76}">
      <dgm:prSet/>
      <dgm:spPr/>
      <dgm:t>
        <a:bodyPr/>
        <a:lstStyle/>
        <a:p>
          <a:pPr algn="l" rtl="1"/>
          <a:endParaRPr lang="ar-IQ" sz="3200">
            <a:solidFill>
              <a:schemeClr val="tx1"/>
            </a:solidFill>
          </a:endParaRPr>
        </a:p>
      </dgm:t>
    </dgm:pt>
    <dgm:pt modelId="{195CC96F-6E40-4F15-A0F9-FF240D2D21D3}">
      <dgm:prSet phldrT="[نص]" custT="1"/>
      <dgm:spPr/>
      <dgm:t>
        <a:bodyPr/>
        <a:lstStyle/>
        <a:p>
          <a:pPr algn="l" rtl="0"/>
          <a:r>
            <a:rPr lang="en-US" sz="2800" b="0" dirty="0">
              <a:latin typeface="Arial Narrow" pitchFamily="34" charset="0"/>
            </a:rPr>
            <a:t>2. Agency institutional policy </a:t>
          </a:r>
          <a:endParaRPr lang="ar-IQ" sz="2800" b="0" dirty="0">
            <a:latin typeface="Arial Narrow" pitchFamily="34" charset="0"/>
          </a:endParaRPr>
        </a:p>
      </dgm:t>
    </dgm:pt>
    <dgm:pt modelId="{605C2418-2EBF-4EED-A575-64AF46A64FE5}" type="parTrans" cxnId="{438FF837-E18D-4AD1-AC18-568FF28D43EF}">
      <dgm:prSet/>
      <dgm:spPr/>
      <dgm:t>
        <a:bodyPr/>
        <a:lstStyle/>
        <a:p>
          <a:pPr algn="l" rtl="1"/>
          <a:endParaRPr lang="ar-IQ" sz="3200">
            <a:solidFill>
              <a:schemeClr val="tx1"/>
            </a:solidFill>
          </a:endParaRPr>
        </a:p>
      </dgm:t>
    </dgm:pt>
    <dgm:pt modelId="{1455EE8F-36B8-45EB-9C60-1E5E50551FB0}" type="sibTrans" cxnId="{438FF837-E18D-4AD1-AC18-568FF28D43EF}">
      <dgm:prSet/>
      <dgm:spPr/>
      <dgm:t>
        <a:bodyPr/>
        <a:lstStyle/>
        <a:p>
          <a:pPr algn="l" rtl="1"/>
          <a:endParaRPr lang="ar-IQ" sz="3200">
            <a:solidFill>
              <a:schemeClr val="tx1"/>
            </a:solidFill>
          </a:endParaRPr>
        </a:p>
      </dgm:t>
    </dgm:pt>
    <dgm:pt modelId="{14038F6A-563B-4349-A85E-222653C4AB72}">
      <dgm:prSet phldrT="[نص]" custT="1"/>
      <dgm:spPr/>
      <dgm:t>
        <a:bodyPr/>
        <a:lstStyle/>
        <a:p>
          <a:pPr algn="l" rtl="0"/>
          <a:r>
            <a:rPr lang="en-US" sz="2800" b="0" dirty="0">
              <a:latin typeface="Arial Narrow" pitchFamily="34" charset="0"/>
            </a:rPr>
            <a:t>3. Change in health status</a:t>
          </a:r>
          <a:endParaRPr lang="ar-IQ" sz="2800" b="0" dirty="0">
            <a:latin typeface="Arial Narrow" pitchFamily="34" charset="0"/>
          </a:endParaRPr>
        </a:p>
      </dgm:t>
    </dgm:pt>
    <dgm:pt modelId="{B42044B5-B86B-4EC6-B4FF-E86339E9B06A}" type="parTrans" cxnId="{7B406113-E100-4254-9A8E-092DDDFED897}">
      <dgm:prSet/>
      <dgm:spPr/>
      <dgm:t>
        <a:bodyPr/>
        <a:lstStyle/>
        <a:p>
          <a:pPr algn="l" rtl="1"/>
          <a:endParaRPr lang="ar-IQ" sz="3200">
            <a:solidFill>
              <a:schemeClr val="tx1"/>
            </a:solidFill>
          </a:endParaRPr>
        </a:p>
      </dgm:t>
    </dgm:pt>
    <dgm:pt modelId="{221D04DD-75C3-4E81-B8D6-35180D5A693D}" type="sibTrans" cxnId="{7B406113-E100-4254-9A8E-092DDDFED897}">
      <dgm:prSet/>
      <dgm:spPr/>
      <dgm:t>
        <a:bodyPr/>
        <a:lstStyle/>
        <a:p>
          <a:pPr algn="l" rtl="1"/>
          <a:endParaRPr lang="ar-IQ" sz="3200">
            <a:solidFill>
              <a:schemeClr val="tx1"/>
            </a:solidFill>
          </a:endParaRPr>
        </a:p>
      </dgm:t>
    </dgm:pt>
    <dgm:pt modelId="{AD5D8CB4-8C00-443B-B71B-B128AE4699CA}">
      <dgm:prSet custT="1"/>
      <dgm:spPr/>
      <dgm:t>
        <a:bodyPr/>
        <a:lstStyle/>
        <a:p>
          <a:pPr algn="l" rtl="0"/>
          <a:r>
            <a:rPr lang="en-US" sz="2800" b="0" dirty="0">
              <a:latin typeface="Arial Narrow" pitchFamily="34" charset="0"/>
            </a:rPr>
            <a:t>4. Before and after surgery or an invasive procedures</a:t>
          </a:r>
          <a:endParaRPr lang="ar-IQ" sz="2800" b="0" dirty="0">
            <a:latin typeface="Arial Narrow" pitchFamily="34" charset="0"/>
          </a:endParaRPr>
        </a:p>
      </dgm:t>
    </dgm:pt>
    <dgm:pt modelId="{E9AC9BA6-7185-4495-BF4F-DFE7971EA4A9}" type="parTrans" cxnId="{9CFA9611-CA5E-428C-83AC-7BA5EAC15C29}">
      <dgm:prSet/>
      <dgm:spPr/>
      <dgm:t>
        <a:bodyPr/>
        <a:lstStyle/>
        <a:p>
          <a:pPr algn="l" rtl="1"/>
          <a:endParaRPr lang="ar-IQ" sz="3200">
            <a:solidFill>
              <a:schemeClr val="tx1"/>
            </a:solidFill>
          </a:endParaRPr>
        </a:p>
      </dgm:t>
    </dgm:pt>
    <dgm:pt modelId="{1B4867C3-786A-4196-9029-D49B1A71A217}" type="sibTrans" cxnId="{9CFA9611-CA5E-428C-83AC-7BA5EAC15C29}">
      <dgm:prSet/>
      <dgm:spPr/>
      <dgm:t>
        <a:bodyPr/>
        <a:lstStyle/>
        <a:p>
          <a:pPr algn="l" rtl="1"/>
          <a:endParaRPr lang="ar-IQ" sz="3200">
            <a:solidFill>
              <a:schemeClr val="tx1"/>
            </a:solidFill>
          </a:endParaRPr>
        </a:p>
      </dgm:t>
    </dgm:pt>
    <dgm:pt modelId="{5C254736-2023-4ACE-8B40-1FBE430EF9AA}">
      <dgm:prSet custT="1"/>
      <dgm:spPr/>
      <dgm:t>
        <a:bodyPr/>
        <a:lstStyle/>
        <a:p>
          <a:pPr algn="l" rtl="0"/>
          <a:r>
            <a:rPr lang="en-US" sz="2800" b="0" dirty="0">
              <a:latin typeface="Arial Narrow" pitchFamily="34" charset="0"/>
            </a:rPr>
            <a:t>5. Before and after any nursing intervention</a:t>
          </a:r>
          <a:endParaRPr lang="ar-IQ" sz="2800" b="0" dirty="0">
            <a:latin typeface="Arial Narrow" pitchFamily="34" charset="0"/>
          </a:endParaRPr>
        </a:p>
      </dgm:t>
    </dgm:pt>
    <dgm:pt modelId="{2F133739-E335-43F0-AB0D-0FFB3A68C7B8}" type="parTrans" cxnId="{C4015339-D9BE-4167-8FEA-F0B2AFE71A70}">
      <dgm:prSet/>
      <dgm:spPr/>
      <dgm:t>
        <a:bodyPr/>
        <a:lstStyle/>
        <a:p>
          <a:pPr algn="l" rtl="1"/>
          <a:endParaRPr lang="ar-IQ" sz="3200">
            <a:solidFill>
              <a:schemeClr val="tx1"/>
            </a:solidFill>
          </a:endParaRPr>
        </a:p>
      </dgm:t>
    </dgm:pt>
    <dgm:pt modelId="{997AA7AC-7B64-47A5-8EDD-D2B4CCF9D278}" type="sibTrans" cxnId="{C4015339-D9BE-4167-8FEA-F0B2AFE71A70}">
      <dgm:prSet/>
      <dgm:spPr/>
      <dgm:t>
        <a:bodyPr/>
        <a:lstStyle/>
        <a:p>
          <a:pPr algn="l" rtl="1"/>
          <a:endParaRPr lang="ar-IQ" sz="3200">
            <a:solidFill>
              <a:schemeClr val="tx1"/>
            </a:solidFill>
          </a:endParaRPr>
        </a:p>
      </dgm:t>
    </dgm:pt>
    <dgm:pt modelId="{0B77D1D6-077B-4C9B-B000-25AF65C789E0}">
      <dgm:prSet custT="1"/>
      <dgm:spPr/>
      <dgm:t>
        <a:bodyPr/>
        <a:lstStyle/>
        <a:p>
          <a:pPr algn="l" rtl="0"/>
          <a:r>
            <a:rPr lang="en-US" sz="2800" b="0" dirty="0">
              <a:latin typeface="Arial Narrow" pitchFamily="34" charset="0"/>
            </a:rPr>
            <a:t>6. Before and after administering medications</a:t>
          </a:r>
          <a:endParaRPr lang="ar-IQ" sz="2800" b="0" dirty="0">
            <a:latin typeface="Arial Narrow" pitchFamily="34" charset="0"/>
          </a:endParaRPr>
        </a:p>
      </dgm:t>
    </dgm:pt>
    <dgm:pt modelId="{85252FE8-C8E8-4758-A44B-D6827CE1FC9C}" type="parTrans" cxnId="{6A813361-B265-4E38-BC3C-F64CA66AD4D3}">
      <dgm:prSet/>
      <dgm:spPr/>
      <dgm:t>
        <a:bodyPr/>
        <a:lstStyle/>
        <a:p>
          <a:pPr algn="l" rtl="1"/>
          <a:endParaRPr lang="ar-IQ" sz="3200">
            <a:solidFill>
              <a:schemeClr val="tx1"/>
            </a:solidFill>
          </a:endParaRPr>
        </a:p>
      </dgm:t>
    </dgm:pt>
    <dgm:pt modelId="{500F68EF-A00D-4930-9257-6C0DC6A462BC}" type="sibTrans" cxnId="{6A813361-B265-4E38-BC3C-F64CA66AD4D3}">
      <dgm:prSet/>
      <dgm:spPr/>
      <dgm:t>
        <a:bodyPr/>
        <a:lstStyle/>
        <a:p>
          <a:pPr algn="l" rtl="1"/>
          <a:endParaRPr lang="ar-IQ" sz="3200">
            <a:solidFill>
              <a:schemeClr val="tx1"/>
            </a:solidFill>
          </a:endParaRPr>
        </a:p>
      </dgm:t>
    </dgm:pt>
    <dgm:pt modelId="{3593C12C-B13E-48AD-9346-BFBFAFDDD26C}">
      <dgm:prSet custT="1"/>
      <dgm:spPr/>
      <dgm:t>
        <a:bodyPr/>
        <a:lstStyle/>
        <a:p>
          <a:pPr rtl="0"/>
          <a:r>
            <a:rPr lang="en-US" sz="3600" b="1" dirty="0">
              <a:latin typeface="Times New Roman" pitchFamily="18" charset="0"/>
              <a:cs typeface="Times New Roman" pitchFamily="18" charset="0"/>
            </a:rPr>
            <a:t>When to Assess Vital Signs</a:t>
          </a:r>
          <a:endParaRPr lang="ar-IQ" sz="3600" dirty="0"/>
        </a:p>
      </dgm:t>
    </dgm:pt>
    <dgm:pt modelId="{73BA220B-CF64-4ED1-B2B7-88BAF9E1B119}" type="parTrans" cxnId="{587F3C53-2554-4741-AF3A-B3ED09FACC87}">
      <dgm:prSet/>
      <dgm:spPr/>
      <dgm:t>
        <a:bodyPr/>
        <a:lstStyle/>
        <a:p>
          <a:pPr rtl="1"/>
          <a:endParaRPr lang="ar-IQ" sz="3200"/>
        </a:p>
      </dgm:t>
    </dgm:pt>
    <dgm:pt modelId="{A2B70E18-AC4A-4B6B-8D31-021D905CE43B}" type="sibTrans" cxnId="{587F3C53-2554-4741-AF3A-B3ED09FACC87}">
      <dgm:prSet/>
      <dgm:spPr/>
      <dgm:t>
        <a:bodyPr/>
        <a:lstStyle/>
        <a:p>
          <a:pPr rtl="1"/>
          <a:endParaRPr lang="ar-IQ" sz="3200"/>
        </a:p>
      </dgm:t>
    </dgm:pt>
    <dgm:pt modelId="{D6480252-951C-4F89-910A-DE0A66D16A7D}" type="pres">
      <dgm:prSet presAssocID="{E26CCAE6-B6C1-4911-9545-FF9B387A753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1F438F8-4AFC-4022-A69B-7B764796FCD8}" type="pres">
      <dgm:prSet presAssocID="{3593C12C-B13E-48AD-9346-BFBFAFDDD26C}" presName="thickLine" presStyleLbl="alignNode1" presStyleIdx="0" presStyleCnt="7"/>
      <dgm:spPr/>
    </dgm:pt>
    <dgm:pt modelId="{122607E2-7C8D-4F52-8BD8-0BD0E2C1A43F}" type="pres">
      <dgm:prSet presAssocID="{3593C12C-B13E-48AD-9346-BFBFAFDDD26C}" presName="horz1" presStyleCnt="0"/>
      <dgm:spPr/>
    </dgm:pt>
    <dgm:pt modelId="{D2EBDA5E-354F-4B25-BCE7-F1A3D08C19A8}" type="pres">
      <dgm:prSet presAssocID="{3593C12C-B13E-48AD-9346-BFBFAFDDD26C}" presName="tx1" presStyleLbl="revTx" presStyleIdx="0" presStyleCnt="7"/>
      <dgm:spPr/>
      <dgm:t>
        <a:bodyPr/>
        <a:lstStyle/>
        <a:p>
          <a:endParaRPr lang="en-US"/>
        </a:p>
      </dgm:t>
    </dgm:pt>
    <dgm:pt modelId="{46178EEB-EBB4-4EE0-9104-37A072C32E4F}" type="pres">
      <dgm:prSet presAssocID="{3593C12C-B13E-48AD-9346-BFBFAFDDD26C}" presName="vert1" presStyleCnt="0"/>
      <dgm:spPr/>
    </dgm:pt>
    <dgm:pt modelId="{8A4D24FB-939F-4790-9D21-A40693B4F04F}" type="pres">
      <dgm:prSet presAssocID="{8123D959-0729-4084-A99C-0F59BACC523D}" presName="thickLine" presStyleLbl="alignNode1" presStyleIdx="1" presStyleCnt="7"/>
      <dgm:spPr/>
    </dgm:pt>
    <dgm:pt modelId="{C9CA0789-96BD-42CB-9E37-AAD1295C13C1}" type="pres">
      <dgm:prSet presAssocID="{8123D959-0729-4084-A99C-0F59BACC523D}" presName="horz1" presStyleCnt="0"/>
      <dgm:spPr/>
    </dgm:pt>
    <dgm:pt modelId="{1837BF3B-69A7-4A5B-89C4-CC0187C3DE83}" type="pres">
      <dgm:prSet presAssocID="{8123D959-0729-4084-A99C-0F59BACC523D}" presName="tx1" presStyleLbl="revTx" presStyleIdx="1" presStyleCnt="7"/>
      <dgm:spPr/>
      <dgm:t>
        <a:bodyPr/>
        <a:lstStyle/>
        <a:p>
          <a:endParaRPr lang="en-US"/>
        </a:p>
      </dgm:t>
    </dgm:pt>
    <dgm:pt modelId="{0360C1EC-D057-4AFB-B20C-E9BD39B286A7}" type="pres">
      <dgm:prSet presAssocID="{8123D959-0729-4084-A99C-0F59BACC523D}" presName="vert1" presStyleCnt="0"/>
      <dgm:spPr/>
    </dgm:pt>
    <dgm:pt modelId="{D9C2EE15-B408-4C9D-95CD-82CB36A0319C}" type="pres">
      <dgm:prSet presAssocID="{195CC96F-6E40-4F15-A0F9-FF240D2D21D3}" presName="thickLine" presStyleLbl="alignNode1" presStyleIdx="2" presStyleCnt="7"/>
      <dgm:spPr/>
    </dgm:pt>
    <dgm:pt modelId="{33188329-EC2C-4C1C-9507-4D5951B15E0B}" type="pres">
      <dgm:prSet presAssocID="{195CC96F-6E40-4F15-A0F9-FF240D2D21D3}" presName="horz1" presStyleCnt="0"/>
      <dgm:spPr/>
    </dgm:pt>
    <dgm:pt modelId="{41B7A342-3313-4B39-9951-7491A9FE1108}" type="pres">
      <dgm:prSet presAssocID="{195CC96F-6E40-4F15-A0F9-FF240D2D21D3}" presName="tx1" presStyleLbl="revTx" presStyleIdx="2" presStyleCnt="7"/>
      <dgm:spPr/>
      <dgm:t>
        <a:bodyPr/>
        <a:lstStyle/>
        <a:p>
          <a:endParaRPr lang="en-US"/>
        </a:p>
      </dgm:t>
    </dgm:pt>
    <dgm:pt modelId="{95D12B2C-25FF-49A2-8D4B-330CBAF60680}" type="pres">
      <dgm:prSet presAssocID="{195CC96F-6E40-4F15-A0F9-FF240D2D21D3}" presName="vert1" presStyleCnt="0"/>
      <dgm:spPr/>
    </dgm:pt>
    <dgm:pt modelId="{B107E799-DB98-40F5-A7D6-ADB77804CA0A}" type="pres">
      <dgm:prSet presAssocID="{14038F6A-563B-4349-A85E-222653C4AB72}" presName="thickLine" presStyleLbl="alignNode1" presStyleIdx="3" presStyleCnt="7"/>
      <dgm:spPr/>
    </dgm:pt>
    <dgm:pt modelId="{15C860F7-49A5-4FD4-89DE-3548D927BBF1}" type="pres">
      <dgm:prSet presAssocID="{14038F6A-563B-4349-A85E-222653C4AB72}" presName="horz1" presStyleCnt="0"/>
      <dgm:spPr/>
    </dgm:pt>
    <dgm:pt modelId="{BD72BAAF-C7A4-4CED-BD6E-7C492A870D09}" type="pres">
      <dgm:prSet presAssocID="{14038F6A-563B-4349-A85E-222653C4AB72}" presName="tx1" presStyleLbl="revTx" presStyleIdx="3" presStyleCnt="7"/>
      <dgm:spPr/>
      <dgm:t>
        <a:bodyPr/>
        <a:lstStyle/>
        <a:p>
          <a:endParaRPr lang="en-US"/>
        </a:p>
      </dgm:t>
    </dgm:pt>
    <dgm:pt modelId="{5CB9150B-0033-475E-BC2B-6FFFCE6DC04A}" type="pres">
      <dgm:prSet presAssocID="{14038F6A-563B-4349-A85E-222653C4AB72}" presName="vert1" presStyleCnt="0"/>
      <dgm:spPr/>
    </dgm:pt>
    <dgm:pt modelId="{73C369B8-F384-4CFE-B6EE-DA9815D93BF6}" type="pres">
      <dgm:prSet presAssocID="{AD5D8CB4-8C00-443B-B71B-B128AE4699CA}" presName="thickLine" presStyleLbl="alignNode1" presStyleIdx="4" presStyleCnt="7"/>
      <dgm:spPr/>
    </dgm:pt>
    <dgm:pt modelId="{704D4738-99DB-4A9C-8F62-602BCC68B9E0}" type="pres">
      <dgm:prSet presAssocID="{AD5D8CB4-8C00-443B-B71B-B128AE4699CA}" presName="horz1" presStyleCnt="0"/>
      <dgm:spPr/>
    </dgm:pt>
    <dgm:pt modelId="{EB459AAC-4370-4E15-BCC9-C44C6B1D1E80}" type="pres">
      <dgm:prSet presAssocID="{AD5D8CB4-8C00-443B-B71B-B128AE4699CA}" presName="tx1" presStyleLbl="revTx" presStyleIdx="4" presStyleCnt="7"/>
      <dgm:spPr/>
      <dgm:t>
        <a:bodyPr/>
        <a:lstStyle/>
        <a:p>
          <a:endParaRPr lang="en-US"/>
        </a:p>
      </dgm:t>
    </dgm:pt>
    <dgm:pt modelId="{A94CF2FE-7694-4B30-A570-FB58E77B8479}" type="pres">
      <dgm:prSet presAssocID="{AD5D8CB4-8C00-443B-B71B-B128AE4699CA}" presName="vert1" presStyleCnt="0"/>
      <dgm:spPr/>
    </dgm:pt>
    <dgm:pt modelId="{D03AB2F2-2EB7-4F9A-BCC1-A57CF8BEE0AD}" type="pres">
      <dgm:prSet presAssocID="{5C254736-2023-4ACE-8B40-1FBE430EF9AA}" presName="thickLine" presStyleLbl="alignNode1" presStyleIdx="5" presStyleCnt="7"/>
      <dgm:spPr/>
    </dgm:pt>
    <dgm:pt modelId="{08977777-22C6-4F37-9CF5-936740641D1A}" type="pres">
      <dgm:prSet presAssocID="{5C254736-2023-4ACE-8B40-1FBE430EF9AA}" presName="horz1" presStyleCnt="0"/>
      <dgm:spPr/>
    </dgm:pt>
    <dgm:pt modelId="{2674E6B6-173D-49F2-877C-4DD99CDC4626}" type="pres">
      <dgm:prSet presAssocID="{5C254736-2023-4ACE-8B40-1FBE430EF9AA}" presName="tx1" presStyleLbl="revTx" presStyleIdx="5" presStyleCnt="7"/>
      <dgm:spPr/>
      <dgm:t>
        <a:bodyPr/>
        <a:lstStyle/>
        <a:p>
          <a:endParaRPr lang="en-US"/>
        </a:p>
      </dgm:t>
    </dgm:pt>
    <dgm:pt modelId="{C790AC25-1377-4734-93E7-D345DE33CF77}" type="pres">
      <dgm:prSet presAssocID="{5C254736-2023-4ACE-8B40-1FBE430EF9AA}" presName="vert1" presStyleCnt="0"/>
      <dgm:spPr/>
    </dgm:pt>
    <dgm:pt modelId="{CD2CB596-9CE7-4FE2-9C40-830B19372D30}" type="pres">
      <dgm:prSet presAssocID="{0B77D1D6-077B-4C9B-B000-25AF65C789E0}" presName="thickLine" presStyleLbl="alignNode1" presStyleIdx="6" presStyleCnt="7"/>
      <dgm:spPr/>
    </dgm:pt>
    <dgm:pt modelId="{0875B15B-AFD0-4AB9-A79C-80A8E299993F}" type="pres">
      <dgm:prSet presAssocID="{0B77D1D6-077B-4C9B-B000-25AF65C789E0}" presName="horz1" presStyleCnt="0"/>
      <dgm:spPr/>
    </dgm:pt>
    <dgm:pt modelId="{E80B2B82-EE02-48B0-8293-AEBBE1C1C23F}" type="pres">
      <dgm:prSet presAssocID="{0B77D1D6-077B-4C9B-B000-25AF65C789E0}" presName="tx1" presStyleLbl="revTx" presStyleIdx="6" presStyleCnt="7"/>
      <dgm:spPr/>
      <dgm:t>
        <a:bodyPr/>
        <a:lstStyle/>
        <a:p>
          <a:endParaRPr lang="en-US"/>
        </a:p>
      </dgm:t>
    </dgm:pt>
    <dgm:pt modelId="{C1BFFB5D-3F14-4B3B-9127-7D008C270AEA}" type="pres">
      <dgm:prSet presAssocID="{0B77D1D6-077B-4C9B-B000-25AF65C789E0}" presName="vert1" presStyleCnt="0"/>
      <dgm:spPr/>
    </dgm:pt>
  </dgm:ptLst>
  <dgm:cxnLst>
    <dgm:cxn modelId="{83C3D69E-84C8-4567-8AF5-02752551DCB1}" type="presOf" srcId="{0B77D1D6-077B-4C9B-B000-25AF65C789E0}" destId="{E80B2B82-EE02-48B0-8293-AEBBE1C1C23F}" srcOrd="0" destOrd="0" presId="urn:microsoft.com/office/officeart/2008/layout/LinedList"/>
    <dgm:cxn modelId="{9CFA9611-CA5E-428C-83AC-7BA5EAC15C29}" srcId="{E26CCAE6-B6C1-4911-9545-FF9B387A7531}" destId="{AD5D8CB4-8C00-443B-B71B-B128AE4699CA}" srcOrd="4" destOrd="0" parTransId="{E9AC9BA6-7185-4495-BF4F-DFE7971EA4A9}" sibTransId="{1B4867C3-786A-4196-9029-D49B1A71A217}"/>
    <dgm:cxn modelId="{05EBEED5-6856-49DC-8C24-AE9B847134F2}" type="presOf" srcId="{3593C12C-B13E-48AD-9346-BFBFAFDDD26C}" destId="{D2EBDA5E-354F-4B25-BCE7-F1A3D08C19A8}" srcOrd="0" destOrd="0" presId="urn:microsoft.com/office/officeart/2008/layout/LinedList"/>
    <dgm:cxn modelId="{7B406113-E100-4254-9A8E-092DDDFED897}" srcId="{E26CCAE6-B6C1-4911-9545-FF9B387A7531}" destId="{14038F6A-563B-4349-A85E-222653C4AB72}" srcOrd="3" destOrd="0" parTransId="{B42044B5-B86B-4EC6-B4FF-E86339E9B06A}" sibTransId="{221D04DD-75C3-4E81-B8D6-35180D5A693D}"/>
    <dgm:cxn modelId="{5BD89141-177E-405B-9645-FFCC6F60D2CC}" type="presOf" srcId="{E26CCAE6-B6C1-4911-9545-FF9B387A7531}" destId="{D6480252-951C-4F89-910A-DE0A66D16A7D}" srcOrd="0" destOrd="0" presId="urn:microsoft.com/office/officeart/2008/layout/LinedList"/>
    <dgm:cxn modelId="{C4015339-D9BE-4167-8FEA-F0B2AFE71A70}" srcId="{E26CCAE6-B6C1-4911-9545-FF9B387A7531}" destId="{5C254736-2023-4ACE-8B40-1FBE430EF9AA}" srcOrd="5" destOrd="0" parTransId="{2F133739-E335-43F0-AB0D-0FFB3A68C7B8}" sibTransId="{997AA7AC-7B64-47A5-8EDD-D2B4CCF9D278}"/>
    <dgm:cxn modelId="{6A813361-B265-4E38-BC3C-F64CA66AD4D3}" srcId="{E26CCAE6-B6C1-4911-9545-FF9B387A7531}" destId="{0B77D1D6-077B-4C9B-B000-25AF65C789E0}" srcOrd="6" destOrd="0" parTransId="{85252FE8-C8E8-4758-A44B-D6827CE1FC9C}" sibTransId="{500F68EF-A00D-4930-9257-6C0DC6A462BC}"/>
    <dgm:cxn modelId="{28A276A5-939B-4903-BC02-3AF84B49DB76}" srcId="{E26CCAE6-B6C1-4911-9545-FF9B387A7531}" destId="{8123D959-0729-4084-A99C-0F59BACC523D}" srcOrd="1" destOrd="0" parTransId="{DD7A39C9-82E8-4254-B8D4-310E2EBD5F83}" sibTransId="{35188C85-71BB-4212-A089-BBEBF89D9D3F}"/>
    <dgm:cxn modelId="{17778DA3-2A20-499C-99F0-C8CF3E0F565A}" type="presOf" srcId="{8123D959-0729-4084-A99C-0F59BACC523D}" destId="{1837BF3B-69A7-4A5B-89C4-CC0187C3DE83}" srcOrd="0" destOrd="0" presId="urn:microsoft.com/office/officeart/2008/layout/LinedList"/>
    <dgm:cxn modelId="{BA78D40D-E2D5-44B4-92B7-801A1AD1C1F0}" type="presOf" srcId="{5C254736-2023-4ACE-8B40-1FBE430EF9AA}" destId="{2674E6B6-173D-49F2-877C-4DD99CDC4626}" srcOrd="0" destOrd="0" presId="urn:microsoft.com/office/officeart/2008/layout/LinedList"/>
    <dgm:cxn modelId="{20C6257C-5A58-4CEA-A04F-EAA9E856E894}" type="presOf" srcId="{AD5D8CB4-8C00-443B-B71B-B128AE4699CA}" destId="{EB459AAC-4370-4E15-BCC9-C44C6B1D1E80}" srcOrd="0" destOrd="0" presId="urn:microsoft.com/office/officeart/2008/layout/LinedList"/>
    <dgm:cxn modelId="{438FF837-E18D-4AD1-AC18-568FF28D43EF}" srcId="{E26CCAE6-B6C1-4911-9545-FF9B387A7531}" destId="{195CC96F-6E40-4F15-A0F9-FF240D2D21D3}" srcOrd="2" destOrd="0" parTransId="{605C2418-2EBF-4EED-A575-64AF46A64FE5}" sibTransId="{1455EE8F-36B8-45EB-9C60-1E5E50551FB0}"/>
    <dgm:cxn modelId="{587F3C53-2554-4741-AF3A-B3ED09FACC87}" srcId="{E26CCAE6-B6C1-4911-9545-FF9B387A7531}" destId="{3593C12C-B13E-48AD-9346-BFBFAFDDD26C}" srcOrd="0" destOrd="0" parTransId="{73BA220B-CF64-4ED1-B2B7-88BAF9E1B119}" sibTransId="{A2B70E18-AC4A-4B6B-8D31-021D905CE43B}"/>
    <dgm:cxn modelId="{7FC49905-7F24-4C8B-AE33-B5E507A70501}" type="presOf" srcId="{14038F6A-563B-4349-A85E-222653C4AB72}" destId="{BD72BAAF-C7A4-4CED-BD6E-7C492A870D09}" srcOrd="0" destOrd="0" presId="urn:microsoft.com/office/officeart/2008/layout/LinedList"/>
    <dgm:cxn modelId="{C5829207-4839-4E53-88CD-743A31ACEE24}" type="presOf" srcId="{195CC96F-6E40-4F15-A0F9-FF240D2D21D3}" destId="{41B7A342-3313-4B39-9951-7491A9FE1108}" srcOrd="0" destOrd="0" presId="urn:microsoft.com/office/officeart/2008/layout/LinedList"/>
    <dgm:cxn modelId="{24C30493-872A-4ECA-8635-4B343AD0B620}" type="presParOf" srcId="{D6480252-951C-4F89-910A-DE0A66D16A7D}" destId="{81F438F8-4AFC-4022-A69B-7B764796FCD8}" srcOrd="0" destOrd="0" presId="urn:microsoft.com/office/officeart/2008/layout/LinedList"/>
    <dgm:cxn modelId="{F269233C-D774-412D-924C-DF6BB2687CD1}" type="presParOf" srcId="{D6480252-951C-4F89-910A-DE0A66D16A7D}" destId="{122607E2-7C8D-4F52-8BD8-0BD0E2C1A43F}" srcOrd="1" destOrd="0" presId="urn:microsoft.com/office/officeart/2008/layout/LinedList"/>
    <dgm:cxn modelId="{9068D729-3324-4972-A129-C93F884A9D91}" type="presParOf" srcId="{122607E2-7C8D-4F52-8BD8-0BD0E2C1A43F}" destId="{D2EBDA5E-354F-4B25-BCE7-F1A3D08C19A8}" srcOrd="0" destOrd="0" presId="urn:microsoft.com/office/officeart/2008/layout/LinedList"/>
    <dgm:cxn modelId="{19B0CB38-83DC-49F3-8204-5B491580038A}" type="presParOf" srcId="{122607E2-7C8D-4F52-8BD8-0BD0E2C1A43F}" destId="{46178EEB-EBB4-4EE0-9104-37A072C32E4F}" srcOrd="1" destOrd="0" presId="urn:microsoft.com/office/officeart/2008/layout/LinedList"/>
    <dgm:cxn modelId="{FBF3E69C-5FF3-4696-AE8B-D77F057F3F7F}" type="presParOf" srcId="{D6480252-951C-4F89-910A-DE0A66D16A7D}" destId="{8A4D24FB-939F-4790-9D21-A40693B4F04F}" srcOrd="2" destOrd="0" presId="urn:microsoft.com/office/officeart/2008/layout/LinedList"/>
    <dgm:cxn modelId="{0B1B9BFF-CD77-4577-A3E1-6BB80F9C376F}" type="presParOf" srcId="{D6480252-951C-4F89-910A-DE0A66D16A7D}" destId="{C9CA0789-96BD-42CB-9E37-AAD1295C13C1}" srcOrd="3" destOrd="0" presId="urn:microsoft.com/office/officeart/2008/layout/LinedList"/>
    <dgm:cxn modelId="{D4D264A9-984F-4F4F-B233-F39392A763FF}" type="presParOf" srcId="{C9CA0789-96BD-42CB-9E37-AAD1295C13C1}" destId="{1837BF3B-69A7-4A5B-89C4-CC0187C3DE83}" srcOrd="0" destOrd="0" presId="urn:microsoft.com/office/officeart/2008/layout/LinedList"/>
    <dgm:cxn modelId="{2923967F-3E25-43FC-A3A5-473E8BC9D90B}" type="presParOf" srcId="{C9CA0789-96BD-42CB-9E37-AAD1295C13C1}" destId="{0360C1EC-D057-4AFB-B20C-E9BD39B286A7}" srcOrd="1" destOrd="0" presId="urn:microsoft.com/office/officeart/2008/layout/LinedList"/>
    <dgm:cxn modelId="{26EC9614-7C1C-46C3-A31A-DAE9E97C2DE3}" type="presParOf" srcId="{D6480252-951C-4F89-910A-DE0A66D16A7D}" destId="{D9C2EE15-B408-4C9D-95CD-82CB36A0319C}" srcOrd="4" destOrd="0" presId="urn:microsoft.com/office/officeart/2008/layout/LinedList"/>
    <dgm:cxn modelId="{E23359B7-CF64-40CA-B20B-BE27CA16919F}" type="presParOf" srcId="{D6480252-951C-4F89-910A-DE0A66D16A7D}" destId="{33188329-EC2C-4C1C-9507-4D5951B15E0B}" srcOrd="5" destOrd="0" presId="urn:microsoft.com/office/officeart/2008/layout/LinedList"/>
    <dgm:cxn modelId="{834815FF-DDC2-4DCE-857A-73BCDC29EE0E}" type="presParOf" srcId="{33188329-EC2C-4C1C-9507-4D5951B15E0B}" destId="{41B7A342-3313-4B39-9951-7491A9FE1108}" srcOrd="0" destOrd="0" presId="urn:microsoft.com/office/officeart/2008/layout/LinedList"/>
    <dgm:cxn modelId="{85317E0F-D316-4C07-8E61-B5DC52330F46}" type="presParOf" srcId="{33188329-EC2C-4C1C-9507-4D5951B15E0B}" destId="{95D12B2C-25FF-49A2-8D4B-330CBAF60680}" srcOrd="1" destOrd="0" presId="urn:microsoft.com/office/officeart/2008/layout/LinedList"/>
    <dgm:cxn modelId="{A1EE2E84-42B6-4A89-8C40-0B5B3E033FEC}" type="presParOf" srcId="{D6480252-951C-4F89-910A-DE0A66D16A7D}" destId="{B107E799-DB98-40F5-A7D6-ADB77804CA0A}" srcOrd="6" destOrd="0" presId="urn:microsoft.com/office/officeart/2008/layout/LinedList"/>
    <dgm:cxn modelId="{FE992B3E-6B1F-4E9F-99A8-A2E3ACA7EF3F}" type="presParOf" srcId="{D6480252-951C-4F89-910A-DE0A66D16A7D}" destId="{15C860F7-49A5-4FD4-89DE-3548D927BBF1}" srcOrd="7" destOrd="0" presId="urn:microsoft.com/office/officeart/2008/layout/LinedList"/>
    <dgm:cxn modelId="{1FA51DA6-2C29-4E9E-8F13-8F0D344FD910}" type="presParOf" srcId="{15C860F7-49A5-4FD4-89DE-3548D927BBF1}" destId="{BD72BAAF-C7A4-4CED-BD6E-7C492A870D09}" srcOrd="0" destOrd="0" presId="urn:microsoft.com/office/officeart/2008/layout/LinedList"/>
    <dgm:cxn modelId="{434C4B3E-B190-49B9-A54D-7F1C12FC3BCC}" type="presParOf" srcId="{15C860F7-49A5-4FD4-89DE-3548D927BBF1}" destId="{5CB9150B-0033-475E-BC2B-6FFFCE6DC04A}" srcOrd="1" destOrd="0" presId="urn:microsoft.com/office/officeart/2008/layout/LinedList"/>
    <dgm:cxn modelId="{A0291C89-9C92-49FF-BF30-A18F91107221}" type="presParOf" srcId="{D6480252-951C-4F89-910A-DE0A66D16A7D}" destId="{73C369B8-F384-4CFE-B6EE-DA9815D93BF6}" srcOrd="8" destOrd="0" presId="urn:microsoft.com/office/officeart/2008/layout/LinedList"/>
    <dgm:cxn modelId="{1FBF0154-9BB4-402F-AD48-434B1B57314D}" type="presParOf" srcId="{D6480252-951C-4F89-910A-DE0A66D16A7D}" destId="{704D4738-99DB-4A9C-8F62-602BCC68B9E0}" srcOrd="9" destOrd="0" presId="urn:microsoft.com/office/officeart/2008/layout/LinedList"/>
    <dgm:cxn modelId="{B69C5F54-EB55-4710-8F83-EE78859B4FD5}" type="presParOf" srcId="{704D4738-99DB-4A9C-8F62-602BCC68B9E0}" destId="{EB459AAC-4370-4E15-BCC9-C44C6B1D1E80}" srcOrd="0" destOrd="0" presId="urn:microsoft.com/office/officeart/2008/layout/LinedList"/>
    <dgm:cxn modelId="{209F35F4-62D0-4E88-8A09-0976B4A146EF}" type="presParOf" srcId="{704D4738-99DB-4A9C-8F62-602BCC68B9E0}" destId="{A94CF2FE-7694-4B30-A570-FB58E77B8479}" srcOrd="1" destOrd="0" presId="urn:microsoft.com/office/officeart/2008/layout/LinedList"/>
    <dgm:cxn modelId="{FB6145BD-EC4C-49F3-8A82-EED98F95B36F}" type="presParOf" srcId="{D6480252-951C-4F89-910A-DE0A66D16A7D}" destId="{D03AB2F2-2EB7-4F9A-BCC1-A57CF8BEE0AD}" srcOrd="10" destOrd="0" presId="urn:microsoft.com/office/officeart/2008/layout/LinedList"/>
    <dgm:cxn modelId="{2C9AC72A-AB59-4376-8C8A-F77F8CBCC10B}" type="presParOf" srcId="{D6480252-951C-4F89-910A-DE0A66D16A7D}" destId="{08977777-22C6-4F37-9CF5-936740641D1A}" srcOrd="11" destOrd="0" presId="urn:microsoft.com/office/officeart/2008/layout/LinedList"/>
    <dgm:cxn modelId="{59E1FDD0-BE42-483C-A9F0-835ECAEBE68B}" type="presParOf" srcId="{08977777-22C6-4F37-9CF5-936740641D1A}" destId="{2674E6B6-173D-49F2-877C-4DD99CDC4626}" srcOrd="0" destOrd="0" presId="urn:microsoft.com/office/officeart/2008/layout/LinedList"/>
    <dgm:cxn modelId="{78D87643-166E-4C6B-9C88-5D5C452A2419}" type="presParOf" srcId="{08977777-22C6-4F37-9CF5-936740641D1A}" destId="{C790AC25-1377-4734-93E7-D345DE33CF77}" srcOrd="1" destOrd="0" presId="urn:microsoft.com/office/officeart/2008/layout/LinedList"/>
    <dgm:cxn modelId="{243BA936-74A8-4587-BF98-D0410DCD1B63}" type="presParOf" srcId="{D6480252-951C-4F89-910A-DE0A66D16A7D}" destId="{CD2CB596-9CE7-4FE2-9C40-830B19372D30}" srcOrd="12" destOrd="0" presId="urn:microsoft.com/office/officeart/2008/layout/LinedList"/>
    <dgm:cxn modelId="{85AB1991-D9F5-48A9-8BD8-AC6263FA4E77}" type="presParOf" srcId="{D6480252-951C-4F89-910A-DE0A66D16A7D}" destId="{0875B15B-AFD0-4AB9-A79C-80A8E299993F}" srcOrd="13" destOrd="0" presId="urn:microsoft.com/office/officeart/2008/layout/LinedList"/>
    <dgm:cxn modelId="{D8495272-008E-4FBD-938F-279F1D566A0C}" type="presParOf" srcId="{0875B15B-AFD0-4AB9-A79C-80A8E299993F}" destId="{E80B2B82-EE02-48B0-8293-AEBBE1C1C23F}" srcOrd="0" destOrd="0" presId="urn:microsoft.com/office/officeart/2008/layout/LinedList"/>
    <dgm:cxn modelId="{34908C70-E492-490B-A078-5CFDA8053ACF}" type="presParOf" srcId="{0875B15B-AFD0-4AB9-A79C-80A8E299993F}" destId="{C1BFFB5D-3F14-4B3B-9127-7D008C270A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930B10-75B5-4D3F-A1C1-7E10B374599F}" type="doc">
      <dgm:prSet loTypeId="urn:microsoft.com/office/officeart/2005/8/layout/arrow3" loCatId="relationship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pPr rtl="1"/>
          <a:endParaRPr lang="ar-IQ"/>
        </a:p>
      </dgm:t>
    </dgm:pt>
    <dgm:pt modelId="{4966A150-8009-4892-B461-1CC76DB07223}">
      <dgm:prSet phldrT="[نص]" custT="1"/>
      <dgm:spPr/>
      <dgm:t>
        <a:bodyPr/>
        <a:lstStyle/>
        <a:p>
          <a:pPr rtl="0"/>
          <a:r>
            <a:rPr lang="en-US" sz="2800" b="1" dirty="0">
              <a:latin typeface="Arial Narrow" pitchFamily="34" charset="0"/>
            </a:rPr>
            <a:t>Heat production</a:t>
          </a:r>
          <a:endParaRPr lang="ar-IQ" sz="2800" b="1" dirty="0">
            <a:latin typeface="Arial Narrow" pitchFamily="34" charset="0"/>
          </a:endParaRPr>
        </a:p>
      </dgm:t>
    </dgm:pt>
    <dgm:pt modelId="{C07A4AA3-A048-4F99-A1E8-D7FF28739E76}" type="parTrans" cxnId="{3FAD72CE-8058-42D1-8DB3-7D8FBFF5F729}">
      <dgm:prSet/>
      <dgm:spPr/>
      <dgm:t>
        <a:bodyPr/>
        <a:lstStyle/>
        <a:p>
          <a:pPr rtl="1"/>
          <a:endParaRPr lang="ar-IQ"/>
        </a:p>
      </dgm:t>
    </dgm:pt>
    <dgm:pt modelId="{34AB9193-0255-41B6-AAA5-8906D5EDF925}" type="sibTrans" cxnId="{3FAD72CE-8058-42D1-8DB3-7D8FBFF5F729}">
      <dgm:prSet/>
      <dgm:spPr/>
      <dgm:t>
        <a:bodyPr/>
        <a:lstStyle/>
        <a:p>
          <a:pPr rtl="1"/>
          <a:endParaRPr lang="ar-IQ"/>
        </a:p>
      </dgm:t>
    </dgm:pt>
    <dgm:pt modelId="{0FFF1E20-F412-4127-B4E4-C83372B73F18}">
      <dgm:prSet phldrT="[نص]" custT="1"/>
      <dgm:spPr/>
      <dgm:t>
        <a:bodyPr/>
        <a:lstStyle/>
        <a:p>
          <a:pPr rtl="0"/>
          <a:r>
            <a:rPr lang="en-US" sz="2800" b="1" dirty="0">
              <a:latin typeface="Arial Narrow" pitchFamily="34" charset="0"/>
            </a:rPr>
            <a:t>Heat lost </a:t>
          </a:r>
          <a:endParaRPr lang="ar-IQ" sz="2800" b="1" dirty="0">
            <a:latin typeface="Arial Narrow" pitchFamily="34" charset="0"/>
          </a:endParaRPr>
        </a:p>
      </dgm:t>
    </dgm:pt>
    <dgm:pt modelId="{DD698874-DB3A-4D79-89C3-427FD87A1DA5}" type="parTrans" cxnId="{69498A47-4219-45D3-A0B9-001E54FA6808}">
      <dgm:prSet/>
      <dgm:spPr/>
      <dgm:t>
        <a:bodyPr/>
        <a:lstStyle/>
        <a:p>
          <a:pPr rtl="1"/>
          <a:endParaRPr lang="ar-IQ"/>
        </a:p>
      </dgm:t>
    </dgm:pt>
    <dgm:pt modelId="{99EBD4FE-D225-4397-B382-4D17E7680F92}" type="sibTrans" cxnId="{69498A47-4219-45D3-A0B9-001E54FA6808}">
      <dgm:prSet/>
      <dgm:spPr/>
      <dgm:t>
        <a:bodyPr/>
        <a:lstStyle/>
        <a:p>
          <a:pPr rtl="1"/>
          <a:endParaRPr lang="ar-IQ"/>
        </a:p>
      </dgm:t>
    </dgm:pt>
    <dgm:pt modelId="{F61BF1FA-432E-43BE-BD78-179B2E102C50}" type="pres">
      <dgm:prSet presAssocID="{86930B10-75B5-4D3F-A1C1-7E10B374599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B21930-3DB5-4791-B443-00418447D92D}" type="pres">
      <dgm:prSet presAssocID="{86930B10-75B5-4D3F-A1C1-7E10B374599F}" presName="divider" presStyleLbl="fgShp" presStyleIdx="0" presStyleCnt="1"/>
      <dgm:spPr/>
    </dgm:pt>
    <dgm:pt modelId="{37BE2D9C-E835-4DEB-A048-0212AAE85636}" type="pres">
      <dgm:prSet presAssocID="{0FFF1E20-F412-4127-B4E4-C83372B73F18}" presName="downArrow" presStyleLbl="node1" presStyleIdx="0" presStyleCnt="2"/>
      <dgm:spPr/>
    </dgm:pt>
    <dgm:pt modelId="{5BE44C5F-F5A0-4A8D-B7B1-2FE20DCE204B}" type="pres">
      <dgm:prSet presAssocID="{0FFF1E20-F412-4127-B4E4-C83372B73F18}" presName="downArrowText" presStyleLbl="revTx" presStyleIdx="0" presStyleCnt="2" custScaleX="143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51C72-25C6-497F-A714-49B74A8C9D55}" type="pres">
      <dgm:prSet presAssocID="{4966A150-8009-4892-B461-1CC76DB07223}" presName="upArrow" presStyleLbl="node1" presStyleIdx="1" presStyleCnt="2"/>
      <dgm:spPr/>
    </dgm:pt>
    <dgm:pt modelId="{DE11A439-F579-4399-ACBA-9BD857C7CD08}" type="pres">
      <dgm:prSet presAssocID="{4966A150-8009-4892-B461-1CC76DB07223}" presName="upArrowText" presStyleLbl="revTx" presStyleIdx="1" presStyleCnt="2" custScaleX="148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498A47-4219-45D3-A0B9-001E54FA6808}" srcId="{86930B10-75B5-4D3F-A1C1-7E10B374599F}" destId="{0FFF1E20-F412-4127-B4E4-C83372B73F18}" srcOrd="0" destOrd="0" parTransId="{DD698874-DB3A-4D79-89C3-427FD87A1DA5}" sibTransId="{99EBD4FE-D225-4397-B382-4D17E7680F92}"/>
    <dgm:cxn modelId="{3FAD72CE-8058-42D1-8DB3-7D8FBFF5F729}" srcId="{86930B10-75B5-4D3F-A1C1-7E10B374599F}" destId="{4966A150-8009-4892-B461-1CC76DB07223}" srcOrd="1" destOrd="0" parTransId="{C07A4AA3-A048-4F99-A1E8-D7FF28739E76}" sibTransId="{34AB9193-0255-41B6-AAA5-8906D5EDF925}"/>
    <dgm:cxn modelId="{0222B87D-2174-4AE9-A0AD-1ECC875A137F}" type="presOf" srcId="{0FFF1E20-F412-4127-B4E4-C83372B73F18}" destId="{5BE44C5F-F5A0-4A8D-B7B1-2FE20DCE204B}" srcOrd="0" destOrd="0" presId="urn:microsoft.com/office/officeart/2005/8/layout/arrow3"/>
    <dgm:cxn modelId="{1A31FE43-9DAB-4A0F-8C1F-F6459CC4FE6D}" type="presOf" srcId="{86930B10-75B5-4D3F-A1C1-7E10B374599F}" destId="{F61BF1FA-432E-43BE-BD78-179B2E102C50}" srcOrd="0" destOrd="0" presId="urn:microsoft.com/office/officeart/2005/8/layout/arrow3"/>
    <dgm:cxn modelId="{CD49E96D-569F-4DF7-8AC1-3629075B6C15}" type="presOf" srcId="{4966A150-8009-4892-B461-1CC76DB07223}" destId="{DE11A439-F579-4399-ACBA-9BD857C7CD08}" srcOrd="0" destOrd="0" presId="urn:microsoft.com/office/officeart/2005/8/layout/arrow3"/>
    <dgm:cxn modelId="{9B8350CC-BB50-4122-B33C-AA54697CFD5E}" type="presParOf" srcId="{F61BF1FA-432E-43BE-BD78-179B2E102C50}" destId="{E9B21930-3DB5-4791-B443-00418447D92D}" srcOrd="0" destOrd="0" presId="urn:microsoft.com/office/officeart/2005/8/layout/arrow3"/>
    <dgm:cxn modelId="{5F0E8484-FBF3-46A9-AE61-261466F91D89}" type="presParOf" srcId="{F61BF1FA-432E-43BE-BD78-179B2E102C50}" destId="{37BE2D9C-E835-4DEB-A048-0212AAE85636}" srcOrd="1" destOrd="0" presId="urn:microsoft.com/office/officeart/2005/8/layout/arrow3"/>
    <dgm:cxn modelId="{0AA3ADC8-6235-4954-B3DC-EDC65C9DB874}" type="presParOf" srcId="{F61BF1FA-432E-43BE-BD78-179B2E102C50}" destId="{5BE44C5F-F5A0-4A8D-B7B1-2FE20DCE204B}" srcOrd="2" destOrd="0" presId="urn:microsoft.com/office/officeart/2005/8/layout/arrow3"/>
    <dgm:cxn modelId="{3EF2500C-75B2-4BC0-8BC4-D750168B15CD}" type="presParOf" srcId="{F61BF1FA-432E-43BE-BD78-179B2E102C50}" destId="{67B51C72-25C6-497F-A714-49B74A8C9D55}" srcOrd="3" destOrd="0" presId="urn:microsoft.com/office/officeart/2005/8/layout/arrow3"/>
    <dgm:cxn modelId="{BF63639B-4682-4929-BDCE-6FEB0F974575}" type="presParOf" srcId="{F61BF1FA-432E-43BE-BD78-179B2E102C50}" destId="{DE11A439-F579-4399-ACBA-9BD857C7CD0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499C76-BEA3-4579-83D9-147D2E45190C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pPr rtl="1"/>
          <a:endParaRPr lang="ar-IQ"/>
        </a:p>
      </dgm:t>
    </dgm:pt>
    <dgm:pt modelId="{049AFD43-2C56-4386-A72F-4611B7AB9E4A}">
      <dgm:prSet phldrT="[نص]" custT="1"/>
      <dgm:spPr/>
      <dgm:t>
        <a:bodyPr/>
        <a:lstStyle/>
        <a:p>
          <a:pPr algn="ctr" rtl="0"/>
          <a:r>
            <a: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Heat Production</a:t>
          </a:r>
          <a:endParaRPr lang="ar-IQ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49876A-BADD-4B2A-8CB6-7EA49BCB0812}" type="parTrans" cxnId="{2D7196A2-CF7F-4ED6-84EB-77C873494B4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0"/>
          <a:endParaRPr lang="ar-IQ">
            <a:solidFill>
              <a:schemeClr val="tx1"/>
            </a:solidFill>
          </a:endParaRPr>
        </a:p>
      </dgm:t>
    </dgm:pt>
    <dgm:pt modelId="{E7D6FDD9-F7F2-484E-82A3-E05DE56168FD}" type="sibTrans" cxnId="{2D7196A2-CF7F-4ED6-84EB-77C873494B4A}">
      <dgm:prSet/>
      <dgm:spPr/>
      <dgm:t>
        <a:bodyPr/>
        <a:lstStyle/>
        <a:p>
          <a:pPr rtl="0"/>
          <a:endParaRPr lang="ar-IQ">
            <a:solidFill>
              <a:schemeClr val="tx1"/>
            </a:solidFill>
          </a:endParaRPr>
        </a:p>
      </dgm:t>
    </dgm:pt>
    <dgm:pt modelId="{1414D557-09AF-42C6-92B0-B6F74014637E}">
      <dgm:prSet custT="1"/>
      <dgm:spPr/>
      <dgm:t>
        <a:bodyPr/>
        <a:lstStyle/>
        <a:p>
          <a:pPr algn="ctr" rtl="0"/>
          <a:r>
            <a:rPr lang="en-US" sz="2800" b="0" dirty="0">
              <a:solidFill>
                <a:schemeClr val="tx1"/>
              </a:solidFill>
              <a:latin typeface="Arial Narrow" pitchFamily="34" charset="0"/>
            </a:rPr>
            <a:t>Voluntary muscle</a:t>
          </a:r>
          <a:endParaRPr lang="ar-IQ" sz="2800" b="0" dirty="0">
            <a:solidFill>
              <a:schemeClr val="tx1"/>
            </a:solidFill>
            <a:latin typeface="Arial Narrow" pitchFamily="34" charset="0"/>
          </a:endParaRPr>
        </a:p>
        <a:p>
          <a:pPr algn="ctr" rtl="0"/>
          <a:r>
            <a:rPr lang="en-US" sz="2800" b="0" dirty="0">
              <a:solidFill>
                <a:schemeClr val="tx1"/>
              </a:solidFill>
              <a:latin typeface="Arial Narrow" pitchFamily="34" charset="0"/>
            </a:rPr>
            <a:t>contractions</a:t>
          </a:r>
          <a:endParaRPr lang="ar-IQ" sz="2800" b="0" dirty="0">
            <a:solidFill>
              <a:schemeClr val="tx1"/>
            </a:solidFill>
            <a:latin typeface="Arial Narrow" pitchFamily="34" charset="0"/>
          </a:endParaRPr>
        </a:p>
      </dgm:t>
    </dgm:pt>
    <dgm:pt modelId="{07D90DFD-876C-472B-BD3C-48AF8B0E94FD}" type="parTrans" cxnId="{EA114A02-4BD1-4C7C-8BCE-156F3E3FBAE8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0"/>
          <a:endParaRPr lang="ar-IQ">
            <a:solidFill>
              <a:schemeClr val="tx1"/>
            </a:solidFill>
          </a:endParaRPr>
        </a:p>
      </dgm:t>
    </dgm:pt>
    <dgm:pt modelId="{5863F5C8-1D24-4D51-95CC-BE0F2E76BBD9}" type="sibTrans" cxnId="{EA114A02-4BD1-4C7C-8BCE-156F3E3FBAE8}">
      <dgm:prSet/>
      <dgm:spPr/>
      <dgm:t>
        <a:bodyPr/>
        <a:lstStyle/>
        <a:p>
          <a:pPr rtl="0"/>
          <a:endParaRPr lang="ar-IQ">
            <a:solidFill>
              <a:schemeClr val="tx1"/>
            </a:solidFill>
          </a:endParaRPr>
        </a:p>
      </dgm:t>
    </dgm:pt>
    <dgm:pt modelId="{4B56C55E-851E-4E34-A4BB-62ABE3A9BD57}">
      <dgm:prSet custT="1"/>
      <dgm:spPr/>
      <dgm:t>
        <a:bodyPr/>
        <a:lstStyle/>
        <a:p>
          <a:pPr algn="ctr" rtl="0"/>
          <a:r>
            <a:rPr lang="en-US" sz="2800" b="0" dirty="0">
              <a:solidFill>
                <a:schemeClr val="tx1"/>
              </a:solidFill>
              <a:latin typeface="Arial Narrow" pitchFamily="34" charset="0"/>
            </a:rPr>
            <a:t>Fever</a:t>
          </a:r>
          <a:endParaRPr lang="ar-IQ" sz="2800" b="0" dirty="0">
            <a:solidFill>
              <a:schemeClr val="tx1"/>
            </a:solidFill>
            <a:latin typeface="Arial Narrow" pitchFamily="34" charset="0"/>
          </a:endParaRPr>
        </a:p>
        <a:p>
          <a:pPr algn="ctr" rtl="0"/>
          <a:r>
            <a:rPr lang="en-US" sz="2800" b="0" dirty="0">
              <a:solidFill>
                <a:schemeClr val="tx1"/>
              </a:solidFill>
              <a:latin typeface="Arial Narrow" pitchFamily="34" charset="0"/>
            </a:rPr>
            <a:t>Strong emotional states</a:t>
          </a:r>
          <a:endParaRPr lang="ar-IQ" sz="2800" b="0" dirty="0">
            <a:solidFill>
              <a:schemeClr val="tx1"/>
            </a:solidFill>
            <a:latin typeface="Arial Narrow" pitchFamily="34" charset="0"/>
          </a:endParaRPr>
        </a:p>
      </dgm:t>
    </dgm:pt>
    <dgm:pt modelId="{8BA55336-32B4-4C31-8501-559A000CD5EB}" type="parTrans" cxnId="{CE1A21C3-6502-4FB8-B4FD-B97172ED8109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0"/>
          <a:endParaRPr lang="ar-IQ">
            <a:solidFill>
              <a:schemeClr val="tx1"/>
            </a:solidFill>
          </a:endParaRPr>
        </a:p>
      </dgm:t>
    </dgm:pt>
    <dgm:pt modelId="{8FE8D0B4-2FF0-40C1-ABF4-E721C1C01689}" type="sibTrans" cxnId="{CE1A21C3-6502-4FB8-B4FD-B97172ED8109}">
      <dgm:prSet/>
      <dgm:spPr/>
      <dgm:t>
        <a:bodyPr/>
        <a:lstStyle/>
        <a:p>
          <a:pPr rtl="0"/>
          <a:endParaRPr lang="ar-IQ">
            <a:solidFill>
              <a:schemeClr val="tx1"/>
            </a:solidFill>
          </a:endParaRPr>
        </a:p>
      </dgm:t>
    </dgm:pt>
    <dgm:pt modelId="{75A5877A-FB10-43D9-8081-04110D170E96}">
      <dgm:prSet custT="1"/>
      <dgm:spPr/>
      <dgm:t>
        <a:bodyPr/>
        <a:lstStyle/>
        <a:p>
          <a:pPr algn="ctr" rtl="0"/>
          <a:r>
            <a:rPr lang="en-US" sz="2800" b="0" dirty="0">
              <a:solidFill>
                <a:schemeClr val="tx1"/>
              </a:solidFill>
              <a:latin typeface="Arial Narrow" pitchFamily="34" charset="0"/>
            </a:rPr>
            <a:t>Involuntary muscle contractions</a:t>
          </a:r>
          <a:endParaRPr lang="ar-IQ" sz="2800" b="0" dirty="0">
            <a:solidFill>
              <a:schemeClr val="tx1"/>
            </a:solidFill>
            <a:latin typeface="Arial Narrow" pitchFamily="34" charset="0"/>
          </a:endParaRPr>
        </a:p>
      </dgm:t>
    </dgm:pt>
    <dgm:pt modelId="{4922FE6E-13EC-4E6D-AEE3-1978CAB81F6A}" type="parTrans" cxnId="{1CA2E6CA-E0AD-434D-95C4-796292301B16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0"/>
          <a:endParaRPr lang="ar-IQ">
            <a:solidFill>
              <a:schemeClr val="tx1"/>
            </a:solidFill>
          </a:endParaRPr>
        </a:p>
      </dgm:t>
    </dgm:pt>
    <dgm:pt modelId="{D48301F6-ECFB-457B-BCAE-B496E278DBBE}" type="sibTrans" cxnId="{1CA2E6CA-E0AD-434D-95C4-796292301B16}">
      <dgm:prSet/>
      <dgm:spPr/>
      <dgm:t>
        <a:bodyPr/>
        <a:lstStyle/>
        <a:p>
          <a:pPr rtl="0"/>
          <a:endParaRPr lang="ar-IQ">
            <a:solidFill>
              <a:schemeClr val="tx1"/>
            </a:solidFill>
          </a:endParaRPr>
        </a:p>
      </dgm:t>
    </dgm:pt>
    <dgm:pt modelId="{98A3F83B-50BB-430C-A03B-6F3008E989D3}">
      <dgm:prSet custT="1"/>
      <dgm:spPr/>
      <dgm:t>
        <a:bodyPr/>
        <a:lstStyle/>
        <a:p>
          <a:pPr algn="ctr" rtl="0"/>
          <a:r>
            <a:rPr lang="en-US" sz="2800" b="0" dirty="0">
              <a:solidFill>
                <a:schemeClr val="tx1"/>
              </a:solidFill>
              <a:latin typeface="Arial Narrow" pitchFamily="34" charset="0"/>
            </a:rPr>
            <a:t>Cell metabolism</a:t>
          </a:r>
          <a:endParaRPr lang="ar-IQ" sz="2800" b="0" dirty="0">
            <a:solidFill>
              <a:schemeClr val="tx1"/>
            </a:solidFill>
            <a:latin typeface="Arial Narrow" pitchFamily="34" charset="0"/>
          </a:endParaRPr>
        </a:p>
      </dgm:t>
    </dgm:pt>
    <dgm:pt modelId="{69C0881C-CC62-4748-8E94-B15038410A41}" type="parTrans" cxnId="{F8209A1C-0277-4215-8F55-6DBDF25CF1A6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0"/>
          <a:endParaRPr lang="ar-IQ">
            <a:solidFill>
              <a:schemeClr val="tx1"/>
            </a:solidFill>
          </a:endParaRPr>
        </a:p>
      </dgm:t>
    </dgm:pt>
    <dgm:pt modelId="{B14DD0A6-1D41-49C8-A54D-91C57E31BF2A}" type="sibTrans" cxnId="{F8209A1C-0277-4215-8F55-6DBDF25CF1A6}">
      <dgm:prSet/>
      <dgm:spPr/>
      <dgm:t>
        <a:bodyPr/>
        <a:lstStyle/>
        <a:p>
          <a:pPr rtl="0"/>
          <a:endParaRPr lang="ar-IQ">
            <a:solidFill>
              <a:schemeClr val="tx1"/>
            </a:solidFill>
          </a:endParaRPr>
        </a:p>
      </dgm:t>
    </dgm:pt>
    <dgm:pt modelId="{BC63E22B-230A-477D-B395-40C72FF2D5AE}" type="pres">
      <dgm:prSet presAssocID="{2D499C76-BEA3-4579-83D9-147D2E4519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230AB34-921B-41F7-A688-BF7D13981118}" type="pres">
      <dgm:prSet presAssocID="{049AFD43-2C56-4386-A72F-4611B7AB9E4A}" presName="hierRoot1" presStyleCnt="0">
        <dgm:presLayoutVars>
          <dgm:hierBranch val="init"/>
        </dgm:presLayoutVars>
      </dgm:prSet>
      <dgm:spPr/>
    </dgm:pt>
    <dgm:pt modelId="{9C0B83F4-42D7-4BC4-A763-8F7AAC367260}" type="pres">
      <dgm:prSet presAssocID="{049AFD43-2C56-4386-A72F-4611B7AB9E4A}" presName="rootComposite1" presStyleCnt="0"/>
      <dgm:spPr/>
    </dgm:pt>
    <dgm:pt modelId="{79D85113-4F3A-4E5A-AB8D-62B21261E4BC}" type="pres">
      <dgm:prSet presAssocID="{049AFD43-2C56-4386-A72F-4611B7AB9E4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8EFF67-E668-4CE5-87F4-086B7EE64B22}" type="pres">
      <dgm:prSet presAssocID="{049AFD43-2C56-4386-A72F-4611B7AB9E4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D352632-9DFE-4C5B-B2F2-B2358D9F6BAC}" type="pres">
      <dgm:prSet presAssocID="{049AFD43-2C56-4386-A72F-4611B7AB9E4A}" presName="hierChild2" presStyleCnt="0"/>
      <dgm:spPr/>
    </dgm:pt>
    <dgm:pt modelId="{279656D6-70DE-43D7-9E88-EFCA62CCDBDD}" type="pres">
      <dgm:prSet presAssocID="{07D90DFD-876C-472B-BD3C-48AF8B0E94FD}" presName="Name64" presStyleLbl="parChTrans1D2" presStyleIdx="0" presStyleCnt="4"/>
      <dgm:spPr/>
      <dgm:t>
        <a:bodyPr/>
        <a:lstStyle/>
        <a:p>
          <a:endParaRPr lang="en-US"/>
        </a:p>
      </dgm:t>
    </dgm:pt>
    <dgm:pt modelId="{44187C4E-7AD8-4958-B3ED-A6FECE12CFA5}" type="pres">
      <dgm:prSet presAssocID="{1414D557-09AF-42C6-92B0-B6F74014637E}" presName="hierRoot2" presStyleCnt="0">
        <dgm:presLayoutVars>
          <dgm:hierBranch val="init"/>
        </dgm:presLayoutVars>
      </dgm:prSet>
      <dgm:spPr/>
    </dgm:pt>
    <dgm:pt modelId="{1783D095-C0F8-49D3-B7D8-0A6D5269E062}" type="pres">
      <dgm:prSet presAssocID="{1414D557-09AF-42C6-92B0-B6F74014637E}" presName="rootComposite" presStyleCnt="0"/>
      <dgm:spPr/>
    </dgm:pt>
    <dgm:pt modelId="{2BA536C8-8D49-4BCA-A62A-F5AAA1CB2963}" type="pres">
      <dgm:prSet presAssocID="{1414D557-09AF-42C6-92B0-B6F74014637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1442EE-098C-4450-9ADD-38040C8655BA}" type="pres">
      <dgm:prSet presAssocID="{1414D557-09AF-42C6-92B0-B6F74014637E}" presName="rootConnector" presStyleLbl="node2" presStyleIdx="0" presStyleCnt="4"/>
      <dgm:spPr/>
      <dgm:t>
        <a:bodyPr/>
        <a:lstStyle/>
        <a:p>
          <a:endParaRPr lang="en-US"/>
        </a:p>
      </dgm:t>
    </dgm:pt>
    <dgm:pt modelId="{D5706535-A280-40F6-9EE8-E117B4A25DFC}" type="pres">
      <dgm:prSet presAssocID="{1414D557-09AF-42C6-92B0-B6F74014637E}" presName="hierChild4" presStyleCnt="0"/>
      <dgm:spPr/>
    </dgm:pt>
    <dgm:pt modelId="{4F9CC872-B24D-4088-B1B4-FC964B150C28}" type="pres">
      <dgm:prSet presAssocID="{1414D557-09AF-42C6-92B0-B6F74014637E}" presName="hierChild5" presStyleCnt="0"/>
      <dgm:spPr/>
    </dgm:pt>
    <dgm:pt modelId="{3B0521C8-E3F8-46D2-AB17-322EEAF9391C}" type="pres">
      <dgm:prSet presAssocID="{4922FE6E-13EC-4E6D-AEE3-1978CAB81F6A}" presName="Name64" presStyleLbl="parChTrans1D2" presStyleIdx="1" presStyleCnt="4"/>
      <dgm:spPr/>
      <dgm:t>
        <a:bodyPr/>
        <a:lstStyle/>
        <a:p>
          <a:endParaRPr lang="en-US"/>
        </a:p>
      </dgm:t>
    </dgm:pt>
    <dgm:pt modelId="{CA4D3D50-00CA-4FB6-BDB8-7EE076865043}" type="pres">
      <dgm:prSet presAssocID="{75A5877A-FB10-43D9-8081-04110D170E96}" presName="hierRoot2" presStyleCnt="0">
        <dgm:presLayoutVars>
          <dgm:hierBranch val="init"/>
        </dgm:presLayoutVars>
      </dgm:prSet>
      <dgm:spPr/>
    </dgm:pt>
    <dgm:pt modelId="{358927F5-D2EA-41A2-96F1-37687E209557}" type="pres">
      <dgm:prSet presAssocID="{75A5877A-FB10-43D9-8081-04110D170E96}" presName="rootComposite" presStyleCnt="0"/>
      <dgm:spPr/>
    </dgm:pt>
    <dgm:pt modelId="{5E267B34-0A8C-4C7D-9098-3621A5C860F5}" type="pres">
      <dgm:prSet presAssocID="{75A5877A-FB10-43D9-8081-04110D170E9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A2DECB-9305-4BEB-B8E5-4D88E0F167A2}" type="pres">
      <dgm:prSet presAssocID="{75A5877A-FB10-43D9-8081-04110D170E96}" presName="rootConnector" presStyleLbl="node2" presStyleIdx="1" presStyleCnt="4"/>
      <dgm:spPr/>
      <dgm:t>
        <a:bodyPr/>
        <a:lstStyle/>
        <a:p>
          <a:endParaRPr lang="en-US"/>
        </a:p>
      </dgm:t>
    </dgm:pt>
    <dgm:pt modelId="{830C6752-29BA-4DC5-B125-FB37795902C4}" type="pres">
      <dgm:prSet presAssocID="{75A5877A-FB10-43D9-8081-04110D170E96}" presName="hierChild4" presStyleCnt="0"/>
      <dgm:spPr/>
    </dgm:pt>
    <dgm:pt modelId="{FCC555D0-1BCC-4B05-92E5-CF36988FE13B}" type="pres">
      <dgm:prSet presAssocID="{75A5877A-FB10-43D9-8081-04110D170E96}" presName="hierChild5" presStyleCnt="0"/>
      <dgm:spPr/>
    </dgm:pt>
    <dgm:pt modelId="{88CABC36-7E7C-4A9B-B2F6-D4EF3B07BF80}" type="pres">
      <dgm:prSet presAssocID="{69C0881C-CC62-4748-8E94-B15038410A41}" presName="Name64" presStyleLbl="parChTrans1D2" presStyleIdx="2" presStyleCnt="4"/>
      <dgm:spPr/>
      <dgm:t>
        <a:bodyPr/>
        <a:lstStyle/>
        <a:p>
          <a:endParaRPr lang="en-US"/>
        </a:p>
      </dgm:t>
    </dgm:pt>
    <dgm:pt modelId="{40A9CD9D-0EEE-4901-B4BA-8D9A668374AE}" type="pres">
      <dgm:prSet presAssocID="{98A3F83B-50BB-430C-A03B-6F3008E989D3}" presName="hierRoot2" presStyleCnt="0">
        <dgm:presLayoutVars>
          <dgm:hierBranch val="init"/>
        </dgm:presLayoutVars>
      </dgm:prSet>
      <dgm:spPr/>
    </dgm:pt>
    <dgm:pt modelId="{4C8B6FE4-99A7-4E87-9CD2-1FBCD8D0F616}" type="pres">
      <dgm:prSet presAssocID="{98A3F83B-50BB-430C-A03B-6F3008E989D3}" presName="rootComposite" presStyleCnt="0"/>
      <dgm:spPr/>
    </dgm:pt>
    <dgm:pt modelId="{0130118D-D7E7-4E51-8106-6C7CD104CAF1}" type="pres">
      <dgm:prSet presAssocID="{98A3F83B-50BB-430C-A03B-6F3008E989D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993952-D84B-4EBF-8D92-BE5819018E94}" type="pres">
      <dgm:prSet presAssocID="{98A3F83B-50BB-430C-A03B-6F3008E989D3}" presName="rootConnector" presStyleLbl="node2" presStyleIdx="2" presStyleCnt="4"/>
      <dgm:spPr/>
      <dgm:t>
        <a:bodyPr/>
        <a:lstStyle/>
        <a:p>
          <a:endParaRPr lang="en-US"/>
        </a:p>
      </dgm:t>
    </dgm:pt>
    <dgm:pt modelId="{CAE79530-2B56-4EA2-96DE-35ACD251791B}" type="pres">
      <dgm:prSet presAssocID="{98A3F83B-50BB-430C-A03B-6F3008E989D3}" presName="hierChild4" presStyleCnt="0"/>
      <dgm:spPr/>
    </dgm:pt>
    <dgm:pt modelId="{9D653B84-895F-4B33-9D66-41097E3231B3}" type="pres">
      <dgm:prSet presAssocID="{98A3F83B-50BB-430C-A03B-6F3008E989D3}" presName="hierChild5" presStyleCnt="0"/>
      <dgm:spPr/>
    </dgm:pt>
    <dgm:pt modelId="{28AA0EF2-6D41-4088-B15F-2EC1609E8FDC}" type="pres">
      <dgm:prSet presAssocID="{8BA55336-32B4-4C31-8501-559A000CD5EB}" presName="Name64" presStyleLbl="parChTrans1D2" presStyleIdx="3" presStyleCnt="4"/>
      <dgm:spPr/>
      <dgm:t>
        <a:bodyPr/>
        <a:lstStyle/>
        <a:p>
          <a:endParaRPr lang="en-US"/>
        </a:p>
      </dgm:t>
    </dgm:pt>
    <dgm:pt modelId="{68BBBC2F-473E-4581-82CD-447F2CFD9077}" type="pres">
      <dgm:prSet presAssocID="{4B56C55E-851E-4E34-A4BB-62ABE3A9BD57}" presName="hierRoot2" presStyleCnt="0">
        <dgm:presLayoutVars>
          <dgm:hierBranch val="init"/>
        </dgm:presLayoutVars>
      </dgm:prSet>
      <dgm:spPr/>
    </dgm:pt>
    <dgm:pt modelId="{CE31A9C8-A515-45C9-AF4D-7728DAAD4315}" type="pres">
      <dgm:prSet presAssocID="{4B56C55E-851E-4E34-A4BB-62ABE3A9BD57}" presName="rootComposite" presStyleCnt="0"/>
      <dgm:spPr/>
    </dgm:pt>
    <dgm:pt modelId="{1CAAE432-929B-4A03-88B7-8527F9F33049}" type="pres">
      <dgm:prSet presAssocID="{4B56C55E-851E-4E34-A4BB-62ABE3A9BD5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1354F4-C544-4949-B817-2CC5409B2585}" type="pres">
      <dgm:prSet presAssocID="{4B56C55E-851E-4E34-A4BB-62ABE3A9BD57}" presName="rootConnector" presStyleLbl="node2" presStyleIdx="3" presStyleCnt="4"/>
      <dgm:spPr/>
      <dgm:t>
        <a:bodyPr/>
        <a:lstStyle/>
        <a:p>
          <a:endParaRPr lang="en-US"/>
        </a:p>
      </dgm:t>
    </dgm:pt>
    <dgm:pt modelId="{0115F3BF-4B91-451D-A224-E185DE4233A0}" type="pres">
      <dgm:prSet presAssocID="{4B56C55E-851E-4E34-A4BB-62ABE3A9BD57}" presName="hierChild4" presStyleCnt="0"/>
      <dgm:spPr/>
    </dgm:pt>
    <dgm:pt modelId="{F63F8435-560B-4DBB-8F7C-3E83B3F38028}" type="pres">
      <dgm:prSet presAssocID="{4B56C55E-851E-4E34-A4BB-62ABE3A9BD57}" presName="hierChild5" presStyleCnt="0"/>
      <dgm:spPr/>
    </dgm:pt>
    <dgm:pt modelId="{E7846175-3AA4-4B3C-BEF7-102B97899A6A}" type="pres">
      <dgm:prSet presAssocID="{049AFD43-2C56-4386-A72F-4611B7AB9E4A}" presName="hierChild3" presStyleCnt="0"/>
      <dgm:spPr/>
    </dgm:pt>
  </dgm:ptLst>
  <dgm:cxnLst>
    <dgm:cxn modelId="{B9B4D48C-4C1A-4DC3-8745-CD3B344ADE93}" type="presOf" srcId="{049AFD43-2C56-4386-A72F-4611B7AB9E4A}" destId="{938EFF67-E668-4CE5-87F4-086B7EE64B22}" srcOrd="1" destOrd="0" presId="urn:microsoft.com/office/officeart/2009/3/layout/HorizontalOrganizationChart"/>
    <dgm:cxn modelId="{CE1A21C3-6502-4FB8-B4FD-B97172ED8109}" srcId="{049AFD43-2C56-4386-A72F-4611B7AB9E4A}" destId="{4B56C55E-851E-4E34-A4BB-62ABE3A9BD57}" srcOrd="3" destOrd="0" parTransId="{8BA55336-32B4-4C31-8501-559A000CD5EB}" sibTransId="{8FE8D0B4-2FF0-40C1-ABF4-E721C1C01689}"/>
    <dgm:cxn modelId="{CD7DF58D-2208-4269-8013-A6F04D020ACD}" type="presOf" srcId="{07D90DFD-876C-472B-BD3C-48AF8B0E94FD}" destId="{279656D6-70DE-43D7-9E88-EFCA62CCDBDD}" srcOrd="0" destOrd="0" presId="urn:microsoft.com/office/officeart/2009/3/layout/HorizontalOrganizationChart"/>
    <dgm:cxn modelId="{3175D09D-C96C-4A3B-A7E6-47DC3753174D}" type="presOf" srcId="{4922FE6E-13EC-4E6D-AEE3-1978CAB81F6A}" destId="{3B0521C8-E3F8-46D2-AB17-322EEAF9391C}" srcOrd="0" destOrd="0" presId="urn:microsoft.com/office/officeart/2009/3/layout/HorizontalOrganizationChart"/>
    <dgm:cxn modelId="{818D3EA4-4255-436A-A1A0-197176C35E52}" type="presOf" srcId="{98A3F83B-50BB-430C-A03B-6F3008E989D3}" destId="{FB993952-D84B-4EBF-8D92-BE5819018E94}" srcOrd="1" destOrd="0" presId="urn:microsoft.com/office/officeart/2009/3/layout/HorizontalOrganizationChart"/>
    <dgm:cxn modelId="{6ED14EA3-5055-41C5-BE5D-F5586AEB64D3}" type="presOf" srcId="{75A5877A-FB10-43D9-8081-04110D170E96}" destId="{C6A2DECB-9305-4BEB-B8E5-4D88E0F167A2}" srcOrd="1" destOrd="0" presId="urn:microsoft.com/office/officeart/2009/3/layout/HorizontalOrganizationChart"/>
    <dgm:cxn modelId="{97BE7DE0-E954-415E-80A0-E12C744AEB3A}" type="presOf" srcId="{69C0881C-CC62-4748-8E94-B15038410A41}" destId="{88CABC36-7E7C-4A9B-B2F6-D4EF3B07BF80}" srcOrd="0" destOrd="0" presId="urn:microsoft.com/office/officeart/2009/3/layout/HorizontalOrganizationChart"/>
    <dgm:cxn modelId="{B118BA01-E1DC-431D-9648-4EB790F7C6EC}" type="presOf" srcId="{8BA55336-32B4-4C31-8501-559A000CD5EB}" destId="{28AA0EF2-6D41-4088-B15F-2EC1609E8FDC}" srcOrd="0" destOrd="0" presId="urn:microsoft.com/office/officeart/2009/3/layout/HorizontalOrganizationChart"/>
    <dgm:cxn modelId="{1C8292FD-D27E-4584-AC4A-30771CA6871D}" type="presOf" srcId="{75A5877A-FB10-43D9-8081-04110D170E96}" destId="{5E267B34-0A8C-4C7D-9098-3621A5C860F5}" srcOrd="0" destOrd="0" presId="urn:microsoft.com/office/officeart/2009/3/layout/HorizontalOrganizationChart"/>
    <dgm:cxn modelId="{6E234981-BCEC-442D-AB75-FC7DED6F391D}" type="presOf" srcId="{4B56C55E-851E-4E34-A4BB-62ABE3A9BD57}" destId="{E81354F4-C544-4949-B817-2CC5409B2585}" srcOrd="1" destOrd="0" presId="urn:microsoft.com/office/officeart/2009/3/layout/HorizontalOrganizationChart"/>
    <dgm:cxn modelId="{1D3D62D0-61C5-4770-9914-640A6A3E2FEB}" type="presOf" srcId="{1414D557-09AF-42C6-92B0-B6F74014637E}" destId="{A01442EE-098C-4450-9ADD-38040C8655BA}" srcOrd="1" destOrd="0" presId="urn:microsoft.com/office/officeart/2009/3/layout/HorizontalOrganizationChart"/>
    <dgm:cxn modelId="{181356DB-2CF8-4F3C-9CEB-8171D31AD90F}" type="presOf" srcId="{4B56C55E-851E-4E34-A4BB-62ABE3A9BD57}" destId="{1CAAE432-929B-4A03-88B7-8527F9F33049}" srcOrd="0" destOrd="0" presId="urn:microsoft.com/office/officeart/2009/3/layout/HorizontalOrganizationChart"/>
    <dgm:cxn modelId="{F8209A1C-0277-4215-8F55-6DBDF25CF1A6}" srcId="{049AFD43-2C56-4386-A72F-4611B7AB9E4A}" destId="{98A3F83B-50BB-430C-A03B-6F3008E989D3}" srcOrd="2" destOrd="0" parTransId="{69C0881C-CC62-4748-8E94-B15038410A41}" sibTransId="{B14DD0A6-1D41-49C8-A54D-91C57E31BF2A}"/>
    <dgm:cxn modelId="{75310851-5D79-4DF5-A4C5-9F742AFB6F94}" type="presOf" srcId="{98A3F83B-50BB-430C-A03B-6F3008E989D3}" destId="{0130118D-D7E7-4E51-8106-6C7CD104CAF1}" srcOrd="0" destOrd="0" presId="urn:microsoft.com/office/officeart/2009/3/layout/HorizontalOrganizationChart"/>
    <dgm:cxn modelId="{2D7196A2-CF7F-4ED6-84EB-77C873494B4A}" srcId="{2D499C76-BEA3-4579-83D9-147D2E45190C}" destId="{049AFD43-2C56-4386-A72F-4611B7AB9E4A}" srcOrd="0" destOrd="0" parTransId="{1849876A-BADD-4B2A-8CB6-7EA49BCB0812}" sibTransId="{E7D6FDD9-F7F2-484E-82A3-E05DE56168FD}"/>
    <dgm:cxn modelId="{9D1BC8E3-A82B-41DF-9EF3-9EA9B12E791C}" type="presOf" srcId="{049AFD43-2C56-4386-A72F-4611B7AB9E4A}" destId="{79D85113-4F3A-4E5A-AB8D-62B21261E4BC}" srcOrd="0" destOrd="0" presId="urn:microsoft.com/office/officeart/2009/3/layout/HorizontalOrganizationChart"/>
    <dgm:cxn modelId="{EA114A02-4BD1-4C7C-8BCE-156F3E3FBAE8}" srcId="{049AFD43-2C56-4386-A72F-4611B7AB9E4A}" destId="{1414D557-09AF-42C6-92B0-B6F74014637E}" srcOrd="0" destOrd="0" parTransId="{07D90DFD-876C-472B-BD3C-48AF8B0E94FD}" sibTransId="{5863F5C8-1D24-4D51-95CC-BE0F2E76BBD9}"/>
    <dgm:cxn modelId="{F231E2DC-278A-4489-83AB-BBFDCE1D47D1}" type="presOf" srcId="{2D499C76-BEA3-4579-83D9-147D2E45190C}" destId="{BC63E22B-230A-477D-B395-40C72FF2D5AE}" srcOrd="0" destOrd="0" presId="urn:microsoft.com/office/officeart/2009/3/layout/HorizontalOrganizationChart"/>
    <dgm:cxn modelId="{1CA2E6CA-E0AD-434D-95C4-796292301B16}" srcId="{049AFD43-2C56-4386-A72F-4611B7AB9E4A}" destId="{75A5877A-FB10-43D9-8081-04110D170E96}" srcOrd="1" destOrd="0" parTransId="{4922FE6E-13EC-4E6D-AEE3-1978CAB81F6A}" sibTransId="{D48301F6-ECFB-457B-BCAE-B496E278DBBE}"/>
    <dgm:cxn modelId="{16EFF379-952B-4712-A293-3F061D92AFBA}" type="presOf" srcId="{1414D557-09AF-42C6-92B0-B6F74014637E}" destId="{2BA536C8-8D49-4BCA-A62A-F5AAA1CB2963}" srcOrd="0" destOrd="0" presId="urn:microsoft.com/office/officeart/2009/3/layout/HorizontalOrganizationChart"/>
    <dgm:cxn modelId="{41275ED4-C4EE-4C64-926A-1B366FED189C}" type="presParOf" srcId="{BC63E22B-230A-477D-B395-40C72FF2D5AE}" destId="{1230AB34-921B-41F7-A688-BF7D13981118}" srcOrd="0" destOrd="0" presId="urn:microsoft.com/office/officeart/2009/3/layout/HorizontalOrganizationChart"/>
    <dgm:cxn modelId="{5307595D-2B13-4776-B713-9FD9110A289C}" type="presParOf" srcId="{1230AB34-921B-41F7-A688-BF7D13981118}" destId="{9C0B83F4-42D7-4BC4-A763-8F7AAC367260}" srcOrd="0" destOrd="0" presId="urn:microsoft.com/office/officeart/2009/3/layout/HorizontalOrganizationChart"/>
    <dgm:cxn modelId="{D46213B6-B6A3-462D-B380-F227B90B3801}" type="presParOf" srcId="{9C0B83F4-42D7-4BC4-A763-8F7AAC367260}" destId="{79D85113-4F3A-4E5A-AB8D-62B21261E4BC}" srcOrd="0" destOrd="0" presId="urn:microsoft.com/office/officeart/2009/3/layout/HorizontalOrganizationChart"/>
    <dgm:cxn modelId="{4EE9A4A6-33B0-4A09-AD74-60B056742789}" type="presParOf" srcId="{9C0B83F4-42D7-4BC4-A763-8F7AAC367260}" destId="{938EFF67-E668-4CE5-87F4-086B7EE64B22}" srcOrd="1" destOrd="0" presId="urn:microsoft.com/office/officeart/2009/3/layout/HorizontalOrganizationChart"/>
    <dgm:cxn modelId="{6C119725-0BEA-4F1E-8897-2705C8C59D0D}" type="presParOf" srcId="{1230AB34-921B-41F7-A688-BF7D13981118}" destId="{6D352632-9DFE-4C5B-B2F2-B2358D9F6BAC}" srcOrd="1" destOrd="0" presId="urn:microsoft.com/office/officeart/2009/3/layout/HorizontalOrganizationChart"/>
    <dgm:cxn modelId="{057CA081-8410-4C5D-891A-3DB6A76D7471}" type="presParOf" srcId="{6D352632-9DFE-4C5B-B2F2-B2358D9F6BAC}" destId="{279656D6-70DE-43D7-9E88-EFCA62CCDBDD}" srcOrd="0" destOrd="0" presId="urn:microsoft.com/office/officeart/2009/3/layout/HorizontalOrganizationChart"/>
    <dgm:cxn modelId="{200A00AA-B782-4F0D-821F-FD7AE84EE6B3}" type="presParOf" srcId="{6D352632-9DFE-4C5B-B2F2-B2358D9F6BAC}" destId="{44187C4E-7AD8-4958-B3ED-A6FECE12CFA5}" srcOrd="1" destOrd="0" presId="urn:microsoft.com/office/officeart/2009/3/layout/HorizontalOrganizationChart"/>
    <dgm:cxn modelId="{0872AB3F-E5EB-42AD-B43D-7FB820B57FAB}" type="presParOf" srcId="{44187C4E-7AD8-4958-B3ED-A6FECE12CFA5}" destId="{1783D095-C0F8-49D3-B7D8-0A6D5269E062}" srcOrd="0" destOrd="0" presId="urn:microsoft.com/office/officeart/2009/3/layout/HorizontalOrganizationChart"/>
    <dgm:cxn modelId="{4A944A78-80EF-475E-82DF-42CF3C5F91A1}" type="presParOf" srcId="{1783D095-C0F8-49D3-B7D8-0A6D5269E062}" destId="{2BA536C8-8D49-4BCA-A62A-F5AAA1CB2963}" srcOrd="0" destOrd="0" presId="urn:microsoft.com/office/officeart/2009/3/layout/HorizontalOrganizationChart"/>
    <dgm:cxn modelId="{16F09BED-BD7E-4680-9C78-F2455E1A7747}" type="presParOf" srcId="{1783D095-C0F8-49D3-B7D8-0A6D5269E062}" destId="{A01442EE-098C-4450-9ADD-38040C8655BA}" srcOrd="1" destOrd="0" presId="urn:microsoft.com/office/officeart/2009/3/layout/HorizontalOrganizationChart"/>
    <dgm:cxn modelId="{CBFC175A-2711-4DA4-A7B0-426DF6A46420}" type="presParOf" srcId="{44187C4E-7AD8-4958-B3ED-A6FECE12CFA5}" destId="{D5706535-A280-40F6-9EE8-E117B4A25DFC}" srcOrd="1" destOrd="0" presId="urn:microsoft.com/office/officeart/2009/3/layout/HorizontalOrganizationChart"/>
    <dgm:cxn modelId="{A6561810-20F6-449F-90CF-82F4BBA75BD5}" type="presParOf" srcId="{44187C4E-7AD8-4958-B3ED-A6FECE12CFA5}" destId="{4F9CC872-B24D-4088-B1B4-FC964B150C28}" srcOrd="2" destOrd="0" presId="urn:microsoft.com/office/officeart/2009/3/layout/HorizontalOrganizationChart"/>
    <dgm:cxn modelId="{74AC28C9-9A3A-438B-ADE3-6406223194AC}" type="presParOf" srcId="{6D352632-9DFE-4C5B-B2F2-B2358D9F6BAC}" destId="{3B0521C8-E3F8-46D2-AB17-322EEAF9391C}" srcOrd="2" destOrd="0" presId="urn:microsoft.com/office/officeart/2009/3/layout/HorizontalOrganizationChart"/>
    <dgm:cxn modelId="{820D7D9F-D6D5-423A-9FE8-78F350FBFB26}" type="presParOf" srcId="{6D352632-9DFE-4C5B-B2F2-B2358D9F6BAC}" destId="{CA4D3D50-00CA-4FB6-BDB8-7EE076865043}" srcOrd="3" destOrd="0" presId="urn:microsoft.com/office/officeart/2009/3/layout/HorizontalOrganizationChart"/>
    <dgm:cxn modelId="{47F1E6C1-FD7C-4DEA-AAD6-0D255311318F}" type="presParOf" srcId="{CA4D3D50-00CA-4FB6-BDB8-7EE076865043}" destId="{358927F5-D2EA-41A2-96F1-37687E209557}" srcOrd="0" destOrd="0" presId="urn:microsoft.com/office/officeart/2009/3/layout/HorizontalOrganizationChart"/>
    <dgm:cxn modelId="{01004C9A-FEA8-4835-A2E6-2F3B6EB81DC1}" type="presParOf" srcId="{358927F5-D2EA-41A2-96F1-37687E209557}" destId="{5E267B34-0A8C-4C7D-9098-3621A5C860F5}" srcOrd="0" destOrd="0" presId="urn:microsoft.com/office/officeart/2009/3/layout/HorizontalOrganizationChart"/>
    <dgm:cxn modelId="{BAE89343-0D2D-47D8-8698-1539A0D2D87C}" type="presParOf" srcId="{358927F5-D2EA-41A2-96F1-37687E209557}" destId="{C6A2DECB-9305-4BEB-B8E5-4D88E0F167A2}" srcOrd="1" destOrd="0" presId="urn:microsoft.com/office/officeart/2009/3/layout/HorizontalOrganizationChart"/>
    <dgm:cxn modelId="{CB430A6A-5589-4573-AAEA-DCB93BC5B60F}" type="presParOf" srcId="{CA4D3D50-00CA-4FB6-BDB8-7EE076865043}" destId="{830C6752-29BA-4DC5-B125-FB37795902C4}" srcOrd="1" destOrd="0" presId="urn:microsoft.com/office/officeart/2009/3/layout/HorizontalOrganizationChart"/>
    <dgm:cxn modelId="{08EAA3D4-C520-45C4-97AD-497B72BD2704}" type="presParOf" srcId="{CA4D3D50-00CA-4FB6-BDB8-7EE076865043}" destId="{FCC555D0-1BCC-4B05-92E5-CF36988FE13B}" srcOrd="2" destOrd="0" presId="urn:microsoft.com/office/officeart/2009/3/layout/HorizontalOrganizationChart"/>
    <dgm:cxn modelId="{ADDA68A2-DE0A-4DE7-A7A5-616656170B98}" type="presParOf" srcId="{6D352632-9DFE-4C5B-B2F2-B2358D9F6BAC}" destId="{88CABC36-7E7C-4A9B-B2F6-D4EF3B07BF80}" srcOrd="4" destOrd="0" presId="urn:microsoft.com/office/officeart/2009/3/layout/HorizontalOrganizationChart"/>
    <dgm:cxn modelId="{19A798F6-7CCC-4CD6-8C96-8D9CF2F1B92D}" type="presParOf" srcId="{6D352632-9DFE-4C5B-B2F2-B2358D9F6BAC}" destId="{40A9CD9D-0EEE-4901-B4BA-8D9A668374AE}" srcOrd="5" destOrd="0" presId="urn:microsoft.com/office/officeart/2009/3/layout/HorizontalOrganizationChart"/>
    <dgm:cxn modelId="{D3D48700-C43F-49C9-AF17-D6E4770A28B3}" type="presParOf" srcId="{40A9CD9D-0EEE-4901-B4BA-8D9A668374AE}" destId="{4C8B6FE4-99A7-4E87-9CD2-1FBCD8D0F616}" srcOrd="0" destOrd="0" presId="urn:microsoft.com/office/officeart/2009/3/layout/HorizontalOrganizationChart"/>
    <dgm:cxn modelId="{0E3E2D01-26F5-43C5-B67D-372ACE41E60A}" type="presParOf" srcId="{4C8B6FE4-99A7-4E87-9CD2-1FBCD8D0F616}" destId="{0130118D-D7E7-4E51-8106-6C7CD104CAF1}" srcOrd="0" destOrd="0" presId="urn:microsoft.com/office/officeart/2009/3/layout/HorizontalOrganizationChart"/>
    <dgm:cxn modelId="{2898DB5A-C210-448C-AA86-5A17F7AEE9C2}" type="presParOf" srcId="{4C8B6FE4-99A7-4E87-9CD2-1FBCD8D0F616}" destId="{FB993952-D84B-4EBF-8D92-BE5819018E94}" srcOrd="1" destOrd="0" presId="urn:microsoft.com/office/officeart/2009/3/layout/HorizontalOrganizationChart"/>
    <dgm:cxn modelId="{CE7C32B5-3D4A-4C66-9C28-9B843D4CB0F6}" type="presParOf" srcId="{40A9CD9D-0EEE-4901-B4BA-8D9A668374AE}" destId="{CAE79530-2B56-4EA2-96DE-35ACD251791B}" srcOrd="1" destOrd="0" presId="urn:microsoft.com/office/officeart/2009/3/layout/HorizontalOrganizationChart"/>
    <dgm:cxn modelId="{AAADB3F7-20E5-405E-A4B5-8293B2E87693}" type="presParOf" srcId="{40A9CD9D-0EEE-4901-B4BA-8D9A668374AE}" destId="{9D653B84-895F-4B33-9D66-41097E3231B3}" srcOrd="2" destOrd="0" presId="urn:microsoft.com/office/officeart/2009/3/layout/HorizontalOrganizationChart"/>
    <dgm:cxn modelId="{84C271F2-BF45-4E19-98C3-19273492E78C}" type="presParOf" srcId="{6D352632-9DFE-4C5B-B2F2-B2358D9F6BAC}" destId="{28AA0EF2-6D41-4088-B15F-2EC1609E8FDC}" srcOrd="6" destOrd="0" presId="urn:microsoft.com/office/officeart/2009/3/layout/HorizontalOrganizationChart"/>
    <dgm:cxn modelId="{B82776F2-7925-4392-9E8A-FE6322BE1D6D}" type="presParOf" srcId="{6D352632-9DFE-4C5B-B2F2-B2358D9F6BAC}" destId="{68BBBC2F-473E-4581-82CD-447F2CFD9077}" srcOrd="7" destOrd="0" presId="urn:microsoft.com/office/officeart/2009/3/layout/HorizontalOrganizationChart"/>
    <dgm:cxn modelId="{09FD5DA6-C1B3-4987-B178-33FDDB1A0178}" type="presParOf" srcId="{68BBBC2F-473E-4581-82CD-447F2CFD9077}" destId="{CE31A9C8-A515-45C9-AF4D-7728DAAD4315}" srcOrd="0" destOrd="0" presId="urn:microsoft.com/office/officeart/2009/3/layout/HorizontalOrganizationChart"/>
    <dgm:cxn modelId="{FEDDF62F-BAA9-4DA5-8990-FAFF0AAA6D2F}" type="presParOf" srcId="{CE31A9C8-A515-45C9-AF4D-7728DAAD4315}" destId="{1CAAE432-929B-4A03-88B7-8527F9F33049}" srcOrd="0" destOrd="0" presId="urn:microsoft.com/office/officeart/2009/3/layout/HorizontalOrganizationChart"/>
    <dgm:cxn modelId="{0BDC3D99-159E-4A0C-B82A-9FDA659B21E4}" type="presParOf" srcId="{CE31A9C8-A515-45C9-AF4D-7728DAAD4315}" destId="{E81354F4-C544-4949-B817-2CC5409B2585}" srcOrd="1" destOrd="0" presId="urn:microsoft.com/office/officeart/2009/3/layout/HorizontalOrganizationChart"/>
    <dgm:cxn modelId="{BCCD58A4-FAD8-4392-882F-C918A309F9A1}" type="presParOf" srcId="{68BBBC2F-473E-4581-82CD-447F2CFD9077}" destId="{0115F3BF-4B91-451D-A224-E185DE4233A0}" srcOrd="1" destOrd="0" presId="urn:microsoft.com/office/officeart/2009/3/layout/HorizontalOrganizationChart"/>
    <dgm:cxn modelId="{67CFDA27-98B9-4DB8-9BBD-5B917CD7DD15}" type="presParOf" srcId="{68BBBC2F-473E-4581-82CD-447F2CFD9077}" destId="{F63F8435-560B-4DBB-8F7C-3E83B3F38028}" srcOrd="2" destOrd="0" presId="urn:microsoft.com/office/officeart/2009/3/layout/HorizontalOrganizationChart"/>
    <dgm:cxn modelId="{3A461E5F-4B52-41BC-8274-632DE6096991}" type="presParOf" srcId="{1230AB34-921B-41F7-A688-BF7D13981118}" destId="{E7846175-3AA4-4B3C-BEF7-102B97899A6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499C76-BEA3-4579-83D9-147D2E45190C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pPr rtl="1"/>
          <a:endParaRPr lang="ar-IQ"/>
        </a:p>
      </dgm:t>
    </dgm:pt>
    <dgm:pt modelId="{049AFD43-2C56-4386-A72F-4611B7AB9E4A}">
      <dgm:prSet phldrT="[نص]" custT="1"/>
      <dgm:spPr/>
      <dgm:t>
        <a:bodyPr/>
        <a:lstStyle/>
        <a:p>
          <a:pPr rtl="0"/>
          <a:r>
            <a: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Heat Loss</a:t>
          </a:r>
          <a:endParaRPr lang="ar-IQ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49876A-BADD-4B2A-8CB6-7EA49BCB0812}" type="parTrans" cxnId="{2D7196A2-CF7F-4ED6-84EB-77C873494B4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0"/>
          <a:endParaRPr lang="ar-IQ">
            <a:solidFill>
              <a:schemeClr val="tx1"/>
            </a:solidFill>
          </a:endParaRPr>
        </a:p>
      </dgm:t>
    </dgm:pt>
    <dgm:pt modelId="{E7D6FDD9-F7F2-484E-82A3-E05DE56168FD}" type="sibTrans" cxnId="{2D7196A2-CF7F-4ED6-84EB-77C873494B4A}">
      <dgm:prSet/>
      <dgm:spPr/>
      <dgm:t>
        <a:bodyPr/>
        <a:lstStyle/>
        <a:p>
          <a:pPr rtl="0"/>
          <a:endParaRPr lang="ar-IQ">
            <a:solidFill>
              <a:schemeClr val="tx1"/>
            </a:solidFill>
          </a:endParaRPr>
        </a:p>
      </dgm:t>
    </dgm:pt>
    <dgm:pt modelId="{1414D557-09AF-42C6-92B0-B6F74014637E}">
      <dgm:prSet custT="1"/>
      <dgm:spPr/>
      <dgm:t>
        <a:bodyPr/>
        <a:lstStyle/>
        <a:p>
          <a:pPr rtl="0"/>
          <a:r>
            <a:rPr lang="en-US" sz="2800" b="0">
              <a:solidFill>
                <a:schemeClr val="tx1"/>
              </a:solidFill>
              <a:latin typeface="Arial Narrow" pitchFamily="34" charset="0"/>
            </a:rPr>
            <a:t>Radiation</a:t>
          </a:r>
          <a:endParaRPr lang="ar-IQ" sz="2800" b="0" dirty="0">
            <a:solidFill>
              <a:schemeClr val="tx1"/>
            </a:solidFill>
            <a:latin typeface="Arial Narrow" pitchFamily="34" charset="0"/>
          </a:endParaRPr>
        </a:p>
      </dgm:t>
    </dgm:pt>
    <dgm:pt modelId="{07D90DFD-876C-472B-BD3C-48AF8B0E94FD}" type="parTrans" cxnId="{EA114A02-4BD1-4C7C-8BCE-156F3E3FBAE8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0"/>
          <a:endParaRPr lang="ar-IQ">
            <a:solidFill>
              <a:schemeClr val="tx1"/>
            </a:solidFill>
          </a:endParaRPr>
        </a:p>
      </dgm:t>
    </dgm:pt>
    <dgm:pt modelId="{5863F5C8-1D24-4D51-95CC-BE0F2E76BBD9}" type="sibTrans" cxnId="{EA114A02-4BD1-4C7C-8BCE-156F3E3FBAE8}">
      <dgm:prSet/>
      <dgm:spPr/>
      <dgm:t>
        <a:bodyPr/>
        <a:lstStyle/>
        <a:p>
          <a:pPr rtl="0"/>
          <a:endParaRPr lang="ar-IQ">
            <a:solidFill>
              <a:schemeClr val="tx1"/>
            </a:solidFill>
          </a:endParaRPr>
        </a:p>
      </dgm:t>
    </dgm:pt>
    <dgm:pt modelId="{4B56C55E-851E-4E34-A4BB-62ABE3A9BD57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0" dirty="0">
              <a:solidFill>
                <a:schemeClr val="tx1"/>
              </a:solidFill>
              <a:latin typeface="Arial Narrow" pitchFamily="34" charset="0"/>
            </a:rPr>
            <a:t>Perspiration</a:t>
          </a:r>
          <a:endParaRPr lang="ar-IQ" sz="2800" b="0" dirty="0">
            <a:solidFill>
              <a:schemeClr val="tx1"/>
            </a:solidFill>
            <a:latin typeface="Arial Narrow" pitchFamily="34" charset="0"/>
          </a:endParaRPr>
        </a:p>
        <a:p>
          <a:pPr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dirty="0">
              <a:solidFill>
                <a:schemeClr val="tx1"/>
              </a:solidFill>
              <a:latin typeface="Arial Narrow" pitchFamily="34" charset="0"/>
            </a:rPr>
            <a:t>&amp; Urine, feces</a:t>
          </a:r>
          <a:endParaRPr lang="ar-IQ" sz="2800" b="0" dirty="0">
            <a:solidFill>
              <a:schemeClr val="tx1"/>
            </a:solidFill>
            <a:latin typeface="Arial Narrow" pitchFamily="34" charset="0"/>
          </a:endParaRPr>
        </a:p>
      </dgm:t>
    </dgm:pt>
    <dgm:pt modelId="{8BA55336-32B4-4C31-8501-559A000CD5EB}" type="parTrans" cxnId="{CE1A21C3-6502-4FB8-B4FD-B97172ED8109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0"/>
          <a:endParaRPr lang="ar-IQ">
            <a:solidFill>
              <a:schemeClr val="tx1"/>
            </a:solidFill>
          </a:endParaRPr>
        </a:p>
      </dgm:t>
    </dgm:pt>
    <dgm:pt modelId="{8FE8D0B4-2FF0-40C1-ABF4-E721C1C01689}" type="sibTrans" cxnId="{CE1A21C3-6502-4FB8-B4FD-B97172ED8109}">
      <dgm:prSet/>
      <dgm:spPr/>
      <dgm:t>
        <a:bodyPr/>
        <a:lstStyle/>
        <a:p>
          <a:pPr rtl="0"/>
          <a:endParaRPr lang="ar-IQ">
            <a:solidFill>
              <a:schemeClr val="tx1"/>
            </a:solidFill>
          </a:endParaRPr>
        </a:p>
      </dgm:t>
    </dgm:pt>
    <dgm:pt modelId="{75A5877A-FB10-43D9-8081-04110D170E96}">
      <dgm:prSet custT="1"/>
      <dgm:spPr/>
      <dgm:t>
        <a:bodyPr/>
        <a:lstStyle/>
        <a:p>
          <a:pPr rtl="0"/>
          <a:r>
            <a:rPr lang="en-US" sz="2800" b="0" dirty="0">
              <a:solidFill>
                <a:schemeClr val="tx1"/>
              </a:solidFill>
              <a:latin typeface="Arial Narrow" pitchFamily="34" charset="0"/>
            </a:rPr>
            <a:t>Convection</a:t>
          </a:r>
          <a:endParaRPr lang="ar-IQ" sz="2800" b="0" dirty="0">
            <a:solidFill>
              <a:schemeClr val="tx1"/>
            </a:solidFill>
            <a:latin typeface="Arial Narrow" pitchFamily="34" charset="0"/>
          </a:endParaRPr>
        </a:p>
      </dgm:t>
    </dgm:pt>
    <dgm:pt modelId="{4922FE6E-13EC-4E6D-AEE3-1978CAB81F6A}" type="parTrans" cxnId="{1CA2E6CA-E0AD-434D-95C4-796292301B16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0"/>
          <a:endParaRPr lang="ar-IQ">
            <a:solidFill>
              <a:schemeClr val="tx1"/>
            </a:solidFill>
          </a:endParaRPr>
        </a:p>
      </dgm:t>
    </dgm:pt>
    <dgm:pt modelId="{D48301F6-ECFB-457B-BCAE-B496E278DBBE}" type="sibTrans" cxnId="{1CA2E6CA-E0AD-434D-95C4-796292301B16}">
      <dgm:prSet/>
      <dgm:spPr/>
      <dgm:t>
        <a:bodyPr/>
        <a:lstStyle/>
        <a:p>
          <a:pPr rtl="0"/>
          <a:endParaRPr lang="ar-IQ">
            <a:solidFill>
              <a:schemeClr val="tx1"/>
            </a:solidFill>
          </a:endParaRPr>
        </a:p>
      </dgm:t>
    </dgm:pt>
    <dgm:pt modelId="{98A3F83B-50BB-430C-A03B-6F3008E989D3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0" dirty="0">
              <a:solidFill>
                <a:schemeClr val="tx1"/>
              </a:solidFill>
              <a:latin typeface="Arial Narrow" pitchFamily="34" charset="0"/>
            </a:rPr>
            <a:t>Conduction</a:t>
          </a:r>
          <a:endParaRPr lang="ar-IQ" sz="2800" b="0" dirty="0">
            <a:solidFill>
              <a:schemeClr val="tx1"/>
            </a:solidFill>
            <a:latin typeface="Arial Narrow" pitchFamily="34" charset="0"/>
          </a:endParaRPr>
        </a:p>
        <a:p>
          <a:pPr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800" b="0" dirty="0">
            <a:solidFill>
              <a:schemeClr val="tx1"/>
            </a:solidFill>
            <a:latin typeface="Arial Narrow" pitchFamily="34" charset="0"/>
          </a:endParaRPr>
        </a:p>
      </dgm:t>
    </dgm:pt>
    <dgm:pt modelId="{69C0881C-CC62-4748-8E94-B15038410A41}" type="parTrans" cxnId="{F8209A1C-0277-4215-8F55-6DBDF25CF1A6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0"/>
          <a:endParaRPr lang="ar-IQ">
            <a:solidFill>
              <a:schemeClr val="tx1"/>
            </a:solidFill>
          </a:endParaRPr>
        </a:p>
      </dgm:t>
    </dgm:pt>
    <dgm:pt modelId="{B14DD0A6-1D41-49C8-A54D-91C57E31BF2A}" type="sibTrans" cxnId="{F8209A1C-0277-4215-8F55-6DBDF25CF1A6}">
      <dgm:prSet/>
      <dgm:spPr/>
      <dgm:t>
        <a:bodyPr/>
        <a:lstStyle/>
        <a:p>
          <a:pPr rtl="0"/>
          <a:endParaRPr lang="ar-IQ">
            <a:solidFill>
              <a:schemeClr val="tx1"/>
            </a:solidFill>
          </a:endParaRPr>
        </a:p>
      </dgm:t>
    </dgm:pt>
    <dgm:pt modelId="{2FAAB01F-8323-4EAA-96C0-FE02339EEFEA}" type="pres">
      <dgm:prSet presAssocID="{2D499C76-BEA3-4579-83D9-147D2E4519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83FA5A5-F564-495F-BD2E-3E3E3F7A6198}" type="pres">
      <dgm:prSet presAssocID="{049AFD43-2C56-4386-A72F-4611B7AB9E4A}" presName="hierRoot1" presStyleCnt="0">
        <dgm:presLayoutVars>
          <dgm:hierBranch val="init"/>
        </dgm:presLayoutVars>
      </dgm:prSet>
      <dgm:spPr/>
    </dgm:pt>
    <dgm:pt modelId="{B5AD0930-D052-43F8-B288-794EA103ABD9}" type="pres">
      <dgm:prSet presAssocID="{049AFD43-2C56-4386-A72F-4611B7AB9E4A}" presName="rootComposite1" presStyleCnt="0"/>
      <dgm:spPr/>
    </dgm:pt>
    <dgm:pt modelId="{2F5CB5DC-A418-42FD-BCE7-FCB33056DA85}" type="pres">
      <dgm:prSet presAssocID="{049AFD43-2C56-4386-A72F-4611B7AB9E4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E1C1D8-D532-486E-98FD-11956111DE1E}" type="pres">
      <dgm:prSet presAssocID="{049AFD43-2C56-4386-A72F-4611B7AB9E4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8D2192-AC1D-4CFA-A618-502EE14A76C6}" type="pres">
      <dgm:prSet presAssocID="{049AFD43-2C56-4386-A72F-4611B7AB9E4A}" presName="hierChild2" presStyleCnt="0"/>
      <dgm:spPr/>
    </dgm:pt>
    <dgm:pt modelId="{D0D894F6-432C-41BD-B136-0E971498BA92}" type="pres">
      <dgm:prSet presAssocID="{07D90DFD-876C-472B-BD3C-48AF8B0E94FD}" presName="Name64" presStyleLbl="parChTrans1D2" presStyleIdx="0" presStyleCnt="4"/>
      <dgm:spPr/>
      <dgm:t>
        <a:bodyPr/>
        <a:lstStyle/>
        <a:p>
          <a:endParaRPr lang="en-US"/>
        </a:p>
      </dgm:t>
    </dgm:pt>
    <dgm:pt modelId="{8AFC303F-06CB-4556-A681-6F9907D48E2D}" type="pres">
      <dgm:prSet presAssocID="{1414D557-09AF-42C6-92B0-B6F74014637E}" presName="hierRoot2" presStyleCnt="0">
        <dgm:presLayoutVars>
          <dgm:hierBranch val="init"/>
        </dgm:presLayoutVars>
      </dgm:prSet>
      <dgm:spPr/>
    </dgm:pt>
    <dgm:pt modelId="{0C545215-BCF0-44EB-93BA-2E6E1EC2A96E}" type="pres">
      <dgm:prSet presAssocID="{1414D557-09AF-42C6-92B0-B6F74014637E}" presName="rootComposite" presStyleCnt="0"/>
      <dgm:spPr/>
    </dgm:pt>
    <dgm:pt modelId="{87B8B5C0-07B6-4765-9E4A-CC734D24AF1D}" type="pres">
      <dgm:prSet presAssocID="{1414D557-09AF-42C6-92B0-B6F74014637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4F498D-D4FB-4648-878D-C0375B758ACB}" type="pres">
      <dgm:prSet presAssocID="{1414D557-09AF-42C6-92B0-B6F74014637E}" presName="rootConnector" presStyleLbl="node2" presStyleIdx="0" presStyleCnt="4"/>
      <dgm:spPr/>
      <dgm:t>
        <a:bodyPr/>
        <a:lstStyle/>
        <a:p>
          <a:endParaRPr lang="en-US"/>
        </a:p>
      </dgm:t>
    </dgm:pt>
    <dgm:pt modelId="{4A5AE419-5753-4D4A-AAE1-2CCABB935F8C}" type="pres">
      <dgm:prSet presAssocID="{1414D557-09AF-42C6-92B0-B6F74014637E}" presName="hierChild4" presStyleCnt="0"/>
      <dgm:spPr/>
    </dgm:pt>
    <dgm:pt modelId="{A3615120-6EC9-45DF-81E1-4E3BE1C51C47}" type="pres">
      <dgm:prSet presAssocID="{1414D557-09AF-42C6-92B0-B6F74014637E}" presName="hierChild5" presStyleCnt="0"/>
      <dgm:spPr/>
    </dgm:pt>
    <dgm:pt modelId="{D9E87F3D-E6AF-469A-B247-BAD785042B29}" type="pres">
      <dgm:prSet presAssocID="{4922FE6E-13EC-4E6D-AEE3-1978CAB81F6A}" presName="Name64" presStyleLbl="parChTrans1D2" presStyleIdx="1" presStyleCnt="4"/>
      <dgm:spPr/>
      <dgm:t>
        <a:bodyPr/>
        <a:lstStyle/>
        <a:p>
          <a:endParaRPr lang="en-US"/>
        </a:p>
      </dgm:t>
    </dgm:pt>
    <dgm:pt modelId="{6E910297-2E72-46E7-8465-188F8F0D581D}" type="pres">
      <dgm:prSet presAssocID="{75A5877A-FB10-43D9-8081-04110D170E96}" presName="hierRoot2" presStyleCnt="0">
        <dgm:presLayoutVars>
          <dgm:hierBranch val="init"/>
        </dgm:presLayoutVars>
      </dgm:prSet>
      <dgm:spPr/>
    </dgm:pt>
    <dgm:pt modelId="{D8086E9B-81F0-40CF-8CD7-71872A0A2E9A}" type="pres">
      <dgm:prSet presAssocID="{75A5877A-FB10-43D9-8081-04110D170E96}" presName="rootComposite" presStyleCnt="0"/>
      <dgm:spPr/>
    </dgm:pt>
    <dgm:pt modelId="{FF2C8780-739F-4FB6-9CB1-04AE4563862D}" type="pres">
      <dgm:prSet presAssocID="{75A5877A-FB10-43D9-8081-04110D170E9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1D539F-4CFF-4161-AC8A-275082523D4A}" type="pres">
      <dgm:prSet presAssocID="{75A5877A-FB10-43D9-8081-04110D170E96}" presName="rootConnector" presStyleLbl="node2" presStyleIdx="1" presStyleCnt="4"/>
      <dgm:spPr/>
      <dgm:t>
        <a:bodyPr/>
        <a:lstStyle/>
        <a:p>
          <a:endParaRPr lang="en-US"/>
        </a:p>
      </dgm:t>
    </dgm:pt>
    <dgm:pt modelId="{D68BAE11-F9CA-4C9B-8BB1-5A2BD41D0971}" type="pres">
      <dgm:prSet presAssocID="{75A5877A-FB10-43D9-8081-04110D170E96}" presName="hierChild4" presStyleCnt="0"/>
      <dgm:spPr/>
    </dgm:pt>
    <dgm:pt modelId="{E37BD3E1-5979-4563-8204-FD9D4F234E08}" type="pres">
      <dgm:prSet presAssocID="{75A5877A-FB10-43D9-8081-04110D170E96}" presName="hierChild5" presStyleCnt="0"/>
      <dgm:spPr/>
    </dgm:pt>
    <dgm:pt modelId="{FD8BD848-0BE3-4EA6-A251-389210379E68}" type="pres">
      <dgm:prSet presAssocID="{69C0881C-CC62-4748-8E94-B15038410A41}" presName="Name64" presStyleLbl="parChTrans1D2" presStyleIdx="2" presStyleCnt="4"/>
      <dgm:spPr/>
      <dgm:t>
        <a:bodyPr/>
        <a:lstStyle/>
        <a:p>
          <a:endParaRPr lang="en-US"/>
        </a:p>
      </dgm:t>
    </dgm:pt>
    <dgm:pt modelId="{DA47D7EF-ABB1-48F9-A485-8E697101C264}" type="pres">
      <dgm:prSet presAssocID="{98A3F83B-50BB-430C-A03B-6F3008E989D3}" presName="hierRoot2" presStyleCnt="0">
        <dgm:presLayoutVars>
          <dgm:hierBranch val="init"/>
        </dgm:presLayoutVars>
      </dgm:prSet>
      <dgm:spPr/>
    </dgm:pt>
    <dgm:pt modelId="{05019B65-9BBA-472A-8DED-F219B955A1F1}" type="pres">
      <dgm:prSet presAssocID="{98A3F83B-50BB-430C-A03B-6F3008E989D3}" presName="rootComposite" presStyleCnt="0"/>
      <dgm:spPr/>
    </dgm:pt>
    <dgm:pt modelId="{A9233882-B6D3-43C5-B29F-25B5F7FD1D1F}" type="pres">
      <dgm:prSet presAssocID="{98A3F83B-50BB-430C-A03B-6F3008E989D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A90624-3481-4B9A-8EDF-ECFC2B581542}" type="pres">
      <dgm:prSet presAssocID="{98A3F83B-50BB-430C-A03B-6F3008E989D3}" presName="rootConnector" presStyleLbl="node2" presStyleIdx="2" presStyleCnt="4"/>
      <dgm:spPr/>
      <dgm:t>
        <a:bodyPr/>
        <a:lstStyle/>
        <a:p>
          <a:endParaRPr lang="en-US"/>
        </a:p>
      </dgm:t>
    </dgm:pt>
    <dgm:pt modelId="{A8319E89-BDF1-42CB-8B0D-C4F4E3BE2B9F}" type="pres">
      <dgm:prSet presAssocID="{98A3F83B-50BB-430C-A03B-6F3008E989D3}" presName="hierChild4" presStyleCnt="0"/>
      <dgm:spPr/>
    </dgm:pt>
    <dgm:pt modelId="{0A125985-6D6A-4D7E-92FE-D774334DB3FC}" type="pres">
      <dgm:prSet presAssocID="{98A3F83B-50BB-430C-A03B-6F3008E989D3}" presName="hierChild5" presStyleCnt="0"/>
      <dgm:spPr/>
    </dgm:pt>
    <dgm:pt modelId="{CBA94252-969A-472F-8CAD-89774C4FEC4C}" type="pres">
      <dgm:prSet presAssocID="{8BA55336-32B4-4C31-8501-559A000CD5EB}" presName="Name64" presStyleLbl="parChTrans1D2" presStyleIdx="3" presStyleCnt="4"/>
      <dgm:spPr/>
      <dgm:t>
        <a:bodyPr/>
        <a:lstStyle/>
        <a:p>
          <a:endParaRPr lang="en-US"/>
        </a:p>
      </dgm:t>
    </dgm:pt>
    <dgm:pt modelId="{81E8B578-3319-4024-A743-3D6A763BC90A}" type="pres">
      <dgm:prSet presAssocID="{4B56C55E-851E-4E34-A4BB-62ABE3A9BD57}" presName="hierRoot2" presStyleCnt="0">
        <dgm:presLayoutVars>
          <dgm:hierBranch val="init"/>
        </dgm:presLayoutVars>
      </dgm:prSet>
      <dgm:spPr/>
    </dgm:pt>
    <dgm:pt modelId="{DF6E9085-8B48-4C2A-A71C-0DE08C7F939F}" type="pres">
      <dgm:prSet presAssocID="{4B56C55E-851E-4E34-A4BB-62ABE3A9BD57}" presName="rootComposite" presStyleCnt="0"/>
      <dgm:spPr/>
    </dgm:pt>
    <dgm:pt modelId="{B3447F9F-1A4A-49DB-86CF-68AD6ECB8436}" type="pres">
      <dgm:prSet presAssocID="{4B56C55E-851E-4E34-A4BB-62ABE3A9BD5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B125A0-F262-47B8-8B7C-7677704CE3A7}" type="pres">
      <dgm:prSet presAssocID="{4B56C55E-851E-4E34-A4BB-62ABE3A9BD57}" presName="rootConnector" presStyleLbl="node2" presStyleIdx="3" presStyleCnt="4"/>
      <dgm:spPr/>
      <dgm:t>
        <a:bodyPr/>
        <a:lstStyle/>
        <a:p>
          <a:endParaRPr lang="en-US"/>
        </a:p>
      </dgm:t>
    </dgm:pt>
    <dgm:pt modelId="{18812A69-4FEE-4BD7-9C68-ADA3DD73145A}" type="pres">
      <dgm:prSet presAssocID="{4B56C55E-851E-4E34-A4BB-62ABE3A9BD57}" presName="hierChild4" presStyleCnt="0"/>
      <dgm:spPr/>
    </dgm:pt>
    <dgm:pt modelId="{8865EDDE-3631-4186-9695-2D7F6591BF5F}" type="pres">
      <dgm:prSet presAssocID="{4B56C55E-851E-4E34-A4BB-62ABE3A9BD57}" presName="hierChild5" presStyleCnt="0"/>
      <dgm:spPr/>
    </dgm:pt>
    <dgm:pt modelId="{513EA2F8-3780-4238-833E-CE3E5DC3B97E}" type="pres">
      <dgm:prSet presAssocID="{049AFD43-2C56-4386-A72F-4611B7AB9E4A}" presName="hierChild3" presStyleCnt="0"/>
      <dgm:spPr/>
    </dgm:pt>
  </dgm:ptLst>
  <dgm:cxnLst>
    <dgm:cxn modelId="{EA114A02-4BD1-4C7C-8BCE-156F3E3FBAE8}" srcId="{049AFD43-2C56-4386-A72F-4611B7AB9E4A}" destId="{1414D557-09AF-42C6-92B0-B6F74014637E}" srcOrd="0" destOrd="0" parTransId="{07D90DFD-876C-472B-BD3C-48AF8B0E94FD}" sibTransId="{5863F5C8-1D24-4D51-95CC-BE0F2E76BBD9}"/>
    <dgm:cxn modelId="{0A56F00C-F99C-4851-AD9D-27FE7CB1819D}" type="presOf" srcId="{049AFD43-2C56-4386-A72F-4611B7AB9E4A}" destId="{4AE1C1D8-D532-486E-98FD-11956111DE1E}" srcOrd="1" destOrd="0" presId="urn:microsoft.com/office/officeart/2009/3/layout/HorizontalOrganizationChart"/>
    <dgm:cxn modelId="{41FC7F2A-B8B3-4141-B544-4D3B2390D97A}" type="presOf" srcId="{75A5877A-FB10-43D9-8081-04110D170E96}" destId="{3C1D539F-4CFF-4161-AC8A-275082523D4A}" srcOrd="1" destOrd="0" presId="urn:microsoft.com/office/officeart/2009/3/layout/HorizontalOrganizationChart"/>
    <dgm:cxn modelId="{D7A26FB5-70FE-4236-A351-97542FCBD897}" type="presOf" srcId="{4922FE6E-13EC-4E6D-AEE3-1978CAB81F6A}" destId="{D9E87F3D-E6AF-469A-B247-BAD785042B29}" srcOrd="0" destOrd="0" presId="urn:microsoft.com/office/officeart/2009/3/layout/HorizontalOrganizationChart"/>
    <dgm:cxn modelId="{3604B94D-49B6-4AE7-8B9D-652E793BE7B2}" type="presOf" srcId="{2D499C76-BEA3-4579-83D9-147D2E45190C}" destId="{2FAAB01F-8323-4EAA-96C0-FE02339EEFEA}" srcOrd="0" destOrd="0" presId="urn:microsoft.com/office/officeart/2009/3/layout/HorizontalOrganizationChart"/>
    <dgm:cxn modelId="{1CA2E6CA-E0AD-434D-95C4-796292301B16}" srcId="{049AFD43-2C56-4386-A72F-4611B7AB9E4A}" destId="{75A5877A-FB10-43D9-8081-04110D170E96}" srcOrd="1" destOrd="0" parTransId="{4922FE6E-13EC-4E6D-AEE3-1978CAB81F6A}" sibTransId="{D48301F6-ECFB-457B-BCAE-B496E278DBBE}"/>
    <dgm:cxn modelId="{2F40488D-BEBA-40CB-851D-AB8F5E4F65FA}" type="presOf" srcId="{07D90DFD-876C-472B-BD3C-48AF8B0E94FD}" destId="{D0D894F6-432C-41BD-B136-0E971498BA92}" srcOrd="0" destOrd="0" presId="urn:microsoft.com/office/officeart/2009/3/layout/HorizontalOrganizationChart"/>
    <dgm:cxn modelId="{DDB9BF59-DA79-4C32-AA20-675692E3C2A0}" type="presOf" srcId="{1414D557-09AF-42C6-92B0-B6F74014637E}" destId="{87B8B5C0-07B6-4765-9E4A-CC734D24AF1D}" srcOrd="0" destOrd="0" presId="urn:microsoft.com/office/officeart/2009/3/layout/HorizontalOrganizationChart"/>
    <dgm:cxn modelId="{DDA486DE-C81F-433D-905F-64A59395A07B}" type="presOf" srcId="{69C0881C-CC62-4748-8E94-B15038410A41}" destId="{FD8BD848-0BE3-4EA6-A251-389210379E68}" srcOrd="0" destOrd="0" presId="urn:microsoft.com/office/officeart/2009/3/layout/HorizontalOrganizationChart"/>
    <dgm:cxn modelId="{0D173BC1-1E7A-4257-8632-0F3DFA264147}" type="presOf" srcId="{049AFD43-2C56-4386-A72F-4611B7AB9E4A}" destId="{2F5CB5DC-A418-42FD-BCE7-FCB33056DA85}" srcOrd="0" destOrd="0" presId="urn:microsoft.com/office/officeart/2009/3/layout/HorizontalOrganizationChart"/>
    <dgm:cxn modelId="{1F151321-50DB-4411-B910-F24FB7B2A057}" type="presOf" srcId="{75A5877A-FB10-43D9-8081-04110D170E96}" destId="{FF2C8780-739F-4FB6-9CB1-04AE4563862D}" srcOrd="0" destOrd="0" presId="urn:microsoft.com/office/officeart/2009/3/layout/HorizontalOrganizationChart"/>
    <dgm:cxn modelId="{DF30AA8E-A2E8-4614-92B6-A26A7C2EB85D}" type="presOf" srcId="{4B56C55E-851E-4E34-A4BB-62ABE3A9BD57}" destId="{B3447F9F-1A4A-49DB-86CF-68AD6ECB8436}" srcOrd="0" destOrd="0" presId="urn:microsoft.com/office/officeart/2009/3/layout/HorizontalOrganizationChart"/>
    <dgm:cxn modelId="{2D7196A2-CF7F-4ED6-84EB-77C873494B4A}" srcId="{2D499C76-BEA3-4579-83D9-147D2E45190C}" destId="{049AFD43-2C56-4386-A72F-4611B7AB9E4A}" srcOrd="0" destOrd="0" parTransId="{1849876A-BADD-4B2A-8CB6-7EA49BCB0812}" sibTransId="{E7D6FDD9-F7F2-484E-82A3-E05DE56168FD}"/>
    <dgm:cxn modelId="{F8209A1C-0277-4215-8F55-6DBDF25CF1A6}" srcId="{049AFD43-2C56-4386-A72F-4611B7AB9E4A}" destId="{98A3F83B-50BB-430C-A03B-6F3008E989D3}" srcOrd="2" destOrd="0" parTransId="{69C0881C-CC62-4748-8E94-B15038410A41}" sibTransId="{B14DD0A6-1D41-49C8-A54D-91C57E31BF2A}"/>
    <dgm:cxn modelId="{7C53CD56-CFFE-4F13-85C4-BD7833B092E1}" type="presOf" srcId="{1414D557-09AF-42C6-92B0-B6F74014637E}" destId="{AE4F498D-D4FB-4648-878D-C0375B758ACB}" srcOrd="1" destOrd="0" presId="urn:microsoft.com/office/officeart/2009/3/layout/HorizontalOrganizationChart"/>
    <dgm:cxn modelId="{44B34787-BE8C-4ABD-81B4-F43B18FE63CC}" type="presOf" srcId="{98A3F83B-50BB-430C-A03B-6F3008E989D3}" destId="{FCA90624-3481-4B9A-8EDF-ECFC2B581542}" srcOrd="1" destOrd="0" presId="urn:microsoft.com/office/officeart/2009/3/layout/HorizontalOrganizationChart"/>
    <dgm:cxn modelId="{CE1A21C3-6502-4FB8-B4FD-B97172ED8109}" srcId="{049AFD43-2C56-4386-A72F-4611B7AB9E4A}" destId="{4B56C55E-851E-4E34-A4BB-62ABE3A9BD57}" srcOrd="3" destOrd="0" parTransId="{8BA55336-32B4-4C31-8501-559A000CD5EB}" sibTransId="{8FE8D0B4-2FF0-40C1-ABF4-E721C1C01689}"/>
    <dgm:cxn modelId="{B9ED52E3-46CC-4C7A-A184-E5C76173CC14}" type="presOf" srcId="{98A3F83B-50BB-430C-A03B-6F3008E989D3}" destId="{A9233882-B6D3-43C5-B29F-25B5F7FD1D1F}" srcOrd="0" destOrd="0" presId="urn:microsoft.com/office/officeart/2009/3/layout/HorizontalOrganizationChart"/>
    <dgm:cxn modelId="{B646C053-D5D3-4A65-8466-3D4AF45A7148}" type="presOf" srcId="{4B56C55E-851E-4E34-A4BB-62ABE3A9BD57}" destId="{CBB125A0-F262-47B8-8B7C-7677704CE3A7}" srcOrd="1" destOrd="0" presId="urn:microsoft.com/office/officeart/2009/3/layout/HorizontalOrganizationChart"/>
    <dgm:cxn modelId="{CD0862FC-9F1C-45AE-BC35-5FE5A7FE856E}" type="presOf" srcId="{8BA55336-32B4-4C31-8501-559A000CD5EB}" destId="{CBA94252-969A-472F-8CAD-89774C4FEC4C}" srcOrd="0" destOrd="0" presId="urn:microsoft.com/office/officeart/2009/3/layout/HorizontalOrganizationChart"/>
    <dgm:cxn modelId="{C111665D-D6EA-460C-B580-876301335D35}" type="presParOf" srcId="{2FAAB01F-8323-4EAA-96C0-FE02339EEFEA}" destId="{583FA5A5-F564-495F-BD2E-3E3E3F7A6198}" srcOrd="0" destOrd="0" presId="urn:microsoft.com/office/officeart/2009/3/layout/HorizontalOrganizationChart"/>
    <dgm:cxn modelId="{84072823-0DE9-42B9-8E01-4E2B0C55253A}" type="presParOf" srcId="{583FA5A5-F564-495F-BD2E-3E3E3F7A6198}" destId="{B5AD0930-D052-43F8-B288-794EA103ABD9}" srcOrd="0" destOrd="0" presId="urn:microsoft.com/office/officeart/2009/3/layout/HorizontalOrganizationChart"/>
    <dgm:cxn modelId="{FCD8B209-130F-4C66-B65E-0E0535C5166C}" type="presParOf" srcId="{B5AD0930-D052-43F8-B288-794EA103ABD9}" destId="{2F5CB5DC-A418-42FD-BCE7-FCB33056DA85}" srcOrd="0" destOrd="0" presId="urn:microsoft.com/office/officeart/2009/3/layout/HorizontalOrganizationChart"/>
    <dgm:cxn modelId="{0EFCAAE7-4906-41B8-9123-4A318F3C3F42}" type="presParOf" srcId="{B5AD0930-D052-43F8-B288-794EA103ABD9}" destId="{4AE1C1D8-D532-486E-98FD-11956111DE1E}" srcOrd="1" destOrd="0" presId="urn:microsoft.com/office/officeart/2009/3/layout/HorizontalOrganizationChart"/>
    <dgm:cxn modelId="{887EA442-CDCD-4252-A9EA-D032D394CF0D}" type="presParOf" srcId="{583FA5A5-F564-495F-BD2E-3E3E3F7A6198}" destId="{5D8D2192-AC1D-4CFA-A618-502EE14A76C6}" srcOrd="1" destOrd="0" presId="urn:microsoft.com/office/officeart/2009/3/layout/HorizontalOrganizationChart"/>
    <dgm:cxn modelId="{BFCB3727-C5B5-4D43-9CF7-29145471DDB0}" type="presParOf" srcId="{5D8D2192-AC1D-4CFA-A618-502EE14A76C6}" destId="{D0D894F6-432C-41BD-B136-0E971498BA92}" srcOrd="0" destOrd="0" presId="urn:microsoft.com/office/officeart/2009/3/layout/HorizontalOrganizationChart"/>
    <dgm:cxn modelId="{052A7B2D-D567-4FC8-B001-A42F015D83E4}" type="presParOf" srcId="{5D8D2192-AC1D-4CFA-A618-502EE14A76C6}" destId="{8AFC303F-06CB-4556-A681-6F9907D48E2D}" srcOrd="1" destOrd="0" presId="urn:microsoft.com/office/officeart/2009/3/layout/HorizontalOrganizationChart"/>
    <dgm:cxn modelId="{6DC9D5C7-664A-4F67-A9F9-8B79438B88CC}" type="presParOf" srcId="{8AFC303F-06CB-4556-A681-6F9907D48E2D}" destId="{0C545215-BCF0-44EB-93BA-2E6E1EC2A96E}" srcOrd="0" destOrd="0" presId="urn:microsoft.com/office/officeart/2009/3/layout/HorizontalOrganizationChart"/>
    <dgm:cxn modelId="{F672F842-3FB0-4DAB-ABBC-E72BFB76A5BE}" type="presParOf" srcId="{0C545215-BCF0-44EB-93BA-2E6E1EC2A96E}" destId="{87B8B5C0-07B6-4765-9E4A-CC734D24AF1D}" srcOrd="0" destOrd="0" presId="urn:microsoft.com/office/officeart/2009/3/layout/HorizontalOrganizationChart"/>
    <dgm:cxn modelId="{9A86E027-5C1A-4FD4-9660-B976BAC916B7}" type="presParOf" srcId="{0C545215-BCF0-44EB-93BA-2E6E1EC2A96E}" destId="{AE4F498D-D4FB-4648-878D-C0375B758ACB}" srcOrd="1" destOrd="0" presId="urn:microsoft.com/office/officeart/2009/3/layout/HorizontalOrganizationChart"/>
    <dgm:cxn modelId="{67C3AC92-E925-4DC8-86E4-1C4BA1CB6D11}" type="presParOf" srcId="{8AFC303F-06CB-4556-A681-6F9907D48E2D}" destId="{4A5AE419-5753-4D4A-AAE1-2CCABB935F8C}" srcOrd="1" destOrd="0" presId="urn:microsoft.com/office/officeart/2009/3/layout/HorizontalOrganizationChart"/>
    <dgm:cxn modelId="{FFECF647-10E9-4A30-A1D5-3C5DCC6346DC}" type="presParOf" srcId="{8AFC303F-06CB-4556-A681-6F9907D48E2D}" destId="{A3615120-6EC9-45DF-81E1-4E3BE1C51C47}" srcOrd="2" destOrd="0" presId="urn:microsoft.com/office/officeart/2009/3/layout/HorizontalOrganizationChart"/>
    <dgm:cxn modelId="{2E2521E6-97AA-4E97-80CF-41EBA01D6019}" type="presParOf" srcId="{5D8D2192-AC1D-4CFA-A618-502EE14A76C6}" destId="{D9E87F3D-E6AF-469A-B247-BAD785042B29}" srcOrd="2" destOrd="0" presId="urn:microsoft.com/office/officeart/2009/3/layout/HorizontalOrganizationChart"/>
    <dgm:cxn modelId="{7150AE63-9A3E-42E2-9EB1-BADED81E6BAA}" type="presParOf" srcId="{5D8D2192-AC1D-4CFA-A618-502EE14A76C6}" destId="{6E910297-2E72-46E7-8465-188F8F0D581D}" srcOrd="3" destOrd="0" presId="urn:microsoft.com/office/officeart/2009/3/layout/HorizontalOrganizationChart"/>
    <dgm:cxn modelId="{929F29DB-979D-4F2B-88FA-EA038A12C7B9}" type="presParOf" srcId="{6E910297-2E72-46E7-8465-188F8F0D581D}" destId="{D8086E9B-81F0-40CF-8CD7-71872A0A2E9A}" srcOrd="0" destOrd="0" presId="urn:microsoft.com/office/officeart/2009/3/layout/HorizontalOrganizationChart"/>
    <dgm:cxn modelId="{468D8F98-7573-4408-8FD8-75E15F588194}" type="presParOf" srcId="{D8086E9B-81F0-40CF-8CD7-71872A0A2E9A}" destId="{FF2C8780-739F-4FB6-9CB1-04AE4563862D}" srcOrd="0" destOrd="0" presId="urn:microsoft.com/office/officeart/2009/3/layout/HorizontalOrganizationChart"/>
    <dgm:cxn modelId="{E19C220C-BDAA-4C9B-8208-DD85F0790CC0}" type="presParOf" srcId="{D8086E9B-81F0-40CF-8CD7-71872A0A2E9A}" destId="{3C1D539F-4CFF-4161-AC8A-275082523D4A}" srcOrd="1" destOrd="0" presId="urn:microsoft.com/office/officeart/2009/3/layout/HorizontalOrganizationChart"/>
    <dgm:cxn modelId="{1827528C-EE67-4BCA-9B88-92FE5F7048CE}" type="presParOf" srcId="{6E910297-2E72-46E7-8465-188F8F0D581D}" destId="{D68BAE11-F9CA-4C9B-8BB1-5A2BD41D0971}" srcOrd="1" destOrd="0" presId="urn:microsoft.com/office/officeart/2009/3/layout/HorizontalOrganizationChart"/>
    <dgm:cxn modelId="{F25B93E6-6162-409A-89EA-C5E162026EF5}" type="presParOf" srcId="{6E910297-2E72-46E7-8465-188F8F0D581D}" destId="{E37BD3E1-5979-4563-8204-FD9D4F234E08}" srcOrd="2" destOrd="0" presId="urn:microsoft.com/office/officeart/2009/3/layout/HorizontalOrganizationChart"/>
    <dgm:cxn modelId="{481653EB-9A80-42E4-9192-DE2CB5E1FA71}" type="presParOf" srcId="{5D8D2192-AC1D-4CFA-A618-502EE14A76C6}" destId="{FD8BD848-0BE3-4EA6-A251-389210379E68}" srcOrd="4" destOrd="0" presId="urn:microsoft.com/office/officeart/2009/3/layout/HorizontalOrganizationChart"/>
    <dgm:cxn modelId="{E12BC41A-38EB-4B92-AB3D-CAC779A5DB29}" type="presParOf" srcId="{5D8D2192-AC1D-4CFA-A618-502EE14A76C6}" destId="{DA47D7EF-ABB1-48F9-A485-8E697101C264}" srcOrd="5" destOrd="0" presId="urn:microsoft.com/office/officeart/2009/3/layout/HorizontalOrganizationChart"/>
    <dgm:cxn modelId="{DF75770D-A09E-453A-B77B-A0DE43DE6BD7}" type="presParOf" srcId="{DA47D7EF-ABB1-48F9-A485-8E697101C264}" destId="{05019B65-9BBA-472A-8DED-F219B955A1F1}" srcOrd="0" destOrd="0" presId="urn:microsoft.com/office/officeart/2009/3/layout/HorizontalOrganizationChart"/>
    <dgm:cxn modelId="{0451D212-E220-4929-BCBD-C9021D810C55}" type="presParOf" srcId="{05019B65-9BBA-472A-8DED-F219B955A1F1}" destId="{A9233882-B6D3-43C5-B29F-25B5F7FD1D1F}" srcOrd="0" destOrd="0" presId="urn:microsoft.com/office/officeart/2009/3/layout/HorizontalOrganizationChart"/>
    <dgm:cxn modelId="{AFEC18A5-BF15-435C-AE9F-60FC2B116226}" type="presParOf" srcId="{05019B65-9BBA-472A-8DED-F219B955A1F1}" destId="{FCA90624-3481-4B9A-8EDF-ECFC2B581542}" srcOrd="1" destOrd="0" presId="urn:microsoft.com/office/officeart/2009/3/layout/HorizontalOrganizationChart"/>
    <dgm:cxn modelId="{509CB06A-70D6-476F-918E-9F20E0C1731C}" type="presParOf" srcId="{DA47D7EF-ABB1-48F9-A485-8E697101C264}" destId="{A8319E89-BDF1-42CB-8B0D-C4F4E3BE2B9F}" srcOrd="1" destOrd="0" presId="urn:microsoft.com/office/officeart/2009/3/layout/HorizontalOrganizationChart"/>
    <dgm:cxn modelId="{5FE79132-8CF3-42A9-895A-5EDB0E70DCFC}" type="presParOf" srcId="{DA47D7EF-ABB1-48F9-A485-8E697101C264}" destId="{0A125985-6D6A-4D7E-92FE-D774334DB3FC}" srcOrd="2" destOrd="0" presId="urn:microsoft.com/office/officeart/2009/3/layout/HorizontalOrganizationChart"/>
    <dgm:cxn modelId="{488C3EB0-A4A3-4802-9DAF-E8B03BB35D14}" type="presParOf" srcId="{5D8D2192-AC1D-4CFA-A618-502EE14A76C6}" destId="{CBA94252-969A-472F-8CAD-89774C4FEC4C}" srcOrd="6" destOrd="0" presId="urn:microsoft.com/office/officeart/2009/3/layout/HorizontalOrganizationChart"/>
    <dgm:cxn modelId="{37B53C72-6A91-4CC4-9CBA-536044562B5D}" type="presParOf" srcId="{5D8D2192-AC1D-4CFA-A618-502EE14A76C6}" destId="{81E8B578-3319-4024-A743-3D6A763BC90A}" srcOrd="7" destOrd="0" presId="urn:microsoft.com/office/officeart/2009/3/layout/HorizontalOrganizationChart"/>
    <dgm:cxn modelId="{EAB6DD06-3AB7-4876-844D-4075130E18D4}" type="presParOf" srcId="{81E8B578-3319-4024-A743-3D6A763BC90A}" destId="{DF6E9085-8B48-4C2A-A71C-0DE08C7F939F}" srcOrd="0" destOrd="0" presId="urn:microsoft.com/office/officeart/2009/3/layout/HorizontalOrganizationChart"/>
    <dgm:cxn modelId="{A4341AC2-C550-49ED-8029-1CB39E8BF203}" type="presParOf" srcId="{DF6E9085-8B48-4C2A-A71C-0DE08C7F939F}" destId="{B3447F9F-1A4A-49DB-86CF-68AD6ECB8436}" srcOrd="0" destOrd="0" presId="urn:microsoft.com/office/officeart/2009/3/layout/HorizontalOrganizationChart"/>
    <dgm:cxn modelId="{5BEF92F3-A0B3-4F0A-BCFA-5099083719BA}" type="presParOf" srcId="{DF6E9085-8B48-4C2A-A71C-0DE08C7F939F}" destId="{CBB125A0-F262-47B8-8B7C-7677704CE3A7}" srcOrd="1" destOrd="0" presId="urn:microsoft.com/office/officeart/2009/3/layout/HorizontalOrganizationChart"/>
    <dgm:cxn modelId="{081A4826-5AA4-4603-A1D0-92EFBB18C217}" type="presParOf" srcId="{81E8B578-3319-4024-A743-3D6A763BC90A}" destId="{18812A69-4FEE-4BD7-9C68-ADA3DD73145A}" srcOrd="1" destOrd="0" presId="urn:microsoft.com/office/officeart/2009/3/layout/HorizontalOrganizationChart"/>
    <dgm:cxn modelId="{9D5D64B1-3867-42A1-AC64-9F906FDB2C3F}" type="presParOf" srcId="{81E8B578-3319-4024-A743-3D6A763BC90A}" destId="{8865EDDE-3631-4186-9695-2D7F6591BF5F}" srcOrd="2" destOrd="0" presId="urn:microsoft.com/office/officeart/2009/3/layout/HorizontalOrganizationChart"/>
    <dgm:cxn modelId="{58E17E88-8452-4CBD-BA6E-D8DA139C609D}" type="presParOf" srcId="{583FA5A5-F564-495F-BD2E-3E3E3F7A6198}" destId="{513EA2F8-3780-4238-833E-CE3E5DC3B97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966197-E4E2-4AC5-A9A3-B49DED805B15}" type="doc">
      <dgm:prSet loTypeId="urn:microsoft.com/office/officeart/2005/8/layout/hierarchy1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pPr rtl="1"/>
          <a:endParaRPr lang="ar-IQ"/>
        </a:p>
      </dgm:t>
    </dgm:pt>
    <dgm:pt modelId="{89B4558C-78D9-443B-B8FB-BBE453482FDE}">
      <dgm:prSet phldrT="[نص]" custT="1"/>
      <dgm:spPr/>
      <dgm:t>
        <a:bodyPr/>
        <a:lstStyle/>
        <a:p>
          <a:pPr rtl="0"/>
          <a:r>
            <a:rPr lang="en-US" sz="2800" b="1" dirty="0">
              <a:latin typeface="Arial Narrow" pitchFamily="34" charset="0"/>
            </a:rPr>
            <a:t>Types of Body Temperature</a:t>
          </a:r>
          <a:endParaRPr lang="ar-IQ" sz="2800" dirty="0">
            <a:latin typeface="Arial Narrow" pitchFamily="34" charset="0"/>
          </a:endParaRPr>
        </a:p>
      </dgm:t>
    </dgm:pt>
    <dgm:pt modelId="{AE24E628-DCF0-4657-A134-D0C832D9A7B1}" type="parTrans" cxnId="{AA3AC874-4F3C-421F-ABF0-0DE3DB1A83C2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4533DCB6-CBDB-43C0-A53B-45095CFCCF7A}" type="sibTrans" cxnId="{AA3AC874-4F3C-421F-ABF0-0DE3DB1A83C2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DEC1F731-9CEC-4D4F-8E99-8BEA37CBDEFD}">
      <dgm:prSet phldrT="[نص]" custT="1"/>
      <dgm:spPr/>
      <dgm:t>
        <a:bodyPr/>
        <a:lstStyle/>
        <a:p>
          <a:pPr rtl="0"/>
          <a:r>
            <a:rPr lang="en-US" sz="2800" b="1" dirty="0">
              <a:latin typeface="Arial Narrow" pitchFamily="34" charset="0"/>
            </a:rPr>
            <a:t>Core Temperature</a:t>
          </a:r>
          <a:endParaRPr lang="ar-IQ" sz="2800" dirty="0">
            <a:latin typeface="Arial Narrow" pitchFamily="34" charset="0"/>
          </a:endParaRPr>
        </a:p>
      </dgm:t>
    </dgm:pt>
    <dgm:pt modelId="{9D0BE61C-E350-4296-9A60-01F62626261B}" type="parTrans" cxnId="{F805961D-3925-472B-A4DE-A86443DF369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8EFA44D9-18B3-4C72-AA25-F4FC0EBADD23}" type="sibTrans" cxnId="{F805961D-3925-472B-A4DE-A86443DF3694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0AB123D7-6A0C-4D21-8CFC-BCA13BCB1161}">
      <dgm:prSet phldrT="[نص]" custT="1"/>
      <dgm:spPr/>
      <dgm:t>
        <a:bodyPr/>
        <a:lstStyle/>
        <a:p>
          <a:pPr rtl="0"/>
          <a:r>
            <a:rPr lang="en-US" sz="2800" b="1" dirty="0">
              <a:latin typeface="Arial Narrow" pitchFamily="34" charset="0"/>
            </a:rPr>
            <a:t>Surface Temperature</a:t>
          </a:r>
          <a:endParaRPr lang="ar-IQ" sz="2800" dirty="0">
            <a:latin typeface="Arial Narrow" pitchFamily="34" charset="0"/>
          </a:endParaRPr>
        </a:p>
      </dgm:t>
    </dgm:pt>
    <dgm:pt modelId="{F1F58FCC-59B4-44C0-BB58-E85D1D0A683E}" type="parTrans" cxnId="{9B593313-F6C4-45C5-A08D-D5DEBFB91A0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1FE387D3-0911-4F54-9ACE-76DDEAA1D53A}" type="sibTrans" cxnId="{9B593313-F6C4-45C5-A08D-D5DEBFB91A04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19047606-0DCA-4256-A27E-20B29D16C7A2}" type="pres">
      <dgm:prSet presAssocID="{41966197-E4E2-4AC5-A9A3-B49DED805B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F6B9D6-3FD4-40AC-8326-B6F2282E782E}" type="pres">
      <dgm:prSet presAssocID="{89B4558C-78D9-443B-B8FB-BBE453482FDE}" presName="hierRoot1" presStyleCnt="0"/>
      <dgm:spPr/>
    </dgm:pt>
    <dgm:pt modelId="{BF60BC06-30FD-4449-9AEB-120CF06D2F06}" type="pres">
      <dgm:prSet presAssocID="{89B4558C-78D9-443B-B8FB-BBE453482FDE}" presName="composite" presStyleCnt="0"/>
      <dgm:spPr/>
    </dgm:pt>
    <dgm:pt modelId="{46E37C63-9AD1-44B0-8AC1-7839D725604F}" type="pres">
      <dgm:prSet presAssocID="{89B4558C-78D9-443B-B8FB-BBE453482FDE}" presName="background" presStyleLbl="node0" presStyleIdx="0" presStyleCnt="1"/>
      <dgm:spPr/>
    </dgm:pt>
    <dgm:pt modelId="{8CAC34AD-0583-41CB-A931-01B59DEB9B2C}" type="pres">
      <dgm:prSet presAssocID="{89B4558C-78D9-443B-B8FB-BBE453482FDE}" presName="text" presStyleLbl="fgAcc0" presStyleIdx="0" presStyleCnt="1" custScaleX="185058" custLinFactNeighborY="-689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EB1A22-C9FA-4CA7-8A33-D6861D587083}" type="pres">
      <dgm:prSet presAssocID="{89B4558C-78D9-443B-B8FB-BBE453482FDE}" presName="hierChild2" presStyleCnt="0"/>
      <dgm:spPr/>
    </dgm:pt>
    <dgm:pt modelId="{6C482DD8-1C51-4981-897A-7B1CB166C0D4}" type="pres">
      <dgm:prSet presAssocID="{9D0BE61C-E350-4296-9A60-01F62626261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1B1519F-F9CF-416C-8187-7D7B46B8C385}" type="pres">
      <dgm:prSet presAssocID="{DEC1F731-9CEC-4D4F-8E99-8BEA37CBDEFD}" presName="hierRoot2" presStyleCnt="0"/>
      <dgm:spPr/>
    </dgm:pt>
    <dgm:pt modelId="{2E35D03D-2E45-4DCF-9A65-64A8EEE9DA1E}" type="pres">
      <dgm:prSet presAssocID="{DEC1F731-9CEC-4D4F-8E99-8BEA37CBDEFD}" presName="composite2" presStyleCnt="0"/>
      <dgm:spPr/>
    </dgm:pt>
    <dgm:pt modelId="{0522B39B-4CF2-4F19-9D8F-605A2A701CD6}" type="pres">
      <dgm:prSet presAssocID="{DEC1F731-9CEC-4D4F-8E99-8BEA37CBDEFD}" presName="background2" presStyleLbl="node2" presStyleIdx="0" presStyleCnt="2"/>
      <dgm:spPr/>
    </dgm:pt>
    <dgm:pt modelId="{3E5FE94B-3FDD-4F23-87CD-D373FDDDB3BF}" type="pres">
      <dgm:prSet presAssocID="{DEC1F731-9CEC-4D4F-8E99-8BEA37CBDEFD}" presName="text2" presStyleLbl="fgAcc2" presStyleIdx="0" presStyleCnt="2" custScaleX="185058" custLinFactNeighborY="113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5DB965-CC15-4C4B-906C-EEF117A53BE3}" type="pres">
      <dgm:prSet presAssocID="{DEC1F731-9CEC-4D4F-8E99-8BEA37CBDEFD}" presName="hierChild3" presStyleCnt="0"/>
      <dgm:spPr/>
    </dgm:pt>
    <dgm:pt modelId="{CCF97FE3-5F66-436C-9838-5C7BDF986B21}" type="pres">
      <dgm:prSet presAssocID="{F1F58FCC-59B4-44C0-BB58-E85D1D0A683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B46425D-C0BD-4580-A10D-56D52477686E}" type="pres">
      <dgm:prSet presAssocID="{0AB123D7-6A0C-4D21-8CFC-BCA13BCB1161}" presName="hierRoot2" presStyleCnt="0"/>
      <dgm:spPr/>
    </dgm:pt>
    <dgm:pt modelId="{C351913A-8229-42AB-ADDD-7FC86D9EABEC}" type="pres">
      <dgm:prSet presAssocID="{0AB123D7-6A0C-4D21-8CFC-BCA13BCB1161}" presName="composite2" presStyleCnt="0"/>
      <dgm:spPr/>
    </dgm:pt>
    <dgm:pt modelId="{CD184C53-3692-453E-8D54-3928DA98E8E8}" type="pres">
      <dgm:prSet presAssocID="{0AB123D7-6A0C-4D21-8CFC-BCA13BCB1161}" presName="background2" presStyleLbl="node2" presStyleIdx="1" presStyleCnt="2"/>
      <dgm:spPr/>
    </dgm:pt>
    <dgm:pt modelId="{C0AED618-2C37-4D6D-BE51-D531D3AE2ED8}" type="pres">
      <dgm:prSet presAssocID="{0AB123D7-6A0C-4D21-8CFC-BCA13BCB1161}" presName="text2" presStyleLbl="fgAcc2" presStyleIdx="1" presStyleCnt="2" custScaleX="185058" custLinFactNeighborY="113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4785C7-0B14-4BE5-BDA5-A87829CCAB73}" type="pres">
      <dgm:prSet presAssocID="{0AB123D7-6A0C-4D21-8CFC-BCA13BCB1161}" presName="hierChild3" presStyleCnt="0"/>
      <dgm:spPr/>
    </dgm:pt>
  </dgm:ptLst>
  <dgm:cxnLst>
    <dgm:cxn modelId="{F805961D-3925-472B-A4DE-A86443DF3694}" srcId="{89B4558C-78D9-443B-B8FB-BBE453482FDE}" destId="{DEC1F731-9CEC-4D4F-8E99-8BEA37CBDEFD}" srcOrd="0" destOrd="0" parTransId="{9D0BE61C-E350-4296-9A60-01F62626261B}" sibTransId="{8EFA44D9-18B3-4C72-AA25-F4FC0EBADD23}"/>
    <dgm:cxn modelId="{AFF99E7B-3E48-4B1A-9561-CEACC2E06B8A}" type="presOf" srcId="{0AB123D7-6A0C-4D21-8CFC-BCA13BCB1161}" destId="{C0AED618-2C37-4D6D-BE51-D531D3AE2ED8}" srcOrd="0" destOrd="0" presId="urn:microsoft.com/office/officeart/2005/8/layout/hierarchy1"/>
    <dgm:cxn modelId="{DF007A37-5ADC-4A1A-9BC8-A5418DC54FF1}" type="presOf" srcId="{9D0BE61C-E350-4296-9A60-01F62626261B}" destId="{6C482DD8-1C51-4981-897A-7B1CB166C0D4}" srcOrd="0" destOrd="0" presId="urn:microsoft.com/office/officeart/2005/8/layout/hierarchy1"/>
    <dgm:cxn modelId="{AA3AC874-4F3C-421F-ABF0-0DE3DB1A83C2}" srcId="{41966197-E4E2-4AC5-A9A3-B49DED805B15}" destId="{89B4558C-78D9-443B-B8FB-BBE453482FDE}" srcOrd="0" destOrd="0" parTransId="{AE24E628-DCF0-4657-A134-D0C832D9A7B1}" sibTransId="{4533DCB6-CBDB-43C0-A53B-45095CFCCF7A}"/>
    <dgm:cxn modelId="{B7D0AEB3-ED46-4D0C-A6C8-6FC6DFB894E0}" type="presOf" srcId="{41966197-E4E2-4AC5-A9A3-B49DED805B15}" destId="{19047606-0DCA-4256-A27E-20B29D16C7A2}" srcOrd="0" destOrd="0" presId="urn:microsoft.com/office/officeart/2005/8/layout/hierarchy1"/>
    <dgm:cxn modelId="{40F0B511-C8D1-43CF-8CEE-A8A345F69D20}" type="presOf" srcId="{DEC1F731-9CEC-4D4F-8E99-8BEA37CBDEFD}" destId="{3E5FE94B-3FDD-4F23-87CD-D373FDDDB3BF}" srcOrd="0" destOrd="0" presId="urn:microsoft.com/office/officeart/2005/8/layout/hierarchy1"/>
    <dgm:cxn modelId="{9B593313-F6C4-45C5-A08D-D5DEBFB91A04}" srcId="{89B4558C-78D9-443B-B8FB-BBE453482FDE}" destId="{0AB123D7-6A0C-4D21-8CFC-BCA13BCB1161}" srcOrd="1" destOrd="0" parTransId="{F1F58FCC-59B4-44C0-BB58-E85D1D0A683E}" sibTransId="{1FE387D3-0911-4F54-9ACE-76DDEAA1D53A}"/>
    <dgm:cxn modelId="{B5F06D30-1DA6-4F40-AC6C-4473928FB5A8}" type="presOf" srcId="{F1F58FCC-59B4-44C0-BB58-E85D1D0A683E}" destId="{CCF97FE3-5F66-436C-9838-5C7BDF986B21}" srcOrd="0" destOrd="0" presId="urn:microsoft.com/office/officeart/2005/8/layout/hierarchy1"/>
    <dgm:cxn modelId="{2DF93137-A1AE-40A7-AB32-597D5B4A5BDC}" type="presOf" srcId="{89B4558C-78D9-443B-B8FB-BBE453482FDE}" destId="{8CAC34AD-0583-41CB-A931-01B59DEB9B2C}" srcOrd="0" destOrd="0" presId="urn:microsoft.com/office/officeart/2005/8/layout/hierarchy1"/>
    <dgm:cxn modelId="{4D9135F5-E7B6-404E-ABFB-14DC133B7AAF}" type="presParOf" srcId="{19047606-0DCA-4256-A27E-20B29D16C7A2}" destId="{78F6B9D6-3FD4-40AC-8326-B6F2282E782E}" srcOrd="0" destOrd="0" presId="urn:microsoft.com/office/officeart/2005/8/layout/hierarchy1"/>
    <dgm:cxn modelId="{53AA7103-B0AF-40D7-967B-C44E65547EFF}" type="presParOf" srcId="{78F6B9D6-3FD4-40AC-8326-B6F2282E782E}" destId="{BF60BC06-30FD-4449-9AEB-120CF06D2F06}" srcOrd="0" destOrd="0" presId="urn:microsoft.com/office/officeart/2005/8/layout/hierarchy1"/>
    <dgm:cxn modelId="{EBA9CE22-B2D7-41BB-91BF-09A88FAAAD5E}" type="presParOf" srcId="{BF60BC06-30FD-4449-9AEB-120CF06D2F06}" destId="{46E37C63-9AD1-44B0-8AC1-7839D725604F}" srcOrd="0" destOrd="0" presId="urn:microsoft.com/office/officeart/2005/8/layout/hierarchy1"/>
    <dgm:cxn modelId="{2F17654E-67D8-4348-AECB-CC1ACCEA2108}" type="presParOf" srcId="{BF60BC06-30FD-4449-9AEB-120CF06D2F06}" destId="{8CAC34AD-0583-41CB-A931-01B59DEB9B2C}" srcOrd="1" destOrd="0" presId="urn:microsoft.com/office/officeart/2005/8/layout/hierarchy1"/>
    <dgm:cxn modelId="{B788E6F5-3648-4EAA-B662-777BCCF99BBF}" type="presParOf" srcId="{78F6B9D6-3FD4-40AC-8326-B6F2282E782E}" destId="{7FEB1A22-C9FA-4CA7-8A33-D6861D587083}" srcOrd="1" destOrd="0" presId="urn:microsoft.com/office/officeart/2005/8/layout/hierarchy1"/>
    <dgm:cxn modelId="{7992EC50-0758-4ADF-B097-FD7873EAA526}" type="presParOf" srcId="{7FEB1A22-C9FA-4CA7-8A33-D6861D587083}" destId="{6C482DD8-1C51-4981-897A-7B1CB166C0D4}" srcOrd="0" destOrd="0" presId="urn:microsoft.com/office/officeart/2005/8/layout/hierarchy1"/>
    <dgm:cxn modelId="{02EB5CFF-0B48-4167-882E-78796A6BEAFE}" type="presParOf" srcId="{7FEB1A22-C9FA-4CA7-8A33-D6861D587083}" destId="{C1B1519F-F9CF-416C-8187-7D7B46B8C385}" srcOrd="1" destOrd="0" presId="urn:microsoft.com/office/officeart/2005/8/layout/hierarchy1"/>
    <dgm:cxn modelId="{A74676F4-5458-48FA-B91E-4D9BF26C8D01}" type="presParOf" srcId="{C1B1519F-F9CF-416C-8187-7D7B46B8C385}" destId="{2E35D03D-2E45-4DCF-9A65-64A8EEE9DA1E}" srcOrd="0" destOrd="0" presId="urn:microsoft.com/office/officeart/2005/8/layout/hierarchy1"/>
    <dgm:cxn modelId="{F3933A20-3ABD-436B-9AEA-DC891D2BDB92}" type="presParOf" srcId="{2E35D03D-2E45-4DCF-9A65-64A8EEE9DA1E}" destId="{0522B39B-4CF2-4F19-9D8F-605A2A701CD6}" srcOrd="0" destOrd="0" presId="urn:microsoft.com/office/officeart/2005/8/layout/hierarchy1"/>
    <dgm:cxn modelId="{D9D8FFFF-A763-47D5-B969-94F7A68C2F90}" type="presParOf" srcId="{2E35D03D-2E45-4DCF-9A65-64A8EEE9DA1E}" destId="{3E5FE94B-3FDD-4F23-87CD-D373FDDDB3BF}" srcOrd="1" destOrd="0" presId="urn:microsoft.com/office/officeart/2005/8/layout/hierarchy1"/>
    <dgm:cxn modelId="{E9092A69-D0D5-4E6B-8C25-639C01B9CAB3}" type="presParOf" srcId="{C1B1519F-F9CF-416C-8187-7D7B46B8C385}" destId="{745DB965-CC15-4C4B-906C-EEF117A53BE3}" srcOrd="1" destOrd="0" presId="urn:microsoft.com/office/officeart/2005/8/layout/hierarchy1"/>
    <dgm:cxn modelId="{64B99240-084D-45BB-9541-40C5FB413F9C}" type="presParOf" srcId="{7FEB1A22-C9FA-4CA7-8A33-D6861D587083}" destId="{CCF97FE3-5F66-436C-9838-5C7BDF986B21}" srcOrd="2" destOrd="0" presId="urn:microsoft.com/office/officeart/2005/8/layout/hierarchy1"/>
    <dgm:cxn modelId="{A7BF1FC9-62F2-4FCA-A970-81BA5DF462C2}" type="presParOf" srcId="{7FEB1A22-C9FA-4CA7-8A33-D6861D587083}" destId="{EB46425D-C0BD-4580-A10D-56D52477686E}" srcOrd="3" destOrd="0" presId="urn:microsoft.com/office/officeart/2005/8/layout/hierarchy1"/>
    <dgm:cxn modelId="{943C94EB-51F2-435D-8AE9-23F169918492}" type="presParOf" srcId="{EB46425D-C0BD-4580-A10D-56D52477686E}" destId="{C351913A-8229-42AB-ADDD-7FC86D9EABEC}" srcOrd="0" destOrd="0" presId="urn:microsoft.com/office/officeart/2005/8/layout/hierarchy1"/>
    <dgm:cxn modelId="{624A4D8C-5024-4DBA-912F-496591C9F20A}" type="presParOf" srcId="{C351913A-8229-42AB-ADDD-7FC86D9EABEC}" destId="{CD184C53-3692-453E-8D54-3928DA98E8E8}" srcOrd="0" destOrd="0" presId="urn:microsoft.com/office/officeart/2005/8/layout/hierarchy1"/>
    <dgm:cxn modelId="{7DEEE6A9-C1AA-45EE-9312-DAF82A2BFEE5}" type="presParOf" srcId="{C351913A-8229-42AB-ADDD-7FC86D9EABEC}" destId="{C0AED618-2C37-4D6D-BE51-D531D3AE2ED8}" srcOrd="1" destOrd="0" presId="urn:microsoft.com/office/officeart/2005/8/layout/hierarchy1"/>
    <dgm:cxn modelId="{39C577B7-A78F-41E2-A2E5-B20D0C25C79C}" type="presParOf" srcId="{EB46425D-C0BD-4580-A10D-56D52477686E}" destId="{844785C7-0B14-4BE5-BDA5-A87829CCAB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0E2BE3-9177-4C23-9D06-F99C39F916E0}" type="doc">
      <dgm:prSet loTypeId="urn:microsoft.com/office/officeart/2008/layout/LinedList" loCatId="hierarchy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pPr rtl="1"/>
          <a:endParaRPr lang="ar-IQ"/>
        </a:p>
      </dgm:t>
    </dgm:pt>
    <dgm:pt modelId="{90612254-A3B4-4FF6-91BC-C8C712F70725}">
      <dgm:prSet phldrT="[نص]" custT="1"/>
      <dgm:spPr/>
      <dgm:t>
        <a:bodyPr anchor="ctr"/>
        <a:lstStyle/>
        <a:p>
          <a:pPr rtl="0"/>
          <a:r>
            <a:rPr lang="en-US" sz="3200" b="1" dirty="0">
              <a:latin typeface="Times New Roman" pitchFamily="18" charset="0"/>
              <a:cs typeface="Times New Roman" pitchFamily="18" charset="0"/>
            </a:rPr>
            <a:t>Factors Affecting Body Temperature</a:t>
          </a:r>
          <a:endParaRPr lang="ar-IQ" sz="3200" dirty="0"/>
        </a:p>
      </dgm:t>
    </dgm:pt>
    <dgm:pt modelId="{A8B875B3-4095-49EB-A2CB-B80A9D74F8E1}" type="parTrans" cxnId="{C0E11F67-4D39-4F11-A4F4-C8563E4A333E}">
      <dgm:prSet/>
      <dgm:spPr/>
      <dgm:t>
        <a:bodyPr/>
        <a:lstStyle/>
        <a:p>
          <a:pPr rtl="0"/>
          <a:endParaRPr lang="ar-IQ"/>
        </a:p>
      </dgm:t>
    </dgm:pt>
    <dgm:pt modelId="{FA8D6A2E-345B-4C65-9B33-62BD2342F19D}" type="sibTrans" cxnId="{C0E11F67-4D39-4F11-A4F4-C8563E4A333E}">
      <dgm:prSet/>
      <dgm:spPr/>
      <dgm:t>
        <a:bodyPr/>
        <a:lstStyle/>
        <a:p>
          <a:pPr rtl="0"/>
          <a:endParaRPr lang="ar-IQ"/>
        </a:p>
      </dgm:t>
    </dgm:pt>
    <dgm:pt modelId="{ABB75911-56D9-4C05-B577-F5E198D7B16C}">
      <dgm:prSet phldrT="[نص]" custT="1"/>
      <dgm:spPr/>
      <dgm:t>
        <a:bodyPr/>
        <a:lstStyle/>
        <a:p>
          <a:pPr rtl="0"/>
          <a:r>
            <a:rPr lang="en-US" sz="2800" dirty="0">
              <a:latin typeface="Arial Narrow" pitchFamily="34" charset="0"/>
            </a:rPr>
            <a:t>1. Age</a:t>
          </a:r>
          <a:endParaRPr lang="ar-IQ" sz="2800" dirty="0"/>
        </a:p>
      </dgm:t>
    </dgm:pt>
    <dgm:pt modelId="{4EDA6F6C-F1CD-4E47-8496-06DA708A9501}" type="parTrans" cxnId="{271B4790-45C0-4AEC-B7D2-B78403612F1B}">
      <dgm:prSet/>
      <dgm:spPr/>
      <dgm:t>
        <a:bodyPr/>
        <a:lstStyle/>
        <a:p>
          <a:pPr rtl="0"/>
          <a:endParaRPr lang="ar-IQ"/>
        </a:p>
      </dgm:t>
    </dgm:pt>
    <dgm:pt modelId="{7705BCDB-F018-40A8-AADD-EC8A6A2FCEE2}" type="sibTrans" cxnId="{271B4790-45C0-4AEC-B7D2-B78403612F1B}">
      <dgm:prSet/>
      <dgm:spPr/>
      <dgm:t>
        <a:bodyPr/>
        <a:lstStyle/>
        <a:p>
          <a:pPr rtl="0"/>
          <a:endParaRPr lang="ar-IQ"/>
        </a:p>
      </dgm:t>
    </dgm:pt>
    <dgm:pt modelId="{7C70110C-9177-4592-8EB5-061192DDE29F}">
      <dgm:prSet phldrT="[نص]" custT="1"/>
      <dgm:spPr/>
      <dgm:t>
        <a:bodyPr/>
        <a:lstStyle/>
        <a:p>
          <a:pPr rtl="0"/>
          <a:r>
            <a:rPr lang="en-US" sz="2800" dirty="0">
              <a:latin typeface="Arial Narrow" pitchFamily="34" charset="0"/>
            </a:rPr>
            <a:t>2. Diurnal variations</a:t>
          </a:r>
          <a:endParaRPr lang="ar-IQ" sz="2800" dirty="0"/>
        </a:p>
      </dgm:t>
    </dgm:pt>
    <dgm:pt modelId="{659F5990-7547-4D69-9127-F532226D38C0}" type="parTrans" cxnId="{28494219-6B0A-4367-B2A3-0753A205FF12}">
      <dgm:prSet/>
      <dgm:spPr/>
      <dgm:t>
        <a:bodyPr/>
        <a:lstStyle/>
        <a:p>
          <a:pPr rtl="0"/>
          <a:endParaRPr lang="ar-IQ"/>
        </a:p>
      </dgm:t>
    </dgm:pt>
    <dgm:pt modelId="{F35CD296-74A8-4A6D-82C3-4819C415CC38}" type="sibTrans" cxnId="{28494219-6B0A-4367-B2A3-0753A205FF12}">
      <dgm:prSet/>
      <dgm:spPr/>
      <dgm:t>
        <a:bodyPr/>
        <a:lstStyle/>
        <a:p>
          <a:pPr rtl="0"/>
          <a:endParaRPr lang="ar-IQ"/>
        </a:p>
      </dgm:t>
    </dgm:pt>
    <dgm:pt modelId="{3C73FD07-7B33-4031-AFCF-371D414584BA}">
      <dgm:prSet phldrT="[نص]" custT="1"/>
      <dgm:spPr/>
      <dgm:t>
        <a:bodyPr/>
        <a:lstStyle/>
        <a:p>
          <a:pPr rtl="0"/>
          <a:r>
            <a:rPr lang="en-US" sz="2800">
              <a:latin typeface="Arial Narrow" pitchFamily="34" charset="0"/>
            </a:rPr>
            <a:t>3. Exercise</a:t>
          </a:r>
          <a:endParaRPr lang="ar-IQ" sz="2800" dirty="0"/>
        </a:p>
      </dgm:t>
    </dgm:pt>
    <dgm:pt modelId="{83A4E71A-D245-40DA-924D-ACF30E7F330F}" type="parTrans" cxnId="{19C57DE3-E7A1-475E-A332-3CFC5C0A6412}">
      <dgm:prSet/>
      <dgm:spPr/>
      <dgm:t>
        <a:bodyPr/>
        <a:lstStyle/>
        <a:p>
          <a:pPr rtl="0"/>
          <a:endParaRPr lang="ar-IQ"/>
        </a:p>
      </dgm:t>
    </dgm:pt>
    <dgm:pt modelId="{EF25B639-B22A-4168-94CA-EF85F48A17E0}" type="sibTrans" cxnId="{19C57DE3-E7A1-475E-A332-3CFC5C0A6412}">
      <dgm:prSet/>
      <dgm:spPr/>
      <dgm:t>
        <a:bodyPr/>
        <a:lstStyle/>
        <a:p>
          <a:pPr rtl="0"/>
          <a:endParaRPr lang="ar-IQ"/>
        </a:p>
      </dgm:t>
    </dgm:pt>
    <dgm:pt modelId="{6ED4D303-2C61-47BB-AADF-0E78D23986F5}">
      <dgm:prSet custT="1"/>
      <dgm:spPr/>
      <dgm:t>
        <a:bodyPr/>
        <a:lstStyle/>
        <a:p>
          <a:pPr rtl="0"/>
          <a:r>
            <a:rPr lang="en-US" sz="2800">
              <a:latin typeface="Arial Narrow" pitchFamily="34" charset="0"/>
            </a:rPr>
            <a:t>5. Stress</a:t>
          </a:r>
          <a:endParaRPr lang="ar-IQ" sz="2800" dirty="0"/>
        </a:p>
      </dgm:t>
    </dgm:pt>
    <dgm:pt modelId="{FBD91F6A-E765-4BB5-A1D8-966122D15D4E}" type="parTrans" cxnId="{0E6AC19A-BD8C-4891-93F1-0288D1C8743F}">
      <dgm:prSet/>
      <dgm:spPr/>
      <dgm:t>
        <a:bodyPr/>
        <a:lstStyle/>
        <a:p>
          <a:pPr rtl="1"/>
          <a:endParaRPr lang="ar-IQ"/>
        </a:p>
      </dgm:t>
    </dgm:pt>
    <dgm:pt modelId="{EF60FE59-EF27-429B-BEC5-2869B444A142}" type="sibTrans" cxnId="{0E6AC19A-BD8C-4891-93F1-0288D1C8743F}">
      <dgm:prSet/>
      <dgm:spPr/>
      <dgm:t>
        <a:bodyPr/>
        <a:lstStyle/>
        <a:p>
          <a:pPr rtl="1"/>
          <a:endParaRPr lang="ar-IQ"/>
        </a:p>
      </dgm:t>
    </dgm:pt>
    <dgm:pt modelId="{439C751A-82F2-4E3D-B476-6FF06E293040}">
      <dgm:prSet custT="1"/>
      <dgm:spPr/>
      <dgm:t>
        <a:bodyPr/>
        <a:lstStyle/>
        <a:p>
          <a:pPr rtl="0"/>
          <a:r>
            <a:rPr lang="en-US" sz="2800" dirty="0">
              <a:latin typeface="Arial Narrow" pitchFamily="34" charset="0"/>
            </a:rPr>
            <a:t>6. Environment</a:t>
          </a:r>
          <a:endParaRPr lang="ar-IQ" sz="2800" dirty="0"/>
        </a:p>
      </dgm:t>
    </dgm:pt>
    <dgm:pt modelId="{5908EFDE-70A6-43E7-B881-7B17067BFCFC}" type="parTrans" cxnId="{B45D5845-7540-4582-853B-49A446F76022}">
      <dgm:prSet/>
      <dgm:spPr/>
      <dgm:t>
        <a:bodyPr/>
        <a:lstStyle/>
        <a:p>
          <a:pPr rtl="1"/>
          <a:endParaRPr lang="ar-IQ"/>
        </a:p>
      </dgm:t>
    </dgm:pt>
    <dgm:pt modelId="{C3523D41-590E-4F0E-9599-598E54F2144F}" type="sibTrans" cxnId="{B45D5845-7540-4582-853B-49A446F76022}">
      <dgm:prSet/>
      <dgm:spPr/>
      <dgm:t>
        <a:bodyPr/>
        <a:lstStyle/>
        <a:p>
          <a:pPr rtl="1"/>
          <a:endParaRPr lang="ar-IQ"/>
        </a:p>
      </dgm:t>
    </dgm:pt>
    <dgm:pt modelId="{7A442A29-7EBC-4C55-8B50-F922AC70ABAC}">
      <dgm:prSet custT="1"/>
      <dgm:spPr/>
      <dgm:t>
        <a:bodyPr/>
        <a:lstStyle/>
        <a:p>
          <a:pPr rtl="0"/>
          <a:r>
            <a:rPr lang="en-US" sz="2800">
              <a:latin typeface="Arial Narrow" pitchFamily="34" charset="0"/>
            </a:rPr>
            <a:t>4. Hormones</a:t>
          </a:r>
          <a:endParaRPr lang="ar-IQ" sz="2800" dirty="0"/>
        </a:p>
      </dgm:t>
    </dgm:pt>
    <dgm:pt modelId="{7643C625-525C-4004-81FD-3297E8D937CD}" type="parTrans" cxnId="{EAF89AA4-3747-4F5D-8D57-A4130888A57F}">
      <dgm:prSet/>
      <dgm:spPr/>
      <dgm:t>
        <a:bodyPr/>
        <a:lstStyle/>
        <a:p>
          <a:pPr rtl="1"/>
          <a:endParaRPr lang="ar-IQ"/>
        </a:p>
      </dgm:t>
    </dgm:pt>
    <dgm:pt modelId="{7AF11FFF-0EF8-4F5D-988B-7328335BCA01}" type="sibTrans" cxnId="{EAF89AA4-3747-4F5D-8D57-A4130888A57F}">
      <dgm:prSet/>
      <dgm:spPr/>
      <dgm:t>
        <a:bodyPr/>
        <a:lstStyle/>
        <a:p>
          <a:pPr rtl="1"/>
          <a:endParaRPr lang="ar-IQ"/>
        </a:p>
      </dgm:t>
    </dgm:pt>
    <dgm:pt modelId="{172F20B8-4000-4268-A2A9-8D351376DF35}" type="pres">
      <dgm:prSet presAssocID="{890E2BE3-9177-4C23-9D06-F99C39F916E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6189E22-4083-4DDA-AE36-8077EE812CD6}" type="pres">
      <dgm:prSet presAssocID="{90612254-A3B4-4FF6-91BC-C8C712F70725}" presName="thickLine" presStyleLbl="alignNode1" presStyleIdx="0" presStyleCnt="1"/>
      <dgm:spPr/>
    </dgm:pt>
    <dgm:pt modelId="{8C94F3CC-336F-4806-B924-525AFE734F74}" type="pres">
      <dgm:prSet presAssocID="{90612254-A3B4-4FF6-91BC-C8C712F70725}" presName="horz1" presStyleCnt="0"/>
      <dgm:spPr/>
    </dgm:pt>
    <dgm:pt modelId="{9A80C566-E0C7-4C2A-905B-D0F161FC4E17}" type="pres">
      <dgm:prSet presAssocID="{90612254-A3B4-4FF6-91BC-C8C712F70725}" presName="tx1" presStyleLbl="revTx" presStyleIdx="0" presStyleCnt="7" custScaleX="394703"/>
      <dgm:spPr/>
      <dgm:t>
        <a:bodyPr/>
        <a:lstStyle/>
        <a:p>
          <a:endParaRPr lang="en-US"/>
        </a:p>
      </dgm:t>
    </dgm:pt>
    <dgm:pt modelId="{EF61CE8B-DFC1-4360-AADA-E0A4D54379F9}" type="pres">
      <dgm:prSet presAssocID="{90612254-A3B4-4FF6-91BC-C8C712F70725}" presName="vert1" presStyleCnt="0"/>
      <dgm:spPr/>
    </dgm:pt>
    <dgm:pt modelId="{B7876821-FA23-42A8-9DDE-0D605BEB1CEA}" type="pres">
      <dgm:prSet presAssocID="{ABB75911-56D9-4C05-B577-F5E198D7B16C}" presName="vertSpace2a" presStyleCnt="0"/>
      <dgm:spPr/>
    </dgm:pt>
    <dgm:pt modelId="{5ADD622D-9D53-4C19-A44B-D21368F2037E}" type="pres">
      <dgm:prSet presAssocID="{ABB75911-56D9-4C05-B577-F5E198D7B16C}" presName="horz2" presStyleCnt="0"/>
      <dgm:spPr/>
    </dgm:pt>
    <dgm:pt modelId="{A3AD8F31-A6E5-4C12-8A11-21181E556182}" type="pres">
      <dgm:prSet presAssocID="{ABB75911-56D9-4C05-B577-F5E198D7B16C}" presName="horzSpace2" presStyleCnt="0"/>
      <dgm:spPr/>
    </dgm:pt>
    <dgm:pt modelId="{8ECB18A2-EA9E-48A8-A2EF-92B5B53B5363}" type="pres">
      <dgm:prSet presAssocID="{ABB75911-56D9-4C05-B577-F5E198D7B16C}" presName="tx2" presStyleLbl="revTx" presStyleIdx="1" presStyleCnt="7"/>
      <dgm:spPr/>
      <dgm:t>
        <a:bodyPr/>
        <a:lstStyle/>
        <a:p>
          <a:endParaRPr lang="en-US"/>
        </a:p>
      </dgm:t>
    </dgm:pt>
    <dgm:pt modelId="{D889DE68-E2F5-43C2-8744-C5935C1B9498}" type="pres">
      <dgm:prSet presAssocID="{ABB75911-56D9-4C05-B577-F5E198D7B16C}" presName="vert2" presStyleCnt="0"/>
      <dgm:spPr/>
    </dgm:pt>
    <dgm:pt modelId="{8D242EEC-08EC-4900-AE07-EEDB8F79465A}" type="pres">
      <dgm:prSet presAssocID="{ABB75911-56D9-4C05-B577-F5E198D7B16C}" presName="thinLine2b" presStyleLbl="callout" presStyleIdx="0" presStyleCnt="6"/>
      <dgm:spPr/>
    </dgm:pt>
    <dgm:pt modelId="{37A92B97-3A39-4C17-BB5A-DA71585DC1E5}" type="pres">
      <dgm:prSet presAssocID="{ABB75911-56D9-4C05-B577-F5E198D7B16C}" presName="vertSpace2b" presStyleCnt="0"/>
      <dgm:spPr/>
    </dgm:pt>
    <dgm:pt modelId="{22824D74-5F20-46D3-88D7-0C9739A2D80B}" type="pres">
      <dgm:prSet presAssocID="{7C70110C-9177-4592-8EB5-061192DDE29F}" presName="horz2" presStyleCnt="0"/>
      <dgm:spPr/>
    </dgm:pt>
    <dgm:pt modelId="{BA90D0B6-0905-482B-A01E-0AAC646F0C6A}" type="pres">
      <dgm:prSet presAssocID="{7C70110C-9177-4592-8EB5-061192DDE29F}" presName="horzSpace2" presStyleCnt="0"/>
      <dgm:spPr/>
    </dgm:pt>
    <dgm:pt modelId="{8DFD03B9-BBC3-4DC0-9209-BC209046B966}" type="pres">
      <dgm:prSet presAssocID="{7C70110C-9177-4592-8EB5-061192DDE29F}" presName="tx2" presStyleLbl="revTx" presStyleIdx="2" presStyleCnt="7"/>
      <dgm:spPr/>
      <dgm:t>
        <a:bodyPr/>
        <a:lstStyle/>
        <a:p>
          <a:endParaRPr lang="en-US"/>
        </a:p>
      </dgm:t>
    </dgm:pt>
    <dgm:pt modelId="{44E5AAE7-5B2B-4E57-AFDD-9A20116DA82B}" type="pres">
      <dgm:prSet presAssocID="{7C70110C-9177-4592-8EB5-061192DDE29F}" presName="vert2" presStyleCnt="0"/>
      <dgm:spPr/>
    </dgm:pt>
    <dgm:pt modelId="{ECCF21F3-7404-4EEF-B1C1-3C7EC0E6CB89}" type="pres">
      <dgm:prSet presAssocID="{7C70110C-9177-4592-8EB5-061192DDE29F}" presName="thinLine2b" presStyleLbl="callout" presStyleIdx="1" presStyleCnt="6"/>
      <dgm:spPr/>
    </dgm:pt>
    <dgm:pt modelId="{454BFABE-0BDD-4726-9E02-E52D365B53CD}" type="pres">
      <dgm:prSet presAssocID="{7C70110C-9177-4592-8EB5-061192DDE29F}" presName="vertSpace2b" presStyleCnt="0"/>
      <dgm:spPr/>
    </dgm:pt>
    <dgm:pt modelId="{68ECD548-D801-4725-8811-49C8266EF313}" type="pres">
      <dgm:prSet presAssocID="{3C73FD07-7B33-4031-AFCF-371D414584BA}" presName="horz2" presStyleCnt="0"/>
      <dgm:spPr/>
    </dgm:pt>
    <dgm:pt modelId="{DF3B79F2-FC63-4D20-AC90-E84029020335}" type="pres">
      <dgm:prSet presAssocID="{3C73FD07-7B33-4031-AFCF-371D414584BA}" presName="horzSpace2" presStyleCnt="0"/>
      <dgm:spPr/>
    </dgm:pt>
    <dgm:pt modelId="{55B42623-25E1-47F3-9964-C414BA3201BB}" type="pres">
      <dgm:prSet presAssocID="{3C73FD07-7B33-4031-AFCF-371D414584BA}" presName="tx2" presStyleLbl="revTx" presStyleIdx="3" presStyleCnt="7"/>
      <dgm:spPr/>
      <dgm:t>
        <a:bodyPr/>
        <a:lstStyle/>
        <a:p>
          <a:endParaRPr lang="en-US"/>
        </a:p>
      </dgm:t>
    </dgm:pt>
    <dgm:pt modelId="{A4FF830B-9F1E-4E00-9357-0E4C65224061}" type="pres">
      <dgm:prSet presAssocID="{3C73FD07-7B33-4031-AFCF-371D414584BA}" presName="vert2" presStyleCnt="0"/>
      <dgm:spPr/>
    </dgm:pt>
    <dgm:pt modelId="{9968A56B-AA70-4A1C-8235-A3BACA06C301}" type="pres">
      <dgm:prSet presAssocID="{3C73FD07-7B33-4031-AFCF-371D414584BA}" presName="thinLine2b" presStyleLbl="callout" presStyleIdx="2" presStyleCnt="6"/>
      <dgm:spPr/>
    </dgm:pt>
    <dgm:pt modelId="{0B7DB03C-39AB-44D4-8A47-E3A52F455CFF}" type="pres">
      <dgm:prSet presAssocID="{3C73FD07-7B33-4031-AFCF-371D414584BA}" presName="vertSpace2b" presStyleCnt="0"/>
      <dgm:spPr/>
    </dgm:pt>
    <dgm:pt modelId="{945AECBE-73FC-4954-A9A3-CC7638E9D3A8}" type="pres">
      <dgm:prSet presAssocID="{7A442A29-7EBC-4C55-8B50-F922AC70ABAC}" presName="horz2" presStyleCnt="0"/>
      <dgm:spPr/>
    </dgm:pt>
    <dgm:pt modelId="{276C7910-0DE7-4D30-B637-E0D727571DF9}" type="pres">
      <dgm:prSet presAssocID="{7A442A29-7EBC-4C55-8B50-F922AC70ABAC}" presName="horzSpace2" presStyleCnt="0"/>
      <dgm:spPr/>
    </dgm:pt>
    <dgm:pt modelId="{E6D72A80-2C43-4625-A670-CADC3B0D9ADD}" type="pres">
      <dgm:prSet presAssocID="{7A442A29-7EBC-4C55-8B50-F922AC70ABAC}" presName="tx2" presStyleLbl="revTx" presStyleIdx="4" presStyleCnt="7"/>
      <dgm:spPr/>
      <dgm:t>
        <a:bodyPr/>
        <a:lstStyle/>
        <a:p>
          <a:endParaRPr lang="en-US"/>
        </a:p>
      </dgm:t>
    </dgm:pt>
    <dgm:pt modelId="{FA297AF4-8B86-4221-B140-0222F22A8A5D}" type="pres">
      <dgm:prSet presAssocID="{7A442A29-7EBC-4C55-8B50-F922AC70ABAC}" presName="vert2" presStyleCnt="0"/>
      <dgm:spPr/>
    </dgm:pt>
    <dgm:pt modelId="{6D63E850-84F6-4301-8849-275EAF746173}" type="pres">
      <dgm:prSet presAssocID="{7A442A29-7EBC-4C55-8B50-F922AC70ABAC}" presName="thinLine2b" presStyleLbl="callout" presStyleIdx="3" presStyleCnt="6"/>
      <dgm:spPr/>
    </dgm:pt>
    <dgm:pt modelId="{3168E446-DD8F-49EB-AA21-D40F5A708EC0}" type="pres">
      <dgm:prSet presAssocID="{7A442A29-7EBC-4C55-8B50-F922AC70ABAC}" presName="vertSpace2b" presStyleCnt="0"/>
      <dgm:spPr/>
    </dgm:pt>
    <dgm:pt modelId="{FBA46C50-CC1F-49FF-9537-38919FB139D3}" type="pres">
      <dgm:prSet presAssocID="{6ED4D303-2C61-47BB-AADF-0E78D23986F5}" presName="horz2" presStyleCnt="0"/>
      <dgm:spPr/>
    </dgm:pt>
    <dgm:pt modelId="{9D7A5367-A144-494B-9A0F-95BC3C343965}" type="pres">
      <dgm:prSet presAssocID="{6ED4D303-2C61-47BB-AADF-0E78D23986F5}" presName="horzSpace2" presStyleCnt="0"/>
      <dgm:spPr/>
    </dgm:pt>
    <dgm:pt modelId="{24393EE5-56B5-4695-8BB1-BDE0155E6694}" type="pres">
      <dgm:prSet presAssocID="{6ED4D303-2C61-47BB-AADF-0E78D23986F5}" presName="tx2" presStyleLbl="revTx" presStyleIdx="5" presStyleCnt="7"/>
      <dgm:spPr/>
      <dgm:t>
        <a:bodyPr/>
        <a:lstStyle/>
        <a:p>
          <a:endParaRPr lang="en-US"/>
        </a:p>
      </dgm:t>
    </dgm:pt>
    <dgm:pt modelId="{3673C029-0B70-4F7C-9CAF-A327A1984CDE}" type="pres">
      <dgm:prSet presAssocID="{6ED4D303-2C61-47BB-AADF-0E78D23986F5}" presName="vert2" presStyleCnt="0"/>
      <dgm:spPr/>
    </dgm:pt>
    <dgm:pt modelId="{30C40275-FA25-477B-B70A-499869B71523}" type="pres">
      <dgm:prSet presAssocID="{6ED4D303-2C61-47BB-AADF-0E78D23986F5}" presName="thinLine2b" presStyleLbl="callout" presStyleIdx="4" presStyleCnt="6"/>
      <dgm:spPr/>
    </dgm:pt>
    <dgm:pt modelId="{7BA5820C-15E5-47D2-A909-4A8F6664D137}" type="pres">
      <dgm:prSet presAssocID="{6ED4D303-2C61-47BB-AADF-0E78D23986F5}" presName="vertSpace2b" presStyleCnt="0"/>
      <dgm:spPr/>
    </dgm:pt>
    <dgm:pt modelId="{2DF152C3-E824-44DF-B975-747693B22C8B}" type="pres">
      <dgm:prSet presAssocID="{439C751A-82F2-4E3D-B476-6FF06E293040}" presName="horz2" presStyleCnt="0"/>
      <dgm:spPr/>
    </dgm:pt>
    <dgm:pt modelId="{1C3953ED-3A61-4ACE-8395-FBC6656747B8}" type="pres">
      <dgm:prSet presAssocID="{439C751A-82F2-4E3D-B476-6FF06E293040}" presName="horzSpace2" presStyleCnt="0"/>
      <dgm:spPr/>
    </dgm:pt>
    <dgm:pt modelId="{6D6066F7-2EF3-4135-B115-EF1A1F35E4A5}" type="pres">
      <dgm:prSet presAssocID="{439C751A-82F2-4E3D-B476-6FF06E293040}" presName="tx2" presStyleLbl="revTx" presStyleIdx="6" presStyleCnt="7"/>
      <dgm:spPr/>
      <dgm:t>
        <a:bodyPr/>
        <a:lstStyle/>
        <a:p>
          <a:endParaRPr lang="en-US"/>
        </a:p>
      </dgm:t>
    </dgm:pt>
    <dgm:pt modelId="{849F83D7-E6C2-430E-AE0D-88CA4581719A}" type="pres">
      <dgm:prSet presAssocID="{439C751A-82F2-4E3D-B476-6FF06E293040}" presName="vert2" presStyleCnt="0"/>
      <dgm:spPr/>
    </dgm:pt>
    <dgm:pt modelId="{725CD994-07D6-49F0-B465-A325E53313FE}" type="pres">
      <dgm:prSet presAssocID="{439C751A-82F2-4E3D-B476-6FF06E293040}" presName="thinLine2b" presStyleLbl="callout" presStyleIdx="5" presStyleCnt="6"/>
      <dgm:spPr/>
    </dgm:pt>
    <dgm:pt modelId="{ED5B6AFE-34A4-4B3B-A8CF-D648D7D8DF09}" type="pres">
      <dgm:prSet presAssocID="{439C751A-82F2-4E3D-B476-6FF06E293040}" presName="vertSpace2b" presStyleCnt="0"/>
      <dgm:spPr/>
    </dgm:pt>
  </dgm:ptLst>
  <dgm:cxnLst>
    <dgm:cxn modelId="{7DF657C7-F832-4A08-91A0-EA0F8DA2BDB1}" type="presOf" srcId="{439C751A-82F2-4E3D-B476-6FF06E293040}" destId="{6D6066F7-2EF3-4135-B115-EF1A1F35E4A5}" srcOrd="0" destOrd="0" presId="urn:microsoft.com/office/officeart/2008/layout/LinedList"/>
    <dgm:cxn modelId="{271B4790-45C0-4AEC-B7D2-B78403612F1B}" srcId="{90612254-A3B4-4FF6-91BC-C8C712F70725}" destId="{ABB75911-56D9-4C05-B577-F5E198D7B16C}" srcOrd="0" destOrd="0" parTransId="{4EDA6F6C-F1CD-4E47-8496-06DA708A9501}" sibTransId="{7705BCDB-F018-40A8-AADD-EC8A6A2FCEE2}"/>
    <dgm:cxn modelId="{2CDF4EAF-4E94-41E1-8721-B6554A22CD72}" type="presOf" srcId="{3C73FD07-7B33-4031-AFCF-371D414584BA}" destId="{55B42623-25E1-47F3-9964-C414BA3201BB}" srcOrd="0" destOrd="0" presId="urn:microsoft.com/office/officeart/2008/layout/LinedList"/>
    <dgm:cxn modelId="{28494219-6B0A-4367-B2A3-0753A205FF12}" srcId="{90612254-A3B4-4FF6-91BC-C8C712F70725}" destId="{7C70110C-9177-4592-8EB5-061192DDE29F}" srcOrd="1" destOrd="0" parTransId="{659F5990-7547-4D69-9127-F532226D38C0}" sibTransId="{F35CD296-74A8-4A6D-82C3-4819C415CC38}"/>
    <dgm:cxn modelId="{DF4D47C4-BC79-40A3-A66C-31908A1CDE42}" type="presOf" srcId="{890E2BE3-9177-4C23-9D06-F99C39F916E0}" destId="{172F20B8-4000-4268-A2A9-8D351376DF35}" srcOrd="0" destOrd="0" presId="urn:microsoft.com/office/officeart/2008/layout/LinedList"/>
    <dgm:cxn modelId="{EAF89AA4-3747-4F5D-8D57-A4130888A57F}" srcId="{90612254-A3B4-4FF6-91BC-C8C712F70725}" destId="{7A442A29-7EBC-4C55-8B50-F922AC70ABAC}" srcOrd="3" destOrd="0" parTransId="{7643C625-525C-4004-81FD-3297E8D937CD}" sibTransId="{7AF11FFF-0EF8-4F5D-988B-7328335BCA01}"/>
    <dgm:cxn modelId="{B45D5845-7540-4582-853B-49A446F76022}" srcId="{90612254-A3B4-4FF6-91BC-C8C712F70725}" destId="{439C751A-82F2-4E3D-B476-6FF06E293040}" srcOrd="5" destOrd="0" parTransId="{5908EFDE-70A6-43E7-B881-7B17067BFCFC}" sibTransId="{C3523D41-590E-4F0E-9599-598E54F2144F}"/>
    <dgm:cxn modelId="{8C4FBBED-AD59-42A1-8A39-653A34D7DD07}" type="presOf" srcId="{90612254-A3B4-4FF6-91BC-C8C712F70725}" destId="{9A80C566-E0C7-4C2A-905B-D0F161FC4E17}" srcOrd="0" destOrd="0" presId="urn:microsoft.com/office/officeart/2008/layout/LinedList"/>
    <dgm:cxn modelId="{57249F68-21C5-4B16-8960-015238230491}" type="presOf" srcId="{6ED4D303-2C61-47BB-AADF-0E78D23986F5}" destId="{24393EE5-56B5-4695-8BB1-BDE0155E6694}" srcOrd="0" destOrd="0" presId="urn:microsoft.com/office/officeart/2008/layout/LinedList"/>
    <dgm:cxn modelId="{2982B9B2-F87C-4751-9301-886140FA5B11}" type="presOf" srcId="{ABB75911-56D9-4C05-B577-F5E198D7B16C}" destId="{8ECB18A2-EA9E-48A8-A2EF-92B5B53B5363}" srcOrd="0" destOrd="0" presId="urn:microsoft.com/office/officeart/2008/layout/LinedList"/>
    <dgm:cxn modelId="{C0E11F67-4D39-4F11-A4F4-C8563E4A333E}" srcId="{890E2BE3-9177-4C23-9D06-F99C39F916E0}" destId="{90612254-A3B4-4FF6-91BC-C8C712F70725}" srcOrd="0" destOrd="0" parTransId="{A8B875B3-4095-49EB-A2CB-B80A9D74F8E1}" sibTransId="{FA8D6A2E-345B-4C65-9B33-62BD2342F19D}"/>
    <dgm:cxn modelId="{F1259CC1-E641-4F32-9805-F5D1F759C51A}" type="presOf" srcId="{7C70110C-9177-4592-8EB5-061192DDE29F}" destId="{8DFD03B9-BBC3-4DC0-9209-BC209046B966}" srcOrd="0" destOrd="0" presId="urn:microsoft.com/office/officeart/2008/layout/LinedList"/>
    <dgm:cxn modelId="{19C57DE3-E7A1-475E-A332-3CFC5C0A6412}" srcId="{90612254-A3B4-4FF6-91BC-C8C712F70725}" destId="{3C73FD07-7B33-4031-AFCF-371D414584BA}" srcOrd="2" destOrd="0" parTransId="{83A4E71A-D245-40DA-924D-ACF30E7F330F}" sibTransId="{EF25B639-B22A-4168-94CA-EF85F48A17E0}"/>
    <dgm:cxn modelId="{3F794E51-2773-4C45-9DF0-4966FC244C93}" type="presOf" srcId="{7A442A29-7EBC-4C55-8B50-F922AC70ABAC}" destId="{E6D72A80-2C43-4625-A670-CADC3B0D9ADD}" srcOrd="0" destOrd="0" presId="urn:microsoft.com/office/officeart/2008/layout/LinedList"/>
    <dgm:cxn modelId="{0E6AC19A-BD8C-4891-93F1-0288D1C8743F}" srcId="{90612254-A3B4-4FF6-91BC-C8C712F70725}" destId="{6ED4D303-2C61-47BB-AADF-0E78D23986F5}" srcOrd="4" destOrd="0" parTransId="{FBD91F6A-E765-4BB5-A1D8-966122D15D4E}" sibTransId="{EF60FE59-EF27-429B-BEC5-2869B444A142}"/>
    <dgm:cxn modelId="{53FC42EE-FBAC-49A4-8AAD-9536098B1A90}" type="presParOf" srcId="{172F20B8-4000-4268-A2A9-8D351376DF35}" destId="{A6189E22-4083-4DDA-AE36-8077EE812CD6}" srcOrd="0" destOrd="0" presId="urn:microsoft.com/office/officeart/2008/layout/LinedList"/>
    <dgm:cxn modelId="{D5E8214C-E5AD-4290-B6DF-C97AEA8E4DF2}" type="presParOf" srcId="{172F20B8-4000-4268-A2A9-8D351376DF35}" destId="{8C94F3CC-336F-4806-B924-525AFE734F74}" srcOrd="1" destOrd="0" presId="urn:microsoft.com/office/officeart/2008/layout/LinedList"/>
    <dgm:cxn modelId="{D1C83F8D-7CD5-42B1-BBDC-78BDF434A840}" type="presParOf" srcId="{8C94F3CC-336F-4806-B924-525AFE734F74}" destId="{9A80C566-E0C7-4C2A-905B-D0F161FC4E17}" srcOrd="0" destOrd="0" presId="urn:microsoft.com/office/officeart/2008/layout/LinedList"/>
    <dgm:cxn modelId="{2C899E9D-92CC-46E8-B8EA-49F3BADD66FC}" type="presParOf" srcId="{8C94F3CC-336F-4806-B924-525AFE734F74}" destId="{EF61CE8B-DFC1-4360-AADA-E0A4D54379F9}" srcOrd="1" destOrd="0" presId="urn:microsoft.com/office/officeart/2008/layout/LinedList"/>
    <dgm:cxn modelId="{9ADCB7B3-1C11-4D97-93AB-496456CCE26F}" type="presParOf" srcId="{EF61CE8B-DFC1-4360-AADA-E0A4D54379F9}" destId="{B7876821-FA23-42A8-9DDE-0D605BEB1CEA}" srcOrd="0" destOrd="0" presId="urn:microsoft.com/office/officeart/2008/layout/LinedList"/>
    <dgm:cxn modelId="{9FE8DE25-E3D9-476E-9112-8DCDE3DE68AC}" type="presParOf" srcId="{EF61CE8B-DFC1-4360-AADA-E0A4D54379F9}" destId="{5ADD622D-9D53-4C19-A44B-D21368F2037E}" srcOrd="1" destOrd="0" presId="urn:microsoft.com/office/officeart/2008/layout/LinedList"/>
    <dgm:cxn modelId="{3F5BD323-3BBA-4E84-A868-0A83C9C6F345}" type="presParOf" srcId="{5ADD622D-9D53-4C19-A44B-D21368F2037E}" destId="{A3AD8F31-A6E5-4C12-8A11-21181E556182}" srcOrd="0" destOrd="0" presId="urn:microsoft.com/office/officeart/2008/layout/LinedList"/>
    <dgm:cxn modelId="{23A17B49-C827-46AC-B41C-1FD82561E80B}" type="presParOf" srcId="{5ADD622D-9D53-4C19-A44B-D21368F2037E}" destId="{8ECB18A2-EA9E-48A8-A2EF-92B5B53B5363}" srcOrd="1" destOrd="0" presId="urn:microsoft.com/office/officeart/2008/layout/LinedList"/>
    <dgm:cxn modelId="{1B1B0CD5-77EE-4B10-AB53-50BCA1107BA6}" type="presParOf" srcId="{5ADD622D-9D53-4C19-A44B-D21368F2037E}" destId="{D889DE68-E2F5-43C2-8744-C5935C1B9498}" srcOrd="2" destOrd="0" presId="urn:microsoft.com/office/officeart/2008/layout/LinedList"/>
    <dgm:cxn modelId="{60D3EF19-2F3E-4D76-BFE0-29D65057AFDE}" type="presParOf" srcId="{EF61CE8B-DFC1-4360-AADA-E0A4D54379F9}" destId="{8D242EEC-08EC-4900-AE07-EEDB8F79465A}" srcOrd="2" destOrd="0" presId="urn:microsoft.com/office/officeart/2008/layout/LinedList"/>
    <dgm:cxn modelId="{3AF797B5-FDBB-41BE-A961-2A871A16708F}" type="presParOf" srcId="{EF61CE8B-DFC1-4360-AADA-E0A4D54379F9}" destId="{37A92B97-3A39-4C17-BB5A-DA71585DC1E5}" srcOrd="3" destOrd="0" presId="urn:microsoft.com/office/officeart/2008/layout/LinedList"/>
    <dgm:cxn modelId="{220B5EF8-2714-4302-9C7A-636123E8CA8E}" type="presParOf" srcId="{EF61CE8B-DFC1-4360-AADA-E0A4D54379F9}" destId="{22824D74-5F20-46D3-88D7-0C9739A2D80B}" srcOrd="4" destOrd="0" presId="urn:microsoft.com/office/officeart/2008/layout/LinedList"/>
    <dgm:cxn modelId="{465D4464-CFA0-47F6-8C11-6A13455CB3A0}" type="presParOf" srcId="{22824D74-5F20-46D3-88D7-0C9739A2D80B}" destId="{BA90D0B6-0905-482B-A01E-0AAC646F0C6A}" srcOrd="0" destOrd="0" presId="urn:microsoft.com/office/officeart/2008/layout/LinedList"/>
    <dgm:cxn modelId="{7516627A-974B-4FE9-B132-ADEB9F34206A}" type="presParOf" srcId="{22824D74-5F20-46D3-88D7-0C9739A2D80B}" destId="{8DFD03B9-BBC3-4DC0-9209-BC209046B966}" srcOrd="1" destOrd="0" presId="urn:microsoft.com/office/officeart/2008/layout/LinedList"/>
    <dgm:cxn modelId="{94537FB4-4DFE-4690-92B6-3D006010B666}" type="presParOf" srcId="{22824D74-5F20-46D3-88D7-0C9739A2D80B}" destId="{44E5AAE7-5B2B-4E57-AFDD-9A20116DA82B}" srcOrd="2" destOrd="0" presId="urn:microsoft.com/office/officeart/2008/layout/LinedList"/>
    <dgm:cxn modelId="{9A62804C-F495-4D6A-B9A3-250A00952D48}" type="presParOf" srcId="{EF61CE8B-DFC1-4360-AADA-E0A4D54379F9}" destId="{ECCF21F3-7404-4EEF-B1C1-3C7EC0E6CB89}" srcOrd="5" destOrd="0" presId="urn:microsoft.com/office/officeart/2008/layout/LinedList"/>
    <dgm:cxn modelId="{C02A1F00-2003-4EAA-85A7-3005ECF0B7A6}" type="presParOf" srcId="{EF61CE8B-DFC1-4360-AADA-E0A4D54379F9}" destId="{454BFABE-0BDD-4726-9E02-E52D365B53CD}" srcOrd="6" destOrd="0" presId="urn:microsoft.com/office/officeart/2008/layout/LinedList"/>
    <dgm:cxn modelId="{A164AACD-017E-480D-B60F-D9D58DB88A5C}" type="presParOf" srcId="{EF61CE8B-DFC1-4360-AADA-E0A4D54379F9}" destId="{68ECD548-D801-4725-8811-49C8266EF313}" srcOrd="7" destOrd="0" presId="urn:microsoft.com/office/officeart/2008/layout/LinedList"/>
    <dgm:cxn modelId="{5DCE4FF3-8D8A-436E-B37C-325A1C993983}" type="presParOf" srcId="{68ECD548-D801-4725-8811-49C8266EF313}" destId="{DF3B79F2-FC63-4D20-AC90-E84029020335}" srcOrd="0" destOrd="0" presId="urn:microsoft.com/office/officeart/2008/layout/LinedList"/>
    <dgm:cxn modelId="{37CF1810-0EEE-4413-A427-FC120268D307}" type="presParOf" srcId="{68ECD548-D801-4725-8811-49C8266EF313}" destId="{55B42623-25E1-47F3-9964-C414BA3201BB}" srcOrd="1" destOrd="0" presId="urn:microsoft.com/office/officeart/2008/layout/LinedList"/>
    <dgm:cxn modelId="{1252F380-9023-4DDD-B001-88C7B166B151}" type="presParOf" srcId="{68ECD548-D801-4725-8811-49C8266EF313}" destId="{A4FF830B-9F1E-4E00-9357-0E4C65224061}" srcOrd="2" destOrd="0" presId="urn:microsoft.com/office/officeart/2008/layout/LinedList"/>
    <dgm:cxn modelId="{796A800F-03E3-4132-BDB5-D2BADE38D5B4}" type="presParOf" srcId="{EF61CE8B-DFC1-4360-AADA-E0A4D54379F9}" destId="{9968A56B-AA70-4A1C-8235-A3BACA06C301}" srcOrd="8" destOrd="0" presId="urn:microsoft.com/office/officeart/2008/layout/LinedList"/>
    <dgm:cxn modelId="{0601C937-62F8-4F49-BF2D-437466D0A9F6}" type="presParOf" srcId="{EF61CE8B-DFC1-4360-AADA-E0A4D54379F9}" destId="{0B7DB03C-39AB-44D4-8A47-E3A52F455CFF}" srcOrd="9" destOrd="0" presId="urn:microsoft.com/office/officeart/2008/layout/LinedList"/>
    <dgm:cxn modelId="{6BF66635-B010-41B6-87D7-1378E4DCA23C}" type="presParOf" srcId="{EF61CE8B-DFC1-4360-AADA-E0A4D54379F9}" destId="{945AECBE-73FC-4954-A9A3-CC7638E9D3A8}" srcOrd="10" destOrd="0" presId="urn:microsoft.com/office/officeart/2008/layout/LinedList"/>
    <dgm:cxn modelId="{870C5CFB-1326-4C84-98C1-A220C0FCCEC7}" type="presParOf" srcId="{945AECBE-73FC-4954-A9A3-CC7638E9D3A8}" destId="{276C7910-0DE7-4D30-B637-E0D727571DF9}" srcOrd="0" destOrd="0" presId="urn:microsoft.com/office/officeart/2008/layout/LinedList"/>
    <dgm:cxn modelId="{2BE83ABC-9539-4739-AE7C-4D97128D8459}" type="presParOf" srcId="{945AECBE-73FC-4954-A9A3-CC7638E9D3A8}" destId="{E6D72A80-2C43-4625-A670-CADC3B0D9ADD}" srcOrd="1" destOrd="0" presId="urn:microsoft.com/office/officeart/2008/layout/LinedList"/>
    <dgm:cxn modelId="{D08BE46B-5AF0-476A-8E48-A83E78D2E559}" type="presParOf" srcId="{945AECBE-73FC-4954-A9A3-CC7638E9D3A8}" destId="{FA297AF4-8B86-4221-B140-0222F22A8A5D}" srcOrd="2" destOrd="0" presId="urn:microsoft.com/office/officeart/2008/layout/LinedList"/>
    <dgm:cxn modelId="{DB63388E-B8C8-41E3-A4C4-DF4C9C4AB71A}" type="presParOf" srcId="{EF61CE8B-DFC1-4360-AADA-E0A4D54379F9}" destId="{6D63E850-84F6-4301-8849-275EAF746173}" srcOrd="11" destOrd="0" presId="urn:microsoft.com/office/officeart/2008/layout/LinedList"/>
    <dgm:cxn modelId="{FD10DA8A-BB67-45A4-9128-3D0CD005806C}" type="presParOf" srcId="{EF61CE8B-DFC1-4360-AADA-E0A4D54379F9}" destId="{3168E446-DD8F-49EB-AA21-D40F5A708EC0}" srcOrd="12" destOrd="0" presId="urn:microsoft.com/office/officeart/2008/layout/LinedList"/>
    <dgm:cxn modelId="{D7262DEA-3861-4BAE-B77A-900ACDF39559}" type="presParOf" srcId="{EF61CE8B-DFC1-4360-AADA-E0A4D54379F9}" destId="{FBA46C50-CC1F-49FF-9537-38919FB139D3}" srcOrd="13" destOrd="0" presId="urn:microsoft.com/office/officeart/2008/layout/LinedList"/>
    <dgm:cxn modelId="{6C36EA63-3E0F-4B3B-BCB9-002499954BCA}" type="presParOf" srcId="{FBA46C50-CC1F-49FF-9537-38919FB139D3}" destId="{9D7A5367-A144-494B-9A0F-95BC3C343965}" srcOrd="0" destOrd="0" presId="urn:microsoft.com/office/officeart/2008/layout/LinedList"/>
    <dgm:cxn modelId="{BAD0B512-D958-4921-B7AE-3E71902449A3}" type="presParOf" srcId="{FBA46C50-CC1F-49FF-9537-38919FB139D3}" destId="{24393EE5-56B5-4695-8BB1-BDE0155E6694}" srcOrd="1" destOrd="0" presId="urn:microsoft.com/office/officeart/2008/layout/LinedList"/>
    <dgm:cxn modelId="{4F2A7443-437A-4DDA-9818-4AB88C3A4B1E}" type="presParOf" srcId="{FBA46C50-CC1F-49FF-9537-38919FB139D3}" destId="{3673C029-0B70-4F7C-9CAF-A327A1984CDE}" srcOrd="2" destOrd="0" presId="urn:microsoft.com/office/officeart/2008/layout/LinedList"/>
    <dgm:cxn modelId="{644B4881-766A-4567-A452-963D0895F38E}" type="presParOf" srcId="{EF61CE8B-DFC1-4360-AADA-E0A4D54379F9}" destId="{30C40275-FA25-477B-B70A-499869B71523}" srcOrd="14" destOrd="0" presId="urn:microsoft.com/office/officeart/2008/layout/LinedList"/>
    <dgm:cxn modelId="{57B4EA31-606C-4343-BD82-8DB1ACC80E89}" type="presParOf" srcId="{EF61CE8B-DFC1-4360-AADA-E0A4D54379F9}" destId="{7BA5820C-15E5-47D2-A909-4A8F6664D137}" srcOrd="15" destOrd="0" presId="urn:microsoft.com/office/officeart/2008/layout/LinedList"/>
    <dgm:cxn modelId="{681C239C-370F-439F-A4BF-CED27F9B42C2}" type="presParOf" srcId="{EF61CE8B-DFC1-4360-AADA-E0A4D54379F9}" destId="{2DF152C3-E824-44DF-B975-747693B22C8B}" srcOrd="16" destOrd="0" presId="urn:microsoft.com/office/officeart/2008/layout/LinedList"/>
    <dgm:cxn modelId="{5A4F19CC-0F79-4C47-B22B-FCE85C496C12}" type="presParOf" srcId="{2DF152C3-E824-44DF-B975-747693B22C8B}" destId="{1C3953ED-3A61-4ACE-8395-FBC6656747B8}" srcOrd="0" destOrd="0" presId="urn:microsoft.com/office/officeart/2008/layout/LinedList"/>
    <dgm:cxn modelId="{81A46BC0-D50E-4939-9372-189197C72247}" type="presParOf" srcId="{2DF152C3-E824-44DF-B975-747693B22C8B}" destId="{6D6066F7-2EF3-4135-B115-EF1A1F35E4A5}" srcOrd="1" destOrd="0" presId="urn:microsoft.com/office/officeart/2008/layout/LinedList"/>
    <dgm:cxn modelId="{A01C1DB3-C8F5-4B09-BF19-CBE1D622D496}" type="presParOf" srcId="{2DF152C3-E824-44DF-B975-747693B22C8B}" destId="{849F83D7-E6C2-430E-AE0D-88CA4581719A}" srcOrd="2" destOrd="0" presId="urn:microsoft.com/office/officeart/2008/layout/LinedList"/>
    <dgm:cxn modelId="{6EB60862-D32F-4BEF-80AC-3B198A1B69F1}" type="presParOf" srcId="{EF61CE8B-DFC1-4360-AADA-E0A4D54379F9}" destId="{725CD994-07D6-49F0-B465-A325E53313FE}" srcOrd="17" destOrd="0" presId="urn:microsoft.com/office/officeart/2008/layout/LinedList"/>
    <dgm:cxn modelId="{2AE84C1A-B785-47B4-BB98-54FBE13149AA}" type="presParOf" srcId="{EF61CE8B-DFC1-4360-AADA-E0A4D54379F9}" destId="{ED5B6AFE-34A4-4B3B-A8CF-D648D7D8DF09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4B4031-8BCE-472C-BD72-DABE435E4528}" type="doc">
      <dgm:prSet loTypeId="urn:microsoft.com/office/officeart/2005/8/layout/hierarchy1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rtl="1"/>
          <a:endParaRPr lang="ar-IQ"/>
        </a:p>
      </dgm:t>
    </dgm:pt>
    <dgm:pt modelId="{90700B9E-385F-43A9-B065-56199A6154FD}">
      <dgm:prSet phldrT="[نص]" custT="1"/>
      <dgm:spPr/>
      <dgm:t>
        <a:bodyPr/>
        <a:lstStyle/>
        <a:p>
          <a:pPr rtl="0"/>
          <a:r>
            <a:rPr lang="en-US" sz="3200" b="1" dirty="0">
              <a:latin typeface="Times New Roman" pitchFamily="18" charset="0"/>
              <a:cs typeface="Times New Roman" pitchFamily="18" charset="0"/>
            </a:rPr>
            <a:t>Types of Pulse </a:t>
          </a:r>
          <a:endParaRPr lang="ar-IQ" sz="3200" b="1" dirty="0">
            <a:latin typeface="Times New Roman" pitchFamily="18" charset="0"/>
            <a:cs typeface="Times New Roman" pitchFamily="18" charset="0"/>
          </a:endParaRPr>
        </a:p>
      </dgm:t>
    </dgm:pt>
    <dgm:pt modelId="{63BEFCDC-8E2A-4BBE-A765-9B13D6904D20}" type="parTrans" cxnId="{82331ECD-6FFB-429A-BCE5-4D94D91C95EB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80A6DF6C-B05D-4EA1-839F-D307DD205D83}" type="sibTrans" cxnId="{82331ECD-6FFB-429A-BCE5-4D94D91C95EB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44C5113C-8FD0-4840-836E-B297AC56440B}">
      <dgm:prSet phldrT="[نص]" custT="1"/>
      <dgm:spPr/>
      <dgm:t>
        <a:bodyPr/>
        <a:lstStyle/>
        <a:p>
          <a:pPr rtl="0"/>
          <a:r>
            <a:rPr lang="en-US" sz="3200">
              <a:latin typeface="Arial Narrow" pitchFamily="34" charset="0"/>
            </a:rPr>
            <a:t>Peripheral pulse</a:t>
          </a:r>
          <a:endParaRPr lang="ar-IQ" sz="3200" dirty="0">
            <a:latin typeface="Arial Narrow" pitchFamily="34" charset="0"/>
          </a:endParaRPr>
        </a:p>
      </dgm:t>
    </dgm:pt>
    <dgm:pt modelId="{9C9AA20A-0717-4A77-89A9-566EAEAD6B97}" type="parTrans" cxnId="{9AE01A8A-8BA0-4214-B36A-8F827FF69236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4D8FEEDC-E260-4ABA-A028-FA7B76712BAB}" type="sibTrans" cxnId="{9AE01A8A-8BA0-4214-B36A-8F827FF69236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F7328A40-C36C-425C-AEA1-B6CB8815EC19}">
      <dgm:prSet phldrT="[نص]" custT="1"/>
      <dgm:spPr/>
      <dgm:t>
        <a:bodyPr/>
        <a:lstStyle/>
        <a:p>
          <a:pPr rtl="0"/>
          <a:r>
            <a:rPr lang="en-US" sz="3200">
              <a:latin typeface="Arial Narrow" pitchFamily="34" charset="0"/>
            </a:rPr>
            <a:t>Apical pulse</a:t>
          </a:r>
          <a:endParaRPr lang="ar-IQ" sz="3200" dirty="0">
            <a:latin typeface="Arial Narrow" pitchFamily="34" charset="0"/>
          </a:endParaRPr>
        </a:p>
      </dgm:t>
    </dgm:pt>
    <dgm:pt modelId="{A19CC05F-C12A-403B-8FDB-6A6DC0336DFC}" type="parTrans" cxnId="{308A6A74-6A4E-4B24-961D-700FC1CD36C0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5522BAA4-1F7F-4965-B1A8-4C0BFA8FD968}" type="sibTrans" cxnId="{308A6A74-6A4E-4B24-961D-700FC1CD36C0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CB8DEF2A-32E4-408D-B51F-CA5A11E812CD}">
      <dgm:prSet phldrT="[نص]" custT="1"/>
      <dgm:spPr/>
      <dgm:t>
        <a:bodyPr/>
        <a:lstStyle/>
        <a:p>
          <a:pPr algn="l" rtl="0"/>
          <a:r>
            <a:rPr lang="en-US" sz="2800">
              <a:latin typeface="Arial Narrow" pitchFamily="34" charset="0"/>
            </a:rPr>
            <a:t>Is a pulse located away</a:t>
          </a:r>
          <a:endParaRPr lang="ar-IQ" sz="2800">
            <a:latin typeface="Arial Narrow" pitchFamily="34" charset="0"/>
          </a:endParaRPr>
        </a:p>
        <a:p>
          <a:pPr algn="l" rtl="0"/>
          <a:r>
            <a:rPr lang="en-US" sz="2800">
              <a:latin typeface="Arial Narrow" pitchFamily="34" charset="0"/>
            </a:rPr>
            <a:t>From the heart, e.g., In the foot or wrist.</a:t>
          </a:r>
          <a:endParaRPr lang="ar-IQ" sz="2800" dirty="0">
            <a:latin typeface="Arial Narrow" pitchFamily="34" charset="0"/>
          </a:endParaRPr>
        </a:p>
      </dgm:t>
    </dgm:pt>
    <dgm:pt modelId="{03F8D30D-18B7-4853-98DE-0501D4C718A2}" type="parTrans" cxnId="{C6E98AD1-AE3D-4EB3-976B-46ED9466FD8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50402AE9-2066-4C62-8D5D-E5B4239E414E}" type="sibTrans" cxnId="{C6E98AD1-AE3D-4EB3-976B-46ED9466FD87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6FDCED5D-17E4-4510-8A1E-06325FFBE8E7}">
      <dgm:prSet phldrT="[نص]" custT="1"/>
      <dgm:spPr/>
      <dgm:t>
        <a:bodyPr/>
        <a:lstStyle/>
        <a:p>
          <a:pPr algn="l" rtl="0"/>
          <a:r>
            <a:rPr lang="en-US" sz="2800" dirty="0">
              <a:latin typeface="Arial Narrow" pitchFamily="34" charset="0"/>
            </a:rPr>
            <a:t>Is a central pulse, it is located at the Apex of the heart</a:t>
          </a:r>
          <a:r>
            <a:rPr lang="en-US" sz="2800" dirty="0" smtClean="0">
              <a:latin typeface="Arial Narrow" pitchFamily="34" charset="0"/>
            </a:rPr>
            <a:t>.</a:t>
          </a:r>
          <a:endParaRPr lang="ar-IQ" sz="2800" dirty="0">
            <a:latin typeface="Arial Narrow" pitchFamily="34" charset="0"/>
          </a:endParaRPr>
        </a:p>
      </dgm:t>
    </dgm:pt>
    <dgm:pt modelId="{DA59A663-B14A-4B4F-B9E8-19A8F8A722E8}" type="parTrans" cxnId="{8561DB81-367B-4EED-9711-F2AD27EEF21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3C1B12F5-95A5-4E99-975D-8DE837949C67}" type="sibTrans" cxnId="{8561DB81-367B-4EED-9711-F2AD27EEF214}">
      <dgm:prSet/>
      <dgm:spPr/>
      <dgm:t>
        <a:bodyPr/>
        <a:lstStyle/>
        <a:p>
          <a:pPr rtl="1"/>
          <a:endParaRPr lang="ar-IQ">
            <a:solidFill>
              <a:schemeClr val="tx1"/>
            </a:solidFill>
          </a:endParaRPr>
        </a:p>
      </dgm:t>
    </dgm:pt>
    <dgm:pt modelId="{86D622A3-636D-46EF-AF7E-B9F6F6DFD72D}" type="pres">
      <dgm:prSet presAssocID="{FB4B4031-8BCE-472C-BD72-DABE435E45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4590B07-918C-4EDA-87ED-9CF7688E376E}" type="pres">
      <dgm:prSet presAssocID="{90700B9E-385F-43A9-B065-56199A6154FD}" presName="hierRoot1" presStyleCnt="0"/>
      <dgm:spPr/>
    </dgm:pt>
    <dgm:pt modelId="{FFB067BB-4D5E-419E-994A-36D6E63B620C}" type="pres">
      <dgm:prSet presAssocID="{90700B9E-385F-43A9-B065-56199A6154FD}" presName="composite" presStyleCnt="0"/>
      <dgm:spPr/>
    </dgm:pt>
    <dgm:pt modelId="{4BC82A6C-99E3-49AA-B857-126E1EBBD998}" type="pres">
      <dgm:prSet presAssocID="{90700B9E-385F-43A9-B065-56199A6154FD}" presName="background" presStyleLbl="node0" presStyleIdx="0" presStyleCnt="1"/>
      <dgm:spPr/>
    </dgm:pt>
    <dgm:pt modelId="{085D0792-128D-4CCA-8D4C-CC1E30A584D3}" type="pres">
      <dgm:prSet presAssocID="{90700B9E-385F-43A9-B065-56199A6154FD}" presName="text" presStyleLbl="fgAcc0" presStyleIdx="0" presStyleCnt="1" custScaleX="1248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28AAAB-B75E-4492-A9D1-A2BABC6DEC2D}" type="pres">
      <dgm:prSet presAssocID="{90700B9E-385F-43A9-B065-56199A6154FD}" presName="hierChild2" presStyleCnt="0"/>
      <dgm:spPr/>
    </dgm:pt>
    <dgm:pt modelId="{7491A420-26B1-4E2C-BA7D-43EBA24D4406}" type="pres">
      <dgm:prSet presAssocID="{9C9AA20A-0717-4A77-89A9-566EAEAD6B9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3447B67-E116-4F8B-B490-993568F7C7F7}" type="pres">
      <dgm:prSet presAssocID="{44C5113C-8FD0-4840-836E-B297AC56440B}" presName="hierRoot2" presStyleCnt="0"/>
      <dgm:spPr/>
    </dgm:pt>
    <dgm:pt modelId="{1F471A57-C95C-4E75-8611-B588695BB3B8}" type="pres">
      <dgm:prSet presAssocID="{44C5113C-8FD0-4840-836E-B297AC56440B}" presName="composite2" presStyleCnt="0"/>
      <dgm:spPr/>
    </dgm:pt>
    <dgm:pt modelId="{CC2823F4-5891-45B3-B53F-142DA3FC4A2A}" type="pres">
      <dgm:prSet presAssocID="{44C5113C-8FD0-4840-836E-B297AC56440B}" presName="background2" presStyleLbl="node2" presStyleIdx="0" presStyleCnt="2"/>
      <dgm:spPr/>
    </dgm:pt>
    <dgm:pt modelId="{AAA3762A-AE1F-4A25-8C7C-5E553EFFE5B9}" type="pres">
      <dgm:prSet presAssocID="{44C5113C-8FD0-4840-836E-B297AC56440B}" presName="text2" presStyleLbl="fgAcc2" presStyleIdx="0" presStyleCnt="2" custScaleX="1101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1BE33E-F775-43F5-B771-DCCCF11EA11E}" type="pres">
      <dgm:prSet presAssocID="{44C5113C-8FD0-4840-836E-B297AC56440B}" presName="hierChild3" presStyleCnt="0"/>
      <dgm:spPr/>
    </dgm:pt>
    <dgm:pt modelId="{7D07C4E8-90A4-4E41-89F4-AD1536D8C5B8}" type="pres">
      <dgm:prSet presAssocID="{03F8D30D-18B7-4853-98DE-0501D4C718A2}" presName="Name17" presStyleLbl="parChTrans1D3" presStyleIdx="0" presStyleCnt="2"/>
      <dgm:spPr/>
      <dgm:t>
        <a:bodyPr/>
        <a:lstStyle/>
        <a:p>
          <a:endParaRPr lang="en-US"/>
        </a:p>
      </dgm:t>
    </dgm:pt>
    <dgm:pt modelId="{E1AB6112-09D2-48AA-9125-8688F0406820}" type="pres">
      <dgm:prSet presAssocID="{CB8DEF2A-32E4-408D-B51F-CA5A11E812CD}" presName="hierRoot3" presStyleCnt="0"/>
      <dgm:spPr/>
    </dgm:pt>
    <dgm:pt modelId="{4B85EEE6-4AE6-482F-8FDA-3BBA64224852}" type="pres">
      <dgm:prSet presAssocID="{CB8DEF2A-32E4-408D-B51F-CA5A11E812CD}" presName="composite3" presStyleCnt="0"/>
      <dgm:spPr/>
    </dgm:pt>
    <dgm:pt modelId="{825ADCC9-2528-4EC6-9739-68CF7D54D9C2}" type="pres">
      <dgm:prSet presAssocID="{CB8DEF2A-32E4-408D-B51F-CA5A11E812CD}" presName="background3" presStyleLbl="node3" presStyleIdx="0" presStyleCnt="2"/>
      <dgm:spPr/>
    </dgm:pt>
    <dgm:pt modelId="{7AF91295-511B-4D01-9E32-4E279A25E4E5}" type="pres">
      <dgm:prSet presAssocID="{CB8DEF2A-32E4-408D-B51F-CA5A11E812CD}" presName="text3" presStyleLbl="fgAcc3" presStyleIdx="0" presStyleCnt="2" custScaleX="190108" custScaleY="1355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7E2B10-D78E-49E1-A9AC-045F90089926}" type="pres">
      <dgm:prSet presAssocID="{CB8DEF2A-32E4-408D-B51F-CA5A11E812CD}" presName="hierChild4" presStyleCnt="0"/>
      <dgm:spPr/>
    </dgm:pt>
    <dgm:pt modelId="{9D774F51-BC14-4CBC-8408-CEA53C7AB982}" type="pres">
      <dgm:prSet presAssocID="{A19CC05F-C12A-403B-8FDB-6A6DC0336DF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000B24A-C2F3-4218-A032-E81FD6AA5F08}" type="pres">
      <dgm:prSet presAssocID="{F7328A40-C36C-425C-AEA1-B6CB8815EC19}" presName="hierRoot2" presStyleCnt="0"/>
      <dgm:spPr/>
    </dgm:pt>
    <dgm:pt modelId="{B3DC6624-92D2-4216-A78E-2DEE94A2A26E}" type="pres">
      <dgm:prSet presAssocID="{F7328A40-C36C-425C-AEA1-B6CB8815EC19}" presName="composite2" presStyleCnt="0"/>
      <dgm:spPr/>
    </dgm:pt>
    <dgm:pt modelId="{5C954510-33E8-4DDF-B5CE-08CDEE157F7E}" type="pres">
      <dgm:prSet presAssocID="{F7328A40-C36C-425C-AEA1-B6CB8815EC19}" presName="background2" presStyleLbl="node2" presStyleIdx="1" presStyleCnt="2"/>
      <dgm:spPr/>
    </dgm:pt>
    <dgm:pt modelId="{2C3100B5-000A-4A1B-B1A7-269E212CDC14}" type="pres">
      <dgm:prSet presAssocID="{F7328A40-C36C-425C-AEA1-B6CB8815EC19}" presName="text2" presStyleLbl="fgAcc2" presStyleIdx="1" presStyleCnt="2" custScaleX="1101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B3C9A2-0DA2-4881-B560-7134A020314E}" type="pres">
      <dgm:prSet presAssocID="{F7328A40-C36C-425C-AEA1-B6CB8815EC19}" presName="hierChild3" presStyleCnt="0"/>
      <dgm:spPr/>
    </dgm:pt>
    <dgm:pt modelId="{661C302A-B049-423B-B45D-7FCBE8EA3046}" type="pres">
      <dgm:prSet presAssocID="{DA59A663-B14A-4B4F-B9E8-19A8F8A722E8}" presName="Name17" presStyleLbl="parChTrans1D3" presStyleIdx="1" presStyleCnt="2"/>
      <dgm:spPr/>
      <dgm:t>
        <a:bodyPr/>
        <a:lstStyle/>
        <a:p>
          <a:endParaRPr lang="en-US"/>
        </a:p>
      </dgm:t>
    </dgm:pt>
    <dgm:pt modelId="{6A15A4F5-1D79-49B2-A92B-24A947027A51}" type="pres">
      <dgm:prSet presAssocID="{6FDCED5D-17E4-4510-8A1E-06325FFBE8E7}" presName="hierRoot3" presStyleCnt="0"/>
      <dgm:spPr/>
    </dgm:pt>
    <dgm:pt modelId="{7162EB61-5443-4E60-8720-9F628677DBFB}" type="pres">
      <dgm:prSet presAssocID="{6FDCED5D-17E4-4510-8A1E-06325FFBE8E7}" presName="composite3" presStyleCnt="0"/>
      <dgm:spPr/>
    </dgm:pt>
    <dgm:pt modelId="{99FDAEC3-5A00-4E09-97AF-92E30C0E5BC0}" type="pres">
      <dgm:prSet presAssocID="{6FDCED5D-17E4-4510-8A1E-06325FFBE8E7}" presName="background3" presStyleLbl="node3" presStyleIdx="1" presStyleCnt="2"/>
      <dgm:spPr/>
    </dgm:pt>
    <dgm:pt modelId="{D04AA46E-9FF0-474A-945B-B96BB31556B6}" type="pres">
      <dgm:prSet presAssocID="{6FDCED5D-17E4-4510-8A1E-06325FFBE8E7}" presName="text3" presStyleLbl="fgAcc3" presStyleIdx="1" presStyleCnt="2" custScaleX="190108" custScaleY="1355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4D37CC-66A5-461F-8C96-9CD336C648C3}" type="pres">
      <dgm:prSet presAssocID="{6FDCED5D-17E4-4510-8A1E-06325FFBE8E7}" presName="hierChild4" presStyleCnt="0"/>
      <dgm:spPr/>
    </dgm:pt>
  </dgm:ptLst>
  <dgm:cxnLst>
    <dgm:cxn modelId="{DAB6E3C6-5B3D-4A69-A217-027D1D886270}" type="presOf" srcId="{CB8DEF2A-32E4-408D-B51F-CA5A11E812CD}" destId="{7AF91295-511B-4D01-9E32-4E279A25E4E5}" srcOrd="0" destOrd="0" presId="urn:microsoft.com/office/officeart/2005/8/layout/hierarchy1"/>
    <dgm:cxn modelId="{FD1C1CE6-BE88-4B98-8002-4325113BC93E}" type="presOf" srcId="{6FDCED5D-17E4-4510-8A1E-06325FFBE8E7}" destId="{D04AA46E-9FF0-474A-945B-B96BB31556B6}" srcOrd="0" destOrd="0" presId="urn:microsoft.com/office/officeart/2005/8/layout/hierarchy1"/>
    <dgm:cxn modelId="{C6E98AD1-AE3D-4EB3-976B-46ED9466FD87}" srcId="{44C5113C-8FD0-4840-836E-B297AC56440B}" destId="{CB8DEF2A-32E4-408D-B51F-CA5A11E812CD}" srcOrd="0" destOrd="0" parTransId="{03F8D30D-18B7-4853-98DE-0501D4C718A2}" sibTransId="{50402AE9-2066-4C62-8D5D-E5B4239E414E}"/>
    <dgm:cxn modelId="{F31DD51E-7C5F-4751-81EB-455085364F11}" type="presOf" srcId="{A19CC05F-C12A-403B-8FDB-6A6DC0336DFC}" destId="{9D774F51-BC14-4CBC-8408-CEA53C7AB982}" srcOrd="0" destOrd="0" presId="urn:microsoft.com/office/officeart/2005/8/layout/hierarchy1"/>
    <dgm:cxn modelId="{8561DB81-367B-4EED-9711-F2AD27EEF214}" srcId="{F7328A40-C36C-425C-AEA1-B6CB8815EC19}" destId="{6FDCED5D-17E4-4510-8A1E-06325FFBE8E7}" srcOrd="0" destOrd="0" parTransId="{DA59A663-B14A-4B4F-B9E8-19A8F8A722E8}" sibTransId="{3C1B12F5-95A5-4E99-975D-8DE837949C67}"/>
    <dgm:cxn modelId="{C1543D07-6F68-4BAE-9ABB-9163FD49A4B5}" type="presOf" srcId="{F7328A40-C36C-425C-AEA1-B6CB8815EC19}" destId="{2C3100B5-000A-4A1B-B1A7-269E212CDC14}" srcOrd="0" destOrd="0" presId="urn:microsoft.com/office/officeart/2005/8/layout/hierarchy1"/>
    <dgm:cxn modelId="{6DF4DC7B-FF34-46AB-81FB-7592C888ABF0}" type="presOf" srcId="{03F8D30D-18B7-4853-98DE-0501D4C718A2}" destId="{7D07C4E8-90A4-4E41-89F4-AD1536D8C5B8}" srcOrd="0" destOrd="0" presId="urn:microsoft.com/office/officeart/2005/8/layout/hierarchy1"/>
    <dgm:cxn modelId="{672E6594-3E83-4C08-9BC7-51BBD533268E}" type="presOf" srcId="{FB4B4031-8BCE-472C-BD72-DABE435E4528}" destId="{86D622A3-636D-46EF-AF7E-B9F6F6DFD72D}" srcOrd="0" destOrd="0" presId="urn:microsoft.com/office/officeart/2005/8/layout/hierarchy1"/>
    <dgm:cxn modelId="{82331ECD-6FFB-429A-BCE5-4D94D91C95EB}" srcId="{FB4B4031-8BCE-472C-BD72-DABE435E4528}" destId="{90700B9E-385F-43A9-B065-56199A6154FD}" srcOrd="0" destOrd="0" parTransId="{63BEFCDC-8E2A-4BBE-A765-9B13D6904D20}" sibTransId="{80A6DF6C-B05D-4EA1-839F-D307DD205D83}"/>
    <dgm:cxn modelId="{B58A7E6F-6201-4CC3-A694-995AF55B5558}" type="presOf" srcId="{90700B9E-385F-43A9-B065-56199A6154FD}" destId="{085D0792-128D-4CCA-8D4C-CC1E30A584D3}" srcOrd="0" destOrd="0" presId="urn:microsoft.com/office/officeart/2005/8/layout/hierarchy1"/>
    <dgm:cxn modelId="{87F03285-0F4E-40D7-B4DD-21F907901033}" type="presOf" srcId="{9C9AA20A-0717-4A77-89A9-566EAEAD6B97}" destId="{7491A420-26B1-4E2C-BA7D-43EBA24D4406}" srcOrd="0" destOrd="0" presId="urn:microsoft.com/office/officeart/2005/8/layout/hierarchy1"/>
    <dgm:cxn modelId="{E1FE1B32-7FB6-4FB4-8684-2342EB1BB219}" type="presOf" srcId="{DA59A663-B14A-4B4F-B9E8-19A8F8A722E8}" destId="{661C302A-B049-423B-B45D-7FCBE8EA3046}" srcOrd="0" destOrd="0" presId="urn:microsoft.com/office/officeart/2005/8/layout/hierarchy1"/>
    <dgm:cxn modelId="{D108D105-2771-4EC7-9E98-29541AB6798F}" type="presOf" srcId="{44C5113C-8FD0-4840-836E-B297AC56440B}" destId="{AAA3762A-AE1F-4A25-8C7C-5E553EFFE5B9}" srcOrd="0" destOrd="0" presId="urn:microsoft.com/office/officeart/2005/8/layout/hierarchy1"/>
    <dgm:cxn modelId="{308A6A74-6A4E-4B24-961D-700FC1CD36C0}" srcId="{90700B9E-385F-43A9-B065-56199A6154FD}" destId="{F7328A40-C36C-425C-AEA1-B6CB8815EC19}" srcOrd="1" destOrd="0" parTransId="{A19CC05F-C12A-403B-8FDB-6A6DC0336DFC}" sibTransId="{5522BAA4-1F7F-4965-B1A8-4C0BFA8FD968}"/>
    <dgm:cxn modelId="{9AE01A8A-8BA0-4214-B36A-8F827FF69236}" srcId="{90700B9E-385F-43A9-B065-56199A6154FD}" destId="{44C5113C-8FD0-4840-836E-B297AC56440B}" srcOrd="0" destOrd="0" parTransId="{9C9AA20A-0717-4A77-89A9-566EAEAD6B97}" sibTransId="{4D8FEEDC-E260-4ABA-A028-FA7B76712BAB}"/>
    <dgm:cxn modelId="{5595A4D0-1A5A-4573-ADB5-47252205580C}" type="presParOf" srcId="{86D622A3-636D-46EF-AF7E-B9F6F6DFD72D}" destId="{E4590B07-918C-4EDA-87ED-9CF7688E376E}" srcOrd="0" destOrd="0" presId="urn:microsoft.com/office/officeart/2005/8/layout/hierarchy1"/>
    <dgm:cxn modelId="{2A56A4BC-A0F6-4BAD-B459-EE0F98B4536E}" type="presParOf" srcId="{E4590B07-918C-4EDA-87ED-9CF7688E376E}" destId="{FFB067BB-4D5E-419E-994A-36D6E63B620C}" srcOrd="0" destOrd="0" presId="urn:microsoft.com/office/officeart/2005/8/layout/hierarchy1"/>
    <dgm:cxn modelId="{77DD39C0-15E0-44EB-9B00-915773878A40}" type="presParOf" srcId="{FFB067BB-4D5E-419E-994A-36D6E63B620C}" destId="{4BC82A6C-99E3-49AA-B857-126E1EBBD998}" srcOrd="0" destOrd="0" presId="urn:microsoft.com/office/officeart/2005/8/layout/hierarchy1"/>
    <dgm:cxn modelId="{56A698CE-E841-49CA-8813-432B639D0AA2}" type="presParOf" srcId="{FFB067BB-4D5E-419E-994A-36D6E63B620C}" destId="{085D0792-128D-4CCA-8D4C-CC1E30A584D3}" srcOrd="1" destOrd="0" presId="urn:microsoft.com/office/officeart/2005/8/layout/hierarchy1"/>
    <dgm:cxn modelId="{B3BCCD50-DBDD-45D5-BDEB-78C6029EEB74}" type="presParOf" srcId="{E4590B07-918C-4EDA-87ED-9CF7688E376E}" destId="{0228AAAB-B75E-4492-A9D1-A2BABC6DEC2D}" srcOrd="1" destOrd="0" presId="urn:microsoft.com/office/officeart/2005/8/layout/hierarchy1"/>
    <dgm:cxn modelId="{9FF3259C-8D7E-4A22-A621-C8E056774936}" type="presParOf" srcId="{0228AAAB-B75E-4492-A9D1-A2BABC6DEC2D}" destId="{7491A420-26B1-4E2C-BA7D-43EBA24D4406}" srcOrd="0" destOrd="0" presId="urn:microsoft.com/office/officeart/2005/8/layout/hierarchy1"/>
    <dgm:cxn modelId="{49CB6884-C617-46FA-9DFD-F63DA89E3575}" type="presParOf" srcId="{0228AAAB-B75E-4492-A9D1-A2BABC6DEC2D}" destId="{83447B67-E116-4F8B-B490-993568F7C7F7}" srcOrd="1" destOrd="0" presId="urn:microsoft.com/office/officeart/2005/8/layout/hierarchy1"/>
    <dgm:cxn modelId="{F81C328E-4E4F-4609-A930-7A72B323F267}" type="presParOf" srcId="{83447B67-E116-4F8B-B490-993568F7C7F7}" destId="{1F471A57-C95C-4E75-8611-B588695BB3B8}" srcOrd="0" destOrd="0" presId="urn:microsoft.com/office/officeart/2005/8/layout/hierarchy1"/>
    <dgm:cxn modelId="{67902AAA-0F8B-40A9-A347-F8F3AA341FE5}" type="presParOf" srcId="{1F471A57-C95C-4E75-8611-B588695BB3B8}" destId="{CC2823F4-5891-45B3-B53F-142DA3FC4A2A}" srcOrd="0" destOrd="0" presId="urn:microsoft.com/office/officeart/2005/8/layout/hierarchy1"/>
    <dgm:cxn modelId="{68F4BB2A-08AF-4322-B101-8C3BF176F488}" type="presParOf" srcId="{1F471A57-C95C-4E75-8611-B588695BB3B8}" destId="{AAA3762A-AE1F-4A25-8C7C-5E553EFFE5B9}" srcOrd="1" destOrd="0" presId="urn:microsoft.com/office/officeart/2005/8/layout/hierarchy1"/>
    <dgm:cxn modelId="{CC34B27C-A4B7-4065-8A61-BB8A2C540345}" type="presParOf" srcId="{83447B67-E116-4F8B-B490-993568F7C7F7}" destId="{061BE33E-F775-43F5-B771-DCCCF11EA11E}" srcOrd="1" destOrd="0" presId="urn:microsoft.com/office/officeart/2005/8/layout/hierarchy1"/>
    <dgm:cxn modelId="{D11B92EE-FBFE-45D3-808C-9F082EDACD8E}" type="presParOf" srcId="{061BE33E-F775-43F5-B771-DCCCF11EA11E}" destId="{7D07C4E8-90A4-4E41-89F4-AD1536D8C5B8}" srcOrd="0" destOrd="0" presId="urn:microsoft.com/office/officeart/2005/8/layout/hierarchy1"/>
    <dgm:cxn modelId="{4919FBBF-56C6-4E8D-A46A-8CCCBD002FD3}" type="presParOf" srcId="{061BE33E-F775-43F5-B771-DCCCF11EA11E}" destId="{E1AB6112-09D2-48AA-9125-8688F0406820}" srcOrd="1" destOrd="0" presId="urn:microsoft.com/office/officeart/2005/8/layout/hierarchy1"/>
    <dgm:cxn modelId="{4E252EE3-E167-412C-8A3A-9F15B063CF80}" type="presParOf" srcId="{E1AB6112-09D2-48AA-9125-8688F0406820}" destId="{4B85EEE6-4AE6-482F-8FDA-3BBA64224852}" srcOrd="0" destOrd="0" presId="urn:microsoft.com/office/officeart/2005/8/layout/hierarchy1"/>
    <dgm:cxn modelId="{A34FC080-746E-4550-AD71-AC46E1330D5B}" type="presParOf" srcId="{4B85EEE6-4AE6-482F-8FDA-3BBA64224852}" destId="{825ADCC9-2528-4EC6-9739-68CF7D54D9C2}" srcOrd="0" destOrd="0" presId="urn:microsoft.com/office/officeart/2005/8/layout/hierarchy1"/>
    <dgm:cxn modelId="{0005DDE5-898D-4C4F-817E-6F90D8A47949}" type="presParOf" srcId="{4B85EEE6-4AE6-482F-8FDA-3BBA64224852}" destId="{7AF91295-511B-4D01-9E32-4E279A25E4E5}" srcOrd="1" destOrd="0" presId="urn:microsoft.com/office/officeart/2005/8/layout/hierarchy1"/>
    <dgm:cxn modelId="{9545755C-52B5-4A62-BABB-230C6382C4DF}" type="presParOf" srcId="{E1AB6112-09D2-48AA-9125-8688F0406820}" destId="{427E2B10-D78E-49E1-A9AC-045F90089926}" srcOrd="1" destOrd="0" presId="urn:microsoft.com/office/officeart/2005/8/layout/hierarchy1"/>
    <dgm:cxn modelId="{7A9B1DD3-FCEC-4CA6-8838-D69A1B579327}" type="presParOf" srcId="{0228AAAB-B75E-4492-A9D1-A2BABC6DEC2D}" destId="{9D774F51-BC14-4CBC-8408-CEA53C7AB982}" srcOrd="2" destOrd="0" presId="urn:microsoft.com/office/officeart/2005/8/layout/hierarchy1"/>
    <dgm:cxn modelId="{053484EA-E00F-4478-9974-2AE37CC6B3FD}" type="presParOf" srcId="{0228AAAB-B75E-4492-A9D1-A2BABC6DEC2D}" destId="{1000B24A-C2F3-4218-A032-E81FD6AA5F08}" srcOrd="3" destOrd="0" presId="urn:microsoft.com/office/officeart/2005/8/layout/hierarchy1"/>
    <dgm:cxn modelId="{3C69DE43-2784-43C8-99F8-C84CB0D44265}" type="presParOf" srcId="{1000B24A-C2F3-4218-A032-E81FD6AA5F08}" destId="{B3DC6624-92D2-4216-A78E-2DEE94A2A26E}" srcOrd="0" destOrd="0" presId="urn:microsoft.com/office/officeart/2005/8/layout/hierarchy1"/>
    <dgm:cxn modelId="{6985898D-C9EC-4F0F-A549-C6F54D26CEEE}" type="presParOf" srcId="{B3DC6624-92D2-4216-A78E-2DEE94A2A26E}" destId="{5C954510-33E8-4DDF-B5CE-08CDEE157F7E}" srcOrd="0" destOrd="0" presId="urn:microsoft.com/office/officeart/2005/8/layout/hierarchy1"/>
    <dgm:cxn modelId="{E17C8EB2-ED5D-4EBF-AD52-A0004A4C9B86}" type="presParOf" srcId="{B3DC6624-92D2-4216-A78E-2DEE94A2A26E}" destId="{2C3100B5-000A-4A1B-B1A7-269E212CDC14}" srcOrd="1" destOrd="0" presId="urn:microsoft.com/office/officeart/2005/8/layout/hierarchy1"/>
    <dgm:cxn modelId="{6517DD32-BDA3-4405-864F-1438139F846C}" type="presParOf" srcId="{1000B24A-C2F3-4218-A032-E81FD6AA5F08}" destId="{B0B3C9A2-0DA2-4881-B560-7134A020314E}" srcOrd="1" destOrd="0" presId="urn:microsoft.com/office/officeart/2005/8/layout/hierarchy1"/>
    <dgm:cxn modelId="{76B8D04D-5796-49F2-A648-7265B63C2530}" type="presParOf" srcId="{B0B3C9A2-0DA2-4881-B560-7134A020314E}" destId="{661C302A-B049-423B-B45D-7FCBE8EA3046}" srcOrd="0" destOrd="0" presId="urn:microsoft.com/office/officeart/2005/8/layout/hierarchy1"/>
    <dgm:cxn modelId="{DE8FAA13-E3C7-4FBC-B3DA-3480665D91F0}" type="presParOf" srcId="{B0B3C9A2-0DA2-4881-B560-7134A020314E}" destId="{6A15A4F5-1D79-49B2-A92B-24A947027A51}" srcOrd="1" destOrd="0" presId="urn:microsoft.com/office/officeart/2005/8/layout/hierarchy1"/>
    <dgm:cxn modelId="{011A2933-D5EA-46C8-ABDE-466B349C4C6C}" type="presParOf" srcId="{6A15A4F5-1D79-49B2-A92B-24A947027A51}" destId="{7162EB61-5443-4E60-8720-9F628677DBFB}" srcOrd="0" destOrd="0" presId="urn:microsoft.com/office/officeart/2005/8/layout/hierarchy1"/>
    <dgm:cxn modelId="{F8C6454F-E960-4031-A62C-975AE3741B3C}" type="presParOf" srcId="{7162EB61-5443-4E60-8720-9F628677DBFB}" destId="{99FDAEC3-5A00-4E09-97AF-92E30C0E5BC0}" srcOrd="0" destOrd="0" presId="urn:microsoft.com/office/officeart/2005/8/layout/hierarchy1"/>
    <dgm:cxn modelId="{EAE95614-9313-4799-9570-0D15989F3286}" type="presParOf" srcId="{7162EB61-5443-4E60-8720-9F628677DBFB}" destId="{D04AA46E-9FF0-474A-945B-B96BB31556B6}" srcOrd="1" destOrd="0" presId="urn:microsoft.com/office/officeart/2005/8/layout/hierarchy1"/>
    <dgm:cxn modelId="{4031BC56-3CD8-4DAA-B687-77F26873D0D6}" type="presParOf" srcId="{6A15A4F5-1D79-49B2-A92B-24A947027A51}" destId="{214D37CC-66A5-461F-8C96-9CD336C648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872BA-9E05-4045-BFAC-AAC20B68A5FE}">
      <dsp:nvSpPr>
        <dsp:cNvPr id="0" name=""/>
        <dsp:cNvSpPr/>
      </dsp:nvSpPr>
      <dsp:spPr>
        <a:xfrm>
          <a:off x="6151" y="1872209"/>
          <a:ext cx="2893079" cy="2448269"/>
        </a:xfrm>
        <a:prstGeom prst="ellipse">
          <a:avLst/>
        </a:prstGeom>
        <a:gradFill rotWithShape="1">
          <a:gsLst>
            <a:gs pos="0">
              <a:schemeClr val="accent5">
                <a:tint val="96000"/>
                <a:satMod val="120000"/>
                <a:lumMod val="120000"/>
              </a:schemeClr>
            </a:gs>
            <a:gs pos="100000">
              <a:schemeClr val="accent5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flat">
          <a:bevelT w="63500" h="63500"/>
          <a:contourClr>
            <a:schemeClr val="accent5">
              <a:shade val="25000"/>
              <a:satMod val="18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>
              <a:ln w="17780" cmpd="sng">
                <a:prstDash val="solid"/>
                <a:miter lim="800000"/>
              </a:ln>
              <a:effectLst/>
              <a:latin typeface="Times New Roman" pitchFamily="18" charset="0"/>
              <a:cs typeface="Times New Roman" pitchFamily="18" charset="0"/>
            </a:rPr>
            <a:t>Importance of Vital signs</a:t>
          </a:r>
          <a:endParaRPr lang="ar-IQ" sz="3200" b="1" kern="1200" cap="none" spc="0" dirty="0">
            <a:ln w="17780" cmpd="sng">
              <a:prstDash val="solid"/>
              <a:miter lim="800000"/>
            </a:ln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29833" y="2230750"/>
        <a:ext cx="2045715" cy="1731187"/>
      </dsp:txXfrm>
    </dsp:sp>
    <dsp:sp modelId="{E728C051-610F-40D1-B9D3-9A571810E537}">
      <dsp:nvSpPr>
        <dsp:cNvPr id="0" name=""/>
        <dsp:cNvSpPr/>
      </dsp:nvSpPr>
      <dsp:spPr>
        <a:xfrm rot="17828661">
          <a:off x="2343577" y="1665497"/>
          <a:ext cx="25785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8508" y="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BBF86-5ABF-410E-996D-7B0830CAF788}">
      <dsp:nvSpPr>
        <dsp:cNvPr id="0" name=""/>
        <dsp:cNvSpPr/>
      </dsp:nvSpPr>
      <dsp:spPr>
        <a:xfrm>
          <a:off x="4221032" y="518241"/>
          <a:ext cx="572222" cy="0"/>
        </a:xfrm>
        <a:prstGeom prst="line">
          <a:avLst/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A005F-EDED-496E-8C66-07EC6E3A2BD4}">
      <dsp:nvSpPr>
        <dsp:cNvPr id="0" name=""/>
        <dsp:cNvSpPr/>
      </dsp:nvSpPr>
      <dsp:spPr>
        <a:xfrm>
          <a:off x="4793255" y="2620"/>
          <a:ext cx="4057576" cy="103124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82563" rtl="0">
            <a:lnSpc>
              <a:spcPct val="100000"/>
            </a:lnSpc>
            <a:spcBef>
              <a:spcPct val="0"/>
            </a:spcBef>
            <a:spcAft>
              <a:spcPct val="35000"/>
            </a:spcAft>
            <a:tabLst>
              <a:tab pos="625475" algn="l"/>
            </a:tabLst>
          </a:pPr>
          <a:r>
            <a:rPr lang="en-US" sz="2800" b="0" kern="1200" cap="none" spc="0" dirty="0">
              <a:ln w="17780" cmpd="sng">
                <a:prstDash val="solid"/>
                <a:miter lim="800000"/>
              </a:ln>
              <a:effectLst/>
              <a:latin typeface="Arial Narrow" pitchFamily="34" charset="0"/>
              <a:ea typeface="SimSun" pitchFamily="2" charset="-122"/>
              <a:cs typeface="Times New Roman" pitchFamily="18" charset="0"/>
            </a:rPr>
            <a:t>Indicate is alive</a:t>
          </a:r>
          <a:endParaRPr lang="ar-IQ" sz="2800" b="0" kern="1200" cap="none" spc="0" dirty="0">
            <a:ln w="17780" cmpd="sng">
              <a:prstDash val="solid"/>
              <a:miter lim="800000"/>
            </a:ln>
            <a:effectLst/>
            <a:latin typeface="Arial Narrow" pitchFamily="34" charset="0"/>
            <a:ea typeface="SimSun" pitchFamily="2" charset="-122"/>
            <a:cs typeface="Times New Roman" pitchFamily="18" charset="0"/>
          </a:endParaRPr>
        </a:p>
      </dsp:txBody>
      <dsp:txXfrm>
        <a:off x="4793255" y="2620"/>
        <a:ext cx="4057576" cy="1031241"/>
      </dsp:txXfrm>
    </dsp:sp>
    <dsp:sp modelId="{08B94C2B-CF89-461C-BB4D-8330BD0FC01B}">
      <dsp:nvSpPr>
        <dsp:cNvPr id="0" name=""/>
        <dsp:cNvSpPr/>
      </dsp:nvSpPr>
      <dsp:spPr>
        <a:xfrm rot="18630843">
          <a:off x="2727397" y="2237835"/>
          <a:ext cx="18108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0868" y="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863BD-F8CB-46D3-8A0B-16FB1A2BEEF4}">
      <dsp:nvSpPr>
        <dsp:cNvPr id="0" name=""/>
        <dsp:cNvSpPr/>
      </dsp:nvSpPr>
      <dsp:spPr>
        <a:xfrm>
          <a:off x="4221032" y="1549482"/>
          <a:ext cx="572222" cy="0"/>
        </a:xfrm>
        <a:prstGeom prst="line">
          <a:avLst/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1CD29-BAEF-4939-ADD1-71825A79489A}">
      <dsp:nvSpPr>
        <dsp:cNvPr id="0" name=""/>
        <dsp:cNvSpPr/>
      </dsp:nvSpPr>
      <dsp:spPr>
        <a:xfrm>
          <a:off x="4793255" y="1033861"/>
          <a:ext cx="4057576" cy="103124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l" defTabSz="182563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625475" algn="l"/>
            </a:tabLst>
            <a:defRPr/>
          </a:pPr>
          <a:r>
            <a:rPr lang="en-US" sz="2800" b="0" kern="1200" cap="none" spc="0" dirty="0">
              <a:ln w="17780" cmpd="sng">
                <a:prstDash val="solid"/>
                <a:miter lim="800000"/>
              </a:ln>
              <a:effectLst/>
              <a:latin typeface="Arial Narrow" pitchFamily="34" charset="0"/>
              <a:ea typeface="SimSun" pitchFamily="2" charset="-122"/>
              <a:cs typeface="Times New Roman" pitchFamily="18" charset="0"/>
            </a:rPr>
            <a:t>Diagnosis </a:t>
          </a:r>
          <a:endParaRPr lang="ar-IQ" sz="2800" b="0" kern="1200" cap="none" spc="0" dirty="0">
            <a:ln w="17780" cmpd="sng">
              <a:prstDash val="solid"/>
              <a:miter lim="800000"/>
            </a:ln>
            <a:effectLst/>
            <a:latin typeface="Arial Narrow" pitchFamily="34" charset="0"/>
            <a:ea typeface="SimSun" pitchFamily="2" charset="-122"/>
            <a:cs typeface="Times New Roman" pitchFamily="18" charset="0"/>
          </a:endParaRPr>
        </a:p>
      </dsp:txBody>
      <dsp:txXfrm>
        <a:off x="4793255" y="1033861"/>
        <a:ext cx="4057576" cy="1031241"/>
      </dsp:txXfrm>
    </dsp:sp>
    <dsp:sp modelId="{21E3E4BE-9F0F-489D-9440-9F140B80D5EB}">
      <dsp:nvSpPr>
        <dsp:cNvPr id="0" name=""/>
        <dsp:cNvSpPr/>
      </dsp:nvSpPr>
      <dsp:spPr>
        <a:xfrm rot="20321386">
          <a:off x="3001460" y="2810174"/>
          <a:ext cx="12627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2741" y="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742CF-2E85-4B81-9657-83C967B67DD5}">
      <dsp:nvSpPr>
        <dsp:cNvPr id="0" name=""/>
        <dsp:cNvSpPr/>
      </dsp:nvSpPr>
      <dsp:spPr>
        <a:xfrm>
          <a:off x="4221032" y="2580723"/>
          <a:ext cx="572222" cy="0"/>
        </a:xfrm>
        <a:prstGeom prst="line">
          <a:avLst/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F9522-8938-406B-9575-E156A01704B6}">
      <dsp:nvSpPr>
        <dsp:cNvPr id="0" name=""/>
        <dsp:cNvSpPr/>
      </dsp:nvSpPr>
      <dsp:spPr>
        <a:xfrm>
          <a:off x="4793255" y="2065102"/>
          <a:ext cx="4057576" cy="103124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82563" rtl="0">
            <a:lnSpc>
              <a:spcPct val="100000"/>
            </a:lnSpc>
            <a:spcBef>
              <a:spcPct val="0"/>
            </a:spcBef>
            <a:spcAft>
              <a:spcPct val="35000"/>
            </a:spcAft>
            <a:tabLst>
              <a:tab pos="625475" algn="l"/>
            </a:tabLst>
          </a:pPr>
          <a:r>
            <a:rPr lang="en-US" sz="2800" b="0" kern="1200" cap="none" spc="0" dirty="0">
              <a:ln w="17780" cmpd="sng">
                <a:prstDash val="solid"/>
                <a:miter lim="800000"/>
              </a:ln>
              <a:effectLst/>
              <a:latin typeface="Arial Narrow" pitchFamily="34" charset="0"/>
            </a:rPr>
            <a:t>Prognosis</a:t>
          </a:r>
          <a:endParaRPr lang="ar-IQ" sz="2800" b="0" kern="1200" cap="none" spc="0" dirty="0">
            <a:ln w="17780" cmpd="sng">
              <a:prstDash val="solid"/>
              <a:miter lim="800000"/>
            </a:ln>
            <a:effectLst/>
            <a:latin typeface="Arial Narrow" pitchFamily="34" charset="0"/>
            <a:ea typeface="SimSun" pitchFamily="2" charset="-122"/>
            <a:cs typeface="Times New Roman" pitchFamily="18" charset="0"/>
          </a:endParaRPr>
        </a:p>
      </dsp:txBody>
      <dsp:txXfrm>
        <a:off x="4793255" y="2065102"/>
        <a:ext cx="4057576" cy="1031241"/>
      </dsp:txXfrm>
    </dsp:sp>
    <dsp:sp modelId="{3159CA1E-5C88-42C7-AB5A-C0BDEE6CE8A0}">
      <dsp:nvSpPr>
        <dsp:cNvPr id="0" name=""/>
        <dsp:cNvSpPr/>
      </dsp:nvSpPr>
      <dsp:spPr>
        <a:xfrm rot="1278614">
          <a:off x="3001460" y="3382513"/>
          <a:ext cx="12627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2741" y="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DA622-0E2C-4623-94CF-438E0D1EF889}">
      <dsp:nvSpPr>
        <dsp:cNvPr id="0" name=""/>
        <dsp:cNvSpPr/>
      </dsp:nvSpPr>
      <dsp:spPr>
        <a:xfrm>
          <a:off x="4221032" y="3611964"/>
          <a:ext cx="572222" cy="0"/>
        </a:xfrm>
        <a:prstGeom prst="line">
          <a:avLst/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5FAAB-E4D5-43DC-B259-887AF058C00F}">
      <dsp:nvSpPr>
        <dsp:cNvPr id="0" name=""/>
        <dsp:cNvSpPr/>
      </dsp:nvSpPr>
      <dsp:spPr>
        <a:xfrm>
          <a:off x="4793255" y="3096344"/>
          <a:ext cx="4057576" cy="103124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82563" rtl="0">
            <a:lnSpc>
              <a:spcPct val="100000"/>
            </a:lnSpc>
            <a:spcBef>
              <a:spcPct val="0"/>
            </a:spcBef>
            <a:spcAft>
              <a:spcPct val="35000"/>
            </a:spcAft>
            <a:tabLst>
              <a:tab pos="625475" algn="l"/>
            </a:tabLst>
          </a:pPr>
          <a:r>
            <a:rPr lang="en-US" sz="2800" b="0" kern="1200" cap="none" spc="0" dirty="0">
              <a:ln w="17780" cmpd="sng">
                <a:prstDash val="solid"/>
                <a:miter lim="800000"/>
              </a:ln>
              <a:effectLst/>
              <a:latin typeface="Arial Narrow" pitchFamily="34" charset="0"/>
            </a:rPr>
            <a:t>Treatment and nursing care</a:t>
          </a:r>
          <a:endParaRPr lang="ar-IQ" sz="2800" b="0" kern="1200" cap="none" spc="0" dirty="0">
            <a:ln w="17780" cmpd="sng">
              <a:prstDash val="solid"/>
              <a:miter lim="800000"/>
            </a:ln>
            <a:effectLst/>
            <a:latin typeface="Arial Narrow" pitchFamily="34" charset="0"/>
          </a:endParaRPr>
        </a:p>
      </dsp:txBody>
      <dsp:txXfrm>
        <a:off x="4793255" y="3096344"/>
        <a:ext cx="4057576" cy="1031241"/>
      </dsp:txXfrm>
    </dsp:sp>
    <dsp:sp modelId="{163B2871-385D-49D6-AC67-DA7FF39EB000}">
      <dsp:nvSpPr>
        <dsp:cNvPr id="0" name=""/>
        <dsp:cNvSpPr/>
      </dsp:nvSpPr>
      <dsp:spPr>
        <a:xfrm rot="2969157">
          <a:off x="2727397" y="3954852"/>
          <a:ext cx="18108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0868" y="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6C984-4C6F-446F-94BB-CA386DC16564}">
      <dsp:nvSpPr>
        <dsp:cNvPr id="0" name=""/>
        <dsp:cNvSpPr/>
      </dsp:nvSpPr>
      <dsp:spPr>
        <a:xfrm>
          <a:off x="4221032" y="4643205"/>
          <a:ext cx="572222" cy="0"/>
        </a:xfrm>
        <a:prstGeom prst="line">
          <a:avLst/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B71EA-F906-4336-BB21-04C00BBE7934}">
      <dsp:nvSpPr>
        <dsp:cNvPr id="0" name=""/>
        <dsp:cNvSpPr/>
      </dsp:nvSpPr>
      <dsp:spPr>
        <a:xfrm>
          <a:off x="4793255" y="4127585"/>
          <a:ext cx="4057576" cy="103124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82563" rtl="0">
            <a:lnSpc>
              <a:spcPct val="100000"/>
            </a:lnSpc>
            <a:spcBef>
              <a:spcPct val="0"/>
            </a:spcBef>
            <a:spcAft>
              <a:spcPct val="35000"/>
            </a:spcAft>
            <a:tabLst>
              <a:tab pos="625475" algn="l"/>
            </a:tabLst>
          </a:pPr>
          <a:r>
            <a:rPr lang="en-US" sz="2800" b="0" kern="1200" cap="none" spc="0" dirty="0">
              <a:ln w="17780" cmpd="sng">
                <a:prstDash val="solid"/>
                <a:miter lim="800000"/>
              </a:ln>
              <a:effectLst/>
              <a:latin typeface="Arial Narrow" pitchFamily="34" charset="0"/>
            </a:rPr>
            <a:t>Reaction to treatment</a:t>
          </a:r>
          <a:endParaRPr lang="ar-IQ" sz="2800" b="0" kern="1200" cap="none" spc="0" dirty="0">
            <a:ln w="17780" cmpd="sng">
              <a:prstDash val="solid"/>
              <a:miter lim="800000"/>
            </a:ln>
            <a:effectLst/>
            <a:latin typeface="Arial Narrow" pitchFamily="34" charset="0"/>
          </a:endParaRPr>
        </a:p>
      </dsp:txBody>
      <dsp:txXfrm>
        <a:off x="4793255" y="4127585"/>
        <a:ext cx="4057576" cy="1031241"/>
      </dsp:txXfrm>
    </dsp:sp>
    <dsp:sp modelId="{3C9CE700-C7FD-4871-8FEA-37FC8212EF7A}">
      <dsp:nvSpPr>
        <dsp:cNvPr id="0" name=""/>
        <dsp:cNvSpPr/>
      </dsp:nvSpPr>
      <dsp:spPr>
        <a:xfrm rot="3771339">
          <a:off x="2343577" y="4527190"/>
          <a:ext cx="25785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8508" y="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68584-43BF-4CF8-9EC8-31DAFD16309F}">
      <dsp:nvSpPr>
        <dsp:cNvPr id="0" name=""/>
        <dsp:cNvSpPr/>
      </dsp:nvSpPr>
      <dsp:spPr>
        <a:xfrm>
          <a:off x="4221032" y="5674446"/>
          <a:ext cx="572222" cy="0"/>
        </a:xfrm>
        <a:prstGeom prst="line">
          <a:avLst/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FFA00-98AF-4F06-B811-E82D224668DA}">
      <dsp:nvSpPr>
        <dsp:cNvPr id="0" name=""/>
        <dsp:cNvSpPr/>
      </dsp:nvSpPr>
      <dsp:spPr>
        <a:xfrm>
          <a:off x="4793255" y="5158826"/>
          <a:ext cx="4057576" cy="103124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82563" rtl="0">
            <a:lnSpc>
              <a:spcPct val="100000"/>
            </a:lnSpc>
            <a:spcBef>
              <a:spcPct val="0"/>
            </a:spcBef>
            <a:spcAft>
              <a:spcPct val="35000"/>
            </a:spcAft>
            <a:tabLst>
              <a:tab pos="625475" algn="l"/>
            </a:tabLst>
          </a:pPr>
          <a:r>
            <a:rPr lang="en-US" sz="2800" b="0" kern="1200" cap="none" spc="0" dirty="0">
              <a:ln w="17780" cmpd="sng">
                <a:prstDash val="solid"/>
                <a:miter lim="800000"/>
              </a:ln>
              <a:effectLst/>
              <a:latin typeface="Arial Narrow" pitchFamily="34" charset="0"/>
              <a:cs typeface="Times New Roman" pitchFamily="18" charset="0"/>
            </a:rPr>
            <a:t>Detecting or monitoring medical problems</a:t>
          </a:r>
        </a:p>
      </dsp:txBody>
      <dsp:txXfrm>
        <a:off x="4793255" y="5158826"/>
        <a:ext cx="4057576" cy="10312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B4231-9E86-427B-9F8D-43D4C607A97C}">
      <dsp:nvSpPr>
        <dsp:cNvPr id="0" name=""/>
        <dsp:cNvSpPr/>
      </dsp:nvSpPr>
      <dsp:spPr>
        <a:xfrm>
          <a:off x="4104452" y="4874634"/>
          <a:ext cx="806048" cy="1113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5137" y="0"/>
              </a:lnTo>
              <a:lnTo>
                <a:pt x="585137" y="1113518"/>
              </a:lnTo>
              <a:lnTo>
                <a:pt x="806048" y="111351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1CFCD-C3D6-4A47-9CB3-03960F56DE1F}">
      <dsp:nvSpPr>
        <dsp:cNvPr id="0" name=""/>
        <dsp:cNvSpPr/>
      </dsp:nvSpPr>
      <dsp:spPr>
        <a:xfrm>
          <a:off x="4104452" y="4828914"/>
          <a:ext cx="8060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6048" y="4572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0AEE2-6D49-45F8-A38F-F3AF308D7793}">
      <dsp:nvSpPr>
        <dsp:cNvPr id="0" name=""/>
        <dsp:cNvSpPr/>
      </dsp:nvSpPr>
      <dsp:spPr>
        <a:xfrm>
          <a:off x="4104452" y="3761115"/>
          <a:ext cx="806048" cy="1113518"/>
        </a:xfrm>
        <a:custGeom>
          <a:avLst/>
          <a:gdLst/>
          <a:ahLst/>
          <a:cxnLst/>
          <a:rect l="0" t="0" r="0" b="0"/>
          <a:pathLst>
            <a:path>
              <a:moveTo>
                <a:pt x="0" y="1113518"/>
              </a:moveTo>
              <a:lnTo>
                <a:pt x="585137" y="1113518"/>
              </a:lnTo>
              <a:lnTo>
                <a:pt x="585137" y="0"/>
              </a:lnTo>
              <a:lnTo>
                <a:pt x="806048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DF78C-9A5C-4F76-A1AE-484620151A2E}">
      <dsp:nvSpPr>
        <dsp:cNvPr id="0" name=""/>
        <dsp:cNvSpPr/>
      </dsp:nvSpPr>
      <dsp:spPr>
        <a:xfrm>
          <a:off x="1972494" y="3221786"/>
          <a:ext cx="460808" cy="1652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9897" y="0"/>
              </a:lnTo>
              <a:lnTo>
                <a:pt x="239897" y="1652847"/>
              </a:lnTo>
              <a:lnTo>
                <a:pt x="460808" y="165284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52284-184E-42F5-8FAA-F4586EF10715}">
      <dsp:nvSpPr>
        <dsp:cNvPr id="0" name=""/>
        <dsp:cNvSpPr/>
      </dsp:nvSpPr>
      <dsp:spPr>
        <a:xfrm>
          <a:off x="4096743" y="1534077"/>
          <a:ext cx="813758" cy="1113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2847" y="0"/>
              </a:lnTo>
              <a:lnTo>
                <a:pt x="592847" y="1113518"/>
              </a:lnTo>
              <a:lnTo>
                <a:pt x="813758" y="111351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C2FE8-9417-4F2F-99DE-C718E0E1A8AE}">
      <dsp:nvSpPr>
        <dsp:cNvPr id="0" name=""/>
        <dsp:cNvSpPr/>
      </dsp:nvSpPr>
      <dsp:spPr>
        <a:xfrm>
          <a:off x="4096743" y="1488357"/>
          <a:ext cx="8137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13758" y="4572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65250-FE72-4D9A-97DD-2B668A70FC08}">
      <dsp:nvSpPr>
        <dsp:cNvPr id="0" name=""/>
        <dsp:cNvSpPr/>
      </dsp:nvSpPr>
      <dsp:spPr>
        <a:xfrm>
          <a:off x="4096743" y="420559"/>
          <a:ext cx="813758" cy="1113518"/>
        </a:xfrm>
        <a:custGeom>
          <a:avLst/>
          <a:gdLst/>
          <a:ahLst/>
          <a:cxnLst/>
          <a:rect l="0" t="0" r="0" b="0"/>
          <a:pathLst>
            <a:path>
              <a:moveTo>
                <a:pt x="0" y="1113518"/>
              </a:moveTo>
              <a:lnTo>
                <a:pt x="592847" y="1113518"/>
              </a:lnTo>
              <a:lnTo>
                <a:pt x="592847" y="0"/>
              </a:lnTo>
              <a:lnTo>
                <a:pt x="813758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CCA5B-5FD4-4B21-9363-F1AF8E16E1B5}">
      <dsp:nvSpPr>
        <dsp:cNvPr id="0" name=""/>
        <dsp:cNvSpPr/>
      </dsp:nvSpPr>
      <dsp:spPr>
        <a:xfrm>
          <a:off x="1972494" y="1534077"/>
          <a:ext cx="460808" cy="1687708"/>
        </a:xfrm>
        <a:custGeom>
          <a:avLst/>
          <a:gdLst/>
          <a:ahLst/>
          <a:cxnLst/>
          <a:rect l="0" t="0" r="0" b="0"/>
          <a:pathLst>
            <a:path>
              <a:moveTo>
                <a:pt x="0" y="1687708"/>
              </a:moveTo>
              <a:lnTo>
                <a:pt x="239897" y="1687708"/>
              </a:lnTo>
              <a:lnTo>
                <a:pt x="239897" y="0"/>
              </a:lnTo>
              <a:lnTo>
                <a:pt x="460808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3414A-B3B6-432B-85AA-2E3BDB3EBC50}">
      <dsp:nvSpPr>
        <dsp:cNvPr id="0" name=""/>
        <dsp:cNvSpPr/>
      </dsp:nvSpPr>
      <dsp:spPr>
        <a:xfrm>
          <a:off x="0" y="2564053"/>
          <a:ext cx="1972494" cy="13154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Types of Breathing</a:t>
          </a:r>
          <a:endParaRPr lang="ar-IQ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564053"/>
        <a:ext cx="1972494" cy="1315466"/>
      </dsp:txXfrm>
    </dsp:sp>
    <dsp:sp modelId="{000FEC1F-5520-4EA2-B1E3-D0A05560BC22}">
      <dsp:nvSpPr>
        <dsp:cNvPr id="0" name=""/>
        <dsp:cNvSpPr/>
      </dsp:nvSpPr>
      <dsp:spPr>
        <a:xfrm>
          <a:off x="2433303" y="993427"/>
          <a:ext cx="1663439" cy="10813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chemeClr val="tx1"/>
              </a:solidFill>
              <a:latin typeface="Arial Narrow" pitchFamily="34" charset="0"/>
            </a:rPr>
            <a:t>Costal (thoracic) breathing </a:t>
          </a:r>
          <a:endParaRPr lang="ar-IQ" sz="24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433303" y="993427"/>
        <a:ext cx="1663439" cy="1081301"/>
      </dsp:txXfrm>
    </dsp:sp>
    <dsp:sp modelId="{2FB0208A-9858-4C8C-8098-B8106725A002}">
      <dsp:nvSpPr>
        <dsp:cNvPr id="0" name=""/>
        <dsp:cNvSpPr/>
      </dsp:nvSpPr>
      <dsp:spPr>
        <a:xfrm>
          <a:off x="4910501" y="1869"/>
          <a:ext cx="3874474" cy="8373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solidFill>
                <a:schemeClr val="tx1"/>
              </a:solidFill>
              <a:latin typeface="Arial Narrow" pitchFamily="34" charset="0"/>
            </a:rPr>
            <a:t>The external intercostal muscles</a:t>
          </a:r>
          <a:endParaRPr lang="ar-IQ" sz="2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910501" y="1869"/>
        <a:ext cx="3874474" cy="837379"/>
      </dsp:txXfrm>
    </dsp:sp>
    <dsp:sp modelId="{E44C4C14-7EEB-48A9-9C53-93BEDFB73FCA}">
      <dsp:nvSpPr>
        <dsp:cNvPr id="0" name=""/>
        <dsp:cNvSpPr/>
      </dsp:nvSpPr>
      <dsp:spPr>
        <a:xfrm>
          <a:off x="4910501" y="1115387"/>
          <a:ext cx="3874474" cy="8373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solidFill>
                <a:schemeClr val="tx1"/>
              </a:solidFill>
              <a:latin typeface="Arial Narrow" pitchFamily="34" charset="0"/>
            </a:rPr>
            <a:t>Other accessory</a:t>
          </a:r>
          <a:endParaRPr lang="ar-IQ" sz="2200" kern="1200">
            <a:solidFill>
              <a:schemeClr val="tx1"/>
            </a:solidFill>
            <a:latin typeface="Arial Narrow" pitchFamily="34" charset="0"/>
          </a:endParaRP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solidFill>
                <a:schemeClr val="tx1"/>
              </a:solidFill>
              <a:latin typeface="Arial Narrow" pitchFamily="34" charset="0"/>
            </a:rPr>
            <a:t>Muscles, as the sternocleidomastoid</a:t>
          </a:r>
          <a:endParaRPr lang="ar-IQ" sz="2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910501" y="1115387"/>
        <a:ext cx="3874474" cy="837379"/>
      </dsp:txXfrm>
    </dsp:sp>
    <dsp:sp modelId="{22982561-109E-4EBC-9374-1CE240AF8955}">
      <dsp:nvSpPr>
        <dsp:cNvPr id="0" name=""/>
        <dsp:cNvSpPr/>
      </dsp:nvSpPr>
      <dsp:spPr>
        <a:xfrm>
          <a:off x="4910501" y="2228906"/>
          <a:ext cx="3874474" cy="8373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solidFill>
                <a:schemeClr val="tx1"/>
              </a:solidFill>
              <a:latin typeface="Arial Narrow" pitchFamily="34" charset="0"/>
            </a:rPr>
            <a:t>Observed by the movement of the chest upward and outward</a:t>
          </a:r>
          <a:endParaRPr lang="ar-IQ" sz="2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910501" y="2228906"/>
        <a:ext cx="3874474" cy="837379"/>
      </dsp:txXfrm>
    </dsp:sp>
    <dsp:sp modelId="{5E89B379-5601-4089-8A36-B285E77E66B6}">
      <dsp:nvSpPr>
        <dsp:cNvPr id="0" name=""/>
        <dsp:cNvSpPr/>
      </dsp:nvSpPr>
      <dsp:spPr>
        <a:xfrm>
          <a:off x="2433303" y="4333983"/>
          <a:ext cx="1671149" cy="10813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chemeClr val="tx1"/>
              </a:solidFill>
              <a:latin typeface="Arial Narrow" pitchFamily="34" charset="0"/>
            </a:rPr>
            <a:t>Diaphragmatic (abdominal) breathing</a:t>
          </a:r>
          <a:endParaRPr lang="ar-IQ" sz="24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433303" y="4333983"/>
        <a:ext cx="1671149" cy="1081301"/>
      </dsp:txXfrm>
    </dsp:sp>
    <dsp:sp modelId="{8D0F1DFD-8906-401D-8F47-DACE4E303ECC}">
      <dsp:nvSpPr>
        <dsp:cNvPr id="0" name=""/>
        <dsp:cNvSpPr/>
      </dsp:nvSpPr>
      <dsp:spPr>
        <a:xfrm>
          <a:off x="4910501" y="3342425"/>
          <a:ext cx="3874474" cy="8373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solidFill>
                <a:schemeClr val="tx1"/>
              </a:solidFill>
              <a:latin typeface="Arial Narrow" pitchFamily="34" charset="0"/>
            </a:rPr>
            <a:t>The contraction</a:t>
          </a:r>
          <a:endParaRPr lang="ar-IQ" sz="2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910501" y="3342425"/>
        <a:ext cx="3874474" cy="837379"/>
      </dsp:txXfrm>
    </dsp:sp>
    <dsp:sp modelId="{94028C65-0035-45E6-A0DB-E93156C75D66}">
      <dsp:nvSpPr>
        <dsp:cNvPr id="0" name=""/>
        <dsp:cNvSpPr/>
      </dsp:nvSpPr>
      <dsp:spPr>
        <a:xfrm>
          <a:off x="4910501" y="4455944"/>
          <a:ext cx="3874474" cy="8373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solidFill>
                <a:schemeClr val="tx1"/>
              </a:solidFill>
              <a:latin typeface="Arial Narrow" pitchFamily="34" charset="0"/>
            </a:rPr>
            <a:t>Relaxation of the diaphragm</a:t>
          </a:r>
          <a:endParaRPr lang="ar-IQ" sz="2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910501" y="4455944"/>
        <a:ext cx="3874474" cy="837379"/>
      </dsp:txXfrm>
    </dsp:sp>
    <dsp:sp modelId="{4B1F90FE-AB3E-4F74-AD2C-5EBDA5DABF73}">
      <dsp:nvSpPr>
        <dsp:cNvPr id="0" name=""/>
        <dsp:cNvSpPr/>
      </dsp:nvSpPr>
      <dsp:spPr>
        <a:xfrm>
          <a:off x="4910501" y="5569463"/>
          <a:ext cx="3874474" cy="8373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solidFill>
                <a:schemeClr val="tx1"/>
              </a:solidFill>
              <a:latin typeface="Arial Narrow" pitchFamily="34" charset="0"/>
            </a:rPr>
            <a:t>Observed by</a:t>
          </a:r>
          <a:endParaRPr lang="ar-IQ" sz="2200" kern="1200">
            <a:solidFill>
              <a:schemeClr val="tx1"/>
            </a:solidFill>
            <a:latin typeface="Arial Narrow" pitchFamily="34" charset="0"/>
          </a:endParaRP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solidFill>
                <a:schemeClr val="tx1"/>
              </a:solidFill>
              <a:latin typeface="Arial Narrow" pitchFamily="34" charset="0"/>
            </a:rPr>
            <a:t>The movement of the abdomen</a:t>
          </a:r>
          <a:endParaRPr lang="ar-IQ" sz="2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910501" y="5569463"/>
        <a:ext cx="3874474" cy="8373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CEF5D-1ABC-4BCD-9655-DAB58B2755DB}">
      <dsp:nvSpPr>
        <dsp:cNvPr id="0" name=""/>
        <dsp:cNvSpPr/>
      </dsp:nvSpPr>
      <dsp:spPr>
        <a:xfrm>
          <a:off x="13" y="23381"/>
          <a:ext cx="4160439" cy="7001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96000"/>
                <a:satMod val="120000"/>
                <a:lumMod val="120000"/>
              </a:schemeClr>
            </a:gs>
            <a:gs pos="100000">
              <a:schemeClr val="accent3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flat">
          <a:bevelT w="63500" h="63500"/>
          <a:contourClr>
            <a:schemeClr val="accent3">
              <a:shade val="25000"/>
              <a:satMod val="18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Arial Narrow" pitchFamily="34" charset="0"/>
            </a:rPr>
            <a:t>Inhalation</a:t>
          </a:r>
          <a:endParaRPr lang="ar-IQ" sz="2600" kern="1200" dirty="0">
            <a:latin typeface="Arial Narrow" pitchFamily="34" charset="0"/>
          </a:endParaRPr>
        </a:p>
      </dsp:txBody>
      <dsp:txXfrm>
        <a:off x="20518" y="43886"/>
        <a:ext cx="4119429" cy="659099"/>
      </dsp:txXfrm>
    </dsp:sp>
    <dsp:sp modelId="{31FEFB10-6EAE-4D9F-8E45-F1B6B7AA4E90}">
      <dsp:nvSpPr>
        <dsp:cNvPr id="0" name=""/>
        <dsp:cNvSpPr/>
      </dsp:nvSpPr>
      <dsp:spPr>
        <a:xfrm rot="5400000">
          <a:off x="2018973" y="784750"/>
          <a:ext cx="122519" cy="122519"/>
        </a:xfrm>
        <a:prstGeom prst="rightArrow">
          <a:avLst>
            <a:gd name="adj1" fmla="val 66700"/>
            <a:gd name="adj2" fmla="val 50000"/>
          </a:avLst>
        </a:prstGeom>
        <a:gradFill rotWithShape="1">
          <a:gsLst>
            <a:gs pos="0">
              <a:schemeClr val="accent3">
                <a:tint val="96000"/>
                <a:satMod val="120000"/>
                <a:lumMod val="120000"/>
              </a:schemeClr>
            </a:gs>
            <a:gs pos="100000">
              <a:schemeClr val="accent3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flat">
          <a:bevelT w="63500" h="63500"/>
          <a:contourClr>
            <a:schemeClr val="accent3">
              <a:shade val="25000"/>
              <a:satMod val="18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EFC76E7B-5447-4F6B-A158-4FEF5C7130FE}">
      <dsp:nvSpPr>
        <dsp:cNvPr id="0" name=""/>
        <dsp:cNvSpPr/>
      </dsp:nvSpPr>
      <dsp:spPr>
        <a:xfrm>
          <a:off x="13" y="968528"/>
          <a:ext cx="4160439" cy="7001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96000"/>
                <a:satMod val="120000"/>
                <a:lumMod val="120000"/>
              </a:schemeClr>
            </a:gs>
            <a:gs pos="100000">
              <a:schemeClr val="accent3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flat">
          <a:bevelT w="63500" h="63500"/>
          <a:contourClr>
            <a:schemeClr val="accent3">
              <a:shade val="25000"/>
              <a:satMod val="18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>
              <a:latin typeface="Arial Narrow" pitchFamily="34" charset="0"/>
            </a:rPr>
            <a:t>The diaphragm contracts (flattens)</a:t>
          </a:r>
          <a:endParaRPr lang="ar-IQ" sz="2600" kern="1200" dirty="0">
            <a:latin typeface="Arial Narrow" pitchFamily="34" charset="0"/>
          </a:endParaRPr>
        </a:p>
      </dsp:txBody>
      <dsp:txXfrm>
        <a:off x="20518" y="989033"/>
        <a:ext cx="4119429" cy="659099"/>
      </dsp:txXfrm>
    </dsp:sp>
    <dsp:sp modelId="{7434417B-FCA9-4A05-B7A9-F5E311D2AE58}">
      <dsp:nvSpPr>
        <dsp:cNvPr id="0" name=""/>
        <dsp:cNvSpPr/>
      </dsp:nvSpPr>
      <dsp:spPr>
        <a:xfrm rot="5400000">
          <a:off x="2018973" y="1729897"/>
          <a:ext cx="122519" cy="122519"/>
        </a:xfrm>
        <a:prstGeom prst="rightArrow">
          <a:avLst>
            <a:gd name="adj1" fmla="val 66700"/>
            <a:gd name="adj2" fmla="val 50000"/>
          </a:avLst>
        </a:prstGeom>
        <a:gradFill rotWithShape="1">
          <a:gsLst>
            <a:gs pos="0">
              <a:schemeClr val="accent3">
                <a:tint val="96000"/>
                <a:satMod val="120000"/>
                <a:lumMod val="120000"/>
              </a:schemeClr>
            </a:gs>
            <a:gs pos="100000">
              <a:schemeClr val="accent3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flat">
          <a:bevelT w="63500" h="63500"/>
          <a:contourClr>
            <a:schemeClr val="accent3">
              <a:shade val="25000"/>
              <a:satMod val="18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F742A551-76D9-4562-BA1B-75D615017187}">
      <dsp:nvSpPr>
        <dsp:cNvPr id="0" name=""/>
        <dsp:cNvSpPr/>
      </dsp:nvSpPr>
      <dsp:spPr>
        <a:xfrm>
          <a:off x="13" y="1913675"/>
          <a:ext cx="4160439" cy="7001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96000"/>
                <a:satMod val="120000"/>
                <a:lumMod val="120000"/>
              </a:schemeClr>
            </a:gs>
            <a:gs pos="100000">
              <a:schemeClr val="accent3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flat">
          <a:bevelT w="63500" h="63500"/>
          <a:contourClr>
            <a:schemeClr val="accent3">
              <a:shade val="25000"/>
              <a:satMod val="18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Arial Narrow" pitchFamily="34" charset="0"/>
            </a:rPr>
            <a:t>Ribs</a:t>
          </a:r>
          <a:r>
            <a:rPr lang="ar-IQ" sz="2600" kern="1200" dirty="0">
              <a:latin typeface="Arial Narrow" pitchFamily="34" charset="0"/>
            </a:rPr>
            <a:t> </a:t>
          </a:r>
          <a:r>
            <a:rPr lang="en-US" sz="2600" kern="1200" dirty="0">
              <a:latin typeface="Arial Narrow" pitchFamily="34" charset="0"/>
            </a:rPr>
            <a:t>move upward and outward</a:t>
          </a:r>
          <a:endParaRPr lang="ar-IQ" sz="2600" kern="1200" dirty="0">
            <a:latin typeface="Arial Narrow" pitchFamily="34" charset="0"/>
          </a:endParaRPr>
        </a:p>
      </dsp:txBody>
      <dsp:txXfrm>
        <a:off x="20518" y="1934180"/>
        <a:ext cx="4119429" cy="659099"/>
      </dsp:txXfrm>
    </dsp:sp>
    <dsp:sp modelId="{A030339C-4603-4E58-9A4D-925D58E42A01}">
      <dsp:nvSpPr>
        <dsp:cNvPr id="0" name=""/>
        <dsp:cNvSpPr/>
      </dsp:nvSpPr>
      <dsp:spPr>
        <a:xfrm rot="5400000">
          <a:off x="2018973" y="2675044"/>
          <a:ext cx="122519" cy="122519"/>
        </a:xfrm>
        <a:prstGeom prst="rightArrow">
          <a:avLst>
            <a:gd name="adj1" fmla="val 66700"/>
            <a:gd name="adj2" fmla="val 50000"/>
          </a:avLst>
        </a:prstGeom>
        <a:gradFill rotWithShape="1">
          <a:gsLst>
            <a:gs pos="0">
              <a:schemeClr val="accent3">
                <a:tint val="96000"/>
                <a:satMod val="120000"/>
                <a:lumMod val="120000"/>
              </a:schemeClr>
            </a:gs>
            <a:gs pos="100000">
              <a:schemeClr val="accent3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flat">
          <a:bevelT w="63500" h="63500"/>
          <a:contourClr>
            <a:schemeClr val="accent3">
              <a:shade val="25000"/>
              <a:satMod val="18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B03187F0-E7F4-4CB5-94DD-F43CCD3F76C9}">
      <dsp:nvSpPr>
        <dsp:cNvPr id="0" name=""/>
        <dsp:cNvSpPr/>
      </dsp:nvSpPr>
      <dsp:spPr>
        <a:xfrm>
          <a:off x="13" y="2858823"/>
          <a:ext cx="4160439" cy="7001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96000"/>
                <a:satMod val="120000"/>
                <a:lumMod val="120000"/>
              </a:schemeClr>
            </a:gs>
            <a:gs pos="100000">
              <a:schemeClr val="accent3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flat">
          <a:bevelT w="63500" h="63500"/>
          <a:contourClr>
            <a:schemeClr val="accent3">
              <a:shade val="25000"/>
              <a:satMod val="18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>
              <a:latin typeface="Arial Narrow" pitchFamily="34" charset="0"/>
            </a:rPr>
            <a:t>The sternum moves outward</a:t>
          </a:r>
          <a:endParaRPr lang="ar-IQ" sz="2600" kern="1200" dirty="0">
            <a:latin typeface="Arial Narrow" pitchFamily="34" charset="0"/>
          </a:endParaRPr>
        </a:p>
      </dsp:txBody>
      <dsp:txXfrm>
        <a:off x="20518" y="2879328"/>
        <a:ext cx="4119429" cy="659099"/>
      </dsp:txXfrm>
    </dsp:sp>
    <dsp:sp modelId="{99A98685-17D8-4DEE-80BD-99133A95E608}">
      <dsp:nvSpPr>
        <dsp:cNvPr id="0" name=""/>
        <dsp:cNvSpPr/>
      </dsp:nvSpPr>
      <dsp:spPr>
        <a:xfrm rot="5400000">
          <a:off x="2018973" y="3620191"/>
          <a:ext cx="122519" cy="122519"/>
        </a:xfrm>
        <a:prstGeom prst="rightArrow">
          <a:avLst>
            <a:gd name="adj1" fmla="val 66700"/>
            <a:gd name="adj2" fmla="val 50000"/>
          </a:avLst>
        </a:prstGeom>
        <a:gradFill rotWithShape="1">
          <a:gsLst>
            <a:gs pos="0">
              <a:schemeClr val="accent3">
                <a:tint val="96000"/>
                <a:satMod val="120000"/>
                <a:lumMod val="120000"/>
              </a:schemeClr>
            </a:gs>
            <a:gs pos="100000">
              <a:schemeClr val="accent3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flat">
          <a:bevelT w="63500" h="63500"/>
          <a:contourClr>
            <a:schemeClr val="accent3">
              <a:shade val="25000"/>
              <a:satMod val="18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F2F3C2F4-4A50-4944-B048-B69BF2F6B626}">
      <dsp:nvSpPr>
        <dsp:cNvPr id="0" name=""/>
        <dsp:cNvSpPr/>
      </dsp:nvSpPr>
      <dsp:spPr>
        <a:xfrm>
          <a:off x="13" y="3803970"/>
          <a:ext cx="4160439" cy="7001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96000"/>
                <a:satMod val="120000"/>
                <a:lumMod val="120000"/>
              </a:schemeClr>
            </a:gs>
            <a:gs pos="100000">
              <a:schemeClr val="accent3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flat">
          <a:bevelT w="63500" h="63500"/>
          <a:contourClr>
            <a:schemeClr val="accent3">
              <a:shade val="25000"/>
              <a:satMod val="18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Arial Narrow" pitchFamily="34" charset="0"/>
            </a:rPr>
            <a:t>Enlarging the thorax and permitting the lungs to expand</a:t>
          </a:r>
          <a:endParaRPr lang="ar-IQ" sz="2600" kern="1200" dirty="0">
            <a:latin typeface="Arial Narrow" pitchFamily="34" charset="0"/>
          </a:endParaRPr>
        </a:p>
      </dsp:txBody>
      <dsp:txXfrm>
        <a:off x="20518" y="3824475"/>
        <a:ext cx="4119429" cy="659099"/>
      </dsp:txXfrm>
    </dsp:sp>
    <dsp:sp modelId="{54806606-F426-4A2A-A4E9-E1BB0BC86B05}">
      <dsp:nvSpPr>
        <dsp:cNvPr id="0" name=""/>
        <dsp:cNvSpPr/>
      </dsp:nvSpPr>
      <dsp:spPr>
        <a:xfrm rot="5400000">
          <a:off x="2018973" y="4565338"/>
          <a:ext cx="122519" cy="122519"/>
        </a:xfrm>
        <a:prstGeom prst="rightArrow">
          <a:avLst>
            <a:gd name="adj1" fmla="val 66700"/>
            <a:gd name="adj2" fmla="val 50000"/>
          </a:avLst>
        </a:prstGeom>
        <a:gradFill rotWithShape="1">
          <a:gsLst>
            <a:gs pos="0">
              <a:schemeClr val="accent3">
                <a:tint val="96000"/>
                <a:satMod val="120000"/>
                <a:lumMod val="120000"/>
              </a:schemeClr>
            </a:gs>
            <a:gs pos="100000">
              <a:schemeClr val="accent3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flat">
          <a:bevelT w="63500" h="63500"/>
          <a:contourClr>
            <a:schemeClr val="accent3">
              <a:shade val="25000"/>
              <a:satMod val="18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9D36FE26-C431-433B-9B00-2CC78AFAC1D9}">
      <dsp:nvSpPr>
        <dsp:cNvPr id="0" name=""/>
        <dsp:cNvSpPr/>
      </dsp:nvSpPr>
      <dsp:spPr>
        <a:xfrm>
          <a:off x="13" y="4749117"/>
          <a:ext cx="4160439" cy="7001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96000"/>
                <a:satMod val="120000"/>
                <a:lumMod val="120000"/>
              </a:schemeClr>
            </a:gs>
            <a:gs pos="100000">
              <a:schemeClr val="accent3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flat">
          <a:bevelT w="63500" h="63500"/>
          <a:contourClr>
            <a:schemeClr val="accent3">
              <a:shade val="25000"/>
              <a:satMod val="18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>
              <a:latin typeface="Arial Narrow" pitchFamily="34" charset="0"/>
            </a:rPr>
            <a:t>Lasts 1 to 1.5 seconds</a:t>
          </a:r>
          <a:endParaRPr lang="ar-IQ" sz="2600" kern="1200" dirty="0">
            <a:latin typeface="Arial Narrow" pitchFamily="34" charset="0"/>
          </a:endParaRPr>
        </a:p>
      </dsp:txBody>
      <dsp:txXfrm>
        <a:off x="20518" y="4769622"/>
        <a:ext cx="4119429" cy="659099"/>
      </dsp:txXfrm>
    </dsp:sp>
    <dsp:sp modelId="{7DAF3267-59C8-43A7-969F-91E0A638E306}">
      <dsp:nvSpPr>
        <dsp:cNvPr id="0" name=""/>
        <dsp:cNvSpPr/>
      </dsp:nvSpPr>
      <dsp:spPr>
        <a:xfrm>
          <a:off x="4552514" y="23381"/>
          <a:ext cx="4160439" cy="7001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96000"/>
                <a:satMod val="120000"/>
                <a:lumMod val="120000"/>
              </a:schemeClr>
            </a:gs>
            <a:gs pos="100000">
              <a:schemeClr val="accent5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flat">
          <a:bevelT w="63500" h="63500"/>
          <a:contourClr>
            <a:schemeClr val="accent5">
              <a:shade val="25000"/>
              <a:satMod val="18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Arial Narrow" pitchFamily="34" charset="0"/>
            </a:rPr>
            <a:t>Exhalation</a:t>
          </a:r>
          <a:endParaRPr lang="ar-IQ" sz="2600" kern="1200" dirty="0">
            <a:latin typeface="Arial Narrow" pitchFamily="34" charset="0"/>
          </a:endParaRPr>
        </a:p>
      </dsp:txBody>
      <dsp:txXfrm>
        <a:off x="4573019" y="43886"/>
        <a:ext cx="4119429" cy="659099"/>
      </dsp:txXfrm>
    </dsp:sp>
    <dsp:sp modelId="{DC297945-AEED-488A-9A48-CCC4B41EE60C}">
      <dsp:nvSpPr>
        <dsp:cNvPr id="0" name=""/>
        <dsp:cNvSpPr/>
      </dsp:nvSpPr>
      <dsp:spPr>
        <a:xfrm rot="5400000">
          <a:off x="6571474" y="784750"/>
          <a:ext cx="122519" cy="122519"/>
        </a:xfrm>
        <a:prstGeom prst="rightArrow">
          <a:avLst>
            <a:gd name="adj1" fmla="val 66700"/>
            <a:gd name="adj2" fmla="val 50000"/>
          </a:avLst>
        </a:prstGeom>
        <a:gradFill rotWithShape="1">
          <a:gsLst>
            <a:gs pos="0">
              <a:schemeClr val="accent3">
                <a:tint val="96000"/>
                <a:satMod val="120000"/>
                <a:lumMod val="120000"/>
              </a:schemeClr>
            </a:gs>
            <a:gs pos="100000">
              <a:schemeClr val="accent3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flat">
          <a:bevelT w="63500" h="63500"/>
          <a:contourClr>
            <a:schemeClr val="accent3">
              <a:shade val="25000"/>
              <a:satMod val="18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E5FA4A4E-D970-4D60-878F-0EAB6C7D5E6A}">
      <dsp:nvSpPr>
        <dsp:cNvPr id="0" name=""/>
        <dsp:cNvSpPr/>
      </dsp:nvSpPr>
      <dsp:spPr>
        <a:xfrm>
          <a:off x="4552514" y="968528"/>
          <a:ext cx="4160439" cy="7001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96000"/>
                <a:satMod val="120000"/>
                <a:lumMod val="120000"/>
              </a:schemeClr>
            </a:gs>
            <a:gs pos="100000">
              <a:schemeClr val="accent5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flat">
          <a:bevelT w="63500" h="63500"/>
          <a:contourClr>
            <a:schemeClr val="accent5">
              <a:shade val="25000"/>
              <a:satMod val="18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Arial Narrow" pitchFamily="34" charset="0"/>
            </a:rPr>
            <a:t>The diaphragm relaxes</a:t>
          </a:r>
          <a:endParaRPr lang="ar-IQ" sz="2600" kern="1200" dirty="0">
            <a:latin typeface="Arial Narrow" pitchFamily="34" charset="0"/>
          </a:endParaRPr>
        </a:p>
      </dsp:txBody>
      <dsp:txXfrm>
        <a:off x="4573019" y="989033"/>
        <a:ext cx="4119429" cy="659099"/>
      </dsp:txXfrm>
    </dsp:sp>
    <dsp:sp modelId="{363E8675-6CC0-47AA-BE60-33F9B5D65508}">
      <dsp:nvSpPr>
        <dsp:cNvPr id="0" name=""/>
        <dsp:cNvSpPr/>
      </dsp:nvSpPr>
      <dsp:spPr>
        <a:xfrm rot="5400000">
          <a:off x="6571474" y="1729897"/>
          <a:ext cx="122519" cy="122519"/>
        </a:xfrm>
        <a:prstGeom prst="rightArrow">
          <a:avLst>
            <a:gd name="adj1" fmla="val 66700"/>
            <a:gd name="adj2" fmla="val 50000"/>
          </a:avLst>
        </a:prstGeom>
        <a:gradFill rotWithShape="1">
          <a:gsLst>
            <a:gs pos="0">
              <a:schemeClr val="accent3">
                <a:tint val="96000"/>
                <a:satMod val="120000"/>
                <a:lumMod val="120000"/>
              </a:schemeClr>
            </a:gs>
            <a:gs pos="100000">
              <a:schemeClr val="accent3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flat">
          <a:bevelT w="63500" h="63500"/>
          <a:contourClr>
            <a:schemeClr val="accent3">
              <a:shade val="25000"/>
              <a:satMod val="18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BA6C2C29-A245-44C4-829A-04351D59B81C}">
      <dsp:nvSpPr>
        <dsp:cNvPr id="0" name=""/>
        <dsp:cNvSpPr/>
      </dsp:nvSpPr>
      <dsp:spPr>
        <a:xfrm>
          <a:off x="4552514" y="1913675"/>
          <a:ext cx="4160439" cy="7001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96000"/>
                <a:satMod val="120000"/>
                <a:lumMod val="120000"/>
              </a:schemeClr>
            </a:gs>
            <a:gs pos="100000">
              <a:schemeClr val="accent5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flat">
          <a:bevelT w="63500" h="63500"/>
          <a:contourClr>
            <a:schemeClr val="accent5">
              <a:shade val="25000"/>
              <a:satMod val="18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Arial Narrow" pitchFamily="34" charset="0"/>
            </a:rPr>
            <a:t>Ribs move downward and inward</a:t>
          </a:r>
          <a:endParaRPr lang="ar-IQ" sz="2600" kern="1200" dirty="0">
            <a:latin typeface="Arial Narrow" pitchFamily="34" charset="0"/>
          </a:endParaRPr>
        </a:p>
      </dsp:txBody>
      <dsp:txXfrm>
        <a:off x="4573019" y="1934180"/>
        <a:ext cx="4119429" cy="659099"/>
      </dsp:txXfrm>
    </dsp:sp>
    <dsp:sp modelId="{4A754E04-F2D4-48C7-A9DC-9BF5B82450D4}">
      <dsp:nvSpPr>
        <dsp:cNvPr id="0" name=""/>
        <dsp:cNvSpPr/>
      </dsp:nvSpPr>
      <dsp:spPr>
        <a:xfrm rot="5400000">
          <a:off x="6571474" y="2675044"/>
          <a:ext cx="122519" cy="122519"/>
        </a:xfrm>
        <a:prstGeom prst="rightArrow">
          <a:avLst>
            <a:gd name="adj1" fmla="val 66700"/>
            <a:gd name="adj2" fmla="val 50000"/>
          </a:avLst>
        </a:prstGeom>
        <a:gradFill rotWithShape="1">
          <a:gsLst>
            <a:gs pos="0">
              <a:schemeClr val="accent3">
                <a:tint val="96000"/>
                <a:satMod val="120000"/>
                <a:lumMod val="120000"/>
              </a:schemeClr>
            </a:gs>
            <a:gs pos="100000">
              <a:schemeClr val="accent3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flat">
          <a:bevelT w="63500" h="63500"/>
          <a:contourClr>
            <a:schemeClr val="accent3">
              <a:shade val="25000"/>
              <a:satMod val="18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2A126730-9745-4D3A-AB8E-0C96699E096F}">
      <dsp:nvSpPr>
        <dsp:cNvPr id="0" name=""/>
        <dsp:cNvSpPr/>
      </dsp:nvSpPr>
      <dsp:spPr>
        <a:xfrm>
          <a:off x="4552514" y="2858823"/>
          <a:ext cx="4160439" cy="7001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96000"/>
                <a:satMod val="120000"/>
                <a:lumMod val="120000"/>
              </a:schemeClr>
            </a:gs>
            <a:gs pos="100000">
              <a:schemeClr val="accent5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flat">
          <a:bevelT w="63500" h="63500"/>
          <a:contourClr>
            <a:schemeClr val="accent5">
              <a:shade val="25000"/>
              <a:satMod val="18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>
              <a:latin typeface="Arial Narrow" pitchFamily="34" charset="0"/>
            </a:rPr>
            <a:t>The sternum moves inward</a:t>
          </a:r>
          <a:endParaRPr lang="ar-IQ" sz="2600" kern="1200" dirty="0">
            <a:latin typeface="Arial Narrow" pitchFamily="34" charset="0"/>
          </a:endParaRPr>
        </a:p>
      </dsp:txBody>
      <dsp:txXfrm>
        <a:off x="4573019" y="2879328"/>
        <a:ext cx="4119429" cy="659099"/>
      </dsp:txXfrm>
    </dsp:sp>
    <dsp:sp modelId="{1AE0C54F-1BFE-4D41-9961-48DBFB01443C}">
      <dsp:nvSpPr>
        <dsp:cNvPr id="0" name=""/>
        <dsp:cNvSpPr/>
      </dsp:nvSpPr>
      <dsp:spPr>
        <a:xfrm rot="5400000">
          <a:off x="6571474" y="3620191"/>
          <a:ext cx="122519" cy="122519"/>
        </a:xfrm>
        <a:prstGeom prst="rightArrow">
          <a:avLst>
            <a:gd name="adj1" fmla="val 66700"/>
            <a:gd name="adj2" fmla="val 50000"/>
          </a:avLst>
        </a:prstGeom>
        <a:gradFill rotWithShape="1">
          <a:gsLst>
            <a:gs pos="0">
              <a:schemeClr val="accent3">
                <a:tint val="96000"/>
                <a:satMod val="120000"/>
                <a:lumMod val="120000"/>
              </a:schemeClr>
            </a:gs>
            <a:gs pos="100000">
              <a:schemeClr val="accent3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flat">
          <a:bevelT w="63500" h="63500"/>
          <a:contourClr>
            <a:schemeClr val="accent3">
              <a:shade val="25000"/>
              <a:satMod val="18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5D2B3FE5-5A6D-430C-A96B-169CE9CF92C5}">
      <dsp:nvSpPr>
        <dsp:cNvPr id="0" name=""/>
        <dsp:cNvSpPr/>
      </dsp:nvSpPr>
      <dsp:spPr>
        <a:xfrm>
          <a:off x="4552514" y="3803970"/>
          <a:ext cx="4160439" cy="7001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96000"/>
                <a:satMod val="120000"/>
                <a:lumMod val="120000"/>
              </a:schemeClr>
            </a:gs>
            <a:gs pos="100000">
              <a:schemeClr val="accent5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flat">
          <a:bevelT w="63500" h="63500"/>
          <a:contourClr>
            <a:schemeClr val="accent5">
              <a:shade val="25000"/>
              <a:satMod val="18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Arial Narrow" pitchFamily="34" charset="0"/>
            </a:rPr>
            <a:t>Decreasing the size of the thorax as (lungs Compressed)</a:t>
          </a:r>
          <a:endParaRPr lang="ar-IQ" sz="2600" kern="1200" dirty="0">
            <a:latin typeface="Arial Narrow" pitchFamily="34" charset="0"/>
          </a:endParaRPr>
        </a:p>
      </dsp:txBody>
      <dsp:txXfrm>
        <a:off x="4573019" y="3824475"/>
        <a:ext cx="4119429" cy="659099"/>
      </dsp:txXfrm>
    </dsp:sp>
    <dsp:sp modelId="{F83C43F4-3C5C-4793-9D34-E3253DB7036C}">
      <dsp:nvSpPr>
        <dsp:cNvPr id="0" name=""/>
        <dsp:cNvSpPr/>
      </dsp:nvSpPr>
      <dsp:spPr>
        <a:xfrm rot="5400000">
          <a:off x="6571474" y="4565338"/>
          <a:ext cx="122519" cy="122519"/>
        </a:xfrm>
        <a:prstGeom prst="rightArrow">
          <a:avLst>
            <a:gd name="adj1" fmla="val 66700"/>
            <a:gd name="adj2" fmla="val 50000"/>
          </a:avLst>
        </a:prstGeom>
        <a:gradFill rotWithShape="1">
          <a:gsLst>
            <a:gs pos="0">
              <a:schemeClr val="accent3">
                <a:tint val="96000"/>
                <a:satMod val="120000"/>
                <a:lumMod val="120000"/>
              </a:schemeClr>
            </a:gs>
            <a:gs pos="100000">
              <a:schemeClr val="accent3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flat">
          <a:bevelT w="63500" h="63500"/>
          <a:contourClr>
            <a:schemeClr val="accent3">
              <a:shade val="25000"/>
              <a:satMod val="18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764B4C00-4BC9-4C38-A5F5-F65AEAC8FC8E}">
      <dsp:nvSpPr>
        <dsp:cNvPr id="0" name=""/>
        <dsp:cNvSpPr/>
      </dsp:nvSpPr>
      <dsp:spPr>
        <a:xfrm>
          <a:off x="4552514" y="4749117"/>
          <a:ext cx="4160439" cy="7001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96000"/>
                <a:satMod val="120000"/>
                <a:lumMod val="120000"/>
              </a:schemeClr>
            </a:gs>
            <a:gs pos="100000">
              <a:schemeClr val="accent5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flat">
          <a:bevelT w="63500" h="63500"/>
          <a:contourClr>
            <a:schemeClr val="accent5">
              <a:shade val="25000"/>
              <a:satMod val="18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Arial Narrow" pitchFamily="34" charset="0"/>
            </a:rPr>
            <a:t>Lasts 2 to 3 seconds</a:t>
          </a:r>
          <a:endParaRPr lang="ar-IQ" sz="2600" kern="1200" dirty="0">
            <a:latin typeface="Arial Narrow" pitchFamily="34" charset="0"/>
          </a:endParaRPr>
        </a:p>
      </dsp:txBody>
      <dsp:txXfrm>
        <a:off x="4573019" y="4769622"/>
        <a:ext cx="4119429" cy="6590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8A023-40A7-4618-ACDF-349E5F398F4C}">
      <dsp:nvSpPr>
        <dsp:cNvPr id="0" name=""/>
        <dsp:cNvSpPr/>
      </dsp:nvSpPr>
      <dsp:spPr>
        <a:xfrm>
          <a:off x="3960826" y="3204356"/>
          <a:ext cx="785656" cy="2555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9999" y="0"/>
              </a:lnTo>
              <a:lnTo>
                <a:pt x="389999" y="2555705"/>
              </a:lnTo>
              <a:lnTo>
                <a:pt x="785656" y="2555705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14D6ED1C-CFD9-45B8-BB37-B9156AA19196}">
      <dsp:nvSpPr>
        <dsp:cNvPr id="0" name=""/>
        <dsp:cNvSpPr/>
      </dsp:nvSpPr>
      <dsp:spPr>
        <a:xfrm>
          <a:off x="3960826" y="3204356"/>
          <a:ext cx="791314" cy="850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5657" y="0"/>
              </a:lnTo>
              <a:lnTo>
                <a:pt x="395657" y="850663"/>
              </a:lnTo>
              <a:lnTo>
                <a:pt x="791314" y="850663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C2354FCD-1ECE-4C93-B1C5-054EB2A52988}">
      <dsp:nvSpPr>
        <dsp:cNvPr id="0" name=""/>
        <dsp:cNvSpPr/>
      </dsp:nvSpPr>
      <dsp:spPr>
        <a:xfrm>
          <a:off x="3960826" y="2353692"/>
          <a:ext cx="791314" cy="850663"/>
        </a:xfrm>
        <a:custGeom>
          <a:avLst/>
          <a:gdLst/>
          <a:ahLst/>
          <a:cxnLst/>
          <a:rect l="0" t="0" r="0" b="0"/>
          <a:pathLst>
            <a:path>
              <a:moveTo>
                <a:pt x="0" y="850663"/>
              </a:moveTo>
              <a:lnTo>
                <a:pt x="395657" y="850663"/>
              </a:lnTo>
              <a:lnTo>
                <a:pt x="395657" y="0"/>
              </a:lnTo>
              <a:lnTo>
                <a:pt x="791314" y="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5A45CC6C-7646-4770-BA09-99ACECD3DEF2}">
      <dsp:nvSpPr>
        <dsp:cNvPr id="0" name=""/>
        <dsp:cNvSpPr/>
      </dsp:nvSpPr>
      <dsp:spPr>
        <a:xfrm>
          <a:off x="3960826" y="652366"/>
          <a:ext cx="791314" cy="2551989"/>
        </a:xfrm>
        <a:custGeom>
          <a:avLst/>
          <a:gdLst/>
          <a:ahLst/>
          <a:cxnLst/>
          <a:rect l="0" t="0" r="0" b="0"/>
          <a:pathLst>
            <a:path>
              <a:moveTo>
                <a:pt x="0" y="2551989"/>
              </a:moveTo>
              <a:lnTo>
                <a:pt x="395657" y="2551989"/>
              </a:lnTo>
              <a:lnTo>
                <a:pt x="395657" y="0"/>
              </a:lnTo>
              <a:lnTo>
                <a:pt x="791314" y="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008D6457-0248-4323-A992-5A998DFEDB7C}">
      <dsp:nvSpPr>
        <dsp:cNvPr id="0" name=""/>
        <dsp:cNvSpPr/>
      </dsp:nvSpPr>
      <dsp:spPr>
        <a:xfrm>
          <a:off x="4254" y="2600978"/>
          <a:ext cx="3956572" cy="12067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Assessing Respirations</a:t>
          </a:r>
          <a:endParaRPr lang="ar-IQ" sz="4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4" y="2600978"/>
        <a:ext cx="3956572" cy="1206754"/>
      </dsp:txXfrm>
    </dsp:sp>
    <dsp:sp modelId="{74FA4763-45A7-4D62-809A-8D6B2EBC91F9}">
      <dsp:nvSpPr>
        <dsp:cNvPr id="0" name=""/>
        <dsp:cNvSpPr/>
      </dsp:nvSpPr>
      <dsp:spPr>
        <a:xfrm>
          <a:off x="4752141" y="48989"/>
          <a:ext cx="3956572" cy="12067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  <a:latin typeface="Arial Narrow" pitchFamily="34" charset="0"/>
              <a:cs typeface="Arial" charset="0"/>
            </a:rPr>
            <a:t>Inspection</a:t>
          </a:r>
          <a:endParaRPr lang="ar-IQ" sz="3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752141" y="48989"/>
        <a:ext cx="3956572" cy="1206754"/>
      </dsp:txXfrm>
    </dsp:sp>
    <dsp:sp modelId="{0E5ACDA6-D6AF-46F2-9C16-35C6DA457B7E}">
      <dsp:nvSpPr>
        <dsp:cNvPr id="0" name=""/>
        <dsp:cNvSpPr/>
      </dsp:nvSpPr>
      <dsp:spPr>
        <a:xfrm>
          <a:off x="4752141" y="1750315"/>
          <a:ext cx="3956572" cy="12067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  <a:latin typeface="Arial Narrow" pitchFamily="34" charset="0"/>
              <a:cs typeface="Arial" charset="0"/>
            </a:rPr>
            <a:t>Listening with stethoscope</a:t>
          </a:r>
          <a:endParaRPr lang="ar-IQ" sz="3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752141" y="1750315"/>
        <a:ext cx="3956572" cy="1206754"/>
      </dsp:txXfrm>
    </dsp:sp>
    <dsp:sp modelId="{46089902-DBE3-4B01-B3D5-8A20A3A3F821}">
      <dsp:nvSpPr>
        <dsp:cNvPr id="0" name=""/>
        <dsp:cNvSpPr/>
      </dsp:nvSpPr>
      <dsp:spPr>
        <a:xfrm>
          <a:off x="4752141" y="3451641"/>
          <a:ext cx="3956572" cy="12067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solidFill>
                <a:schemeClr val="tx1"/>
              </a:solidFill>
              <a:latin typeface="Arial Narrow" pitchFamily="34" charset="0"/>
              <a:cs typeface="Arial" charset="0"/>
            </a:rPr>
            <a:t>Monitoring arterial _ blood gas results</a:t>
          </a:r>
          <a:endParaRPr lang="ar-IQ" sz="3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752141" y="3451641"/>
        <a:ext cx="3956572" cy="1206754"/>
      </dsp:txXfrm>
    </dsp:sp>
    <dsp:sp modelId="{5B091C17-F7ED-4E54-84F3-7DB911DC49B1}">
      <dsp:nvSpPr>
        <dsp:cNvPr id="0" name=""/>
        <dsp:cNvSpPr/>
      </dsp:nvSpPr>
      <dsp:spPr>
        <a:xfrm>
          <a:off x="4746483" y="5156684"/>
          <a:ext cx="3956572" cy="12067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  <a:latin typeface="Arial Narrow" pitchFamily="34" charset="0"/>
              <a:cs typeface="Arial" charset="0"/>
            </a:rPr>
            <a:t>Using a pulse </a:t>
          </a:r>
          <a:r>
            <a:rPr lang="en-US" sz="3200" kern="1200" dirty="0" err="1">
              <a:solidFill>
                <a:schemeClr val="tx1"/>
              </a:solidFill>
              <a:latin typeface="Arial Narrow" pitchFamily="34" charset="0"/>
              <a:cs typeface="Arial" charset="0"/>
            </a:rPr>
            <a:t>oximeter</a:t>
          </a:r>
          <a:endParaRPr lang="ar-IQ" sz="3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746483" y="5156684"/>
        <a:ext cx="3956572" cy="12067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B1029-DEC5-4004-82A2-80ACC6F69B44}">
      <dsp:nvSpPr>
        <dsp:cNvPr id="0" name=""/>
        <dsp:cNvSpPr/>
      </dsp:nvSpPr>
      <dsp:spPr>
        <a:xfrm>
          <a:off x="4130" y="2723662"/>
          <a:ext cx="2300053" cy="11500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>
              <a:solidFill>
                <a:schemeClr val="tx1"/>
              </a:solidFill>
              <a:latin typeface="Arial Narrow" pitchFamily="34" charset="0"/>
            </a:rPr>
            <a:t>Rate</a:t>
          </a:r>
          <a:endParaRPr lang="ar-IQ" sz="3200" b="1" i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37813" y="2757345"/>
        <a:ext cx="2232687" cy="1082660"/>
      </dsp:txXfrm>
    </dsp:sp>
    <dsp:sp modelId="{7CF2C695-3BED-40AF-8261-DE0B3307D6AC}">
      <dsp:nvSpPr>
        <dsp:cNvPr id="0" name=""/>
        <dsp:cNvSpPr/>
      </dsp:nvSpPr>
      <dsp:spPr>
        <a:xfrm rot="18289469">
          <a:off x="1958662" y="2621722"/>
          <a:ext cx="1611063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1611063" y="15688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600" kern="1200">
            <a:solidFill>
              <a:schemeClr val="tx1"/>
            </a:solidFill>
          </a:endParaRPr>
        </a:p>
      </dsp:txBody>
      <dsp:txXfrm>
        <a:off x="2723918" y="2597134"/>
        <a:ext cx="80553" cy="80553"/>
      </dsp:txXfrm>
    </dsp:sp>
    <dsp:sp modelId="{3C34E7A3-85B4-4907-ABAE-AD595B06A150}">
      <dsp:nvSpPr>
        <dsp:cNvPr id="0" name=""/>
        <dsp:cNvSpPr/>
      </dsp:nvSpPr>
      <dsp:spPr>
        <a:xfrm>
          <a:off x="3224205" y="1401131"/>
          <a:ext cx="2300053" cy="11500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0" kern="1200">
              <a:solidFill>
                <a:schemeClr val="tx1"/>
              </a:solidFill>
              <a:latin typeface="Arial Narrow" pitchFamily="34" charset="0"/>
            </a:rPr>
            <a:t>Tachypnea</a:t>
          </a:r>
          <a:endParaRPr lang="ar-IQ" sz="3200" i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3257888" y="1434814"/>
        <a:ext cx="2232687" cy="1082660"/>
      </dsp:txXfrm>
    </dsp:sp>
    <dsp:sp modelId="{B4ED3C7F-C0B8-4FEF-9A77-B6DEF6062B53}">
      <dsp:nvSpPr>
        <dsp:cNvPr id="0" name=""/>
        <dsp:cNvSpPr/>
      </dsp:nvSpPr>
      <dsp:spPr>
        <a:xfrm>
          <a:off x="5524258" y="1960456"/>
          <a:ext cx="920021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920021" y="15688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500" kern="1200">
            <a:solidFill>
              <a:schemeClr val="tx1"/>
            </a:solidFill>
          </a:endParaRPr>
        </a:p>
      </dsp:txBody>
      <dsp:txXfrm>
        <a:off x="5961268" y="1953144"/>
        <a:ext cx="46001" cy="46001"/>
      </dsp:txXfrm>
    </dsp:sp>
    <dsp:sp modelId="{89058545-15D7-4558-9909-98EB6BAA75CD}">
      <dsp:nvSpPr>
        <dsp:cNvPr id="0" name=""/>
        <dsp:cNvSpPr/>
      </dsp:nvSpPr>
      <dsp:spPr>
        <a:xfrm>
          <a:off x="6444280" y="1401131"/>
          <a:ext cx="2300053" cy="11500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0" kern="1200">
              <a:solidFill>
                <a:schemeClr val="tx1"/>
              </a:solidFill>
              <a:latin typeface="Arial Narrow" pitchFamily="34" charset="0"/>
            </a:rPr>
            <a:t>quick, shallow breaths</a:t>
          </a:r>
          <a:endParaRPr lang="ar-IQ" sz="3200" i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6477963" y="1434814"/>
        <a:ext cx="2232687" cy="1082660"/>
      </dsp:txXfrm>
    </dsp:sp>
    <dsp:sp modelId="{F2BC4A3D-5592-47A7-B838-F47B018641B5}">
      <dsp:nvSpPr>
        <dsp:cNvPr id="0" name=""/>
        <dsp:cNvSpPr/>
      </dsp:nvSpPr>
      <dsp:spPr>
        <a:xfrm>
          <a:off x="2304183" y="3282987"/>
          <a:ext cx="920021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920021" y="15688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500" kern="1200">
            <a:solidFill>
              <a:schemeClr val="tx1"/>
            </a:solidFill>
          </a:endParaRPr>
        </a:p>
      </dsp:txBody>
      <dsp:txXfrm>
        <a:off x="2741194" y="3275675"/>
        <a:ext cx="46001" cy="46001"/>
      </dsp:txXfrm>
    </dsp:sp>
    <dsp:sp modelId="{FB7A7B9A-F2C4-4BDA-9BCE-921210C55941}">
      <dsp:nvSpPr>
        <dsp:cNvPr id="0" name=""/>
        <dsp:cNvSpPr/>
      </dsp:nvSpPr>
      <dsp:spPr>
        <a:xfrm>
          <a:off x="3224205" y="2723662"/>
          <a:ext cx="2300053" cy="11500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0" kern="1200">
              <a:solidFill>
                <a:schemeClr val="tx1"/>
              </a:solidFill>
              <a:latin typeface="Arial Narrow" pitchFamily="34" charset="0"/>
            </a:rPr>
            <a:t>Bradypnea</a:t>
          </a:r>
          <a:endParaRPr lang="ar-IQ" sz="3200" i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3257888" y="2757345"/>
        <a:ext cx="2232687" cy="1082660"/>
      </dsp:txXfrm>
    </dsp:sp>
    <dsp:sp modelId="{0376CBD1-3A70-4F00-ABC0-E484A672BDBB}">
      <dsp:nvSpPr>
        <dsp:cNvPr id="0" name=""/>
        <dsp:cNvSpPr/>
      </dsp:nvSpPr>
      <dsp:spPr>
        <a:xfrm>
          <a:off x="5524258" y="3282987"/>
          <a:ext cx="920021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920021" y="15688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500" kern="1200">
            <a:solidFill>
              <a:schemeClr val="tx1"/>
            </a:solidFill>
          </a:endParaRPr>
        </a:p>
      </dsp:txBody>
      <dsp:txXfrm>
        <a:off x="5961268" y="3275675"/>
        <a:ext cx="46001" cy="46001"/>
      </dsp:txXfrm>
    </dsp:sp>
    <dsp:sp modelId="{FCD872EA-5632-4D1F-A1A5-DE7D42F5BF71}">
      <dsp:nvSpPr>
        <dsp:cNvPr id="0" name=""/>
        <dsp:cNvSpPr/>
      </dsp:nvSpPr>
      <dsp:spPr>
        <a:xfrm>
          <a:off x="6444280" y="2723662"/>
          <a:ext cx="2300053" cy="11500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0" kern="1200">
              <a:solidFill>
                <a:schemeClr val="tx1"/>
              </a:solidFill>
              <a:latin typeface="Arial Narrow" pitchFamily="34" charset="0"/>
            </a:rPr>
            <a:t>abnormally slow breathing</a:t>
          </a:r>
          <a:endParaRPr lang="ar-IQ" sz="3200" i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6477963" y="2757345"/>
        <a:ext cx="2232687" cy="1082660"/>
      </dsp:txXfrm>
    </dsp:sp>
    <dsp:sp modelId="{58D1D7A8-0D1C-4B14-BDD5-368B7D82D2D8}">
      <dsp:nvSpPr>
        <dsp:cNvPr id="0" name=""/>
        <dsp:cNvSpPr/>
      </dsp:nvSpPr>
      <dsp:spPr>
        <a:xfrm rot="3310531">
          <a:off x="1958662" y="3944252"/>
          <a:ext cx="1611063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1611063" y="15688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600" kern="1200">
            <a:solidFill>
              <a:schemeClr val="tx1"/>
            </a:solidFill>
          </a:endParaRPr>
        </a:p>
      </dsp:txBody>
      <dsp:txXfrm>
        <a:off x="2723918" y="3919664"/>
        <a:ext cx="80553" cy="80553"/>
      </dsp:txXfrm>
    </dsp:sp>
    <dsp:sp modelId="{32A91421-02CA-4234-B780-8848E9C031F8}">
      <dsp:nvSpPr>
        <dsp:cNvPr id="0" name=""/>
        <dsp:cNvSpPr/>
      </dsp:nvSpPr>
      <dsp:spPr>
        <a:xfrm>
          <a:off x="3224205" y="4046193"/>
          <a:ext cx="2300053" cy="11500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0" kern="1200">
              <a:solidFill>
                <a:schemeClr val="tx1"/>
              </a:solidFill>
              <a:latin typeface="Arial Narrow" pitchFamily="34" charset="0"/>
            </a:rPr>
            <a:t>Apnea</a:t>
          </a:r>
          <a:endParaRPr lang="ar-IQ" sz="3200" i="0" kern="1200">
            <a:solidFill>
              <a:schemeClr val="tx1"/>
            </a:solidFill>
            <a:latin typeface="Arial Narrow" pitchFamily="34" charset="0"/>
          </a:endParaRPr>
        </a:p>
      </dsp:txBody>
      <dsp:txXfrm>
        <a:off x="3257888" y="4079876"/>
        <a:ext cx="2232687" cy="1082660"/>
      </dsp:txXfrm>
    </dsp:sp>
    <dsp:sp modelId="{548DFD9C-818A-49BE-B540-436BDBC9CECC}">
      <dsp:nvSpPr>
        <dsp:cNvPr id="0" name=""/>
        <dsp:cNvSpPr/>
      </dsp:nvSpPr>
      <dsp:spPr>
        <a:xfrm>
          <a:off x="5524258" y="4605518"/>
          <a:ext cx="920021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920021" y="15688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500" kern="1200">
            <a:solidFill>
              <a:schemeClr val="tx1"/>
            </a:solidFill>
          </a:endParaRPr>
        </a:p>
      </dsp:txBody>
      <dsp:txXfrm>
        <a:off x="5961268" y="4598206"/>
        <a:ext cx="46001" cy="46001"/>
      </dsp:txXfrm>
    </dsp:sp>
    <dsp:sp modelId="{CDDA2798-A36C-4ED8-90AB-C6E7D3923DE9}">
      <dsp:nvSpPr>
        <dsp:cNvPr id="0" name=""/>
        <dsp:cNvSpPr/>
      </dsp:nvSpPr>
      <dsp:spPr>
        <a:xfrm>
          <a:off x="6444280" y="4046193"/>
          <a:ext cx="2300053" cy="11500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0" kern="1200">
              <a:solidFill>
                <a:schemeClr val="tx1"/>
              </a:solidFill>
              <a:latin typeface="Arial Narrow" pitchFamily="34" charset="0"/>
            </a:rPr>
            <a:t>cessation of breathing</a:t>
          </a:r>
          <a:endParaRPr lang="ar-IQ" sz="3200" i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6477963" y="4079876"/>
        <a:ext cx="2232687" cy="10826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1DEE3-D0A3-46D1-A26F-E79C9B47DA30}">
      <dsp:nvSpPr>
        <dsp:cNvPr id="0" name=""/>
        <dsp:cNvSpPr/>
      </dsp:nvSpPr>
      <dsp:spPr>
        <a:xfrm>
          <a:off x="3202" y="2669429"/>
          <a:ext cx="1995690" cy="9978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>
              <a:solidFill>
                <a:schemeClr val="tx1"/>
              </a:solidFill>
              <a:latin typeface="Arial Narrow" pitchFamily="34" charset="0"/>
            </a:rPr>
            <a:t>Volume</a:t>
          </a:r>
          <a:endParaRPr lang="ar-IQ" sz="2300" b="1" i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32428" y="2698655"/>
        <a:ext cx="1937238" cy="939393"/>
      </dsp:txXfrm>
    </dsp:sp>
    <dsp:sp modelId="{63B90C34-F181-4EA8-9185-C44820C23BB2}">
      <dsp:nvSpPr>
        <dsp:cNvPr id="0" name=""/>
        <dsp:cNvSpPr/>
      </dsp:nvSpPr>
      <dsp:spPr>
        <a:xfrm rot="18289469">
          <a:off x="1699094" y="2580418"/>
          <a:ext cx="1397873" cy="28344"/>
        </a:xfrm>
        <a:custGeom>
          <a:avLst/>
          <a:gdLst/>
          <a:ahLst/>
          <a:cxnLst/>
          <a:rect l="0" t="0" r="0" b="0"/>
          <a:pathLst>
            <a:path>
              <a:moveTo>
                <a:pt x="0" y="14172"/>
              </a:moveTo>
              <a:lnTo>
                <a:pt x="1397873" y="14172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500" kern="1200">
            <a:solidFill>
              <a:schemeClr val="tx1"/>
            </a:solidFill>
          </a:endParaRPr>
        </a:p>
      </dsp:txBody>
      <dsp:txXfrm>
        <a:off x="2363084" y="2559644"/>
        <a:ext cx="69893" cy="69893"/>
      </dsp:txXfrm>
    </dsp:sp>
    <dsp:sp modelId="{461F331A-DFE3-4FE3-9701-88F0EEF826E6}">
      <dsp:nvSpPr>
        <dsp:cNvPr id="0" name=""/>
        <dsp:cNvSpPr/>
      </dsp:nvSpPr>
      <dsp:spPr>
        <a:xfrm>
          <a:off x="2797169" y="1521907"/>
          <a:ext cx="1995690" cy="9978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0" kern="1200">
              <a:solidFill>
                <a:schemeClr val="tx1"/>
              </a:solidFill>
              <a:latin typeface="Arial Narrow" pitchFamily="34" charset="0"/>
            </a:rPr>
            <a:t>Hyperventilation</a:t>
          </a:r>
          <a:endParaRPr lang="ar-IQ" sz="2300" i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826395" y="1551133"/>
        <a:ext cx="1937238" cy="939393"/>
      </dsp:txXfrm>
    </dsp:sp>
    <dsp:sp modelId="{CF4BB46D-517F-4634-BD00-CE02635943C2}">
      <dsp:nvSpPr>
        <dsp:cNvPr id="0" name=""/>
        <dsp:cNvSpPr/>
      </dsp:nvSpPr>
      <dsp:spPr>
        <a:xfrm rot="19634901">
          <a:off x="4717411" y="1749907"/>
          <a:ext cx="949172" cy="28344"/>
        </a:xfrm>
        <a:custGeom>
          <a:avLst/>
          <a:gdLst/>
          <a:ahLst/>
          <a:cxnLst/>
          <a:rect l="0" t="0" r="0" b="0"/>
          <a:pathLst>
            <a:path>
              <a:moveTo>
                <a:pt x="0" y="14172"/>
              </a:moveTo>
              <a:lnTo>
                <a:pt x="949172" y="14172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500" kern="1200">
            <a:solidFill>
              <a:schemeClr val="tx1"/>
            </a:solidFill>
          </a:endParaRPr>
        </a:p>
      </dsp:txBody>
      <dsp:txXfrm>
        <a:off x="5168268" y="1740350"/>
        <a:ext cx="47458" cy="47458"/>
      </dsp:txXfrm>
    </dsp:sp>
    <dsp:sp modelId="{46AE0F32-D935-459C-91C8-36B2E7AE6924}">
      <dsp:nvSpPr>
        <dsp:cNvPr id="0" name=""/>
        <dsp:cNvSpPr/>
      </dsp:nvSpPr>
      <dsp:spPr>
        <a:xfrm>
          <a:off x="5591136" y="1008406"/>
          <a:ext cx="3046621" cy="9978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0" kern="1200">
              <a:solidFill>
                <a:schemeClr val="tx1"/>
              </a:solidFill>
              <a:latin typeface="Arial Narrow" pitchFamily="34" charset="0"/>
            </a:rPr>
            <a:t>overexpansion of the lungs </a:t>
          </a:r>
          <a:endParaRPr lang="ar-IQ" sz="2300" i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5620362" y="1037632"/>
        <a:ext cx="2988169" cy="939393"/>
      </dsp:txXfrm>
    </dsp:sp>
    <dsp:sp modelId="{5C17074B-58DF-4BBA-B93A-586C81C587BD}">
      <dsp:nvSpPr>
        <dsp:cNvPr id="0" name=""/>
        <dsp:cNvSpPr/>
      </dsp:nvSpPr>
      <dsp:spPr>
        <a:xfrm rot="2307475">
          <a:off x="4682285" y="2323668"/>
          <a:ext cx="1019425" cy="28344"/>
        </a:xfrm>
        <a:custGeom>
          <a:avLst/>
          <a:gdLst/>
          <a:ahLst/>
          <a:cxnLst/>
          <a:rect l="0" t="0" r="0" b="0"/>
          <a:pathLst>
            <a:path>
              <a:moveTo>
                <a:pt x="0" y="14172"/>
              </a:moveTo>
              <a:lnTo>
                <a:pt x="1019425" y="14172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500" kern="1200">
            <a:solidFill>
              <a:schemeClr val="tx1"/>
            </a:solidFill>
          </a:endParaRPr>
        </a:p>
      </dsp:txBody>
      <dsp:txXfrm>
        <a:off x="5166512" y="2312354"/>
        <a:ext cx="50971" cy="50971"/>
      </dsp:txXfrm>
    </dsp:sp>
    <dsp:sp modelId="{689B9718-DDCA-4A7A-A8B1-3105BCC3A949}">
      <dsp:nvSpPr>
        <dsp:cNvPr id="0" name=""/>
        <dsp:cNvSpPr/>
      </dsp:nvSpPr>
      <dsp:spPr>
        <a:xfrm>
          <a:off x="5591136" y="2155928"/>
          <a:ext cx="3046621" cy="9978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0" kern="1200">
              <a:solidFill>
                <a:schemeClr val="tx1"/>
              </a:solidFill>
              <a:latin typeface="Arial Narrow" pitchFamily="34" charset="0"/>
            </a:rPr>
            <a:t>characterized by rapid and deep breaths</a:t>
          </a:r>
          <a:endParaRPr lang="ar-IQ" sz="2300" i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5620362" y="2185154"/>
        <a:ext cx="2988169" cy="939393"/>
      </dsp:txXfrm>
    </dsp:sp>
    <dsp:sp modelId="{0EFE7D7E-D9A8-44B6-A721-76AF2E295A86}">
      <dsp:nvSpPr>
        <dsp:cNvPr id="0" name=""/>
        <dsp:cNvSpPr/>
      </dsp:nvSpPr>
      <dsp:spPr>
        <a:xfrm rot="3310531">
          <a:off x="1699094" y="3727940"/>
          <a:ext cx="1397873" cy="28344"/>
        </a:xfrm>
        <a:custGeom>
          <a:avLst/>
          <a:gdLst/>
          <a:ahLst/>
          <a:cxnLst/>
          <a:rect l="0" t="0" r="0" b="0"/>
          <a:pathLst>
            <a:path>
              <a:moveTo>
                <a:pt x="0" y="14172"/>
              </a:moveTo>
              <a:lnTo>
                <a:pt x="1397873" y="14172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500" kern="1200">
            <a:solidFill>
              <a:schemeClr val="tx1"/>
            </a:solidFill>
          </a:endParaRPr>
        </a:p>
      </dsp:txBody>
      <dsp:txXfrm>
        <a:off x="2363084" y="3707166"/>
        <a:ext cx="69893" cy="69893"/>
      </dsp:txXfrm>
    </dsp:sp>
    <dsp:sp modelId="{DAF50D95-AC0C-4928-9703-2537FC6DFAD9}">
      <dsp:nvSpPr>
        <dsp:cNvPr id="0" name=""/>
        <dsp:cNvSpPr/>
      </dsp:nvSpPr>
      <dsp:spPr>
        <a:xfrm>
          <a:off x="2797169" y="3816951"/>
          <a:ext cx="1995690" cy="9978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0" kern="1200">
              <a:solidFill>
                <a:schemeClr val="tx1"/>
              </a:solidFill>
              <a:latin typeface="Arial Narrow" pitchFamily="34" charset="0"/>
            </a:rPr>
            <a:t>Hypoventilation</a:t>
          </a:r>
          <a:endParaRPr lang="ar-IQ" sz="2300" i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826395" y="3846177"/>
        <a:ext cx="1937238" cy="939393"/>
      </dsp:txXfrm>
    </dsp:sp>
    <dsp:sp modelId="{EE5F662B-5E58-40A0-B668-54BAFA422F96}">
      <dsp:nvSpPr>
        <dsp:cNvPr id="0" name=""/>
        <dsp:cNvSpPr/>
      </dsp:nvSpPr>
      <dsp:spPr>
        <a:xfrm rot="19457599">
          <a:off x="4700457" y="4014821"/>
          <a:ext cx="983080" cy="28344"/>
        </a:xfrm>
        <a:custGeom>
          <a:avLst/>
          <a:gdLst/>
          <a:ahLst/>
          <a:cxnLst/>
          <a:rect l="0" t="0" r="0" b="0"/>
          <a:pathLst>
            <a:path>
              <a:moveTo>
                <a:pt x="0" y="14172"/>
              </a:moveTo>
              <a:lnTo>
                <a:pt x="983080" y="14172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500" kern="1200">
            <a:solidFill>
              <a:schemeClr val="tx1"/>
            </a:solidFill>
          </a:endParaRPr>
        </a:p>
      </dsp:txBody>
      <dsp:txXfrm>
        <a:off x="5167421" y="4004416"/>
        <a:ext cx="49154" cy="49154"/>
      </dsp:txXfrm>
    </dsp:sp>
    <dsp:sp modelId="{FCE140CD-3060-4408-AE97-071B02FA0317}">
      <dsp:nvSpPr>
        <dsp:cNvPr id="0" name=""/>
        <dsp:cNvSpPr/>
      </dsp:nvSpPr>
      <dsp:spPr>
        <a:xfrm>
          <a:off x="5591136" y="3243190"/>
          <a:ext cx="3046621" cy="9978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0" kern="1200">
              <a:solidFill>
                <a:schemeClr val="tx1"/>
              </a:solidFill>
              <a:latin typeface="Arial Narrow" pitchFamily="34" charset="0"/>
            </a:rPr>
            <a:t>Under-expansion of the lungs</a:t>
          </a:r>
          <a:endParaRPr lang="ar-IQ" sz="2300" i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5620362" y="3272416"/>
        <a:ext cx="2988169" cy="939393"/>
      </dsp:txXfrm>
    </dsp:sp>
    <dsp:sp modelId="{D87F7FE5-C094-4070-86E6-A3FAF2B25361}">
      <dsp:nvSpPr>
        <dsp:cNvPr id="0" name=""/>
        <dsp:cNvSpPr/>
      </dsp:nvSpPr>
      <dsp:spPr>
        <a:xfrm rot="2142401">
          <a:off x="4700457" y="4588582"/>
          <a:ext cx="983080" cy="28344"/>
        </a:xfrm>
        <a:custGeom>
          <a:avLst/>
          <a:gdLst/>
          <a:ahLst/>
          <a:cxnLst/>
          <a:rect l="0" t="0" r="0" b="0"/>
          <a:pathLst>
            <a:path>
              <a:moveTo>
                <a:pt x="0" y="14172"/>
              </a:moveTo>
              <a:lnTo>
                <a:pt x="983080" y="14172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500" kern="1200">
            <a:solidFill>
              <a:schemeClr val="tx1"/>
            </a:solidFill>
          </a:endParaRPr>
        </a:p>
      </dsp:txBody>
      <dsp:txXfrm>
        <a:off x="5167421" y="4578177"/>
        <a:ext cx="49154" cy="49154"/>
      </dsp:txXfrm>
    </dsp:sp>
    <dsp:sp modelId="{6AEEA871-115C-4906-8E9D-3D89676DD57C}">
      <dsp:nvSpPr>
        <dsp:cNvPr id="0" name=""/>
        <dsp:cNvSpPr/>
      </dsp:nvSpPr>
      <dsp:spPr>
        <a:xfrm>
          <a:off x="5591136" y="4390712"/>
          <a:ext cx="3046621" cy="9978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0" kern="1200">
              <a:solidFill>
                <a:schemeClr val="tx1"/>
              </a:solidFill>
              <a:latin typeface="Arial Narrow" pitchFamily="34" charset="0"/>
            </a:rPr>
            <a:t>characterized by shallow respirations</a:t>
          </a:r>
          <a:endParaRPr lang="ar-IQ" sz="2300" i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5620362" y="4419938"/>
        <a:ext cx="2988169" cy="9393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5724D-AE3E-412E-9C80-15B3F2AA1A85}">
      <dsp:nvSpPr>
        <dsp:cNvPr id="0" name=""/>
        <dsp:cNvSpPr/>
      </dsp:nvSpPr>
      <dsp:spPr>
        <a:xfrm>
          <a:off x="158418" y="72009"/>
          <a:ext cx="4010394" cy="79883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Arial Narrow" pitchFamily="34" charset="0"/>
            </a:rPr>
            <a:t>Systolic pressure</a:t>
          </a:r>
          <a:endParaRPr lang="ar-IQ" sz="2800" kern="1200" dirty="0">
            <a:latin typeface="Arial Narrow" pitchFamily="34" charset="0"/>
          </a:endParaRPr>
        </a:p>
      </dsp:txBody>
      <dsp:txXfrm>
        <a:off x="181815" y="95406"/>
        <a:ext cx="3963600" cy="752044"/>
      </dsp:txXfrm>
    </dsp:sp>
    <dsp:sp modelId="{804CA89F-C0B6-42CF-9859-B58760A65906}">
      <dsp:nvSpPr>
        <dsp:cNvPr id="0" name=""/>
        <dsp:cNvSpPr/>
      </dsp:nvSpPr>
      <dsp:spPr>
        <a:xfrm rot="5400000">
          <a:off x="2093717" y="940746"/>
          <a:ext cx="139796" cy="139796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1AA3E-01B3-4FD2-9CDE-5F2FF10C9354}">
      <dsp:nvSpPr>
        <dsp:cNvPr id="0" name=""/>
        <dsp:cNvSpPr/>
      </dsp:nvSpPr>
      <dsp:spPr>
        <a:xfrm>
          <a:off x="158418" y="1150441"/>
          <a:ext cx="4010394" cy="79883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Arial Narrow" pitchFamily="34" charset="0"/>
            </a:rPr>
            <a:t>The ventricles contract</a:t>
          </a:r>
          <a:endParaRPr lang="ar-IQ" sz="2800" kern="1200" dirty="0">
            <a:latin typeface="Arial Narrow" pitchFamily="34" charset="0"/>
          </a:endParaRPr>
        </a:p>
      </dsp:txBody>
      <dsp:txXfrm>
        <a:off x="181815" y="1173838"/>
        <a:ext cx="3963600" cy="752044"/>
      </dsp:txXfrm>
    </dsp:sp>
    <dsp:sp modelId="{B906D96F-FDFE-4756-ABE2-9CC4663CADF5}">
      <dsp:nvSpPr>
        <dsp:cNvPr id="0" name=""/>
        <dsp:cNvSpPr/>
      </dsp:nvSpPr>
      <dsp:spPr>
        <a:xfrm rot="5400000">
          <a:off x="2093717" y="2019178"/>
          <a:ext cx="139796" cy="139796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3BAAF-F514-4710-B0E6-9666B98E6173}">
      <dsp:nvSpPr>
        <dsp:cNvPr id="0" name=""/>
        <dsp:cNvSpPr/>
      </dsp:nvSpPr>
      <dsp:spPr>
        <a:xfrm>
          <a:off x="158418" y="2228873"/>
          <a:ext cx="4010394" cy="79883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Arial Narrow" pitchFamily="34" charset="0"/>
            </a:rPr>
            <a:t>Blood is pushed out of the heart</a:t>
          </a:r>
          <a:endParaRPr lang="ar-IQ" sz="2800" kern="1200" dirty="0">
            <a:latin typeface="Arial Narrow" pitchFamily="34" charset="0"/>
          </a:endParaRPr>
        </a:p>
      </dsp:txBody>
      <dsp:txXfrm>
        <a:off x="181815" y="2252270"/>
        <a:ext cx="3963600" cy="752044"/>
      </dsp:txXfrm>
    </dsp:sp>
    <dsp:sp modelId="{2801E7C6-D825-4A47-9EA3-89C107DE3DFB}">
      <dsp:nvSpPr>
        <dsp:cNvPr id="0" name=""/>
        <dsp:cNvSpPr/>
      </dsp:nvSpPr>
      <dsp:spPr>
        <a:xfrm rot="5400000">
          <a:off x="2093717" y="3097611"/>
          <a:ext cx="139796" cy="139796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FB34A-6368-4FD0-9F10-DCA5F85E8CC8}">
      <dsp:nvSpPr>
        <dsp:cNvPr id="0" name=""/>
        <dsp:cNvSpPr/>
      </dsp:nvSpPr>
      <dsp:spPr>
        <a:xfrm>
          <a:off x="158418" y="3307306"/>
          <a:ext cx="4010394" cy="79883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Arial Narrow" pitchFamily="34" charset="0"/>
            </a:rPr>
            <a:t>Exerting pressure on the walls of the arteries</a:t>
          </a:r>
          <a:endParaRPr lang="ar-IQ" sz="2800" kern="1200" dirty="0">
            <a:latin typeface="Arial Narrow" pitchFamily="34" charset="0"/>
          </a:endParaRPr>
        </a:p>
      </dsp:txBody>
      <dsp:txXfrm>
        <a:off x="181815" y="3330703"/>
        <a:ext cx="3963600" cy="752044"/>
      </dsp:txXfrm>
    </dsp:sp>
    <dsp:sp modelId="{4E795026-19F0-4DA2-9CFA-E20EFD6A1790}">
      <dsp:nvSpPr>
        <dsp:cNvPr id="0" name=""/>
        <dsp:cNvSpPr/>
      </dsp:nvSpPr>
      <dsp:spPr>
        <a:xfrm rot="5400000">
          <a:off x="2129722" y="4140038"/>
          <a:ext cx="67787" cy="139796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19D85-952D-4627-B550-EB9C82F721D3}">
      <dsp:nvSpPr>
        <dsp:cNvPr id="0" name=""/>
        <dsp:cNvSpPr/>
      </dsp:nvSpPr>
      <dsp:spPr>
        <a:xfrm>
          <a:off x="158418" y="4313729"/>
          <a:ext cx="4010394" cy="79883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Arial Narrow" pitchFamily="34" charset="0"/>
            </a:rPr>
            <a:t>The cardiac cycle is known as </a:t>
          </a:r>
          <a:r>
            <a:rPr lang="en-US" sz="2800" b="1" kern="1200" dirty="0">
              <a:latin typeface="Arial Narrow" pitchFamily="34" charset="0"/>
            </a:rPr>
            <a:t>systole</a:t>
          </a:r>
          <a:endParaRPr lang="ar-IQ" sz="2800" kern="1200" dirty="0">
            <a:latin typeface="Arial Narrow" pitchFamily="34" charset="0"/>
          </a:endParaRPr>
        </a:p>
      </dsp:txBody>
      <dsp:txXfrm>
        <a:off x="181815" y="4337126"/>
        <a:ext cx="3963600" cy="752044"/>
      </dsp:txXfrm>
    </dsp:sp>
    <dsp:sp modelId="{2EC68B57-7CCE-40B7-BA0B-D39AE5186043}">
      <dsp:nvSpPr>
        <dsp:cNvPr id="0" name=""/>
        <dsp:cNvSpPr/>
      </dsp:nvSpPr>
      <dsp:spPr>
        <a:xfrm>
          <a:off x="4616162" y="0"/>
          <a:ext cx="4010394" cy="798838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Arial Narrow" pitchFamily="34" charset="0"/>
            </a:rPr>
            <a:t>Diastolic pressure </a:t>
          </a:r>
          <a:endParaRPr lang="ar-IQ" sz="2800" kern="1200" dirty="0">
            <a:latin typeface="Arial Narrow" pitchFamily="34" charset="0"/>
          </a:endParaRPr>
        </a:p>
      </dsp:txBody>
      <dsp:txXfrm>
        <a:off x="4639559" y="23397"/>
        <a:ext cx="3963600" cy="752044"/>
      </dsp:txXfrm>
    </dsp:sp>
    <dsp:sp modelId="{45D74B91-4BA4-4759-9BD1-D5A3D843729E}">
      <dsp:nvSpPr>
        <dsp:cNvPr id="0" name=""/>
        <dsp:cNvSpPr/>
      </dsp:nvSpPr>
      <dsp:spPr>
        <a:xfrm rot="5400000">
          <a:off x="6551461" y="868737"/>
          <a:ext cx="139796" cy="139796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BD1D1-D992-41CB-AD53-83C29A9DD777}">
      <dsp:nvSpPr>
        <dsp:cNvPr id="0" name=""/>
        <dsp:cNvSpPr/>
      </dsp:nvSpPr>
      <dsp:spPr>
        <a:xfrm>
          <a:off x="4616162" y="1078432"/>
          <a:ext cx="4010394" cy="798838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Arial Narrow" pitchFamily="34" charset="0"/>
            </a:rPr>
            <a:t>Heart relaxes between contractions</a:t>
          </a:r>
          <a:endParaRPr lang="ar-IQ" sz="2800" kern="1200" dirty="0">
            <a:latin typeface="Arial Narrow" pitchFamily="34" charset="0"/>
          </a:endParaRPr>
        </a:p>
      </dsp:txBody>
      <dsp:txXfrm>
        <a:off x="4639559" y="1101829"/>
        <a:ext cx="3963600" cy="752044"/>
      </dsp:txXfrm>
    </dsp:sp>
    <dsp:sp modelId="{0CFD2A9A-5BC9-413A-8086-DFE109741D6F}">
      <dsp:nvSpPr>
        <dsp:cNvPr id="0" name=""/>
        <dsp:cNvSpPr/>
      </dsp:nvSpPr>
      <dsp:spPr>
        <a:xfrm rot="5400000">
          <a:off x="6551461" y="1947169"/>
          <a:ext cx="139796" cy="139796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C80C0-D599-43F4-A513-308FCBBD22EF}">
      <dsp:nvSpPr>
        <dsp:cNvPr id="0" name=""/>
        <dsp:cNvSpPr/>
      </dsp:nvSpPr>
      <dsp:spPr>
        <a:xfrm>
          <a:off x="4616162" y="2156864"/>
          <a:ext cx="4010394" cy="798838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Arial Narrow" pitchFamily="34" charset="0"/>
            </a:rPr>
            <a:t>The cardiac cycle is known as </a:t>
          </a:r>
          <a:r>
            <a:rPr lang="en-US" sz="2800" b="1" kern="1200" dirty="0">
              <a:latin typeface="Arial Narrow" pitchFamily="34" charset="0"/>
            </a:rPr>
            <a:t>diastole</a:t>
          </a:r>
          <a:endParaRPr lang="ar-IQ" sz="2800" kern="1200" dirty="0">
            <a:latin typeface="Arial Narrow" pitchFamily="34" charset="0"/>
          </a:endParaRPr>
        </a:p>
      </dsp:txBody>
      <dsp:txXfrm>
        <a:off x="4639559" y="2180261"/>
        <a:ext cx="3963600" cy="752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0FA47-BE60-4D07-8CCD-C536430842CE}">
      <dsp:nvSpPr>
        <dsp:cNvPr id="0" name=""/>
        <dsp:cNvSpPr/>
      </dsp:nvSpPr>
      <dsp:spPr>
        <a:xfrm>
          <a:off x="4342899" y="1838380"/>
          <a:ext cx="3410231" cy="121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1939"/>
              </a:lnTo>
              <a:lnTo>
                <a:pt x="3410231" y="1041939"/>
              </a:lnTo>
              <a:lnTo>
                <a:pt x="3410231" y="1214259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6A3D14C7-FED3-47E0-97F1-39B12903F350}">
      <dsp:nvSpPr>
        <dsp:cNvPr id="0" name=""/>
        <dsp:cNvSpPr/>
      </dsp:nvSpPr>
      <dsp:spPr>
        <a:xfrm>
          <a:off x="4342899" y="1838380"/>
          <a:ext cx="1136743" cy="121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1939"/>
              </a:lnTo>
              <a:lnTo>
                <a:pt x="1136743" y="1041939"/>
              </a:lnTo>
              <a:lnTo>
                <a:pt x="1136743" y="1214259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00237EF3-C8B7-422E-BA2E-5A1DC09B42A3}">
      <dsp:nvSpPr>
        <dsp:cNvPr id="0" name=""/>
        <dsp:cNvSpPr/>
      </dsp:nvSpPr>
      <dsp:spPr>
        <a:xfrm>
          <a:off x="3206155" y="1838380"/>
          <a:ext cx="1136743" cy="1214259"/>
        </a:xfrm>
        <a:custGeom>
          <a:avLst/>
          <a:gdLst/>
          <a:ahLst/>
          <a:cxnLst/>
          <a:rect l="0" t="0" r="0" b="0"/>
          <a:pathLst>
            <a:path>
              <a:moveTo>
                <a:pt x="1136743" y="0"/>
              </a:moveTo>
              <a:lnTo>
                <a:pt x="1136743" y="1041939"/>
              </a:lnTo>
              <a:lnTo>
                <a:pt x="0" y="1041939"/>
              </a:lnTo>
              <a:lnTo>
                <a:pt x="0" y="1214259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F8EDAE21-0D77-425B-9D00-19D78A68FEC2}">
      <dsp:nvSpPr>
        <dsp:cNvPr id="0" name=""/>
        <dsp:cNvSpPr/>
      </dsp:nvSpPr>
      <dsp:spPr>
        <a:xfrm>
          <a:off x="932668" y="1838380"/>
          <a:ext cx="3410231" cy="1214259"/>
        </a:xfrm>
        <a:custGeom>
          <a:avLst/>
          <a:gdLst/>
          <a:ahLst/>
          <a:cxnLst/>
          <a:rect l="0" t="0" r="0" b="0"/>
          <a:pathLst>
            <a:path>
              <a:moveTo>
                <a:pt x="3410231" y="0"/>
              </a:moveTo>
              <a:lnTo>
                <a:pt x="3410231" y="1041939"/>
              </a:lnTo>
              <a:lnTo>
                <a:pt x="0" y="1041939"/>
              </a:lnTo>
              <a:lnTo>
                <a:pt x="0" y="1214259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F5C83D8B-027B-4FA6-8CEC-36E25CF5C49B}">
      <dsp:nvSpPr>
        <dsp:cNvPr id="0" name=""/>
        <dsp:cNvSpPr/>
      </dsp:nvSpPr>
      <dsp:spPr>
        <a:xfrm>
          <a:off x="2831584" y="657200"/>
          <a:ext cx="3022630" cy="11811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EBFCF-2C3E-496A-9B61-3A2AD1273D48}">
      <dsp:nvSpPr>
        <dsp:cNvPr id="0" name=""/>
        <dsp:cNvSpPr/>
      </dsp:nvSpPr>
      <dsp:spPr>
        <a:xfrm>
          <a:off x="3038265" y="853547"/>
          <a:ext cx="3022630" cy="1181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Vital Signs</a:t>
          </a:r>
          <a:endParaRPr lang="ar-IQ" sz="3200" b="1" kern="1200" dirty="0"/>
        </a:p>
      </dsp:txBody>
      <dsp:txXfrm>
        <a:off x="3072861" y="888143"/>
        <a:ext cx="2953438" cy="1111988"/>
      </dsp:txXfrm>
    </dsp:sp>
    <dsp:sp modelId="{6D62252E-707E-4C4C-9B91-D5D6E5FD15CB}">
      <dsp:nvSpPr>
        <dsp:cNvPr id="0" name=""/>
        <dsp:cNvSpPr/>
      </dsp:nvSpPr>
      <dsp:spPr>
        <a:xfrm>
          <a:off x="2605" y="3052640"/>
          <a:ext cx="1860126" cy="11811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78375-D29B-4BCC-9DA6-465FFF49ED93}">
      <dsp:nvSpPr>
        <dsp:cNvPr id="0" name=""/>
        <dsp:cNvSpPr/>
      </dsp:nvSpPr>
      <dsp:spPr>
        <a:xfrm>
          <a:off x="209285" y="3248986"/>
          <a:ext cx="1860126" cy="1181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R="0" lvl="0" algn="ctr" defTabSz="10668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en-US" sz="2400" b="0" kern="1200" dirty="0">
              <a:latin typeface="Arial Narrow" pitchFamily="34" charset="0"/>
            </a:rPr>
            <a:t>Temperature (T)</a:t>
          </a:r>
          <a:endParaRPr lang="ar-IQ" sz="2400" b="0" kern="1200" dirty="0"/>
        </a:p>
      </dsp:txBody>
      <dsp:txXfrm>
        <a:off x="243881" y="3283582"/>
        <a:ext cx="1790934" cy="1111988"/>
      </dsp:txXfrm>
    </dsp:sp>
    <dsp:sp modelId="{C904D11A-230B-4C14-915C-9D2C847CBC73}">
      <dsp:nvSpPr>
        <dsp:cNvPr id="0" name=""/>
        <dsp:cNvSpPr/>
      </dsp:nvSpPr>
      <dsp:spPr>
        <a:xfrm>
          <a:off x="2276092" y="3052640"/>
          <a:ext cx="1860126" cy="11811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429D5-E3A6-40C7-8151-02F823D3940A}">
      <dsp:nvSpPr>
        <dsp:cNvPr id="0" name=""/>
        <dsp:cNvSpPr/>
      </dsp:nvSpPr>
      <dsp:spPr>
        <a:xfrm>
          <a:off x="2482773" y="3248986"/>
          <a:ext cx="1860126" cy="1181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latin typeface="Arial Narrow" pitchFamily="34" charset="0"/>
            </a:rPr>
            <a:t>Pulse (P)</a:t>
          </a:r>
          <a:endParaRPr lang="ar-IQ" sz="2400" b="0" kern="1200" dirty="0">
            <a:latin typeface="Arial Narrow" pitchFamily="34" charset="0"/>
          </a:endParaRPr>
        </a:p>
      </dsp:txBody>
      <dsp:txXfrm>
        <a:off x="2517369" y="3283582"/>
        <a:ext cx="1790934" cy="1111988"/>
      </dsp:txXfrm>
    </dsp:sp>
    <dsp:sp modelId="{598586C1-CE76-4013-B26E-41F4D91C5A85}">
      <dsp:nvSpPr>
        <dsp:cNvPr id="0" name=""/>
        <dsp:cNvSpPr/>
      </dsp:nvSpPr>
      <dsp:spPr>
        <a:xfrm>
          <a:off x="4549580" y="3052640"/>
          <a:ext cx="1860126" cy="11811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77F49-784D-497C-AF14-9CBD238CB2F7}">
      <dsp:nvSpPr>
        <dsp:cNvPr id="0" name=""/>
        <dsp:cNvSpPr/>
      </dsp:nvSpPr>
      <dsp:spPr>
        <a:xfrm>
          <a:off x="4756261" y="3248986"/>
          <a:ext cx="1860126" cy="1181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R="0" lvl="0" algn="ctr" defTabSz="10668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en-US" sz="2400" b="0" kern="1200" dirty="0">
              <a:latin typeface="Arial Narrow" pitchFamily="34" charset="0"/>
            </a:rPr>
            <a:t>Respiration (R)</a:t>
          </a:r>
          <a:endParaRPr lang="ar-IQ" sz="2400" b="0" kern="1200" dirty="0">
            <a:latin typeface="Arial Narrow" pitchFamily="34" charset="0"/>
          </a:endParaRPr>
        </a:p>
      </dsp:txBody>
      <dsp:txXfrm>
        <a:off x="4790857" y="3283582"/>
        <a:ext cx="1790934" cy="1111988"/>
      </dsp:txXfrm>
    </dsp:sp>
    <dsp:sp modelId="{60B0A29A-981B-4D78-8176-C108F9ADFA3B}">
      <dsp:nvSpPr>
        <dsp:cNvPr id="0" name=""/>
        <dsp:cNvSpPr/>
      </dsp:nvSpPr>
      <dsp:spPr>
        <a:xfrm>
          <a:off x="6823067" y="3052640"/>
          <a:ext cx="1860126" cy="11811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01E39-FCA1-43D9-93C3-001B9C0A45A9}">
      <dsp:nvSpPr>
        <dsp:cNvPr id="0" name=""/>
        <dsp:cNvSpPr/>
      </dsp:nvSpPr>
      <dsp:spPr>
        <a:xfrm>
          <a:off x="7029748" y="3248986"/>
          <a:ext cx="1860126" cy="1181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R="0" lvl="0" algn="ctr" defTabSz="10668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en-US" sz="2400" b="0" kern="1200" dirty="0">
              <a:latin typeface="Arial Narrow" pitchFamily="34" charset="0"/>
            </a:rPr>
            <a:t>Blood Pressure (BP)</a:t>
          </a:r>
          <a:endParaRPr lang="ar-IQ" sz="2400" b="0" kern="1200" dirty="0">
            <a:latin typeface="Arial Narrow" pitchFamily="34" charset="0"/>
          </a:endParaRPr>
        </a:p>
      </dsp:txBody>
      <dsp:txXfrm>
        <a:off x="7064344" y="3283582"/>
        <a:ext cx="1790934" cy="11119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438F8-4AFC-4022-A69B-7B764796FCD8}">
      <dsp:nvSpPr>
        <dsp:cNvPr id="0" name=""/>
        <dsp:cNvSpPr/>
      </dsp:nvSpPr>
      <dsp:spPr>
        <a:xfrm>
          <a:off x="0" y="711"/>
          <a:ext cx="83529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EBDA5E-354F-4B25-BCE7-F1A3D08C19A8}">
      <dsp:nvSpPr>
        <dsp:cNvPr id="0" name=""/>
        <dsp:cNvSpPr/>
      </dsp:nvSpPr>
      <dsp:spPr>
        <a:xfrm>
          <a:off x="0" y="711"/>
          <a:ext cx="8352928" cy="833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latin typeface="Times New Roman" pitchFamily="18" charset="0"/>
              <a:cs typeface="Times New Roman" pitchFamily="18" charset="0"/>
            </a:rPr>
            <a:t>When to Assess Vital Signs</a:t>
          </a:r>
          <a:endParaRPr lang="ar-IQ" sz="3600" kern="1200" dirty="0"/>
        </a:p>
      </dsp:txBody>
      <dsp:txXfrm>
        <a:off x="0" y="711"/>
        <a:ext cx="8352928" cy="833032"/>
      </dsp:txXfrm>
    </dsp:sp>
    <dsp:sp modelId="{8A4D24FB-939F-4790-9D21-A40693B4F04F}">
      <dsp:nvSpPr>
        <dsp:cNvPr id="0" name=""/>
        <dsp:cNvSpPr/>
      </dsp:nvSpPr>
      <dsp:spPr>
        <a:xfrm>
          <a:off x="0" y="833743"/>
          <a:ext cx="835292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37BF3B-69A7-4A5B-89C4-CC0187C3DE83}">
      <dsp:nvSpPr>
        <dsp:cNvPr id="0" name=""/>
        <dsp:cNvSpPr/>
      </dsp:nvSpPr>
      <dsp:spPr>
        <a:xfrm>
          <a:off x="0" y="833743"/>
          <a:ext cx="8352928" cy="833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latin typeface="Arial Narrow" pitchFamily="34" charset="0"/>
            </a:rPr>
            <a:t>1. Upon admission</a:t>
          </a:r>
          <a:endParaRPr lang="ar-IQ" sz="2800" b="0" kern="1200" dirty="0">
            <a:latin typeface="Arial Narrow" pitchFamily="34" charset="0"/>
          </a:endParaRPr>
        </a:p>
      </dsp:txBody>
      <dsp:txXfrm>
        <a:off x="0" y="833743"/>
        <a:ext cx="8352928" cy="833032"/>
      </dsp:txXfrm>
    </dsp:sp>
    <dsp:sp modelId="{D9C2EE15-B408-4C9D-95CD-82CB36A0319C}">
      <dsp:nvSpPr>
        <dsp:cNvPr id="0" name=""/>
        <dsp:cNvSpPr/>
      </dsp:nvSpPr>
      <dsp:spPr>
        <a:xfrm>
          <a:off x="0" y="1666775"/>
          <a:ext cx="835292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B7A342-3313-4B39-9951-7491A9FE1108}">
      <dsp:nvSpPr>
        <dsp:cNvPr id="0" name=""/>
        <dsp:cNvSpPr/>
      </dsp:nvSpPr>
      <dsp:spPr>
        <a:xfrm>
          <a:off x="0" y="1666775"/>
          <a:ext cx="8352928" cy="833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latin typeface="Arial Narrow" pitchFamily="34" charset="0"/>
            </a:rPr>
            <a:t>2. Agency institutional policy </a:t>
          </a:r>
          <a:endParaRPr lang="ar-IQ" sz="2800" b="0" kern="1200" dirty="0">
            <a:latin typeface="Arial Narrow" pitchFamily="34" charset="0"/>
          </a:endParaRPr>
        </a:p>
      </dsp:txBody>
      <dsp:txXfrm>
        <a:off x="0" y="1666775"/>
        <a:ext cx="8352928" cy="833032"/>
      </dsp:txXfrm>
    </dsp:sp>
    <dsp:sp modelId="{B107E799-DB98-40F5-A7D6-ADB77804CA0A}">
      <dsp:nvSpPr>
        <dsp:cNvPr id="0" name=""/>
        <dsp:cNvSpPr/>
      </dsp:nvSpPr>
      <dsp:spPr>
        <a:xfrm>
          <a:off x="0" y="2499807"/>
          <a:ext cx="835292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72BAAF-C7A4-4CED-BD6E-7C492A870D09}">
      <dsp:nvSpPr>
        <dsp:cNvPr id="0" name=""/>
        <dsp:cNvSpPr/>
      </dsp:nvSpPr>
      <dsp:spPr>
        <a:xfrm>
          <a:off x="0" y="2499807"/>
          <a:ext cx="8352928" cy="833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latin typeface="Arial Narrow" pitchFamily="34" charset="0"/>
            </a:rPr>
            <a:t>3. Change in health status</a:t>
          </a:r>
          <a:endParaRPr lang="ar-IQ" sz="2800" b="0" kern="1200" dirty="0">
            <a:latin typeface="Arial Narrow" pitchFamily="34" charset="0"/>
          </a:endParaRPr>
        </a:p>
      </dsp:txBody>
      <dsp:txXfrm>
        <a:off x="0" y="2499807"/>
        <a:ext cx="8352928" cy="833032"/>
      </dsp:txXfrm>
    </dsp:sp>
    <dsp:sp modelId="{73C369B8-F384-4CFE-B6EE-DA9815D93BF6}">
      <dsp:nvSpPr>
        <dsp:cNvPr id="0" name=""/>
        <dsp:cNvSpPr/>
      </dsp:nvSpPr>
      <dsp:spPr>
        <a:xfrm>
          <a:off x="0" y="3332840"/>
          <a:ext cx="835292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459AAC-4370-4E15-BCC9-C44C6B1D1E80}">
      <dsp:nvSpPr>
        <dsp:cNvPr id="0" name=""/>
        <dsp:cNvSpPr/>
      </dsp:nvSpPr>
      <dsp:spPr>
        <a:xfrm>
          <a:off x="0" y="3332840"/>
          <a:ext cx="8352928" cy="833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latin typeface="Arial Narrow" pitchFamily="34" charset="0"/>
            </a:rPr>
            <a:t>4. Before and after surgery or an invasive procedures</a:t>
          </a:r>
          <a:endParaRPr lang="ar-IQ" sz="2800" b="0" kern="1200" dirty="0">
            <a:latin typeface="Arial Narrow" pitchFamily="34" charset="0"/>
          </a:endParaRPr>
        </a:p>
      </dsp:txBody>
      <dsp:txXfrm>
        <a:off x="0" y="3332840"/>
        <a:ext cx="8352928" cy="833032"/>
      </dsp:txXfrm>
    </dsp:sp>
    <dsp:sp modelId="{D03AB2F2-2EB7-4F9A-BCC1-A57CF8BEE0AD}">
      <dsp:nvSpPr>
        <dsp:cNvPr id="0" name=""/>
        <dsp:cNvSpPr/>
      </dsp:nvSpPr>
      <dsp:spPr>
        <a:xfrm>
          <a:off x="0" y="4165872"/>
          <a:ext cx="83529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74E6B6-173D-49F2-877C-4DD99CDC4626}">
      <dsp:nvSpPr>
        <dsp:cNvPr id="0" name=""/>
        <dsp:cNvSpPr/>
      </dsp:nvSpPr>
      <dsp:spPr>
        <a:xfrm>
          <a:off x="0" y="4165872"/>
          <a:ext cx="8352928" cy="833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latin typeface="Arial Narrow" pitchFamily="34" charset="0"/>
            </a:rPr>
            <a:t>5. Before and after any nursing intervention</a:t>
          </a:r>
          <a:endParaRPr lang="ar-IQ" sz="2800" b="0" kern="1200" dirty="0">
            <a:latin typeface="Arial Narrow" pitchFamily="34" charset="0"/>
          </a:endParaRPr>
        </a:p>
      </dsp:txBody>
      <dsp:txXfrm>
        <a:off x="0" y="4165872"/>
        <a:ext cx="8352928" cy="833032"/>
      </dsp:txXfrm>
    </dsp:sp>
    <dsp:sp modelId="{CD2CB596-9CE7-4FE2-9C40-830B19372D30}">
      <dsp:nvSpPr>
        <dsp:cNvPr id="0" name=""/>
        <dsp:cNvSpPr/>
      </dsp:nvSpPr>
      <dsp:spPr>
        <a:xfrm>
          <a:off x="0" y="4998904"/>
          <a:ext cx="835292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0B2B82-EE02-48B0-8293-AEBBE1C1C23F}">
      <dsp:nvSpPr>
        <dsp:cNvPr id="0" name=""/>
        <dsp:cNvSpPr/>
      </dsp:nvSpPr>
      <dsp:spPr>
        <a:xfrm>
          <a:off x="0" y="4998904"/>
          <a:ext cx="8352928" cy="833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latin typeface="Arial Narrow" pitchFamily="34" charset="0"/>
            </a:rPr>
            <a:t>6. Before and after administering medications</a:t>
          </a:r>
          <a:endParaRPr lang="ar-IQ" sz="2800" b="0" kern="1200" dirty="0">
            <a:latin typeface="Arial Narrow" pitchFamily="34" charset="0"/>
          </a:endParaRPr>
        </a:p>
      </dsp:txBody>
      <dsp:txXfrm>
        <a:off x="0" y="4998904"/>
        <a:ext cx="8352928" cy="8330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21930-3DB5-4791-B443-00418447D92D}">
      <dsp:nvSpPr>
        <dsp:cNvPr id="0" name=""/>
        <dsp:cNvSpPr/>
      </dsp:nvSpPr>
      <dsp:spPr>
        <a:xfrm rot="21300000">
          <a:off x="17523" y="2150510"/>
          <a:ext cx="4429448" cy="595523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E2D9C-E835-4DEB-A048-0212AAE85636}">
      <dsp:nvSpPr>
        <dsp:cNvPr id="0" name=""/>
        <dsp:cNvSpPr/>
      </dsp:nvSpPr>
      <dsp:spPr>
        <a:xfrm>
          <a:off x="535739" y="244827"/>
          <a:ext cx="1339348" cy="1958617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44C5F-F5A0-4A8D-B7B1-2FE20DCE204B}">
      <dsp:nvSpPr>
        <dsp:cNvPr id="0" name=""/>
        <dsp:cNvSpPr/>
      </dsp:nvSpPr>
      <dsp:spPr>
        <a:xfrm>
          <a:off x="2056546" y="0"/>
          <a:ext cx="2047910" cy="2056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Arial Narrow" pitchFamily="34" charset="0"/>
            </a:rPr>
            <a:t>Heat lost </a:t>
          </a:r>
          <a:endParaRPr lang="ar-IQ" sz="2800" b="1" kern="1200" dirty="0">
            <a:latin typeface="Arial Narrow" pitchFamily="34" charset="0"/>
          </a:endParaRPr>
        </a:p>
      </dsp:txBody>
      <dsp:txXfrm>
        <a:off x="2056546" y="0"/>
        <a:ext cx="2047910" cy="2056548"/>
      </dsp:txXfrm>
    </dsp:sp>
    <dsp:sp modelId="{67B51C72-25C6-497F-A714-49B74A8C9D55}">
      <dsp:nvSpPr>
        <dsp:cNvPr id="0" name=""/>
        <dsp:cNvSpPr/>
      </dsp:nvSpPr>
      <dsp:spPr>
        <a:xfrm>
          <a:off x="2589407" y="2693099"/>
          <a:ext cx="1339348" cy="1958617"/>
        </a:xfrm>
        <a:prstGeom prst="upArrow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1A439-F579-4399-ACBA-9BD857C7CD08}">
      <dsp:nvSpPr>
        <dsp:cNvPr id="0" name=""/>
        <dsp:cNvSpPr/>
      </dsp:nvSpPr>
      <dsp:spPr>
        <a:xfrm>
          <a:off x="321686" y="2839995"/>
          <a:ext cx="2124614" cy="2056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Arial Narrow" pitchFamily="34" charset="0"/>
            </a:rPr>
            <a:t>Heat production</a:t>
          </a:r>
          <a:endParaRPr lang="ar-IQ" sz="2800" b="1" kern="1200" dirty="0">
            <a:latin typeface="Arial Narrow" pitchFamily="34" charset="0"/>
          </a:endParaRPr>
        </a:p>
      </dsp:txBody>
      <dsp:txXfrm>
        <a:off x="321686" y="2839995"/>
        <a:ext cx="2124614" cy="20565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A0EF2-6D41-4088-B15F-2EC1609E8FDC}">
      <dsp:nvSpPr>
        <dsp:cNvPr id="0" name=""/>
        <dsp:cNvSpPr/>
      </dsp:nvSpPr>
      <dsp:spPr>
        <a:xfrm>
          <a:off x="3995705" y="3168351"/>
          <a:ext cx="793564" cy="2559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6782" y="0"/>
              </a:lnTo>
              <a:lnTo>
                <a:pt x="396782" y="2559246"/>
              </a:lnTo>
              <a:lnTo>
                <a:pt x="793564" y="2559246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88CABC36-7E7C-4A9B-B2F6-D4EF3B07BF80}">
      <dsp:nvSpPr>
        <dsp:cNvPr id="0" name=""/>
        <dsp:cNvSpPr/>
      </dsp:nvSpPr>
      <dsp:spPr>
        <a:xfrm>
          <a:off x="3995705" y="3168351"/>
          <a:ext cx="793564" cy="853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6782" y="0"/>
              </a:lnTo>
              <a:lnTo>
                <a:pt x="396782" y="853082"/>
              </a:lnTo>
              <a:lnTo>
                <a:pt x="793564" y="853082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3B0521C8-E3F8-46D2-AB17-322EEAF9391C}">
      <dsp:nvSpPr>
        <dsp:cNvPr id="0" name=""/>
        <dsp:cNvSpPr/>
      </dsp:nvSpPr>
      <dsp:spPr>
        <a:xfrm>
          <a:off x="3995705" y="2315269"/>
          <a:ext cx="793564" cy="853082"/>
        </a:xfrm>
        <a:custGeom>
          <a:avLst/>
          <a:gdLst/>
          <a:ahLst/>
          <a:cxnLst/>
          <a:rect l="0" t="0" r="0" b="0"/>
          <a:pathLst>
            <a:path>
              <a:moveTo>
                <a:pt x="0" y="853082"/>
              </a:moveTo>
              <a:lnTo>
                <a:pt x="396782" y="853082"/>
              </a:lnTo>
              <a:lnTo>
                <a:pt x="396782" y="0"/>
              </a:lnTo>
              <a:lnTo>
                <a:pt x="793564" y="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279656D6-70DE-43D7-9E88-EFCA62CCDBDD}">
      <dsp:nvSpPr>
        <dsp:cNvPr id="0" name=""/>
        <dsp:cNvSpPr/>
      </dsp:nvSpPr>
      <dsp:spPr>
        <a:xfrm>
          <a:off x="3995705" y="609105"/>
          <a:ext cx="793564" cy="2559246"/>
        </a:xfrm>
        <a:custGeom>
          <a:avLst/>
          <a:gdLst/>
          <a:ahLst/>
          <a:cxnLst/>
          <a:rect l="0" t="0" r="0" b="0"/>
          <a:pathLst>
            <a:path>
              <a:moveTo>
                <a:pt x="0" y="2559246"/>
              </a:moveTo>
              <a:lnTo>
                <a:pt x="396782" y="2559246"/>
              </a:lnTo>
              <a:lnTo>
                <a:pt x="396782" y="0"/>
              </a:lnTo>
              <a:lnTo>
                <a:pt x="793564" y="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79D85113-4F3A-4E5A-AB8D-62B21261E4BC}">
      <dsp:nvSpPr>
        <dsp:cNvPr id="0" name=""/>
        <dsp:cNvSpPr/>
      </dsp:nvSpPr>
      <dsp:spPr>
        <a:xfrm>
          <a:off x="27882" y="2563258"/>
          <a:ext cx="3967823" cy="12101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Heat Production</a:t>
          </a:r>
          <a:endParaRPr lang="ar-IQ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882" y="2563258"/>
        <a:ext cx="3967823" cy="1210186"/>
      </dsp:txXfrm>
    </dsp:sp>
    <dsp:sp modelId="{2BA536C8-8D49-4BCA-A62A-F5AAA1CB2963}">
      <dsp:nvSpPr>
        <dsp:cNvPr id="0" name=""/>
        <dsp:cNvSpPr/>
      </dsp:nvSpPr>
      <dsp:spPr>
        <a:xfrm>
          <a:off x="4789270" y="4012"/>
          <a:ext cx="3967823" cy="12101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solidFill>
                <a:schemeClr val="tx1"/>
              </a:solidFill>
              <a:latin typeface="Arial Narrow" pitchFamily="34" charset="0"/>
            </a:rPr>
            <a:t>Voluntary muscle</a:t>
          </a:r>
          <a:endParaRPr lang="ar-IQ" sz="2800" b="0" kern="1200" dirty="0">
            <a:solidFill>
              <a:schemeClr val="tx1"/>
            </a:solidFill>
            <a:latin typeface="Arial Narrow" pitchFamily="34" charset="0"/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solidFill>
                <a:schemeClr val="tx1"/>
              </a:solidFill>
              <a:latin typeface="Arial Narrow" pitchFamily="34" charset="0"/>
            </a:rPr>
            <a:t>contractions</a:t>
          </a:r>
          <a:endParaRPr lang="ar-IQ" sz="2800" b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789270" y="4012"/>
        <a:ext cx="3967823" cy="1210186"/>
      </dsp:txXfrm>
    </dsp:sp>
    <dsp:sp modelId="{5E267B34-0A8C-4C7D-9098-3621A5C860F5}">
      <dsp:nvSpPr>
        <dsp:cNvPr id="0" name=""/>
        <dsp:cNvSpPr/>
      </dsp:nvSpPr>
      <dsp:spPr>
        <a:xfrm>
          <a:off x="4789270" y="1710176"/>
          <a:ext cx="3967823" cy="12101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solidFill>
                <a:schemeClr val="tx1"/>
              </a:solidFill>
              <a:latin typeface="Arial Narrow" pitchFamily="34" charset="0"/>
            </a:rPr>
            <a:t>Involuntary muscle contractions</a:t>
          </a:r>
          <a:endParaRPr lang="ar-IQ" sz="2800" b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789270" y="1710176"/>
        <a:ext cx="3967823" cy="1210186"/>
      </dsp:txXfrm>
    </dsp:sp>
    <dsp:sp modelId="{0130118D-D7E7-4E51-8106-6C7CD104CAF1}">
      <dsp:nvSpPr>
        <dsp:cNvPr id="0" name=""/>
        <dsp:cNvSpPr/>
      </dsp:nvSpPr>
      <dsp:spPr>
        <a:xfrm>
          <a:off x="4789270" y="3416340"/>
          <a:ext cx="3967823" cy="12101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solidFill>
                <a:schemeClr val="tx1"/>
              </a:solidFill>
              <a:latin typeface="Arial Narrow" pitchFamily="34" charset="0"/>
            </a:rPr>
            <a:t>Cell metabolism</a:t>
          </a:r>
          <a:endParaRPr lang="ar-IQ" sz="2800" b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789270" y="3416340"/>
        <a:ext cx="3967823" cy="1210186"/>
      </dsp:txXfrm>
    </dsp:sp>
    <dsp:sp modelId="{1CAAE432-929B-4A03-88B7-8527F9F33049}">
      <dsp:nvSpPr>
        <dsp:cNvPr id="0" name=""/>
        <dsp:cNvSpPr/>
      </dsp:nvSpPr>
      <dsp:spPr>
        <a:xfrm>
          <a:off x="4789270" y="5122505"/>
          <a:ext cx="3967823" cy="12101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solidFill>
                <a:schemeClr val="tx1"/>
              </a:solidFill>
              <a:latin typeface="Arial Narrow" pitchFamily="34" charset="0"/>
            </a:rPr>
            <a:t>Fever</a:t>
          </a:r>
          <a:endParaRPr lang="ar-IQ" sz="2800" b="0" kern="1200" dirty="0">
            <a:solidFill>
              <a:schemeClr val="tx1"/>
            </a:solidFill>
            <a:latin typeface="Arial Narrow" pitchFamily="34" charset="0"/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solidFill>
                <a:schemeClr val="tx1"/>
              </a:solidFill>
              <a:latin typeface="Arial Narrow" pitchFamily="34" charset="0"/>
            </a:rPr>
            <a:t>Strong emotional states</a:t>
          </a:r>
          <a:endParaRPr lang="ar-IQ" sz="2800" b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789270" y="5122505"/>
        <a:ext cx="3967823" cy="12101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94252-969A-472F-8CAD-89774C4FEC4C}">
      <dsp:nvSpPr>
        <dsp:cNvPr id="0" name=""/>
        <dsp:cNvSpPr/>
      </dsp:nvSpPr>
      <dsp:spPr>
        <a:xfrm>
          <a:off x="3941277" y="3024336"/>
          <a:ext cx="758404" cy="244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9202" y="0"/>
              </a:lnTo>
              <a:lnTo>
                <a:pt x="379202" y="2445854"/>
              </a:lnTo>
              <a:lnTo>
                <a:pt x="758404" y="2445854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FD8BD848-0BE3-4EA6-A251-389210379E68}">
      <dsp:nvSpPr>
        <dsp:cNvPr id="0" name=""/>
        <dsp:cNvSpPr/>
      </dsp:nvSpPr>
      <dsp:spPr>
        <a:xfrm>
          <a:off x="3941277" y="3024336"/>
          <a:ext cx="758404" cy="815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9202" y="0"/>
              </a:lnTo>
              <a:lnTo>
                <a:pt x="379202" y="815284"/>
              </a:lnTo>
              <a:lnTo>
                <a:pt x="758404" y="815284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D9E87F3D-E6AF-469A-B247-BAD785042B29}">
      <dsp:nvSpPr>
        <dsp:cNvPr id="0" name=""/>
        <dsp:cNvSpPr/>
      </dsp:nvSpPr>
      <dsp:spPr>
        <a:xfrm>
          <a:off x="3941277" y="2209051"/>
          <a:ext cx="758404" cy="815284"/>
        </a:xfrm>
        <a:custGeom>
          <a:avLst/>
          <a:gdLst/>
          <a:ahLst/>
          <a:cxnLst/>
          <a:rect l="0" t="0" r="0" b="0"/>
          <a:pathLst>
            <a:path>
              <a:moveTo>
                <a:pt x="0" y="815284"/>
              </a:moveTo>
              <a:lnTo>
                <a:pt x="379202" y="815284"/>
              </a:lnTo>
              <a:lnTo>
                <a:pt x="379202" y="0"/>
              </a:lnTo>
              <a:lnTo>
                <a:pt x="758404" y="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D0D894F6-432C-41BD-B136-0E971498BA92}">
      <dsp:nvSpPr>
        <dsp:cNvPr id="0" name=""/>
        <dsp:cNvSpPr/>
      </dsp:nvSpPr>
      <dsp:spPr>
        <a:xfrm>
          <a:off x="3941277" y="578481"/>
          <a:ext cx="758404" cy="2445854"/>
        </a:xfrm>
        <a:custGeom>
          <a:avLst/>
          <a:gdLst/>
          <a:ahLst/>
          <a:cxnLst/>
          <a:rect l="0" t="0" r="0" b="0"/>
          <a:pathLst>
            <a:path>
              <a:moveTo>
                <a:pt x="0" y="2445854"/>
              </a:moveTo>
              <a:lnTo>
                <a:pt x="379202" y="2445854"/>
              </a:lnTo>
              <a:lnTo>
                <a:pt x="379202" y="0"/>
              </a:lnTo>
              <a:lnTo>
                <a:pt x="758404" y="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2F5CB5DC-A418-42FD-BCE7-FCB33056DA85}">
      <dsp:nvSpPr>
        <dsp:cNvPr id="0" name=""/>
        <dsp:cNvSpPr/>
      </dsp:nvSpPr>
      <dsp:spPr>
        <a:xfrm>
          <a:off x="149254" y="2446052"/>
          <a:ext cx="3792022" cy="11565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Heat Loss</a:t>
          </a:r>
          <a:endParaRPr lang="ar-IQ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9254" y="2446052"/>
        <a:ext cx="3792022" cy="1156566"/>
      </dsp:txXfrm>
    </dsp:sp>
    <dsp:sp modelId="{87B8B5C0-07B6-4765-9E4A-CC734D24AF1D}">
      <dsp:nvSpPr>
        <dsp:cNvPr id="0" name=""/>
        <dsp:cNvSpPr/>
      </dsp:nvSpPr>
      <dsp:spPr>
        <a:xfrm>
          <a:off x="4699682" y="197"/>
          <a:ext cx="3792022" cy="11565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>
              <a:solidFill>
                <a:schemeClr val="tx1"/>
              </a:solidFill>
              <a:latin typeface="Arial Narrow" pitchFamily="34" charset="0"/>
            </a:rPr>
            <a:t>Radiation</a:t>
          </a:r>
          <a:endParaRPr lang="ar-IQ" sz="2800" b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699682" y="197"/>
        <a:ext cx="3792022" cy="1156566"/>
      </dsp:txXfrm>
    </dsp:sp>
    <dsp:sp modelId="{FF2C8780-739F-4FB6-9CB1-04AE4563862D}">
      <dsp:nvSpPr>
        <dsp:cNvPr id="0" name=""/>
        <dsp:cNvSpPr/>
      </dsp:nvSpPr>
      <dsp:spPr>
        <a:xfrm>
          <a:off x="4699682" y="1630767"/>
          <a:ext cx="3792022" cy="11565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solidFill>
                <a:schemeClr val="tx1"/>
              </a:solidFill>
              <a:latin typeface="Arial Narrow" pitchFamily="34" charset="0"/>
            </a:rPr>
            <a:t>Convection</a:t>
          </a:r>
          <a:endParaRPr lang="ar-IQ" sz="2800" b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699682" y="1630767"/>
        <a:ext cx="3792022" cy="1156566"/>
      </dsp:txXfrm>
    </dsp:sp>
    <dsp:sp modelId="{A9233882-B6D3-43C5-B29F-25B5F7FD1D1F}">
      <dsp:nvSpPr>
        <dsp:cNvPr id="0" name=""/>
        <dsp:cNvSpPr/>
      </dsp:nvSpPr>
      <dsp:spPr>
        <a:xfrm>
          <a:off x="4699682" y="3261337"/>
          <a:ext cx="3792022" cy="11565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0" kern="1200" dirty="0">
              <a:solidFill>
                <a:schemeClr val="tx1"/>
              </a:solidFill>
              <a:latin typeface="Arial Narrow" pitchFamily="34" charset="0"/>
            </a:rPr>
            <a:t>Conduction</a:t>
          </a:r>
          <a:endParaRPr lang="ar-IQ" sz="2800" b="0" kern="1200" dirty="0">
            <a:solidFill>
              <a:schemeClr val="tx1"/>
            </a:solidFill>
            <a:latin typeface="Arial Narrow" pitchFamily="34" charset="0"/>
          </a:endParaRP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800" b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699682" y="3261337"/>
        <a:ext cx="3792022" cy="1156566"/>
      </dsp:txXfrm>
    </dsp:sp>
    <dsp:sp modelId="{B3447F9F-1A4A-49DB-86CF-68AD6ECB8436}">
      <dsp:nvSpPr>
        <dsp:cNvPr id="0" name=""/>
        <dsp:cNvSpPr/>
      </dsp:nvSpPr>
      <dsp:spPr>
        <a:xfrm>
          <a:off x="4699682" y="4891907"/>
          <a:ext cx="3792022" cy="11565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0" kern="1200" dirty="0">
              <a:solidFill>
                <a:schemeClr val="tx1"/>
              </a:solidFill>
              <a:latin typeface="Arial Narrow" pitchFamily="34" charset="0"/>
            </a:rPr>
            <a:t>Perspiration</a:t>
          </a:r>
          <a:endParaRPr lang="ar-IQ" sz="2800" b="0" kern="1200" dirty="0">
            <a:solidFill>
              <a:schemeClr val="tx1"/>
            </a:solidFill>
            <a:latin typeface="Arial Narrow" pitchFamily="34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solidFill>
                <a:schemeClr val="tx1"/>
              </a:solidFill>
              <a:latin typeface="Arial Narrow" pitchFamily="34" charset="0"/>
            </a:rPr>
            <a:t>&amp; Urine, feces</a:t>
          </a:r>
          <a:endParaRPr lang="ar-IQ" sz="2800" b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699682" y="4891907"/>
        <a:ext cx="3792022" cy="11565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97FE3-5F66-436C-9838-5C7BDF986B21}">
      <dsp:nvSpPr>
        <dsp:cNvPr id="0" name=""/>
        <dsp:cNvSpPr/>
      </dsp:nvSpPr>
      <dsp:spPr>
        <a:xfrm>
          <a:off x="4061448" y="1456128"/>
          <a:ext cx="2145646" cy="1657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942"/>
              </a:lnTo>
              <a:lnTo>
                <a:pt x="2145646" y="1465942"/>
              </a:lnTo>
              <a:lnTo>
                <a:pt x="2145646" y="1657731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6C482DD8-1C51-4981-897A-7B1CB166C0D4}">
      <dsp:nvSpPr>
        <dsp:cNvPr id="0" name=""/>
        <dsp:cNvSpPr/>
      </dsp:nvSpPr>
      <dsp:spPr>
        <a:xfrm>
          <a:off x="1915801" y="1456128"/>
          <a:ext cx="2145646" cy="1657731"/>
        </a:xfrm>
        <a:custGeom>
          <a:avLst/>
          <a:gdLst/>
          <a:ahLst/>
          <a:cxnLst/>
          <a:rect l="0" t="0" r="0" b="0"/>
          <a:pathLst>
            <a:path>
              <a:moveTo>
                <a:pt x="2145646" y="0"/>
              </a:moveTo>
              <a:lnTo>
                <a:pt x="2145646" y="1465942"/>
              </a:lnTo>
              <a:lnTo>
                <a:pt x="0" y="1465942"/>
              </a:lnTo>
              <a:lnTo>
                <a:pt x="0" y="1657731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46E37C63-9AD1-44B0-8AC1-7839D725604F}">
      <dsp:nvSpPr>
        <dsp:cNvPr id="0" name=""/>
        <dsp:cNvSpPr/>
      </dsp:nvSpPr>
      <dsp:spPr>
        <a:xfrm>
          <a:off x="2145832" y="141496"/>
          <a:ext cx="3831230" cy="13146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AC34AD-0583-41CB-A931-01B59DEB9B2C}">
      <dsp:nvSpPr>
        <dsp:cNvPr id="0" name=""/>
        <dsp:cNvSpPr/>
      </dsp:nvSpPr>
      <dsp:spPr>
        <a:xfrm>
          <a:off x="2375864" y="360027"/>
          <a:ext cx="3831230" cy="1314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Arial Narrow" pitchFamily="34" charset="0"/>
            </a:rPr>
            <a:t>Types of Body Temperature</a:t>
          </a:r>
          <a:endParaRPr lang="ar-IQ" sz="2800" kern="1200" dirty="0">
            <a:latin typeface="Arial Narrow" pitchFamily="34" charset="0"/>
          </a:endParaRPr>
        </a:p>
      </dsp:txBody>
      <dsp:txXfrm>
        <a:off x="2414368" y="398531"/>
        <a:ext cx="3754222" cy="1237623"/>
      </dsp:txXfrm>
    </dsp:sp>
    <dsp:sp modelId="{0522B39B-4CF2-4F19-9D8F-605A2A701CD6}">
      <dsp:nvSpPr>
        <dsp:cNvPr id="0" name=""/>
        <dsp:cNvSpPr/>
      </dsp:nvSpPr>
      <dsp:spPr>
        <a:xfrm>
          <a:off x="185" y="3113859"/>
          <a:ext cx="3831230" cy="13146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5FE94B-3FDD-4F23-87CD-D373FDDDB3BF}">
      <dsp:nvSpPr>
        <dsp:cNvPr id="0" name=""/>
        <dsp:cNvSpPr/>
      </dsp:nvSpPr>
      <dsp:spPr>
        <a:xfrm>
          <a:off x="230217" y="3332390"/>
          <a:ext cx="3831230" cy="1314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Arial Narrow" pitchFamily="34" charset="0"/>
            </a:rPr>
            <a:t>Core Temperature</a:t>
          </a:r>
          <a:endParaRPr lang="ar-IQ" sz="2800" kern="1200" dirty="0">
            <a:latin typeface="Arial Narrow" pitchFamily="34" charset="0"/>
          </a:endParaRPr>
        </a:p>
      </dsp:txBody>
      <dsp:txXfrm>
        <a:off x="268721" y="3370894"/>
        <a:ext cx="3754222" cy="1237623"/>
      </dsp:txXfrm>
    </dsp:sp>
    <dsp:sp modelId="{CD184C53-3692-453E-8D54-3928DA98E8E8}">
      <dsp:nvSpPr>
        <dsp:cNvPr id="0" name=""/>
        <dsp:cNvSpPr/>
      </dsp:nvSpPr>
      <dsp:spPr>
        <a:xfrm>
          <a:off x="4291479" y="3113859"/>
          <a:ext cx="3831230" cy="13146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AED618-2C37-4D6D-BE51-D531D3AE2ED8}">
      <dsp:nvSpPr>
        <dsp:cNvPr id="0" name=""/>
        <dsp:cNvSpPr/>
      </dsp:nvSpPr>
      <dsp:spPr>
        <a:xfrm>
          <a:off x="4521511" y="3332390"/>
          <a:ext cx="3831230" cy="1314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Arial Narrow" pitchFamily="34" charset="0"/>
            </a:rPr>
            <a:t>Surface Temperature</a:t>
          </a:r>
          <a:endParaRPr lang="ar-IQ" sz="2800" kern="1200" dirty="0">
            <a:latin typeface="Arial Narrow" pitchFamily="34" charset="0"/>
          </a:endParaRPr>
        </a:p>
      </dsp:txBody>
      <dsp:txXfrm>
        <a:off x="4560015" y="3370894"/>
        <a:ext cx="3754222" cy="12376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89E22-4083-4DDA-AE36-8077EE812CD6}">
      <dsp:nvSpPr>
        <dsp:cNvPr id="0" name=""/>
        <dsp:cNvSpPr/>
      </dsp:nvSpPr>
      <dsp:spPr>
        <a:xfrm>
          <a:off x="0" y="0"/>
          <a:ext cx="856895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80C566-E0C7-4C2A-905B-D0F161FC4E17}">
      <dsp:nvSpPr>
        <dsp:cNvPr id="0" name=""/>
        <dsp:cNvSpPr/>
      </dsp:nvSpPr>
      <dsp:spPr>
        <a:xfrm>
          <a:off x="0" y="0"/>
          <a:ext cx="4254162" cy="5361459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Factors Affecting Body Temperature</a:t>
          </a:r>
          <a:endParaRPr lang="ar-IQ" sz="3200" kern="1200" dirty="0"/>
        </a:p>
      </dsp:txBody>
      <dsp:txXfrm>
        <a:off x="0" y="0"/>
        <a:ext cx="4254162" cy="5361459"/>
      </dsp:txXfrm>
    </dsp:sp>
    <dsp:sp modelId="{8ECB18A2-EA9E-48A8-A2EF-92B5B53B5363}">
      <dsp:nvSpPr>
        <dsp:cNvPr id="0" name=""/>
        <dsp:cNvSpPr/>
      </dsp:nvSpPr>
      <dsp:spPr>
        <a:xfrm>
          <a:off x="4334998" y="42213"/>
          <a:ext cx="4230417" cy="844272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Arial Narrow" pitchFamily="34" charset="0"/>
            </a:rPr>
            <a:t>1. Age</a:t>
          </a:r>
          <a:endParaRPr lang="ar-IQ" sz="2800" kern="1200" dirty="0"/>
        </a:p>
      </dsp:txBody>
      <dsp:txXfrm>
        <a:off x="4334998" y="42213"/>
        <a:ext cx="4230417" cy="844272"/>
      </dsp:txXfrm>
    </dsp:sp>
    <dsp:sp modelId="{8D242EEC-08EC-4900-AE07-EEDB8F79465A}">
      <dsp:nvSpPr>
        <dsp:cNvPr id="0" name=""/>
        <dsp:cNvSpPr/>
      </dsp:nvSpPr>
      <dsp:spPr>
        <a:xfrm>
          <a:off x="4254162" y="886486"/>
          <a:ext cx="43112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D03B9-BBC3-4DC0-9209-BC209046B966}">
      <dsp:nvSpPr>
        <dsp:cNvPr id="0" name=""/>
        <dsp:cNvSpPr/>
      </dsp:nvSpPr>
      <dsp:spPr>
        <a:xfrm>
          <a:off x="4334998" y="928699"/>
          <a:ext cx="4230417" cy="844272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Arial Narrow" pitchFamily="34" charset="0"/>
            </a:rPr>
            <a:t>2. Diurnal variations</a:t>
          </a:r>
          <a:endParaRPr lang="ar-IQ" sz="2800" kern="1200" dirty="0"/>
        </a:p>
      </dsp:txBody>
      <dsp:txXfrm>
        <a:off x="4334998" y="928699"/>
        <a:ext cx="4230417" cy="844272"/>
      </dsp:txXfrm>
    </dsp:sp>
    <dsp:sp modelId="{ECCF21F3-7404-4EEF-B1C1-3C7EC0E6CB89}">
      <dsp:nvSpPr>
        <dsp:cNvPr id="0" name=""/>
        <dsp:cNvSpPr/>
      </dsp:nvSpPr>
      <dsp:spPr>
        <a:xfrm>
          <a:off x="4254162" y="1772972"/>
          <a:ext cx="43112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42623-25E1-47F3-9964-C414BA3201BB}">
      <dsp:nvSpPr>
        <dsp:cNvPr id="0" name=""/>
        <dsp:cNvSpPr/>
      </dsp:nvSpPr>
      <dsp:spPr>
        <a:xfrm>
          <a:off x="4334998" y="1815186"/>
          <a:ext cx="4230417" cy="844272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Arial Narrow" pitchFamily="34" charset="0"/>
            </a:rPr>
            <a:t>3. Exercise</a:t>
          </a:r>
          <a:endParaRPr lang="ar-IQ" sz="2800" kern="1200" dirty="0"/>
        </a:p>
      </dsp:txBody>
      <dsp:txXfrm>
        <a:off x="4334998" y="1815186"/>
        <a:ext cx="4230417" cy="844272"/>
      </dsp:txXfrm>
    </dsp:sp>
    <dsp:sp modelId="{9968A56B-AA70-4A1C-8235-A3BACA06C301}">
      <dsp:nvSpPr>
        <dsp:cNvPr id="0" name=""/>
        <dsp:cNvSpPr/>
      </dsp:nvSpPr>
      <dsp:spPr>
        <a:xfrm>
          <a:off x="4254162" y="2659459"/>
          <a:ext cx="43112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72A80-2C43-4625-A670-CADC3B0D9ADD}">
      <dsp:nvSpPr>
        <dsp:cNvPr id="0" name=""/>
        <dsp:cNvSpPr/>
      </dsp:nvSpPr>
      <dsp:spPr>
        <a:xfrm>
          <a:off x="4334998" y="2701672"/>
          <a:ext cx="4230417" cy="844272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Arial Narrow" pitchFamily="34" charset="0"/>
            </a:rPr>
            <a:t>4. Hormones</a:t>
          </a:r>
          <a:endParaRPr lang="ar-IQ" sz="2800" kern="1200" dirty="0"/>
        </a:p>
      </dsp:txBody>
      <dsp:txXfrm>
        <a:off x="4334998" y="2701672"/>
        <a:ext cx="4230417" cy="844272"/>
      </dsp:txXfrm>
    </dsp:sp>
    <dsp:sp modelId="{6D63E850-84F6-4301-8849-275EAF746173}">
      <dsp:nvSpPr>
        <dsp:cNvPr id="0" name=""/>
        <dsp:cNvSpPr/>
      </dsp:nvSpPr>
      <dsp:spPr>
        <a:xfrm>
          <a:off x="4254162" y="3545945"/>
          <a:ext cx="43112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93EE5-56B5-4695-8BB1-BDE0155E6694}">
      <dsp:nvSpPr>
        <dsp:cNvPr id="0" name=""/>
        <dsp:cNvSpPr/>
      </dsp:nvSpPr>
      <dsp:spPr>
        <a:xfrm>
          <a:off x="4334998" y="3588159"/>
          <a:ext cx="4230417" cy="844272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Arial Narrow" pitchFamily="34" charset="0"/>
            </a:rPr>
            <a:t>5. Stress</a:t>
          </a:r>
          <a:endParaRPr lang="ar-IQ" sz="2800" kern="1200" dirty="0"/>
        </a:p>
      </dsp:txBody>
      <dsp:txXfrm>
        <a:off x="4334998" y="3588159"/>
        <a:ext cx="4230417" cy="844272"/>
      </dsp:txXfrm>
    </dsp:sp>
    <dsp:sp modelId="{30C40275-FA25-477B-B70A-499869B71523}">
      <dsp:nvSpPr>
        <dsp:cNvPr id="0" name=""/>
        <dsp:cNvSpPr/>
      </dsp:nvSpPr>
      <dsp:spPr>
        <a:xfrm>
          <a:off x="4254162" y="4432431"/>
          <a:ext cx="43112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066F7-2EF3-4135-B115-EF1A1F35E4A5}">
      <dsp:nvSpPr>
        <dsp:cNvPr id="0" name=""/>
        <dsp:cNvSpPr/>
      </dsp:nvSpPr>
      <dsp:spPr>
        <a:xfrm>
          <a:off x="4334998" y="4474645"/>
          <a:ext cx="4230417" cy="844272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Arial Narrow" pitchFamily="34" charset="0"/>
            </a:rPr>
            <a:t>6. Environment</a:t>
          </a:r>
          <a:endParaRPr lang="ar-IQ" sz="2800" kern="1200" dirty="0"/>
        </a:p>
      </dsp:txBody>
      <dsp:txXfrm>
        <a:off x="4334998" y="4474645"/>
        <a:ext cx="4230417" cy="844272"/>
      </dsp:txXfrm>
    </dsp:sp>
    <dsp:sp modelId="{725CD994-07D6-49F0-B465-A325E53313FE}">
      <dsp:nvSpPr>
        <dsp:cNvPr id="0" name=""/>
        <dsp:cNvSpPr/>
      </dsp:nvSpPr>
      <dsp:spPr>
        <a:xfrm>
          <a:off x="4254162" y="5318918"/>
          <a:ext cx="43112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C302A-B049-423B-B45D-7FCBE8EA3046}">
      <dsp:nvSpPr>
        <dsp:cNvPr id="0" name=""/>
        <dsp:cNvSpPr/>
      </dsp:nvSpPr>
      <dsp:spPr>
        <a:xfrm>
          <a:off x="6616441" y="3461619"/>
          <a:ext cx="91440" cy="630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0151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9D774F51-BC14-4CBC-8408-CEA53C7AB982}">
      <dsp:nvSpPr>
        <dsp:cNvPr id="0" name=""/>
        <dsp:cNvSpPr/>
      </dsp:nvSpPr>
      <dsp:spPr>
        <a:xfrm>
          <a:off x="4361871" y="1455607"/>
          <a:ext cx="2300289" cy="630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429"/>
              </a:lnTo>
              <a:lnTo>
                <a:pt x="2300289" y="429429"/>
              </a:lnTo>
              <a:lnTo>
                <a:pt x="2300289" y="630151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7D07C4E8-90A4-4E41-89F4-AD1536D8C5B8}">
      <dsp:nvSpPr>
        <dsp:cNvPr id="0" name=""/>
        <dsp:cNvSpPr/>
      </dsp:nvSpPr>
      <dsp:spPr>
        <a:xfrm>
          <a:off x="2015861" y="3461619"/>
          <a:ext cx="91440" cy="630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0151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7491A420-26B1-4E2C-BA7D-43EBA24D4406}">
      <dsp:nvSpPr>
        <dsp:cNvPr id="0" name=""/>
        <dsp:cNvSpPr/>
      </dsp:nvSpPr>
      <dsp:spPr>
        <a:xfrm>
          <a:off x="2061581" y="1455607"/>
          <a:ext cx="2300289" cy="630151"/>
        </a:xfrm>
        <a:custGeom>
          <a:avLst/>
          <a:gdLst/>
          <a:ahLst/>
          <a:cxnLst/>
          <a:rect l="0" t="0" r="0" b="0"/>
          <a:pathLst>
            <a:path>
              <a:moveTo>
                <a:pt x="2300289" y="0"/>
              </a:moveTo>
              <a:lnTo>
                <a:pt x="2300289" y="429429"/>
              </a:lnTo>
              <a:lnTo>
                <a:pt x="0" y="429429"/>
              </a:lnTo>
              <a:lnTo>
                <a:pt x="0" y="630151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prstMaterial="flat">
          <a:bevelT w="12700" h="127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4BC82A6C-99E3-49AA-B857-126E1EBBD998}">
      <dsp:nvSpPr>
        <dsp:cNvPr id="0" name=""/>
        <dsp:cNvSpPr/>
      </dsp:nvSpPr>
      <dsp:spPr>
        <a:xfrm>
          <a:off x="3009530" y="79746"/>
          <a:ext cx="2704682" cy="13758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5D0792-128D-4CCA-8D4C-CC1E30A584D3}">
      <dsp:nvSpPr>
        <dsp:cNvPr id="0" name=""/>
        <dsp:cNvSpPr/>
      </dsp:nvSpPr>
      <dsp:spPr>
        <a:xfrm>
          <a:off x="3250275" y="308454"/>
          <a:ext cx="2704682" cy="137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Types of Pulse </a:t>
          </a:r>
          <a:endParaRPr lang="ar-IQ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0573" y="348752"/>
        <a:ext cx="2624086" cy="1295264"/>
      </dsp:txXfrm>
    </dsp:sp>
    <dsp:sp modelId="{CC2823F4-5891-45B3-B53F-142DA3FC4A2A}">
      <dsp:nvSpPr>
        <dsp:cNvPr id="0" name=""/>
        <dsp:cNvSpPr/>
      </dsp:nvSpPr>
      <dsp:spPr>
        <a:xfrm>
          <a:off x="868222" y="2085758"/>
          <a:ext cx="2386717" cy="13758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A3762A-AE1F-4A25-8C7C-5E553EFFE5B9}">
      <dsp:nvSpPr>
        <dsp:cNvPr id="0" name=""/>
        <dsp:cNvSpPr/>
      </dsp:nvSpPr>
      <dsp:spPr>
        <a:xfrm>
          <a:off x="1108968" y="2314467"/>
          <a:ext cx="2386717" cy="137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latin typeface="Arial Narrow" pitchFamily="34" charset="0"/>
            </a:rPr>
            <a:t>Peripheral pulse</a:t>
          </a:r>
          <a:endParaRPr lang="ar-IQ" sz="3200" kern="1200" dirty="0">
            <a:latin typeface="Arial Narrow" pitchFamily="34" charset="0"/>
          </a:endParaRPr>
        </a:p>
      </dsp:txBody>
      <dsp:txXfrm>
        <a:off x="1149266" y="2354765"/>
        <a:ext cx="2306121" cy="1295264"/>
      </dsp:txXfrm>
    </dsp:sp>
    <dsp:sp modelId="{825ADCC9-2528-4EC6-9739-68CF7D54D9C2}">
      <dsp:nvSpPr>
        <dsp:cNvPr id="0" name=""/>
        <dsp:cNvSpPr/>
      </dsp:nvSpPr>
      <dsp:spPr>
        <a:xfrm>
          <a:off x="2037" y="4091770"/>
          <a:ext cx="4119088" cy="18644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F91295-511B-4D01-9E32-4E279A25E4E5}">
      <dsp:nvSpPr>
        <dsp:cNvPr id="0" name=""/>
        <dsp:cNvSpPr/>
      </dsp:nvSpPr>
      <dsp:spPr>
        <a:xfrm>
          <a:off x="242782" y="4320479"/>
          <a:ext cx="4119088" cy="1864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Arial Narrow" pitchFamily="34" charset="0"/>
            </a:rPr>
            <a:t>Is a pulse located away</a:t>
          </a:r>
          <a:endParaRPr lang="ar-IQ" sz="2800" kern="1200">
            <a:latin typeface="Arial Narrow" pitchFamily="34" charset="0"/>
          </a:endParaRP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Arial Narrow" pitchFamily="34" charset="0"/>
            </a:rPr>
            <a:t>From the heart, e.g., In the foot or wrist.</a:t>
          </a:r>
          <a:endParaRPr lang="ar-IQ" sz="2800" kern="1200" dirty="0">
            <a:latin typeface="Arial Narrow" pitchFamily="34" charset="0"/>
          </a:endParaRPr>
        </a:p>
      </dsp:txBody>
      <dsp:txXfrm>
        <a:off x="297390" y="4375087"/>
        <a:ext cx="4009872" cy="1755254"/>
      </dsp:txXfrm>
    </dsp:sp>
    <dsp:sp modelId="{5C954510-33E8-4DDF-B5CE-08CDEE157F7E}">
      <dsp:nvSpPr>
        <dsp:cNvPr id="0" name=""/>
        <dsp:cNvSpPr/>
      </dsp:nvSpPr>
      <dsp:spPr>
        <a:xfrm>
          <a:off x="5468802" y="2085758"/>
          <a:ext cx="2386717" cy="13758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3100B5-000A-4A1B-B1A7-269E212CDC14}">
      <dsp:nvSpPr>
        <dsp:cNvPr id="0" name=""/>
        <dsp:cNvSpPr/>
      </dsp:nvSpPr>
      <dsp:spPr>
        <a:xfrm>
          <a:off x="5709547" y="2314467"/>
          <a:ext cx="2386717" cy="137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latin typeface="Arial Narrow" pitchFamily="34" charset="0"/>
            </a:rPr>
            <a:t>Apical pulse</a:t>
          </a:r>
          <a:endParaRPr lang="ar-IQ" sz="3200" kern="1200" dirty="0">
            <a:latin typeface="Arial Narrow" pitchFamily="34" charset="0"/>
          </a:endParaRPr>
        </a:p>
      </dsp:txBody>
      <dsp:txXfrm>
        <a:off x="5749845" y="2354765"/>
        <a:ext cx="2306121" cy="1295264"/>
      </dsp:txXfrm>
    </dsp:sp>
    <dsp:sp modelId="{99FDAEC3-5A00-4E09-97AF-92E30C0E5BC0}">
      <dsp:nvSpPr>
        <dsp:cNvPr id="0" name=""/>
        <dsp:cNvSpPr/>
      </dsp:nvSpPr>
      <dsp:spPr>
        <a:xfrm>
          <a:off x="4602616" y="4091770"/>
          <a:ext cx="4119088" cy="18644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4AA46E-9FF0-474A-945B-B96BB31556B6}">
      <dsp:nvSpPr>
        <dsp:cNvPr id="0" name=""/>
        <dsp:cNvSpPr/>
      </dsp:nvSpPr>
      <dsp:spPr>
        <a:xfrm>
          <a:off x="4843362" y="4320479"/>
          <a:ext cx="4119088" cy="1864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Arial Narrow" pitchFamily="34" charset="0"/>
            </a:rPr>
            <a:t>Is a central pulse, it is located at the Apex of the heart</a:t>
          </a:r>
          <a:r>
            <a:rPr lang="en-US" sz="2800" kern="1200" dirty="0" smtClean="0">
              <a:latin typeface="Arial Narrow" pitchFamily="34" charset="0"/>
            </a:rPr>
            <a:t>.</a:t>
          </a:r>
          <a:endParaRPr lang="ar-IQ" sz="2800" kern="1200" dirty="0">
            <a:latin typeface="Arial Narrow" pitchFamily="34" charset="0"/>
          </a:endParaRPr>
        </a:p>
      </dsp:txBody>
      <dsp:txXfrm>
        <a:off x="4897970" y="4375087"/>
        <a:ext cx="4009872" cy="1755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A3F03E9-D95E-4E52-A4F6-051A9282D3B3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815C0D0-41A5-42F4-814E-27EB7CBC95E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16319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BBC325-639E-45A9-974F-35B7EA593A84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427308B-7306-4A18-9661-381FBAF421D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7190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7308B-7306-4A18-9661-381FBAF421DA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433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7308B-7306-4A18-9661-381FBAF421DA}" type="slidenum">
              <a:rPr lang="ar-IQ" smtClean="0"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433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7308B-7306-4A18-9661-381FBAF421DA}" type="slidenum">
              <a:rPr lang="ar-IQ" smtClean="0"/>
              <a:t>27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2229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7308B-7306-4A18-9661-381FBAF421DA}" type="slidenum">
              <a:rPr lang="ar-IQ" smtClean="0"/>
              <a:t>36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5367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7308B-7306-4A18-9661-381FBAF421DA}" type="slidenum">
              <a:rPr lang="ar-IQ" smtClean="0"/>
              <a:t>37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5367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46D45B2F-0FF3-4CEE-BD10-82C26CC58139}" type="slidenum">
              <a:rPr lang="en-US" sz="1200" smtClean="0"/>
              <a:pPr>
                <a:defRPr/>
              </a:pPr>
              <a:t>90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IQ" altLang="ar-IQ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>
              <a:defRPr/>
            </a:pPr>
            <a:endParaRPr kumimoji="1"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65808202"/>
      </p:ext>
    </p:extLst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970285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281200"/>
      </p:ext>
    </p:extLst>
  </p:cSld>
  <p:clrMapOvr>
    <a:masterClrMapping/>
  </p:clrMapOvr>
  <p:transition spd="med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053552485"/>
      </p:ext>
    </p:extLst>
  </p:cSld>
  <p:clrMapOvr>
    <a:masterClrMapping/>
  </p:clrMapOvr>
  <p:transition spd="med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47345908"/>
      </p:ext>
    </p:extLst>
  </p:cSld>
  <p:clrMapOvr>
    <a:masterClrMapping/>
  </p:clrMapOvr>
  <p:transition spd="med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841357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3050" y="457200"/>
            <a:ext cx="2114550" cy="54864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79400" y="457200"/>
            <a:ext cx="6191250" cy="54864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30904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عنوان، وقصاصة فنية،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79400" y="457200"/>
            <a:ext cx="8458200" cy="12192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قصاصة الفنية 2"/>
          <p:cNvSpPr>
            <a:spLocks noGrp="1"/>
          </p:cNvSpPr>
          <p:nvPr>
            <p:ph type="clipArt" sz="half" idx="1"/>
          </p:nvPr>
        </p:nvSpPr>
        <p:spPr>
          <a:xfrm>
            <a:off x="2057400" y="1828800"/>
            <a:ext cx="3238500" cy="4114800"/>
          </a:xfrm>
        </p:spPr>
        <p:txBody>
          <a:bodyPr/>
          <a:lstStyle/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448300" y="1828800"/>
            <a:ext cx="3238500" cy="41148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546283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79400" y="457200"/>
            <a:ext cx="8458200" cy="12192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2057400" y="1828800"/>
            <a:ext cx="3238500" cy="41148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48300" y="1828800"/>
            <a:ext cx="3238500" cy="41148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902952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05907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3642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8929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20343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81000" y="3632200"/>
            <a:ext cx="4038600" cy="99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0" y="3632200"/>
            <a:ext cx="4038600" cy="99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054238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660652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952973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2024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9551322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3194728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14365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62725" y="342900"/>
            <a:ext cx="2060575" cy="42799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81000" y="342900"/>
            <a:ext cx="6029325" cy="42799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34892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635677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477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1066800" y="1752600"/>
            <a:ext cx="7620000" cy="4114800"/>
          </a:xfrm>
        </p:spPr>
        <p:txBody>
          <a:bodyPr/>
          <a:lstStyle/>
          <a:p>
            <a:pPr lvl="0"/>
            <a:r>
              <a:rPr lang="ar-SA" noProof="0"/>
              <a:t>انقر فوق الأيقونة لإضافة جدول</a:t>
            </a:r>
            <a:endParaRPr lang="en-US" noProof="0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24792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254496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82588" y="1214438"/>
            <a:ext cx="4027487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62475" y="1214438"/>
            <a:ext cx="4027488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35943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67521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8367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9618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5888181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03547054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57996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3050" y="249238"/>
            <a:ext cx="2114550" cy="14986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79400" y="249238"/>
            <a:ext cx="6191250" cy="14986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105346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58141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3911512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6851268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5869455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88426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68613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70786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53707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2216720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7275503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05227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3050" y="249238"/>
            <a:ext cx="2114550" cy="58769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79400" y="249238"/>
            <a:ext cx="6191250" cy="5876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8980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 b="0" i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18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19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24C22-326E-4802-90C2-B3FC7F32BAB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23969"/>
      </p:ext>
    </p:extLst>
  </p:cSld>
  <p:clrMapOvr>
    <a:masterClrMapping/>
  </p:clrMapOvr>
  <p:transition advTm="3000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24146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88337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4176005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4150671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24816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517169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950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1819426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84480922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2441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EC679-9D5D-4ABE-A7BA-FEEDD6C4C43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16171"/>
      </p:ext>
    </p:extLst>
  </p:cSld>
  <p:clrMapOvr>
    <a:masterClrMapping/>
  </p:clrMapOvr>
  <p:transition advTm="3000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3050" y="249238"/>
            <a:ext cx="2114550" cy="58769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79400" y="249238"/>
            <a:ext cx="6191250" cy="5876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212397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0388525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7889452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58951011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81000" y="3632200"/>
            <a:ext cx="4038600" cy="99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0" y="3632200"/>
            <a:ext cx="4038600" cy="99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2401415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2727910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80614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26862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1912563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502697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3E8A1-9D46-4C86-854F-0283B319E2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64860"/>
      </p:ext>
    </p:extLst>
  </p:cSld>
  <p:clrMapOvr>
    <a:masterClrMapping/>
  </p:clrMapOvr>
  <p:transition advTm="3000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909664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62725" y="342900"/>
            <a:ext cx="2060575" cy="42799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81000" y="342900"/>
            <a:ext cx="6029325" cy="42799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737769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541765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692687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8673704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82588" y="1214438"/>
            <a:ext cx="4027487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62475" y="1214438"/>
            <a:ext cx="4027488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36938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514371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230518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4386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392289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CA35E-D72D-4850-B8FD-2B6500C0B5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5348"/>
      </p:ext>
    </p:extLst>
  </p:cSld>
  <p:clrMapOvr>
    <a:masterClrMapping/>
  </p:clrMapOvr>
  <p:transition advTm="3000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0656756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039675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3050" y="249238"/>
            <a:ext cx="2114550" cy="14986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79400" y="249238"/>
            <a:ext cx="6191250" cy="14986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992725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124589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9976812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0827623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81000" y="3632200"/>
            <a:ext cx="4038600" cy="99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0" y="3632200"/>
            <a:ext cx="4038600" cy="99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8962450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0132585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8732962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516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6B9F8-A9AB-4995-B4E9-C6FD03C40CC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70921"/>
      </p:ext>
    </p:extLst>
  </p:cSld>
  <p:clrMapOvr>
    <a:masterClrMapping/>
  </p:clrMapOvr>
  <p:transition advTm="3000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48330128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53162620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456257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62725" y="469900"/>
            <a:ext cx="2060575" cy="41529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81000" y="469900"/>
            <a:ext cx="6029325" cy="41529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333421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698977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0094013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79587800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82588" y="1214438"/>
            <a:ext cx="4027487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62475" y="1214438"/>
            <a:ext cx="4027488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363115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6665992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73738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139EC-97EB-4717-B894-ABB405096F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87945"/>
      </p:ext>
    </p:extLst>
  </p:cSld>
  <p:clrMapOvr>
    <a:masterClrMapping/>
  </p:clrMapOvr>
  <p:transition advTm="3000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19118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19559259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87392319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41681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3050" y="249238"/>
            <a:ext cx="2114550" cy="14986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79400" y="249238"/>
            <a:ext cx="6191250" cy="14986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983374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421493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9362663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18717814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82588" y="1214438"/>
            <a:ext cx="4027487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62475" y="1214438"/>
            <a:ext cx="4027488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7690039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9827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55982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7CDAB-8025-420C-8FDD-EB06FEF0888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3137"/>
      </p:ext>
    </p:extLst>
  </p:cSld>
  <p:clrMapOvr>
    <a:masterClrMapping/>
  </p:clrMapOvr>
  <p:transition advTm="3000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38605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37471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20663002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05160534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1708668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3050" y="249238"/>
            <a:ext cx="2114550" cy="14986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79400" y="249238"/>
            <a:ext cx="6191250" cy="14986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576661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4267679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5449830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93220406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82588" y="1214438"/>
            <a:ext cx="4027487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62475" y="1214438"/>
            <a:ext cx="4027488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48762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8B788-AAD6-421E-87E8-4C591AF90F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2250"/>
      </p:ext>
    </p:extLst>
  </p:cSld>
  <p:clrMapOvr>
    <a:masterClrMapping/>
  </p:clrMapOvr>
  <p:transition advTm="3000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8627185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4718236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23320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019219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61564230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5158755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3050" y="249238"/>
            <a:ext cx="2114550" cy="14986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79400" y="249238"/>
            <a:ext cx="6191250" cy="14986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8511121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197006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62233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4212173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/>
              <a:t>انقر فوق الأيقونة لإضافة صورة</a:t>
            </a:r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11564-1AA4-4665-B151-C8911C6AD8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35487"/>
      </p:ext>
    </p:extLst>
  </p:cSld>
  <p:clrMapOvr>
    <a:masterClrMapping/>
  </p:clrMapOvr>
  <p:transition advTm="3000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55600" y="1709738"/>
            <a:ext cx="4038600" cy="4157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46600" y="1709738"/>
            <a:ext cx="4038600" cy="4157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787896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9727188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8060354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8310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00493456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32114179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991796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05575" y="261938"/>
            <a:ext cx="2079625" cy="5605462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66700" y="261938"/>
            <a:ext cx="6086475" cy="5605462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409858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-5760" y="21167"/>
            <a:ext cx="9144000" cy="6858000"/>
            <a:chOff x="0" y="0"/>
            <a:chExt cx="5760" cy="4320"/>
          </a:xfrm>
        </p:grpSpPr>
        <p:sp>
          <p:nvSpPr>
            <p:cNvPr id="3891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38917" name="Freeform 5"/>
          <p:cNvSpPr>
            <a:spLocks/>
          </p:cNvSpPr>
          <p:nvPr/>
        </p:nvSpPr>
        <p:spPr bwMode="hidden">
          <a:xfrm>
            <a:off x="6242400" y="6268357"/>
            <a:ext cx="2895840" cy="61081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664" tIns="42332" rIns="84664" bIns="42332"/>
          <a:lstStyle/>
          <a:p>
            <a:endParaRPr lang="ar-IQ"/>
          </a:p>
        </p:txBody>
      </p:sp>
      <p:grpSp>
        <p:nvGrpSpPr>
          <p:cNvPr id="38918" name="Group 6"/>
          <p:cNvGrpSpPr>
            <a:grpSpLocks/>
          </p:cNvGrpSpPr>
          <p:nvPr/>
        </p:nvGrpSpPr>
        <p:grpSpPr bwMode="auto">
          <a:xfrm>
            <a:off x="-1440" y="6034012"/>
            <a:ext cx="7845121" cy="851202"/>
            <a:chOff x="0" y="3792"/>
            <a:chExt cx="4942" cy="536"/>
          </a:xfrm>
        </p:grpSpPr>
        <p:sp>
          <p:nvSpPr>
            <p:cNvPr id="3891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grpSp>
          <p:nvGrpSpPr>
            <p:cNvPr id="3892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3892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892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892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892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892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</p:grpSp>
        <p:sp>
          <p:nvSpPr>
            <p:cNvPr id="3892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grpSp>
        <p:nvGrpSpPr>
          <p:cNvPr id="38927" name="Group 15"/>
          <p:cNvGrpSpPr>
            <a:grpSpLocks/>
          </p:cNvGrpSpPr>
          <p:nvPr/>
        </p:nvGrpSpPr>
        <p:grpSpPr bwMode="auto">
          <a:xfrm>
            <a:off x="626400" y="6021918"/>
            <a:ext cx="5685120" cy="848178"/>
            <a:chOff x="395" y="3793"/>
            <a:chExt cx="3581" cy="535"/>
          </a:xfrm>
        </p:grpSpPr>
        <p:sp>
          <p:nvSpPr>
            <p:cNvPr id="3892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892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893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893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893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893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389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921" y="1448405"/>
            <a:ext cx="8229600" cy="1735667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89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2321" y="3429001"/>
            <a:ext cx="6400800" cy="1752298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ar-SA" noProof="0"/>
              <a:t>انقر لتحرير نمط العنوان الثانوي الرئيسي</a:t>
            </a:r>
          </a:p>
        </p:txBody>
      </p:sp>
      <p:sp>
        <p:nvSpPr>
          <p:cNvPr id="38936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DF16FC-2C6A-4FFD-852E-B2064021F4E1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38938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8752D-12AB-4B5D-81B5-188449E818A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51667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49DA5-40E8-4BCF-AA99-36CD1BADA6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05624"/>
      </p:ext>
    </p:extLst>
  </p:cSld>
  <p:clrMapOvr>
    <a:masterClrMapping/>
  </p:clrMapOvr>
  <p:transition advTm="3000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880" y="4407203"/>
            <a:ext cx="7771680" cy="1362226"/>
          </a:xfrm>
        </p:spPr>
        <p:txBody>
          <a:bodyPr anchor="t"/>
          <a:lstStyle>
            <a:lvl1pPr algn="r">
              <a:defRPr sz="37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880" y="2907393"/>
            <a:ext cx="7771680" cy="1499810"/>
          </a:xfrm>
        </p:spPr>
        <p:txBody>
          <a:bodyPr anchor="b"/>
          <a:lstStyle>
            <a:lvl1pPr marL="0" indent="0">
              <a:buNone/>
              <a:defRPr sz="1900"/>
            </a:lvl1pPr>
            <a:lvl2pPr marL="423321" indent="0">
              <a:buNone/>
              <a:defRPr sz="1700"/>
            </a:lvl2pPr>
            <a:lvl3pPr marL="846643" indent="0">
              <a:buNone/>
              <a:defRPr sz="1500"/>
            </a:lvl3pPr>
            <a:lvl4pPr marL="1269964" indent="0">
              <a:buNone/>
              <a:defRPr sz="1300"/>
            </a:lvl4pPr>
            <a:lvl5pPr marL="1693286" indent="0">
              <a:buNone/>
              <a:defRPr sz="1300"/>
            </a:lvl5pPr>
            <a:lvl6pPr marL="2116607" indent="0">
              <a:buNone/>
              <a:defRPr sz="1300"/>
            </a:lvl6pPr>
            <a:lvl7pPr marL="2539929" indent="0">
              <a:buNone/>
              <a:defRPr sz="1300"/>
            </a:lvl7pPr>
            <a:lvl8pPr marL="2963250" indent="0">
              <a:buNone/>
              <a:defRPr sz="1300"/>
            </a:lvl8pPr>
            <a:lvl9pPr marL="3386572" indent="0">
              <a:buNone/>
              <a:defRPr sz="13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2520D-9FAE-49D5-BA66-9E2A143B51D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9614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920" y="1599596"/>
            <a:ext cx="4044960" cy="44964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1121" y="1599596"/>
            <a:ext cx="4046400" cy="44964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791FE-60F7-4529-80AA-E5596FCFC7A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13369"/>
      </p:ext>
    </p:extLst>
  </p:cSld>
  <p:clrMapOvr>
    <a:masterClrMapping/>
  </p:clrMapOvr>
  <p:transition spd="med">
    <p:wipe dir="r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921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920" y="1534584"/>
            <a:ext cx="4039200" cy="64104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3321" indent="0">
              <a:buNone/>
              <a:defRPr sz="1900" b="1"/>
            </a:lvl2pPr>
            <a:lvl3pPr marL="846643" indent="0">
              <a:buNone/>
              <a:defRPr sz="1700" b="1"/>
            </a:lvl3pPr>
            <a:lvl4pPr marL="1269964" indent="0">
              <a:buNone/>
              <a:defRPr sz="1500" b="1"/>
            </a:lvl4pPr>
            <a:lvl5pPr marL="1693286" indent="0">
              <a:buNone/>
              <a:defRPr sz="1500" b="1"/>
            </a:lvl5pPr>
            <a:lvl6pPr marL="2116607" indent="0">
              <a:buNone/>
              <a:defRPr sz="1500" b="1"/>
            </a:lvl6pPr>
            <a:lvl7pPr marL="2539929" indent="0">
              <a:buNone/>
              <a:defRPr sz="1500" b="1"/>
            </a:lvl7pPr>
            <a:lvl8pPr marL="2963250" indent="0">
              <a:buNone/>
              <a:defRPr sz="1500" b="1"/>
            </a:lvl8pPr>
            <a:lvl9pPr marL="3386572" indent="0">
              <a:buNone/>
              <a:defRPr sz="15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920" y="2175632"/>
            <a:ext cx="4039200" cy="395060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441" y="1534584"/>
            <a:ext cx="4042080" cy="64104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3321" indent="0">
              <a:buNone/>
              <a:defRPr sz="1900" b="1"/>
            </a:lvl2pPr>
            <a:lvl3pPr marL="846643" indent="0">
              <a:buNone/>
              <a:defRPr sz="1700" b="1"/>
            </a:lvl3pPr>
            <a:lvl4pPr marL="1269964" indent="0">
              <a:buNone/>
              <a:defRPr sz="1500" b="1"/>
            </a:lvl4pPr>
            <a:lvl5pPr marL="1693286" indent="0">
              <a:buNone/>
              <a:defRPr sz="1500" b="1"/>
            </a:lvl5pPr>
            <a:lvl6pPr marL="2116607" indent="0">
              <a:buNone/>
              <a:defRPr sz="1500" b="1"/>
            </a:lvl6pPr>
            <a:lvl7pPr marL="2539929" indent="0">
              <a:buNone/>
              <a:defRPr sz="1500" b="1"/>
            </a:lvl7pPr>
            <a:lvl8pPr marL="2963250" indent="0">
              <a:buNone/>
              <a:defRPr sz="1500" b="1"/>
            </a:lvl8pPr>
            <a:lvl9pPr marL="3386572" indent="0">
              <a:buNone/>
              <a:defRPr sz="15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441" y="2175632"/>
            <a:ext cx="4042080" cy="395060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3F91F-E60E-494F-ABED-8C787630D00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23861"/>
      </p:ext>
    </p:extLst>
  </p:cSld>
  <p:clrMapOvr>
    <a:masterClrMapping/>
  </p:clrMapOvr>
  <p:transition spd="med">
    <p:wipe dir="r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CE376-CA46-4D94-B776-C03E059AEFC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58571"/>
      </p:ext>
    </p:extLst>
  </p:cSld>
  <p:clrMapOvr>
    <a:masterClrMapping/>
  </p:clrMapOvr>
  <p:transition spd="med">
    <p:wipe dir="r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13B2E-7868-43E4-A7A6-4B5420C3ED9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49761"/>
      </p:ext>
    </p:extLst>
  </p:cSld>
  <p:clrMapOvr>
    <a:masterClrMapping/>
  </p:clrMapOvr>
  <p:transition spd="med">
    <p:wipe dir="r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920" y="273655"/>
            <a:ext cx="3008160" cy="1161143"/>
          </a:xfrm>
        </p:spPr>
        <p:txBody>
          <a:bodyPr anchor="b"/>
          <a:lstStyle>
            <a:lvl1pPr algn="r">
              <a:defRPr sz="19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521" y="273655"/>
            <a:ext cx="5112000" cy="585258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920" y="1434798"/>
            <a:ext cx="3008160" cy="4691440"/>
          </a:xfrm>
        </p:spPr>
        <p:txBody>
          <a:bodyPr/>
          <a:lstStyle>
            <a:lvl1pPr marL="0" indent="0">
              <a:buNone/>
              <a:defRPr sz="1300"/>
            </a:lvl1pPr>
            <a:lvl2pPr marL="423321" indent="0">
              <a:buNone/>
              <a:defRPr sz="1100"/>
            </a:lvl2pPr>
            <a:lvl3pPr marL="846643" indent="0">
              <a:buNone/>
              <a:defRPr sz="900"/>
            </a:lvl3pPr>
            <a:lvl4pPr marL="1269964" indent="0">
              <a:buNone/>
              <a:defRPr sz="800"/>
            </a:lvl4pPr>
            <a:lvl5pPr marL="1693286" indent="0">
              <a:buNone/>
              <a:defRPr sz="800"/>
            </a:lvl5pPr>
            <a:lvl6pPr marL="2116607" indent="0">
              <a:buNone/>
              <a:defRPr sz="800"/>
            </a:lvl6pPr>
            <a:lvl7pPr marL="2539929" indent="0">
              <a:buNone/>
              <a:defRPr sz="800"/>
            </a:lvl7pPr>
            <a:lvl8pPr marL="2963250" indent="0">
              <a:buNone/>
              <a:defRPr sz="800"/>
            </a:lvl8pPr>
            <a:lvl9pPr marL="3386572" indent="0">
              <a:buNone/>
              <a:defRPr sz="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0A926-B2DA-458D-8742-E745D8B2C54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43936"/>
      </p:ext>
    </p:extLst>
  </p:cSld>
  <p:clrMapOvr>
    <a:masterClrMapping/>
  </p:clrMapOvr>
  <p:transition spd="med">
    <p:wipe dir="r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801" y="4800298"/>
            <a:ext cx="5486400" cy="566964"/>
          </a:xfrm>
        </p:spPr>
        <p:txBody>
          <a:bodyPr anchor="b"/>
          <a:lstStyle>
            <a:lvl1pPr algn="r">
              <a:defRPr sz="19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801" y="612322"/>
            <a:ext cx="5486400" cy="4115405"/>
          </a:xfrm>
        </p:spPr>
        <p:txBody>
          <a:bodyPr/>
          <a:lstStyle>
            <a:lvl1pPr marL="0" indent="0">
              <a:buNone/>
              <a:defRPr sz="3000"/>
            </a:lvl1pPr>
            <a:lvl2pPr marL="423321" indent="0">
              <a:buNone/>
              <a:defRPr sz="2600"/>
            </a:lvl2pPr>
            <a:lvl3pPr marL="846643" indent="0">
              <a:buNone/>
              <a:defRPr sz="2200"/>
            </a:lvl3pPr>
            <a:lvl4pPr marL="1269964" indent="0">
              <a:buNone/>
              <a:defRPr sz="1900"/>
            </a:lvl4pPr>
            <a:lvl5pPr marL="1693286" indent="0">
              <a:buNone/>
              <a:defRPr sz="1900"/>
            </a:lvl5pPr>
            <a:lvl6pPr marL="2116607" indent="0">
              <a:buNone/>
              <a:defRPr sz="1900"/>
            </a:lvl6pPr>
            <a:lvl7pPr marL="2539929" indent="0">
              <a:buNone/>
              <a:defRPr sz="1900"/>
            </a:lvl7pPr>
            <a:lvl8pPr marL="2963250" indent="0">
              <a:buNone/>
              <a:defRPr sz="1900"/>
            </a:lvl8pPr>
            <a:lvl9pPr marL="3386572" indent="0">
              <a:buNone/>
              <a:defRPr sz="1900"/>
            </a:lvl9pPr>
          </a:lstStyle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801" y="5367262"/>
            <a:ext cx="5486400" cy="804333"/>
          </a:xfrm>
        </p:spPr>
        <p:txBody>
          <a:bodyPr/>
          <a:lstStyle>
            <a:lvl1pPr marL="0" indent="0">
              <a:buNone/>
              <a:defRPr sz="1300"/>
            </a:lvl1pPr>
            <a:lvl2pPr marL="423321" indent="0">
              <a:buNone/>
              <a:defRPr sz="1100"/>
            </a:lvl2pPr>
            <a:lvl3pPr marL="846643" indent="0">
              <a:buNone/>
              <a:defRPr sz="900"/>
            </a:lvl3pPr>
            <a:lvl4pPr marL="1269964" indent="0">
              <a:buNone/>
              <a:defRPr sz="800"/>
            </a:lvl4pPr>
            <a:lvl5pPr marL="1693286" indent="0">
              <a:buNone/>
              <a:defRPr sz="800"/>
            </a:lvl5pPr>
            <a:lvl6pPr marL="2116607" indent="0">
              <a:buNone/>
              <a:defRPr sz="800"/>
            </a:lvl6pPr>
            <a:lvl7pPr marL="2539929" indent="0">
              <a:buNone/>
              <a:defRPr sz="800"/>
            </a:lvl7pPr>
            <a:lvl8pPr marL="2963250" indent="0">
              <a:buNone/>
              <a:defRPr sz="800"/>
            </a:lvl8pPr>
            <a:lvl9pPr marL="3386572" indent="0">
              <a:buNone/>
              <a:defRPr sz="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2DD7F-E8A9-4960-A090-7571E6AFF0D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55643"/>
      </p:ext>
    </p:extLst>
  </p:cSld>
  <p:clrMapOvr>
    <a:masterClrMapping/>
  </p:clrMapOvr>
  <p:transition spd="med">
    <p:wipe dir="r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90F20-3C96-4197-A3A4-4E2B7319A15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916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31200" y="228299"/>
            <a:ext cx="2056320" cy="5867702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921" y="228299"/>
            <a:ext cx="6035040" cy="5867702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93F97-180D-4EA4-BE24-56B88645A0D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7137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921" y="22829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920" y="1599596"/>
            <a:ext cx="4044960" cy="449640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1121" y="1599596"/>
            <a:ext cx="4046400" cy="449640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920" y="6248703"/>
            <a:ext cx="2132640" cy="45659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800" y="6248703"/>
            <a:ext cx="2894400" cy="45659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441" y="6248703"/>
            <a:ext cx="2134080" cy="456595"/>
          </a:xfrm>
        </p:spPr>
        <p:txBody>
          <a:bodyPr/>
          <a:lstStyle>
            <a:lvl1pPr>
              <a:defRPr/>
            </a:lvl1pPr>
          </a:lstStyle>
          <a:p>
            <a:fld id="{C9141FAA-0791-4103-8D0E-FB39B59D769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64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A8950-A82A-477E-B6F9-83EBFE670B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36783"/>
      </p:ext>
    </p:extLst>
  </p:cSld>
  <p:clrMapOvr>
    <a:masterClrMapping/>
  </p:clrMapOvr>
  <p:transition advTm="3000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3902227"/>
            <a:ext cx="3399840" cy="2949726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440" y="1873251"/>
            <a:ext cx="777312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2321" y="3885597"/>
            <a:ext cx="6400800" cy="175381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ar-SA" noProof="0"/>
              <a:t>انقر لتحرير نمط العنوان الثانوي الرئيسي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EEC7EA-EBF9-47C5-940B-356C1E663DC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712C2-BB8E-49D4-BBE8-E23611053D1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45761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880" y="4407203"/>
            <a:ext cx="7771680" cy="1362226"/>
          </a:xfrm>
        </p:spPr>
        <p:txBody>
          <a:bodyPr anchor="t"/>
          <a:lstStyle>
            <a:lvl1pPr algn="r">
              <a:defRPr sz="37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880" y="2907393"/>
            <a:ext cx="7771680" cy="1499810"/>
          </a:xfrm>
        </p:spPr>
        <p:txBody>
          <a:bodyPr anchor="b"/>
          <a:lstStyle>
            <a:lvl1pPr marL="0" indent="0">
              <a:buNone/>
              <a:defRPr sz="1900"/>
            </a:lvl1pPr>
            <a:lvl2pPr marL="423219" indent="0">
              <a:buNone/>
              <a:defRPr sz="1700"/>
            </a:lvl2pPr>
            <a:lvl3pPr marL="846439" indent="0">
              <a:buNone/>
              <a:defRPr sz="1500"/>
            </a:lvl3pPr>
            <a:lvl4pPr marL="1269658" indent="0">
              <a:buNone/>
              <a:defRPr sz="1300"/>
            </a:lvl4pPr>
            <a:lvl5pPr marL="1692878" indent="0">
              <a:buNone/>
              <a:defRPr sz="1300"/>
            </a:lvl5pPr>
            <a:lvl6pPr marL="2116097" indent="0">
              <a:buNone/>
              <a:defRPr sz="1300"/>
            </a:lvl6pPr>
            <a:lvl7pPr marL="2539316" indent="0">
              <a:buNone/>
              <a:defRPr sz="1300"/>
            </a:lvl7pPr>
            <a:lvl8pPr marL="2962536" indent="0">
              <a:buNone/>
              <a:defRPr sz="1300"/>
            </a:lvl8pPr>
            <a:lvl9pPr marL="3385756" indent="0">
              <a:buNone/>
              <a:defRPr sz="13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8D465-DD16-416B-B680-C8F774D11C0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62901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920" y="1599595"/>
            <a:ext cx="4044960" cy="45311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1123" y="1599595"/>
            <a:ext cx="4046400" cy="45311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B224F-0964-4225-8629-E115C8192DD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28872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922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920" y="1534584"/>
            <a:ext cx="4039200" cy="64104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3219" indent="0">
              <a:buNone/>
              <a:defRPr sz="1900" b="1"/>
            </a:lvl2pPr>
            <a:lvl3pPr marL="846439" indent="0">
              <a:buNone/>
              <a:defRPr sz="1700" b="1"/>
            </a:lvl3pPr>
            <a:lvl4pPr marL="1269658" indent="0">
              <a:buNone/>
              <a:defRPr sz="1500" b="1"/>
            </a:lvl4pPr>
            <a:lvl5pPr marL="1692878" indent="0">
              <a:buNone/>
              <a:defRPr sz="1500" b="1"/>
            </a:lvl5pPr>
            <a:lvl6pPr marL="2116097" indent="0">
              <a:buNone/>
              <a:defRPr sz="1500" b="1"/>
            </a:lvl6pPr>
            <a:lvl7pPr marL="2539316" indent="0">
              <a:buNone/>
              <a:defRPr sz="1500" b="1"/>
            </a:lvl7pPr>
            <a:lvl8pPr marL="2962536" indent="0">
              <a:buNone/>
              <a:defRPr sz="1500" b="1"/>
            </a:lvl8pPr>
            <a:lvl9pPr marL="3385756" indent="0">
              <a:buNone/>
              <a:defRPr sz="15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920" y="2175634"/>
            <a:ext cx="4039200" cy="395060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442" y="1534584"/>
            <a:ext cx="4042080" cy="64104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3219" indent="0">
              <a:buNone/>
              <a:defRPr sz="1900" b="1"/>
            </a:lvl2pPr>
            <a:lvl3pPr marL="846439" indent="0">
              <a:buNone/>
              <a:defRPr sz="1700" b="1"/>
            </a:lvl3pPr>
            <a:lvl4pPr marL="1269658" indent="0">
              <a:buNone/>
              <a:defRPr sz="1500" b="1"/>
            </a:lvl4pPr>
            <a:lvl5pPr marL="1692878" indent="0">
              <a:buNone/>
              <a:defRPr sz="1500" b="1"/>
            </a:lvl5pPr>
            <a:lvl6pPr marL="2116097" indent="0">
              <a:buNone/>
              <a:defRPr sz="1500" b="1"/>
            </a:lvl6pPr>
            <a:lvl7pPr marL="2539316" indent="0">
              <a:buNone/>
              <a:defRPr sz="1500" b="1"/>
            </a:lvl7pPr>
            <a:lvl8pPr marL="2962536" indent="0">
              <a:buNone/>
              <a:defRPr sz="1500" b="1"/>
            </a:lvl8pPr>
            <a:lvl9pPr marL="3385756" indent="0">
              <a:buNone/>
              <a:defRPr sz="15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442" y="2175634"/>
            <a:ext cx="4042080" cy="395060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AAC76-B7D4-44ED-ACAF-C5AA9D6E0AE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39430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E53F5-68B1-489A-9166-460A876A2E6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185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B89D3-6419-4B3F-8121-55E3BAF2DE6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12071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920" y="273655"/>
            <a:ext cx="3008160" cy="1161143"/>
          </a:xfrm>
        </p:spPr>
        <p:txBody>
          <a:bodyPr anchor="b"/>
          <a:lstStyle>
            <a:lvl1pPr algn="r">
              <a:defRPr sz="19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523" y="273655"/>
            <a:ext cx="5112000" cy="585258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920" y="1434798"/>
            <a:ext cx="3008160" cy="4691440"/>
          </a:xfrm>
        </p:spPr>
        <p:txBody>
          <a:bodyPr/>
          <a:lstStyle>
            <a:lvl1pPr marL="0" indent="0">
              <a:buNone/>
              <a:defRPr sz="1300"/>
            </a:lvl1pPr>
            <a:lvl2pPr marL="423219" indent="0">
              <a:buNone/>
              <a:defRPr sz="1100"/>
            </a:lvl2pPr>
            <a:lvl3pPr marL="846439" indent="0">
              <a:buNone/>
              <a:defRPr sz="900"/>
            </a:lvl3pPr>
            <a:lvl4pPr marL="1269658" indent="0">
              <a:buNone/>
              <a:defRPr sz="800"/>
            </a:lvl4pPr>
            <a:lvl5pPr marL="1692878" indent="0">
              <a:buNone/>
              <a:defRPr sz="800"/>
            </a:lvl5pPr>
            <a:lvl6pPr marL="2116097" indent="0">
              <a:buNone/>
              <a:defRPr sz="800"/>
            </a:lvl6pPr>
            <a:lvl7pPr marL="2539316" indent="0">
              <a:buNone/>
              <a:defRPr sz="800"/>
            </a:lvl7pPr>
            <a:lvl8pPr marL="2962536" indent="0">
              <a:buNone/>
              <a:defRPr sz="800"/>
            </a:lvl8pPr>
            <a:lvl9pPr marL="3385756" indent="0">
              <a:buNone/>
              <a:defRPr sz="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936D5-48EE-4EB3-ADC9-7CAB59C3C70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86863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803" y="4800298"/>
            <a:ext cx="5486400" cy="566964"/>
          </a:xfrm>
        </p:spPr>
        <p:txBody>
          <a:bodyPr anchor="b"/>
          <a:lstStyle>
            <a:lvl1pPr algn="r">
              <a:defRPr sz="19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803" y="612324"/>
            <a:ext cx="5486400" cy="4115405"/>
          </a:xfrm>
        </p:spPr>
        <p:txBody>
          <a:bodyPr/>
          <a:lstStyle>
            <a:lvl1pPr marL="0" indent="0">
              <a:buNone/>
              <a:defRPr sz="3000"/>
            </a:lvl1pPr>
            <a:lvl2pPr marL="423219" indent="0">
              <a:buNone/>
              <a:defRPr sz="2600"/>
            </a:lvl2pPr>
            <a:lvl3pPr marL="846439" indent="0">
              <a:buNone/>
              <a:defRPr sz="2200"/>
            </a:lvl3pPr>
            <a:lvl4pPr marL="1269658" indent="0">
              <a:buNone/>
              <a:defRPr sz="1900"/>
            </a:lvl4pPr>
            <a:lvl5pPr marL="1692878" indent="0">
              <a:buNone/>
              <a:defRPr sz="1900"/>
            </a:lvl5pPr>
            <a:lvl6pPr marL="2116097" indent="0">
              <a:buNone/>
              <a:defRPr sz="1900"/>
            </a:lvl6pPr>
            <a:lvl7pPr marL="2539316" indent="0">
              <a:buNone/>
              <a:defRPr sz="1900"/>
            </a:lvl7pPr>
            <a:lvl8pPr marL="2962536" indent="0">
              <a:buNone/>
              <a:defRPr sz="1900"/>
            </a:lvl8pPr>
            <a:lvl9pPr marL="3385756" indent="0">
              <a:buNone/>
              <a:defRPr sz="1900"/>
            </a:lvl9pPr>
          </a:lstStyle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803" y="5367262"/>
            <a:ext cx="5486400" cy="804333"/>
          </a:xfrm>
        </p:spPr>
        <p:txBody>
          <a:bodyPr/>
          <a:lstStyle>
            <a:lvl1pPr marL="0" indent="0">
              <a:buNone/>
              <a:defRPr sz="1300"/>
            </a:lvl1pPr>
            <a:lvl2pPr marL="423219" indent="0">
              <a:buNone/>
              <a:defRPr sz="1100"/>
            </a:lvl2pPr>
            <a:lvl3pPr marL="846439" indent="0">
              <a:buNone/>
              <a:defRPr sz="900"/>
            </a:lvl3pPr>
            <a:lvl4pPr marL="1269658" indent="0">
              <a:buNone/>
              <a:defRPr sz="800"/>
            </a:lvl4pPr>
            <a:lvl5pPr marL="1692878" indent="0">
              <a:buNone/>
              <a:defRPr sz="800"/>
            </a:lvl5pPr>
            <a:lvl6pPr marL="2116097" indent="0">
              <a:buNone/>
              <a:defRPr sz="800"/>
            </a:lvl6pPr>
            <a:lvl7pPr marL="2539316" indent="0">
              <a:buNone/>
              <a:defRPr sz="800"/>
            </a:lvl7pPr>
            <a:lvl8pPr marL="2962536" indent="0">
              <a:buNone/>
              <a:defRPr sz="800"/>
            </a:lvl8pPr>
            <a:lvl9pPr marL="3385756" indent="0">
              <a:buNone/>
              <a:defRPr sz="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3BC56-FC43-437C-959F-1DC32DA5685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1192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E2045-A2E3-4A55-A71E-51B5EB3691B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4177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A0-AD29-466F-A951-030D5A8AA6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47738"/>
      </p:ext>
    </p:extLst>
  </p:cSld>
  <p:clrMapOvr>
    <a:masterClrMapping/>
  </p:clrMapOvr>
  <p:transition advTm="30000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31200" y="278193"/>
            <a:ext cx="2056320" cy="5852584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922" y="278193"/>
            <a:ext cx="6035040" cy="5852584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689F3-62B2-436D-BA8D-D051C432DC8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13541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0" y="3"/>
            <a:ext cx="9141120" cy="6850441"/>
            <a:chOff x="0" y="0"/>
            <a:chExt cx="5758" cy="4315"/>
          </a:xfrm>
        </p:grpSpPr>
        <p:grpSp>
          <p:nvGrpSpPr>
            <p:cNvPr id="8397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397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8397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8397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8397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8397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</p:grpSp>
        <p:sp>
          <p:nvSpPr>
            <p:cNvPr id="8397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8397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839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440" y="1737183"/>
            <a:ext cx="7773120" cy="1920119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ar-SA" noProof="0"/>
              <a:t>انقر لتحرير نمط العنوان الرئيسي</a:t>
            </a:r>
          </a:p>
        </p:txBody>
      </p:sp>
      <p:sp>
        <p:nvSpPr>
          <p:cNvPr id="839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2321" y="3885598"/>
            <a:ext cx="6400800" cy="175381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ar-SA" noProof="0"/>
              <a:t>انقر لتحرير نمط العنوان الثانوي الرئيسي</a:t>
            </a:r>
          </a:p>
        </p:txBody>
      </p:sp>
      <p:sp>
        <p:nvSpPr>
          <p:cNvPr id="8398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920" y="6248705"/>
            <a:ext cx="213264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39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800" y="6251726"/>
            <a:ext cx="28944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398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444" y="6254750"/>
            <a:ext cx="2134080" cy="476250"/>
          </a:xfrm>
        </p:spPr>
        <p:txBody>
          <a:bodyPr/>
          <a:lstStyle>
            <a:lvl1pPr>
              <a:defRPr/>
            </a:lvl1pPr>
          </a:lstStyle>
          <a:p>
            <a:fld id="{79268D60-B93B-4B72-8F26-69A073DD81E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3A7EB5-F476-4A69-AA8A-85FC001704EE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56172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880" y="4407203"/>
            <a:ext cx="7771680" cy="1362226"/>
          </a:xfrm>
        </p:spPr>
        <p:txBody>
          <a:bodyPr anchor="t"/>
          <a:lstStyle>
            <a:lvl1pPr algn="r">
              <a:defRPr sz="37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880" y="2907393"/>
            <a:ext cx="7771680" cy="1499810"/>
          </a:xfrm>
        </p:spPr>
        <p:txBody>
          <a:bodyPr anchor="b"/>
          <a:lstStyle>
            <a:lvl1pPr marL="0" indent="0">
              <a:buNone/>
              <a:defRPr sz="1900"/>
            </a:lvl1pPr>
            <a:lvl2pPr marL="423168" indent="0">
              <a:buNone/>
              <a:defRPr sz="1700"/>
            </a:lvl2pPr>
            <a:lvl3pPr marL="846336" indent="0">
              <a:buNone/>
              <a:defRPr sz="1500"/>
            </a:lvl3pPr>
            <a:lvl4pPr marL="1269505" indent="0">
              <a:buNone/>
              <a:defRPr sz="1300"/>
            </a:lvl4pPr>
            <a:lvl5pPr marL="1692674" indent="0">
              <a:buNone/>
              <a:defRPr sz="1300"/>
            </a:lvl5pPr>
            <a:lvl6pPr marL="2115842" indent="0">
              <a:buNone/>
              <a:defRPr sz="1300"/>
            </a:lvl6pPr>
            <a:lvl7pPr marL="2539009" indent="0">
              <a:buNone/>
              <a:defRPr sz="1300"/>
            </a:lvl7pPr>
            <a:lvl8pPr marL="2962179" indent="0">
              <a:buNone/>
              <a:defRPr sz="1300"/>
            </a:lvl8pPr>
            <a:lvl9pPr marL="3385348" indent="0">
              <a:buNone/>
              <a:defRPr sz="13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D529E4-0988-42C8-83AC-D93C5A83DE5D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99226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920" y="1599599"/>
            <a:ext cx="4044960" cy="45266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1124" y="1599599"/>
            <a:ext cx="4046400" cy="45266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2DA397-506E-4F51-B5F7-CE23F120224B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68810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920" y="1534584"/>
            <a:ext cx="4039200" cy="64104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3168" indent="0">
              <a:buNone/>
              <a:defRPr sz="1900" b="1"/>
            </a:lvl2pPr>
            <a:lvl3pPr marL="846336" indent="0">
              <a:buNone/>
              <a:defRPr sz="1700" b="1"/>
            </a:lvl3pPr>
            <a:lvl4pPr marL="1269505" indent="0">
              <a:buNone/>
              <a:defRPr sz="1500" b="1"/>
            </a:lvl4pPr>
            <a:lvl5pPr marL="1692674" indent="0">
              <a:buNone/>
              <a:defRPr sz="1500" b="1"/>
            </a:lvl5pPr>
            <a:lvl6pPr marL="2115842" indent="0">
              <a:buNone/>
              <a:defRPr sz="1500" b="1"/>
            </a:lvl6pPr>
            <a:lvl7pPr marL="2539009" indent="0">
              <a:buNone/>
              <a:defRPr sz="1500" b="1"/>
            </a:lvl7pPr>
            <a:lvl8pPr marL="2962179" indent="0">
              <a:buNone/>
              <a:defRPr sz="1500" b="1"/>
            </a:lvl8pPr>
            <a:lvl9pPr marL="3385348" indent="0">
              <a:buNone/>
              <a:defRPr sz="15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920" y="2175635"/>
            <a:ext cx="4039200" cy="395060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442" y="1534584"/>
            <a:ext cx="4042080" cy="64104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3168" indent="0">
              <a:buNone/>
              <a:defRPr sz="1900" b="1"/>
            </a:lvl2pPr>
            <a:lvl3pPr marL="846336" indent="0">
              <a:buNone/>
              <a:defRPr sz="1700" b="1"/>
            </a:lvl3pPr>
            <a:lvl4pPr marL="1269505" indent="0">
              <a:buNone/>
              <a:defRPr sz="1500" b="1"/>
            </a:lvl4pPr>
            <a:lvl5pPr marL="1692674" indent="0">
              <a:buNone/>
              <a:defRPr sz="1500" b="1"/>
            </a:lvl5pPr>
            <a:lvl6pPr marL="2115842" indent="0">
              <a:buNone/>
              <a:defRPr sz="1500" b="1"/>
            </a:lvl6pPr>
            <a:lvl7pPr marL="2539009" indent="0">
              <a:buNone/>
              <a:defRPr sz="1500" b="1"/>
            </a:lvl7pPr>
            <a:lvl8pPr marL="2962179" indent="0">
              <a:buNone/>
              <a:defRPr sz="1500" b="1"/>
            </a:lvl8pPr>
            <a:lvl9pPr marL="3385348" indent="0">
              <a:buNone/>
              <a:defRPr sz="15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442" y="2175635"/>
            <a:ext cx="4042080" cy="395060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53A768-20BF-48DB-B0CB-6BE38E955E80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47540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87170D-8E03-452D-89EF-C332B5BED7E0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83301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53805F-0A7B-4101-84B7-3AB66F5441CC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98984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920" y="273655"/>
            <a:ext cx="3008160" cy="1161143"/>
          </a:xfrm>
        </p:spPr>
        <p:txBody>
          <a:bodyPr anchor="b"/>
          <a:lstStyle>
            <a:lvl1pPr algn="r">
              <a:defRPr sz="19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524" y="273655"/>
            <a:ext cx="5112000" cy="585258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920" y="1434798"/>
            <a:ext cx="3008160" cy="4691440"/>
          </a:xfrm>
        </p:spPr>
        <p:txBody>
          <a:bodyPr/>
          <a:lstStyle>
            <a:lvl1pPr marL="0" indent="0">
              <a:buNone/>
              <a:defRPr sz="1300"/>
            </a:lvl1pPr>
            <a:lvl2pPr marL="423168" indent="0">
              <a:buNone/>
              <a:defRPr sz="1100"/>
            </a:lvl2pPr>
            <a:lvl3pPr marL="846336" indent="0">
              <a:buNone/>
              <a:defRPr sz="900"/>
            </a:lvl3pPr>
            <a:lvl4pPr marL="1269505" indent="0">
              <a:buNone/>
              <a:defRPr sz="800"/>
            </a:lvl4pPr>
            <a:lvl5pPr marL="1692674" indent="0">
              <a:buNone/>
              <a:defRPr sz="800"/>
            </a:lvl5pPr>
            <a:lvl6pPr marL="2115842" indent="0">
              <a:buNone/>
              <a:defRPr sz="800"/>
            </a:lvl6pPr>
            <a:lvl7pPr marL="2539009" indent="0">
              <a:buNone/>
              <a:defRPr sz="800"/>
            </a:lvl7pPr>
            <a:lvl8pPr marL="2962179" indent="0">
              <a:buNone/>
              <a:defRPr sz="800"/>
            </a:lvl8pPr>
            <a:lvl9pPr marL="3385348" indent="0">
              <a:buNone/>
              <a:defRPr sz="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DD58B4-C7DA-46F8-8DBF-2667F1899C89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69809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804" y="4800298"/>
            <a:ext cx="5486400" cy="566964"/>
          </a:xfrm>
        </p:spPr>
        <p:txBody>
          <a:bodyPr anchor="b"/>
          <a:lstStyle>
            <a:lvl1pPr algn="r">
              <a:defRPr sz="19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804" y="612325"/>
            <a:ext cx="5486400" cy="4115405"/>
          </a:xfrm>
        </p:spPr>
        <p:txBody>
          <a:bodyPr/>
          <a:lstStyle>
            <a:lvl1pPr marL="0" indent="0">
              <a:buNone/>
              <a:defRPr sz="3000"/>
            </a:lvl1pPr>
            <a:lvl2pPr marL="423168" indent="0">
              <a:buNone/>
              <a:defRPr sz="2600"/>
            </a:lvl2pPr>
            <a:lvl3pPr marL="846336" indent="0">
              <a:buNone/>
              <a:defRPr sz="2200"/>
            </a:lvl3pPr>
            <a:lvl4pPr marL="1269505" indent="0">
              <a:buNone/>
              <a:defRPr sz="1900"/>
            </a:lvl4pPr>
            <a:lvl5pPr marL="1692674" indent="0">
              <a:buNone/>
              <a:defRPr sz="1900"/>
            </a:lvl5pPr>
            <a:lvl6pPr marL="2115842" indent="0">
              <a:buNone/>
              <a:defRPr sz="1900"/>
            </a:lvl6pPr>
            <a:lvl7pPr marL="2539009" indent="0">
              <a:buNone/>
              <a:defRPr sz="1900"/>
            </a:lvl7pPr>
            <a:lvl8pPr marL="2962179" indent="0">
              <a:buNone/>
              <a:defRPr sz="1900"/>
            </a:lvl8pPr>
            <a:lvl9pPr marL="3385348" indent="0">
              <a:buNone/>
              <a:defRPr sz="1900"/>
            </a:lvl9pPr>
          </a:lstStyle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804" y="5367262"/>
            <a:ext cx="5486400" cy="804333"/>
          </a:xfrm>
        </p:spPr>
        <p:txBody>
          <a:bodyPr/>
          <a:lstStyle>
            <a:lvl1pPr marL="0" indent="0">
              <a:buNone/>
              <a:defRPr sz="1300"/>
            </a:lvl1pPr>
            <a:lvl2pPr marL="423168" indent="0">
              <a:buNone/>
              <a:defRPr sz="1100"/>
            </a:lvl2pPr>
            <a:lvl3pPr marL="846336" indent="0">
              <a:buNone/>
              <a:defRPr sz="900"/>
            </a:lvl3pPr>
            <a:lvl4pPr marL="1269505" indent="0">
              <a:buNone/>
              <a:defRPr sz="800"/>
            </a:lvl4pPr>
            <a:lvl5pPr marL="1692674" indent="0">
              <a:buNone/>
              <a:defRPr sz="800"/>
            </a:lvl5pPr>
            <a:lvl6pPr marL="2115842" indent="0">
              <a:buNone/>
              <a:defRPr sz="800"/>
            </a:lvl6pPr>
            <a:lvl7pPr marL="2539009" indent="0">
              <a:buNone/>
              <a:defRPr sz="800"/>
            </a:lvl7pPr>
            <a:lvl8pPr marL="2962179" indent="0">
              <a:buNone/>
              <a:defRPr sz="800"/>
            </a:lvl8pPr>
            <a:lvl9pPr marL="3385348" indent="0">
              <a:buNone/>
              <a:defRPr sz="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9011A7-7A88-4B79-9EE6-EB3B23E68FD4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7126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عنوان، ومحتوى،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5CC6-636D-41FD-B652-EE2FA1EBCCB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65621"/>
      </p:ext>
    </p:extLst>
  </p:cSld>
  <p:clrMapOvr>
    <a:masterClrMapping/>
  </p:clrMapOvr>
  <p:transition advTm="30000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480384-A4F0-4C6A-8F2F-2DBE6773FCB9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18086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31200" y="275170"/>
            <a:ext cx="2056320" cy="5851071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922" y="275170"/>
            <a:ext cx="6035040" cy="5851071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26883A-C37F-48BE-85B6-BB8CE09E4632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5929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922" y="275170"/>
            <a:ext cx="8229600" cy="5851071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457920" y="6251726"/>
            <a:ext cx="213264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>
          <a:xfrm>
            <a:off x="6553444" y="6248705"/>
            <a:ext cx="2134080" cy="476250"/>
          </a:xfrm>
        </p:spPr>
        <p:txBody>
          <a:bodyPr/>
          <a:lstStyle>
            <a:lvl1pPr>
              <a:defRPr/>
            </a:lvl1pPr>
          </a:lstStyle>
          <a:p>
            <a:fld id="{DB38BD0A-A9F0-4D9B-8C95-DB497B0E64D3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2"/>
          </p:nvPr>
        </p:nvSpPr>
        <p:spPr>
          <a:xfrm>
            <a:off x="3124800" y="6248705"/>
            <a:ext cx="28944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74381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0" y="0"/>
            <a:ext cx="9148320" cy="6851952"/>
            <a:chOff x="1" y="0"/>
            <a:chExt cx="5763" cy="4316"/>
          </a:xfrm>
        </p:grpSpPr>
        <p:sp>
          <p:nvSpPr>
            <p:cNvPr id="1198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98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98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grpSp>
          <p:nvGrpSpPr>
            <p:cNvPr id="11981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98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98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98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98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98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98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98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98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98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98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98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98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98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</p:grpSp>
        <p:sp>
          <p:nvSpPr>
            <p:cNvPr id="1198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98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98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98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98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98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98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98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98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98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98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grpSp>
          <p:nvGrpSpPr>
            <p:cNvPr id="1198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98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98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98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98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98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</p:grpSp>
        <p:sp>
          <p:nvSpPr>
            <p:cNvPr id="1198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98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1198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440" y="1691822"/>
            <a:ext cx="7773120" cy="1737178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ar-SA" noProof="0"/>
              <a:t>انقر لتحرير نمط العنوان الرئيسي</a:t>
            </a:r>
          </a:p>
        </p:txBody>
      </p:sp>
      <p:sp>
        <p:nvSpPr>
          <p:cNvPr id="1198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2321" y="3885599"/>
            <a:ext cx="6400800" cy="175381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ar-SA" noProof="0"/>
              <a:t>انقر لتحرير نمط العنوان الثانوي الرئيسي</a:t>
            </a:r>
          </a:p>
        </p:txBody>
      </p:sp>
      <p:sp>
        <p:nvSpPr>
          <p:cNvPr id="11984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985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985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29C2DD-FB2C-4978-BB3A-DBBA2E5855C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595C1-5B87-4634-BA59-7555F6FB0B8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40561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880" y="4407203"/>
            <a:ext cx="7771680" cy="1362226"/>
          </a:xfrm>
        </p:spPr>
        <p:txBody>
          <a:bodyPr anchor="t"/>
          <a:lstStyle>
            <a:lvl1pPr algn="r">
              <a:defRPr sz="37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880" y="2907393"/>
            <a:ext cx="7771680" cy="1499810"/>
          </a:xfrm>
        </p:spPr>
        <p:txBody>
          <a:bodyPr anchor="b"/>
          <a:lstStyle>
            <a:lvl1pPr marL="0" indent="0">
              <a:buNone/>
              <a:defRPr sz="1900"/>
            </a:lvl1pPr>
            <a:lvl2pPr marL="423117" indent="0">
              <a:buNone/>
              <a:defRPr sz="1700"/>
            </a:lvl2pPr>
            <a:lvl3pPr marL="846234" indent="0">
              <a:buNone/>
              <a:defRPr sz="1500"/>
            </a:lvl3pPr>
            <a:lvl4pPr marL="1269351" indent="0">
              <a:buNone/>
              <a:defRPr sz="1300"/>
            </a:lvl4pPr>
            <a:lvl5pPr marL="1692470" indent="0">
              <a:buNone/>
              <a:defRPr sz="1300"/>
            </a:lvl5pPr>
            <a:lvl6pPr marL="2115587" indent="0">
              <a:buNone/>
              <a:defRPr sz="1300"/>
            </a:lvl6pPr>
            <a:lvl7pPr marL="2538703" indent="0">
              <a:buNone/>
              <a:defRPr sz="1300"/>
            </a:lvl7pPr>
            <a:lvl8pPr marL="2961822" indent="0">
              <a:buNone/>
              <a:defRPr sz="1300"/>
            </a:lvl8pPr>
            <a:lvl9pPr marL="3384939" indent="0">
              <a:buNone/>
              <a:defRPr sz="13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15B5A-17C4-44BB-92FA-FB079C4F9A0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7464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920" y="1599595"/>
            <a:ext cx="4044960" cy="45311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1125" y="1599595"/>
            <a:ext cx="4046400" cy="45311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E4923-7227-401E-B396-36E9D68D2B9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90373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922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920" y="1534584"/>
            <a:ext cx="4039200" cy="64104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3117" indent="0">
              <a:buNone/>
              <a:defRPr sz="1900" b="1"/>
            </a:lvl2pPr>
            <a:lvl3pPr marL="846234" indent="0">
              <a:buNone/>
              <a:defRPr sz="1700" b="1"/>
            </a:lvl3pPr>
            <a:lvl4pPr marL="1269351" indent="0">
              <a:buNone/>
              <a:defRPr sz="1500" b="1"/>
            </a:lvl4pPr>
            <a:lvl5pPr marL="1692470" indent="0">
              <a:buNone/>
              <a:defRPr sz="1500" b="1"/>
            </a:lvl5pPr>
            <a:lvl6pPr marL="2115587" indent="0">
              <a:buNone/>
              <a:defRPr sz="1500" b="1"/>
            </a:lvl6pPr>
            <a:lvl7pPr marL="2538703" indent="0">
              <a:buNone/>
              <a:defRPr sz="1500" b="1"/>
            </a:lvl7pPr>
            <a:lvl8pPr marL="2961822" indent="0">
              <a:buNone/>
              <a:defRPr sz="1500" b="1"/>
            </a:lvl8pPr>
            <a:lvl9pPr marL="3384939" indent="0">
              <a:buNone/>
              <a:defRPr sz="15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920" y="2175636"/>
            <a:ext cx="4039200" cy="395060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442" y="1534584"/>
            <a:ext cx="4042080" cy="64104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3117" indent="0">
              <a:buNone/>
              <a:defRPr sz="1900" b="1"/>
            </a:lvl2pPr>
            <a:lvl3pPr marL="846234" indent="0">
              <a:buNone/>
              <a:defRPr sz="1700" b="1"/>
            </a:lvl3pPr>
            <a:lvl4pPr marL="1269351" indent="0">
              <a:buNone/>
              <a:defRPr sz="1500" b="1"/>
            </a:lvl4pPr>
            <a:lvl5pPr marL="1692470" indent="0">
              <a:buNone/>
              <a:defRPr sz="1500" b="1"/>
            </a:lvl5pPr>
            <a:lvl6pPr marL="2115587" indent="0">
              <a:buNone/>
              <a:defRPr sz="1500" b="1"/>
            </a:lvl6pPr>
            <a:lvl7pPr marL="2538703" indent="0">
              <a:buNone/>
              <a:defRPr sz="1500" b="1"/>
            </a:lvl7pPr>
            <a:lvl8pPr marL="2961822" indent="0">
              <a:buNone/>
              <a:defRPr sz="1500" b="1"/>
            </a:lvl8pPr>
            <a:lvl9pPr marL="3384939" indent="0">
              <a:buNone/>
              <a:defRPr sz="15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442" y="2175636"/>
            <a:ext cx="4042080" cy="395060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65567-F99E-4E2C-B037-960172792A0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23616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B1AA6-B14E-4495-B72A-780D368670B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35268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83610-9E7F-49B3-B213-021643E4313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857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DCFB0-6F0D-4B3C-91D0-3B86D852A04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0527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920" y="273655"/>
            <a:ext cx="3008160" cy="1161143"/>
          </a:xfrm>
        </p:spPr>
        <p:txBody>
          <a:bodyPr anchor="b"/>
          <a:lstStyle>
            <a:lvl1pPr algn="r">
              <a:defRPr sz="19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525" y="273655"/>
            <a:ext cx="5112000" cy="585258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920" y="1434798"/>
            <a:ext cx="3008160" cy="4691440"/>
          </a:xfrm>
        </p:spPr>
        <p:txBody>
          <a:bodyPr/>
          <a:lstStyle>
            <a:lvl1pPr marL="0" indent="0">
              <a:buNone/>
              <a:defRPr sz="1300"/>
            </a:lvl1pPr>
            <a:lvl2pPr marL="423117" indent="0">
              <a:buNone/>
              <a:defRPr sz="1100"/>
            </a:lvl2pPr>
            <a:lvl3pPr marL="846234" indent="0">
              <a:buNone/>
              <a:defRPr sz="900"/>
            </a:lvl3pPr>
            <a:lvl4pPr marL="1269351" indent="0">
              <a:buNone/>
              <a:defRPr sz="800"/>
            </a:lvl4pPr>
            <a:lvl5pPr marL="1692470" indent="0">
              <a:buNone/>
              <a:defRPr sz="800"/>
            </a:lvl5pPr>
            <a:lvl6pPr marL="2115587" indent="0">
              <a:buNone/>
              <a:defRPr sz="800"/>
            </a:lvl6pPr>
            <a:lvl7pPr marL="2538703" indent="0">
              <a:buNone/>
              <a:defRPr sz="800"/>
            </a:lvl7pPr>
            <a:lvl8pPr marL="2961822" indent="0">
              <a:buNone/>
              <a:defRPr sz="800"/>
            </a:lvl8pPr>
            <a:lvl9pPr marL="3384939" indent="0">
              <a:buNone/>
              <a:defRPr sz="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542DD-B6D8-4B5E-80C5-14757078F6C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4915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805" y="4800298"/>
            <a:ext cx="5486400" cy="566964"/>
          </a:xfrm>
        </p:spPr>
        <p:txBody>
          <a:bodyPr anchor="b"/>
          <a:lstStyle>
            <a:lvl1pPr algn="r">
              <a:defRPr sz="19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805" y="612326"/>
            <a:ext cx="5486400" cy="4115405"/>
          </a:xfrm>
        </p:spPr>
        <p:txBody>
          <a:bodyPr/>
          <a:lstStyle>
            <a:lvl1pPr marL="0" indent="0">
              <a:buNone/>
              <a:defRPr sz="3000"/>
            </a:lvl1pPr>
            <a:lvl2pPr marL="423117" indent="0">
              <a:buNone/>
              <a:defRPr sz="2600"/>
            </a:lvl2pPr>
            <a:lvl3pPr marL="846234" indent="0">
              <a:buNone/>
              <a:defRPr sz="2200"/>
            </a:lvl3pPr>
            <a:lvl4pPr marL="1269351" indent="0">
              <a:buNone/>
              <a:defRPr sz="1900"/>
            </a:lvl4pPr>
            <a:lvl5pPr marL="1692470" indent="0">
              <a:buNone/>
              <a:defRPr sz="1900"/>
            </a:lvl5pPr>
            <a:lvl6pPr marL="2115587" indent="0">
              <a:buNone/>
              <a:defRPr sz="1900"/>
            </a:lvl6pPr>
            <a:lvl7pPr marL="2538703" indent="0">
              <a:buNone/>
              <a:defRPr sz="1900"/>
            </a:lvl7pPr>
            <a:lvl8pPr marL="2961822" indent="0">
              <a:buNone/>
              <a:defRPr sz="1900"/>
            </a:lvl8pPr>
            <a:lvl9pPr marL="3384939" indent="0">
              <a:buNone/>
              <a:defRPr sz="1900"/>
            </a:lvl9pPr>
          </a:lstStyle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805" y="5367262"/>
            <a:ext cx="5486400" cy="804333"/>
          </a:xfrm>
        </p:spPr>
        <p:txBody>
          <a:bodyPr/>
          <a:lstStyle>
            <a:lvl1pPr marL="0" indent="0">
              <a:buNone/>
              <a:defRPr sz="1300"/>
            </a:lvl1pPr>
            <a:lvl2pPr marL="423117" indent="0">
              <a:buNone/>
              <a:defRPr sz="1100"/>
            </a:lvl2pPr>
            <a:lvl3pPr marL="846234" indent="0">
              <a:buNone/>
              <a:defRPr sz="900"/>
            </a:lvl3pPr>
            <a:lvl4pPr marL="1269351" indent="0">
              <a:buNone/>
              <a:defRPr sz="800"/>
            </a:lvl4pPr>
            <a:lvl5pPr marL="1692470" indent="0">
              <a:buNone/>
              <a:defRPr sz="800"/>
            </a:lvl5pPr>
            <a:lvl6pPr marL="2115587" indent="0">
              <a:buNone/>
              <a:defRPr sz="800"/>
            </a:lvl6pPr>
            <a:lvl7pPr marL="2538703" indent="0">
              <a:buNone/>
              <a:defRPr sz="800"/>
            </a:lvl7pPr>
            <a:lvl8pPr marL="2961822" indent="0">
              <a:buNone/>
              <a:defRPr sz="800"/>
            </a:lvl8pPr>
            <a:lvl9pPr marL="3384939" indent="0">
              <a:buNone/>
              <a:defRPr sz="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070FC-D3DE-4090-9866-51C273CF922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0090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88F3B-4BB9-45AE-9A79-DC546D69114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73797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31200" y="278195"/>
            <a:ext cx="2056320" cy="5852584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922" y="278195"/>
            <a:ext cx="6035040" cy="5852584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92C9E-21B1-49FF-82D1-CC41DE39808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32678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922" y="278195"/>
            <a:ext cx="8229600" cy="5852584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457920" y="6244171"/>
            <a:ext cx="2132640" cy="45659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3124800" y="6248707"/>
            <a:ext cx="2894400" cy="45659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553445" y="6244171"/>
            <a:ext cx="2134080" cy="456595"/>
          </a:xfrm>
        </p:spPr>
        <p:txBody>
          <a:bodyPr/>
          <a:lstStyle>
            <a:lvl1pPr>
              <a:defRPr/>
            </a:lvl1pPr>
          </a:lstStyle>
          <a:p>
            <a:fld id="{1CCC3788-F163-45B2-9AE3-3A34BF187F2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86583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3800161" y="1788589"/>
            <a:ext cx="5340960" cy="5057321"/>
            <a:chOff x="2394" y="1127"/>
            <a:chExt cx="3364" cy="3185"/>
          </a:xfrm>
        </p:grpSpPr>
        <p:sp>
          <p:nvSpPr>
            <p:cNvPr id="13107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7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7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7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7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8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8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8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8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8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8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8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8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8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8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9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9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9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9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9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9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9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9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9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09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10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10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10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10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10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10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10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10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110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131109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1110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111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2321" y="3885600"/>
            <a:ext cx="6400800" cy="175381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ar-SA" noProof="0"/>
              <a:t>انقر لتحرير نمط العنوان الثانوي الرئيسي</a:t>
            </a:r>
          </a:p>
        </p:txBody>
      </p:sp>
      <p:sp>
        <p:nvSpPr>
          <p:cNvPr id="13111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440" y="1768928"/>
            <a:ext cx="7773120" cy="1735667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ar-SA" noProof="0"/>
              <a:t>انقر لتحرير نمط العنوان الرئيسي</a:t>
            </a:r>
          </a:p>
        </p:txBody>
      </p:sp>
      <p:sp>
        <p:nvSpPr>
          <p:cNvPr id="131113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2DC248-E2FE-41BF-96C7-F342409E369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C3438-60DE-4FC6-BF04-32E425AD437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18455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880" y="4407203"/>
            <a:ext cx="7771680" cy="1362226"/>
          </a:xfrm>
        </p:spPr>
        <p:txBody>
          <a:bodyPr anchor="t"/>
          <a:lstStyle>
            <a:lvl1pPr algn="r">
              <a:defRPr sz="37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880" y="2907393"/>
            <a:ext cx="7771680" cy="1499810"/>
          </a:xfrm>
        </p:spPr>
        <p:txBody>
          <a:bodyPr anchor="b"/>
          <a:lstStyle>
            <a:lvl1pPr marL="0" indent="0">
              <a:buNone/>
              <a:defRPr sz="1900"/>
            </a:lvl1pPr>
            <a:lvl2pPr marL="423066" indent="0">
              <a:buNone/>
              <a:defRPr sz="1700"/>
            </a:lvl2pPr>
            <a:lvl3pPr marL="846132" indent="0">
              <a:buNone/>
              <a:defRPr sz="1500"/>
            </a:lvl3pPr>
            <a:lvl4pPr marL="1269198" indent="0">
              <a:buNone/>
              <a:defRPr sz="1300"/>
            </a:lvl4pPr>
            <a:lvl5pPr marL="1692266" indent="0">
              <a:buNone/>
              <a:defRPr sz="1300"/>
            </a:lvl5pPr>
            <a:lvl6pPr marL="2115332" indent="0">
              <a:buNone/>
              <a:defRPr sz="1300"/>
            </a:lvl6pPr>
            <a:lvl7pPr marL="2538397" indent="0">
              <a:buNone/>
              <a:defRPr sz="1300"/>
            </a:lvl7pPr>
            <a:lvl8pPr marL="2961465" indent="0">
              <a:buNone/>
              <a:defRPr sz="1300"/>
            </a:lvl8pPr>
            <a:lvl9pPr marL="3384531" indent="0">
              <a:buNone/>
              <a:defRPr sz="13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C27D7-9E5C-4DB0-B85E-3E1A2931D4F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76426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920" y="1599595"/>
            <a:ext cx="4044960" cy="45311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1125" y="1599595"/>
            <a:ext cx="4046400" cy="45311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9109A-2BF3-4BBC-871C-A67D9F77412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09625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922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920" y="1534584"/>
            <a:ext cx="4039200" cy="64104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3066" indent="0">
              <a:buNone/>
              <a:defRPr sz="1900" b="1"/>
            </a:lvl2pPr>
            <a:lvl3pPr marL="846132" indent="0">
              <a:buNone/>
              <a:defRPr sz="1700" b="1"/>
            </a:lvl3pPr>
            <a:lvl4pPr marL="1269198" indent="0">
              <a:buNone/>
              <a:defRPr sz="1500" b="1"/>
            </a:lvl4pPr>
            <a:lvl5pPr marL="1692266" indent="0">
              <a:buNone/>
              <a:defRPr sz="1500" b="1"/>
            </a:lvl5pPr>
            <a:lvl6pPr marL="2115332" indent="0">
              <a:buNone/>
              <a:defRPr sz="1500" b="1"/>
            </a:lvl6pPr>
            <a:lvl7pPr marL="2538397" indent="0">
              <a:buNone/>
              <a:defRPr sz="1500" b="1"/>
            </a:lvl7pPr>
            <a:lvl8pPr marL="2961465" indent="0">
              <a:buNone/>
              <a:defRPr sz="1500" b="1"/>
            </a:lvl8pPr>
            <a:lvl9pPr marL="3384531" indent="0">
              <a:buNone/>
              <a:defRPr sz="15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920" y="2175637"/>
            <a:ext cx="4039200" cy="395060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442" y="1534584"/>
            <a:ext cx="4042080" cy="64104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3066" indent="0">
              <a:buNone/>
              <a:defRPr sz="1900" b="1"/>
            </a:lvl2pPr>
            <a:lvl3pPr marL="846132" indent="0">
              <a:buNone/>
              <a:defRPr sz="1700" b="1"/>
            </a:lvl3pPr>
            <a:lvl4pPr marL="1269198" indent="0">
              <a:buNone/>
              <a:defRPr sz="1500" b="1"/>
            </a:lvl4pPr>
            <a:lvl5pPr marL="1692266" indent="0">
              <a:buNone/>
              <a:defRPr sz="1500" b="1"/>
            </a:lvl5pPr>
            <a:lvl6pPr marL="2115332" indent="0">
              <a:buNone/>
              <a:defRPr sz="1500" b="1"/>
            </a:lvl6pPr>
            <a:lvl7pPr marL="2538397" indent="0">
              <a:buNone/>
              <a:defRPr sz="1500" b="1"/>
            </a:lvl7pPr>
            <a:lvl8pPr marL="2961465" indent="0">
              <a:buNone/>
              <a:defRPr sz="1500" b="1"/>
            </a:lvl8pPr>
            <a:lvl9pPr marL="3384531" indent="0">
              <a:buNone/>
              <a:defRPr sz="15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442" y="2175637"/>
            <a:ext cx="4042080" cy="395060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2485C-A14E-4ABC-B7A9-5925F8857EE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8696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597D2-8287-4378-B0A3-F8C0AFB2E7C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7348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16BF1-5ECD-4913-90E4-067E1C0FD07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25376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3E8B3-0ADC-4425-8F91-02943FCB707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38116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920" y="273655"/>
            <a:ext cx="3008160" cy="1161143"/>
          </a:xfrm>
        </p:spPr>
        <p:txBody>
          <a:bodyPr anchor="b"/>
          <a:lstStyle>
            <a:lvl1pPr algn="r">
              <a:defRPr sz="19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525" y="273655"/>
            <a:ext cx="5112000" cy="585258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920" y="1434798"/>
            <a:ext cx="3008160" cy="4691440"/>
          </a:xfrm>
        </p:spPr>
        <p:txBody>
          <a:bodyPr/>
          <a:lstStyle>
            <a:lvl1pPr marL="0" indent="0">
              <a:buNone/>
              <a:defRPr sz="1300"/>
            </a:lvl1pPr>
            <a:lvl2pPr marL="423066" indent="0">
              <a:buNone/>
              <a:defRPr sz="1100"/>
            </a:lvl2pPr>
            <a:lvl3pPr marL="846132" indent="0">
              <a:buNone/>
              <a:defRPr sz="900"/>
            </a:lvl3pPr>
            <a:lvl4pPr marL="1269198" indent="0">
              <a:buNone/>
              <a:defRPr sz="800"/>
            </a:lvl4pPr>
            <a:lvl5pPr marL="1692266" indent="0">
              <a:buNone/>
              <a:defRPr sz="800"/>
            </a:lvl5pPr>
            <a:lvl6pPr marL="2115332" indent="0">
              <a:buNone/>
              <a:defRPr sz="800"/>
            </a:lvl6pPr>
            <a:lvl7pPr marL="2538397" indent="0">
              <a:buNone/>
              <a:defRPr sz="800"/>
            </a:lvl7pPr>
            <a:lvl8pPr marL="2961465" indent="0">
              <a:buNone/>
              <a:defRPr sz="800"/>
            </a:lvl8pPr>
            <a:lvl9pPr marL="3384531" indent="0">
              <a:buNone/>
              <a:defRPr sz="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F7FC5-891E-462C-82FC-AE46CF3AAF4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83314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805" y="4800298"/>
            <a:ext cx="5486400" cy="566964"/>
          </a:xfrm>
        </p:spPr>
        <p:txBody>
          <a:bodyPr anchor="b"/>
          <a:lstStyle>
            <a:lvl1pPr algn="r">
              <a:defRPr sz="19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805" y="612327"/>
            <a:ext cx="5486400" cy="4115405"/>
          </a:xfrm>
        </p:spPr>
        <p:txBody>
          <a:bodyPr/>
          <a:lstStyle>
            <a:lvl1pPr marL="0" indent="0">
              <a:buNone/>
              <a:defRPr sz="3000"/>
            </a:lvl1pPr>
            <a:lvl2pPr marL="423066" indent="0">
              <a:buNone/>
              <a:defRPr sz="2600"/>
            </a:lvl2pPr>
            <a:lvl3pPr marL="846132" indent="0">
              <a:buNone/>
              <a:defRPr sz="2200"/>
            </a:lvl3pPr>
            <a:lvl4pPr marL="1269198" indent="0">
              <a:buNone/>
              <a:defRPr sz="1900"/>
            </a:lvl4pPr>
            <a:lvl5pPr marL="1692266" indent="0">
              <a:buNone/>
              <a:defRPr sz="1900"/>
            </a:lvl5pPr>
            <a:lvl6pPr marL="2115332" indent="0">
              <a:buNone/>
              <a:defRPr sz="1900"/>
            </a:lvl6pPr>
            <a:lvl7pPr marL="2538397" indent="0">
              <a:buNone/>
              <a:defRPr sz="1900"/>
            </a:lvl7pPr>
            <a:lvl8pPr marL="2961465" indent="0">
              <a:buNone/>
              <a:defRPr sz="1900"/>
            </a:lvl8pPr>
            <a:lvl9pPr marL="3384531" indent="0">
              <a:buNone/>
              <a:defRPr sz="1900"/>
            </a:lvl9pPr>
          </a:lstStyle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805" y="5367262"/>
            <a:ext cx="5486400" cy="804333"/>
          </a:xfrm>
        </p:spPr>
        <p:txBody>
          <a:bodyPr/>
          <a:lstStyle>
            <a:lvl1pPr marL="0" indent="0">
              <a:buNone/>
              <a:defRPr sz="1300"/>
            </a:lvl1pPr>
            <a:lvl2pPr marL="423066" indent="0">
              <a:buNone/>
              <a:defRPr sz="1100"/>
            </a:lvl2pPr>
            <a:lvl3pPr marL="846132" indent="0">
              <a:buNone/>
              <a:defRPr sz="900"/>
            </a:lvl3pPr>
            <a:lvl4pPr marL="1269198" indent="0">
              <a:buNone/>
              <a:defRPr sz="800"/>
            </a:lvl4pPr>
            <a:lvl5pPr marL="1692266" indent="0">
              <a:buNone/>
              <a:defRPr sz="800"/>
            </a:lvl5pPr>
            <a:lvl6pPr marL="2115332" indent="0">
              <a:buNone/>
              <a:defRPr sz="800"/>
            </a:lvl6pPr>
            <a:lvl7pPr marL="2538397" indent="0">
              <a:buNone/>
              <a:defRPr sz="800"/>
            </a:lvl7pPr>
            <a:lvl8pPr marL="2961465" indent="0">
              <a:buNone/>
              <a:defRPr sz="800"/>
            </a:lvl8pPr>
            <a:lvl9pPr marL="3384531" indent="0">
              <a:buNone/>
              <a:defRPr sz="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D40F6-42C4-4B1A-895E-B847520D4D3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18927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3A2F-080A-48C6-85D6-F7430C41D0D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22778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31200" y="278196"/>
            <a:ext cx="2056320" cy="5852584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922" y="278196"/>
            <a:ext cx="6035040" cy="5852584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88101-7341-4530-9BF4-9B7961498B4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99855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50" name="Group 2"/>
          <p:cNvGrpSpPr>
            <a:grpSpLocks/>
          </p:cNvGrpSpPr>
          <p:nvPr/>
        </p:nvGrpSpPr>
        <p:grpSpPr bwMode="auto">
          <a:xfrm>
            <a:off x="0" y="1"/>
            <a:ext cx="8458560" cy="5943298"/>
            <a:chOff x="0" y="0"/>
            <a:chExt cx="5328" cy="3744"/>
          </a:xfrm>
        </p:grpSpPr>
        <p:sp>
          <p:nvSpPr>
            <p:cNvPr id="20685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20685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2068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2321" y="3885601"/>
            <a:ext cx="6400800" cy="175381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ar-SA" noProof="0"/>
              <a:t>انقر لتحرير نمط العنوان الثانوي الرئيسي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685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9556866-9C01-426E-A10B-7297763F3BEB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2068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440" y="1768928"/>
            <a:ext cx="7773120" cy="1735667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ar-SA" noProof="0"/>
              <a:t>انقر لتحرير نمط العنوان الرئيسي</a:t>
            </a:r>
          </a:p>
        </p:txBody>
      </p:sp>
    </p:spTree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91BF6-E356-4B97-8DE0-D90CC2DE66B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26119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880" y="4407203"/>
            <a:ext cx="7771680" cy="1362226"/>
          </a:xfrm>
        </p:spPr>
        <p:txBody>
          <a:bodyPr anchor="t"/>
          <a:lstStyle>
            <a:lvl1pPr algn="r">
              <a:defRPr sz="37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880" y="2907393"/>
            <a:ext cx="7771680" cy="1499810"/>
          </a:xfrm>
        </p:spPr>
        <p:txBody>
          <a:bodyPr anchor="b"/>
          <a:lstStyle>
            <a:lvl1pPr marL="0" indent="0">
              <a:buNone/>
              <a:defRPr sz="1900"/>
            </a:lvl1pPr>
            <a:lvl2pPr marL="423015" indent="0">
              <a:buNone/>
              <a:defRPr sz="1700"/>
            </a:lvl2pPr>
            <a:lvl3pPr marL="846030" indent="0">
              <a:buNone/>
              <a:defRPr sz="1500"/>
            </a:lvl3pPr>
            <a:lvl4pPr marL="1269045" indent="0">
              <a:buNone/>
              <a:defRPr sz="1300"/>
            </a:lvl4pPr>
            <a:lvl5pPr marL="1692062" indent="0">
              <a:buNone/>
              <a:defRPr sz="1300"/>
            </a:lvl5pPr>
            <a:lvl6pPr marL="2115077" indent="0">
              <a:buNone/>
              <a:defRPr sz="1300"/>
            </a:lvl6pPr>
            <a:lvl7pPr marL="2538091" indent="0">
              <a:buNone/>
              <a:defRPr sz="1300"/>
            </a:lvl7pPr>
            <a:lvl8pPr marL="2961108" indent="0">
              <a:buNone/>
              <a:defRPr sz="1300"/>
            </a:lvl8pPr>
            <a:lvl9pPr marL="3384123" indent="0">
              <a:buNone/>
              <a:defRPr sz="13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85188-B9E2-4AA3-A227-E76664C8BFB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26059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920" y="1599597"/>
            <a:ext cx="4044960" cy="44964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1125" y="1599597"/>
            <a:ext cx="4046400" cy="44964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BE770-CC0A-4FB3-B9CB-EA1B0E81C21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2476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A88A6-A46A-4014-BCCF-04CD7F2EE7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9788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920" y="1534584"/>
            <a:ext cx="4039200" cy="64104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3015" indent="0">
              <a:buNone/>
              <a:defRPr sz="1900" b="1"/>
            </a:lvl2pPr>
            <a:lvl3pPr marL="846030" indent="0">
              <a:buNone/>
              <a:defRPr sz="1700" b="1"/>
            </a:lvl3pPr>
            <a:lvl4pPr marL="1269045" indent="0">
              <a:buNone/>
              <a:defRPr sz="1500" b="1"/>
            </a:lvl4pPr>
            <a:lvl5pPr marL="1692062" indent="0">
              <a:buNone/>
              <a:defRPr sz="1500" b="1"/>
            </a:lvl5pPr>
            <a:lvl6pPr marL="2115077" indent="0">
              <a:buNone/>
              <a:defRPr sz="1500" b="1"/>
            </a:lvl6pPr>
            <a:lvl7pPr marL="2538091" indent="0">
              <a:buNone/>
              <a:defRPr sz="1500" b="1"/>
            </a:lvl7pPr>
            <a:lvl8pPr marL="2961108" indent="0">
              <a:buNone/>
              <a:defRPr sz="1500" b="1"/>
            </a:lvl8pPr>
            <a:lvl9pPr marL="3384123" indent="0">
              <a:buNone/>
              <a:defRPr sz="15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920" y="2175638"/>
            <a:ext cx="4039200" cy="395060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442" y="1534584"/>
            <a:ext cx="4042080" cy="64104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3015" indent="0">
              <a:buNone/>
              <a:defRPr sz="1900" b="1"/>
            </a:lvl2pPr>
            <a:lvl3pPr marL="846030" indent="0">
              <a:buNone/>
              <a:defRPr sz="1700" b="1"/>
            </a:lvl3pPr>
            <a:lvl4pPr marL="1269045" indent="0">
              <a:buNone/>
              <a:defRPr sz="1500" b="1"/>
            </a:lvl4pPr>
            <a:lvl5pPr marL="1692062" indent="0">
              <a:buNone/>
              <a:defRPr sz="1500" b="1"/>
            </a:lvl5pPr>
            <a:lvl6pPr marL="2115077" indent="0">
              <a:buNone/>
              <a:defRPr sz="1500" b="1"/>
            </a:lvl6pPr>
            <a:lvl7pPr marL="2538091" indent="0">
              <a:buNone/>
              <a:defRPr sz="1500" b="1"/>
            </a:lvl7pPr>
            <a:lvl8pPr marL="2961108" indent="0">
              <a:buNone/>
              <a:defRPr sz="1500" b="1"/>
            </a:lvl8pPr>
            <a:lvl9pPr marL="3384123" indent="0">
              <a:buNone/>
              <a:defRPr sz="15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442" y="2175638"/>
            <a:ext cx="4042080" cy="395060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37A33-003C-4F63-9D42-6895ADA78DF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5932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61357-E45F-4133-9FD1-412E688C52D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3154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BA2B6-0115-4431-B1D6-2A10397A2C4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96501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920" y="273655"/>
            <a:ext cx="3008160" cy="1161143"/>
          </a:xfrm>
        </p:spPr>
        <p:txBody>
          <a:bodyPr anchor="b"/>
          <a:lstStyle>
            <a:lvl1pPr algn="r">
              <a:defRPr sz="19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525" y="273655"/>
            <a:ext cx="5112000" cy="585258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920" y="1434798"/>
            <a:ext cx="3008160" cy="4691440"/>
          </a:xfrm>
        </p:spPr>
        <p:txBody>
          <a:bodyPr/>
          <a:lstStyle>
            <a:lvl1pPr marL="0" indent="0">
              <a:buNone/>
              <a:defRPr sz="1300"/>
            </a:lvl1pPr>
            <a:lvl2pPr marL="423015" indent="0">
              <a:buNone/>
              <a:defRPr sz="1100"/>
            </a:lvl2pPr>
            <a:lvl3pPr marL="846030" indent="0">
              <a:buNone/>
              <a:defRPr sz="900"/>
            </a:lvl3pPr>
            <a:lvl4pPr marL="1269045" indent="0">
              <a:buNone/>
              <a:defRPr sz="800"/>
            </a:lvl4pPr>
            <a:lvl5pPr marL="1692062" indent="0">
              <a:buNone/>
              <a:defRPr sz="800"/>
            </a:lvl5pPr>
            <a:lvl6pPr marL="2115077" indent="0">
              <a:buNone/>
              <a:defRPr sz="800"/>
            </a:lvl6pPr>
            <a:lvl7pPr marL="2538091" indent="0">
              <a:buNone/>
              <a:defRPr sz="800"/>
            </a:lvl7pPr>
            <a:lvl8pPr marL="2961108" indent="0">
              <a:buNone/>
              <a:defRPr sz="800"/>
            </a:lvl8pPr>
            <a:lvl9pPr marL="3384123" indent="0">
              <a:buNone/>
              <a:defRPr sz="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294C8-E233-421E-93AC-24B7FEF8AB4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43717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805" y="4800298"/>
            <a:ext cx="5486400" cy="566964"/>
          </a:xfrm>
        </p:spPr>
        <p:txBody>
          <a:bodyPr anchor="b"/>
          <a:lstStyle>
            <a:lvl1pPr algn="r">
              <a:defRPr sz="19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805" y="612328"/>
            <a:ext cx="5486400" cy="4115405"/>
          </a:xfrm>
        </p:spPr>
        <p:txBody>
          <a:bodyPr/>
          <a:lstStyle>
            <a:lvl1pPr marL="0" indent="0">
              <a:buNone/>
              <a:defRPr sz="3000"/>
            </a:lvl1pPr>
            <a:lvl2pPr marL="423015" indent="0">
              <a:buNone/>
              <a:defRPr sz="2600"/>
            </a:lvl2pPr>
            <a:lvl3pPr marL="846030" indent="0">
              <a:buNone/>
              <a:defRPr sz="2200"/>
            </a:lvl3pPr>
            <a:lvl4pPr marL="1269045" indent="0">
              <a:buNone/>
              <a:defRPr sz="1900"/>
            </a:lvl4pPr>
            <a:lvl5pPr marL="1692062" indent="0">
              <a:buNone/>
              <a:defRPr sz="1900"/>
            </a:lvl5pPr>
            <a:lvl6pPr marL="2115077" indent="0">
              <a:buNone/>
              <a:defRPr sz="1900"/>
            </a:lvl6pPr>
            <a:lvl7pPr marL="2538091" indent="0">
              <a:buNone/>
              <a:defRPr sz="1900"/>
            </a:lvl7pPr>
            <a:lvl8pPr marL="2961108" indent="0">
              <a:buNone/>
              <a:defRPr sz="1900"/>
            </a:lvl8pPr>
            <a:lvl9pPr marL="3384123" indent="0">
              <a:buNone/>
              <a:defRPr sz="1900"/>
            </a:lvl9pPr>
          </a:lstStyle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805" y="5367262"/>
            <a:ext cx="5486400" cy="804333"/>
          </a:xfrm>
        </p:spPr>
        <p:txBody>
          <a:bodyPr/>
          <a:lstStyle>
            <a:lvl1pPr marL="0" indent="0">
              <a:buNone/>
              <a:defRPr sz="1300"/>
            </a:lvl1pPr>
            <a:lvl2pPr marL="423015" indent="0">
              <a:buNone/>
              <a:defRPr sz="1100"/>
            </a:lvl2pPr>
            <a:lvl3pPr marL="846030" indent="0">
              <a:buNone/>
              <a:defRPr sz="900"/>
            </a:lvl3pPr>
            <a:lvl4pPr marL="1269045" indent="0">
              <a:buNone/>
              <a:defRPr sz="800"/>
            </a:lvl4pPr>
            <a:lvl5pPr marL="1692062" indent="0">
              <a:buNone/>
              <a:defRPr sz="800"/>
            </a:lvl5pPr>
            <a:lvl6pPr marL="2115077" indent="0">
              <a:buNone/>
              <a:defRPr sz="800"/>
            </a:lvl6pPr>
            <a:lvl7pPr marL="2538091" indent="0">
              <a:buNone/>
              <a:defRPr sz="800"/>
            </a:lvl7pPr>
            <a:lvl8pPr marL="2961108" indent="0">
              <a:buNone/>
              <a:defRPr sz="800"/>
            </a:lvl8pPr>
            <a:lvl9pPr marL="3384123" indent="0">
              <a:buNone/>
              <a:defRPr sz="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80062-9D8E-4D07-A701-E1B5423A4C8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28368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BA2C8-659F-4A9C-A78C-CDA6394BAAB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90614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31200" y="275173"/>
            <a:ext cx="2056320" cy="5820833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922" y="275173"/>
            <a:ext cx="6035040" cy="5820833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C1344-EA41-413A-8B37-D9DAB1BADFD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25466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22" name="Group 2"/>
          <p:cNvGrpSpPr>
            <a:grpSpLocks/>
          </p:cNvGrpSpPr>
          <p:nvPr/>
        </p:nvGrpSpPr>
        <p:grpSpPr bwMode="auto">
          <a:xfrm>
            <a:off x="0" y="1"/>
            <a:ext cx="8458560" cy="5943298"/>
            <a:chOff x="0" y="0"/>
            <a:chExt cx="5328" cy="3744"/>
          </a:xfrm>
        </p:grpSpPr>
        <p:sp>
          <p:nvSpPr>
            <p:cNvPr id="20992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20992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2099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2321" y="3885602"/>
            <a:ext cx="6400800" cy="175381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ar-SA" noProof="0"/>
              <a:t>انقر لتحرير نمط العنوان الثانوي الرئيسي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99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10434E-FD35-4796-8942-2A0C628B5F2E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2099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440" y="1768928"/>
            <a:ext cx="7773120" cy="1735667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ar-SA" noProof="0"/>
              <a:t>انقر لتحرير نمط العنوان الرئيسي</a:t>
            </a:r>
          </a:p>
        </p:txBody>
      </p:sp>
    </p:spTree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1742E-B15F-4DFC-82CB-25361E10D69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29132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880" y="4407203"/>
            <a:ext cx="7771680" cy="1362226"/>
          </a:xfrm>
        </p:spPr>
        <p:txBody>
          <a:bodyPr anchor="t"/>
          <a:lstStyle>
            <a:lvl1pPr algn="r">
              <a:defRPr sz="37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880" y="2907393"/>
            <a:ext cx="7771680" cy="1499810"/>
          </a:xfrm>
        </p:spPr>
        <p:txBody>
          <a:bodyPr anchor="b"/>
          <a:lstStyle>
            <a:lvl1pPr marL="0" indent="0">
              <a:buNone/>
              <a:defRPr sz="1900"/>
            </a:lvl1pPr>
            <a:lvl2pPr marL="422964" indent="0">
              <a:buNone/>
              <a:defRPr sz="1700"/>
            </a:lvl2pPr>
            <a:lvl3pPr marL="845928" indent="0">
              <a:buNone/>
              <a:defRPr sz="1500"/>
            </a:lvl3pPr>
            <a:lvl4pPr marL="1268892" indent="0">
              <a:buNone/>
              <a:defRPr sz="1300"/>
            </a:lvl4pPr>
            <a:lvl5pPr marL="1691858" indent="0">
              <a:buNone/>
              <a:defRPr sz="1300"/>
            </a:lvl5pPr>
            <a:lvl6pPr marL="2114822" indent="0">
              <a:buNone/>
              <a:defRPr sz="1300"/>
            </a:lvl6pPr>
            <a:lvl7pPr marL="2537784" indent="0">
              <a:buNone/>
              <a:defRPr sz="1300"/>
            </a:lvl7pPr>
            <a:lvl8pPr marL="2960751" indent="0">
              <a:buNone/>
              <a:defRPr sz="1300"/>
            </a:lvl8pPr>
            <a:lvl9pPr marL="3383715" indent="0">
              <a:buNone/>
              <a:defRPr sz="13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43A3F-C301-43A4-B11B-35FCF3ABA8A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6054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6160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F125E-6AD5-49E6-B097-B27D38BA47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7205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920" y="1599597"/>
            <a:ext cx="4044960" cy="44964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1125" y="1599597"/>
            <a:ext cx="4046400" cy="44964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34525-F265-48ED-BE74-EEFA2A7C185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13280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920" y="1534584"/>
            <a:ext cx="4039200" cy="64104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2964" indent="0">
              <a:buNone/>
              <a:defRPr sz="1900" b="1"/>
            </a:lvl2pPr>
            <a:lvl3pPr marL="845928" indent="0">
              <a:buNone/>
              <a:defRPr sz="1700" b="1"/>
            </a:lvl3pPr>
            <a:lvl4pPr marL="1268892" indent="0">
              <a:buNone/>
              <a:defRPr sz="1500" b="1"/>
            </a:lvl4pPr>
            <a:lvl5pPr marL="1691858" indent="0">
              <a:buNone/>
              <a:defRPr sz="1500" b="1"/>
            </a:lvl5pPr>
            <a:lvl6pPr marL="2114822" indent="0">
              <a:buNone/>
              <a:defRPr sz="1500" b="1"/>
            </a:lvl6pPr>
            <a:lvl7pPr marL="2537784" indent="0">
              <a:buNone/>
              <a:defRPr sz="1500" b="1"/>
            </a:lvl7pPr>
            <a:lvl8pPr marL="2960751" indent="0">
              <a:buNone/>
              <a:defRPr sz="1500" b="1"/>
            </a:lvl8pPr>
            <a:lvl9pPr marL="3383715" indent="0">
              <a:buNone/>
              <a:defRPr sz="15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920" y="2175639"/>
            <a:ext cx="4039200" cy="395060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442" y="1534584"/>
            <a:ext cx="4042080" cy="64104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2964" indent="0">
              <a:buNone/>
              <a:defRPr sz="1900" b="1"/>
            </a:lvl2pPr>
            <a:lvl3pPr marL="845928" indent="0">
              <a:buNone/>
              <a:defRPr sz="1700" b="1"/>
            </a:lvl3pPr>
            <a:lvl4pPr marL="1268892" indent="0">
              <a:buNone/>
              <a:defRPr sz="1500" b="1"/>
            </a:lvl4pPr>
            <a:lvl5pPr marL="1691858" indent="0">
              <a:buNone/>
              <a:defRPr sz="1500" b="1"/>
            </a:lvl5pPr>
            <a:lvl6pPr marL="2114822" indent="0">
              <a:buNone/>
              <a:defRPr sz="1500" b="1"/>
            </a:lvl6pPr>
            <a:lvl7pPr marL="2537784" indent="0">
              <a:buNone/>
              <a:defRPr sz="1500" b="1"/>
            </a:lvl7pPr>
            <a:lvl8pPr marL="2960751" indent="0">
              <a:buNone/>
              <a:defRPr sz="1500" b="1"/>
            </a:lvl8pPr>
            <a:lvl9pPr marL="3383715" indent="0">
              <a:buNone/>
              <a:defRPr sz="15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442" y="2175639"/>
            <a:ext cx="4042080" cy="395060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93BEF-DD3D-4BBE-9C04-8DC7C607F9E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43900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8E1F2-99A4-4402-B848-CE272413E70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2952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EBCB6-DA33-4AB6-A74B-D925C7DAE36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92272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920" y="273655"/>
            <a:ext cx="3008160" cy="1161143"/>
          </a:xfrm>
        </p:spPr>
        <p:txBody>
          <a:bodyPr anchor="b"/>
          <a:lstStyle>
            <a:lvl1pPr algn="r">
              <a:defRPr sz="19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525" y="273655"/>
            <a:ext cx="5112000" cy="585258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920" y="1434798"/>
            <a:ext cx="3008160" cy="4691440"/>
          </a:xfrm>
        </p:spPr>
        <p:txBody>
          <a:bodyPr/>
          <a:lstStyle>
            <a:lvl1pPr marL="0" indent="0">
              <a:buNone/>
              <a:defRPr sz="1300"/>
            </a:lvl1pPr>
            <a:lvl2pPr marL="422964" indent="0">
              <a:buNone/>
              <a:defRPr sz="1100"/>
            </a:lvl2pPr>
            <a:lvl3pPr marL="845928" indent="0">
              <a:buNone/>
              <a:defRPr sz="900"/>
            </a:lvl3pPr>
            <a:lvl4pPr marL="1268892" indent="0">
              <a:buNone/>
              <a:defRPr sz="800"/>
            </a:lvl4pPr>
            <a:lvl5pPr marL="1691858" indent="0">
              <a:buNone/>
              <a:defRPr sz="800"/>
            </a:lvl5pPr>
            <a:lvl6pPr marL="2114822" indent="0">
              <a:buNone/>
              <a:defRPr sz="800"/>
            </a:lvl6pPr>
            <a:lvl7pPr marL="2537784" indent="0">
              <a:buNone/>
              <a:defRPr sz="800"/>
            </a:lvl7pPr>
            <a:lvl8pPr marL="2960751" indent="0">
              <a:buNone/>
              <a:defRPr sz="800"/>
            </a:lvl8pPr>
            <a:lvl9pPr marL="3383715" indent="0">
              <a:buNone/>
              <a:defRPr sz="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6C85A-AE8F-4BA0-A7A1-444436366DF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34368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805" y="4800298"/>
            <a:ext cx="5486400" cy="566964"/>
          </a:xfrm>
        </p:spPr>
        <p:txBody>
          <a:bodyPr anchor="b"/>
          <a:lstStyle>
            <a:lvl1pPr algn="r">
              <a:defRPr sz="19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805" y="612329"/>
            <a:ext cx="5486400" cy="4115405"/>
          </a:xfrm>
        </p:spPr>
        <p:txBody>
          <a:bodyPr/>
          <a:lstStyle>
            <a:lvl1pPr marL="0" indent="0">
              <a:buNone/>
              <a:defRPr sz="3000"/>
            </a:lvl1pPr>
            <a:lvl2pPr marL="422964" indent="0">
              <a:buNone/>
              <a:defRPr sz="2600"/>
            </a:lvl2pPr>
            <a:lvl3pPr marL="845928" indent="0">
              <a:buNone/>
              <a:defRPr sz="2200"/>
            </a:lvl3pPr>
            <a:lvl4pPr marL="1268892" indent="0">
              <a:buNone/>
              <a:defRPr sz="1900"/>
            </a:lvl4pPr>
            <a:lvl5pPr marL="1691858" indent="0">
              <a:buNone/>
              <a:defRPr sz="1900"/>
            </a:lvl5pPr>
            <a:lvl6pPr marL="2114822" indent="0">
              <a:buNone/>
              <a:defRPr sz="1900"/>
            </a:lvl6pPr>
            <a:lvl7pPr marL="2537784" indent="0">
              <a:buNone/>
              <a:defRPr sz="1900"/>
            </a:lvl7pPr>
            <a:lvl8pPr marL="2960751" indent="0">
              <a:buNone/>
              <a:defRPr sz="1900"/>
            </a:lvl8pPr>
            <a:lvl9pPr marL="3383715" indent="0">
              <a:buNone/>
              <a:defRPr sz="1900"/>
            </a:lvl9pPr>
          </a:lstStyle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805" y="5367262"/>
            <a:ext cx="5486400" cy="804333"/>
          </a:xfrm>
        </p:spPr>
        <p:txBody>
          <a:bodyPr/>
          <a:lstStyle>
            <a:lvl1pPr marL="0" indent="0">
              <a:buNone/>
              <a:defRPr sz="1300"/>
            </a:lvl1pPr>
            <a:lvl2pPr marL="422964" indent="0">
              <a:buNone/>
              <a:defRPr sz="1100"/>
            </a:lvl2pPr>
            <a:lvl3pPr marL="845928" indent="0">
              <a:buNone/>
              <a:defRPr sz="900"/>
            </a:lvl3pPr>
            <a:lvl4pPr marL="1268892" indent="0">
              <a:buNone/>
              <a:defRPr sz="800"/>
            </a:lvl4pPr>
            <a:lvl5pPr marL="1691858" indent="0">
              <a:buNone/>
              <a:defRPr sz="800"/>
            </a:lvl5pPr>
            <a:lvl6pPr marL="2114822" indent="0">
              <a:buNone/>
              <a:defRPr sz="800"/>
            </a:lvl6pPr>
            <a:lvl7pPr marL="2537784" indent="0">
              <a:buNone/>
              <a:defRPr sz="800"/>
            </a:lvl7pPr>
            <a:lvl8pPr marL="2960751" indent="0">
              <a:buNone/>
              <a:defRPr sz="800"/>
            </a:lvl8pPr>
            <a:lvl9pPr marL="3383715" indent="0">
              <a:buNone/>
              <a:defRPr sz="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0F537-2A19-48A2-8680-4437C235AC9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69169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C585-5875-419F-AB93-C3BB4CE3DCD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36399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31200" y="275174"/>
            <a:ext cx="2056320" cy="5820833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922" y="275174"/>
            <a:ext cx="6035040" cy="5820833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6AE7E-A6A7-4A09-B4DE-1DD06D6C7C0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9658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554" name="Group 2"/>
          <p:cNvGrpSpPr>
            <a:grpSpLocks/>
          </p:cNvGrpSpPr>
          <p:nvPr/>
        </p:nvGrpSpPr>
        <p:grpSpPr bwMode="auto">
          <a:xfrm>
            <a:off x="0" y="8"/>
            <a:ext cx="9141120" cy="6850441"/>
            <a:chOff x="0" y="0"/>
            <a:chExt cx="5758" cy="4315"/>
          </a:xfrm>
        </p:grpSpPr>
        <p:grpSp>
          <p:nvGrpSpPr>
            <p:cNvPr id="27955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955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7955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7955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7955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7956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</p:grpSp>
        <p:sp>
          <p:nvSpPr>
            <p:cNvPr id="27956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27956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27956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440" y="1737188"/>
            <a:ext cx="7773120" cy="1920119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ar-SA" noProof="0"/>
              <a:t>انقر لتحرير نمط العنوان الرئيسي</a:t>
            </a:r>
          </a:p>
        </p:txBody>
      </p:sp>
      <p:sp>
        <p:nvSpPr>
          <p:cNvPr id="27956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2321" y="3885603"/>
            <a:ext cx="6400800" cy="175381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ar-SA" noProof="0"/>
              <a:t>انقر لتحرير نمط العنوان الثانوي الرئيسي</a:t>
            </a:r>
          </a:p>
        </p:txBody>
      </p:sp>
      <p:sp>
        <p:nvSpPr>
          <p:cNvPr id="27956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920" y="6248705"/>
            <a:ext cx="213264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956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800" y="6251726"/>
            <a:ext cx="28944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956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445" y="6254750"/>
            <a:ext cx="2134080" cy="476250"/>
          </a:xfrm>
        </p:spPr>
        <p:txBody>
          <a:bodyPr/>
          <a:lstStyle>
            <a:lvl1pPr>
              <a:defRPr/>
            </a:lvl1pPr>
          </a:lstStyle>
          <a:p>
            <a:fld id="{E1C205A7-F63F-450F-88DD-2E2FE247393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F672B3-E485-4E4F-BE31-AF173A3A8527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8763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AAB8E-68B0-4C9D-B3CC-CFE4B510F8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1458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880" y="4407203"/>
            <a:ext cx="7771680" cy="1362226"/>
          </a:xfrm>
        </p:spPr>
        <p:txBody>
          <a:bodyPr anchor="t"/>
          <a:lstStyle>
            <a:lvl1pPr algn="r">
              <a:defRPr sz="37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880" y="2907393"/>
            <a:ext cx="7771680" cy="1499810"/>
          </a:xfrm>
        </p:spPr>
        <p:txBody>
          <a:bodyPr anchor="b"/>
          <a:lstStyle>
            <a:lvl1pPr marL="0" indent="0">
              <a:buNone/>
              <a:defRPr sz="1900"/>
            </a:lvl1pPr>
            <a:lvl2pPr marL="422913" indent="0">
              <a:buNone/>
              <a:defRPr sz="1700"/>
            </a:lvl2pPr>
            <a:lvl3pPr marL="845826" indent="0">
              <a:buNone/>
              <a:defRPr sz="1500"/>
            </a:lvl3pPr>
            <a:lvl4pPr marL="1268739" indent="0">
              <a:buNone/>
              <a:defRPr sz="1300"/>
            </a:lvl4pPr>
            <a:lvl5pPr marL="1691654" indent="0">
              <a:buNone/>
              <a:defRPr sz="1300"/>
            </a:lvl5pPr>
            <a:lvl6pPr marL="2114567" indent="0">
              <a:buNone/>
              <a:defRPr sz="1300"/>
            </a:lvl6pPr>
            <a:lvl7pPr marL="2537478" indent="0">
              <a:buNone/>
              <a:defRPr sz="1300"/>
            </a:lvl7pPr>
            <a:lvl8pPr marL="2960394" indent="0">
              <a:buNone/>
              <a:defRPr sz="1300"/>
            </a:lvl8pPr>
            <a:lvl9pPr marL="3383307" indent="0">
              <a:buNone/>
              <a:defRPr sz="13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A7DB53-3A30-4CBB-AA8B-E785C6FCF38F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32164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920" y="1599604"/>
            <a:ext cx="4044960" cy="45266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1125" y="1599604"/>
            <a:ext cx="4046400" cy="45266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BB1950-9A7A-4144-A023-C7CE6DD335AE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60083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920" y="1534584"/>
            <a:ext cx="4039200" cy="64104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2913" indent="0">
              <a:buNone/>
              <a:defRPr sz="1900" b="1"/>
            </a:lvl2pPr>
            <a:lvl3pPr marL="845826" indent="0">
              <a:buNone/>
              <a:defRPr sz="1700" b="1"/>
            </a:lvl3pPr>
            <a:lvl4pPr marL="1268739" indent="0">
              <a:buNone/>
              <a:defRPr sz="1500" b="1"/>
            </a:lvl4pPr>
            <a:lvl5pPr marL="1691654" indent="0">
              <a:buNone/>
              <a:defRPr sz="1500" b="1"/>
            </a:lvl5pPr>
            <a:lvl6pPr marL="2114567" indent="0">
              <a:buNone/>
              <a:defRPr sz="1500" b="1"/>
            </a:lvl6pPr>
            <a:lvl7pPr marL="2537478" indent="0">
              <a:buNone/>
              <a:defRPr sz="1500" b="1"/>
            </a:lvl7pPr>
            <a:lvl8pPr marL="2960394" indent="0">
              <a:buNone/>
              <a:defRPr sz="1500" b="1"/>
            </a:lvl8pPr>
            <a:lvl9pPr marL="3383307" indent="0">
              <a:buNone/>
              <a:defRPr sz="15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920" y="2175640"/>
            <a:ext cx="4039200" cy="395060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442" y="1534584"/>
            <a:ext cx="4042080" cy="64104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2913" indent="0">
              <a:buNone/>
              <a:defRPr sz="1900" b="1"/>
            </a:lvl2pPr>
            <a:lvl3pPr marL="845826" indent="0">
              <a:buNone/>
              <a:defRPr sz="1700" b="1"/>
            </a:lvl3pPr>
            <a:lvl4pPr marL="1268739" indent="0">
              <a:buNone/>
              <a:defRPr sz="1500" b="1"/>
            </a:lvl4pPr>
            <a:lvl5pPr marL="1691654" indent="0">
              <a:buNone/>
              <a:defRPr sz="1500" b="1"/>
            </a:lvl5pPr>
            <a:lvl6pPr marL="2114567" indent="0">
              <a:buNone/>
              <a:defRPr sz="1500" b="1"/>
            </a:lvl6pPr>
            <a:lvl7pPr marL="2537478" indent="0">
              <a:buNone/>
              <a:defRPr sz="1500" b="1"/>
            </a:lvl7pPr>
            <a:lvl8pPr marL="2960394" indent="0">
              <a:buNone/>
              <a:defRPr sz="1500" b="1"/>
            </a:lvl8pPr>
            <a:lvl9pPr marL="3383307" indent="0">
              <a:buNone/>
              <a:defRPr sz="15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442" y="2175640"/>
            <a:ext cx="4042080" cy="395060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913B50-425C-46AE-82FD-E7EF07B7378D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17320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03DC3F-E515-451D-B62A-ED0DD3AE9F05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63010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D74093-7B45-44EB-90F9-800A971D891F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68974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920" y="273655"/>
            <a:ext cx="3008160" cy="1161143"/>
          </a:xfrm>
        </p:spPr>
        <p:txBody>
          <a:bodyPr anchor="b"/>
          <a:lstStyle>
            <a:lvl1pPr algn="r">
              <a:defRPr sz="19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525" y="273655"/>
            <a:ext cx="5112000" cy="585258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920" y="1434798"/>
            <a:ext cx="3008160" cy="4691440"/>
          </a:xfrm>
        </p:spPr>
        <p:txBody>
          <a:bodyPr/>
          <a:lstStyle>
            <a:lvl1pPr marL="0" indent="0">
              <a:buNone/>
              <a:defRPr sz="1300"/>
            </a:lvl1pPr>
            <a:lvl2pPr marL="422913" indent="0">
              <a:buNone/>
              <a:defRPr sz="1100"/>
            </a:lvl2pPr>
            <a:lvl3pPr marL="845826" indent="0">
              <a:buNone/>
              <a:defRPr sz="900"/>
            </a:lvl3pPr>
            <a:lvl4pPr marL="1268739" indent="0">
              <a:buNone/>
              <a:defRPr sz="800"/>
            </a:lvl4pPr>
            <a:lvl5pPr marL="1691654" indent="0">
              <a:buNone/>
              <a:defRPr sz="800"/>
            </a:lvl5pPr>
            <a:lvl6pPr marL="2114567" indent="0">
              <a:buNone/>
              <a:defRPr sz="800"/>
            </a:lvl6pPr>
            <a:lvl7pPr marL="2537478" indent="0">
              <a:buNone/>
              <a:defRPr sz="800"/>
            </a:lvl7pPr>
            <a:lvl8pPr marL="2960394" indent="0">
              <a:buNone/>
              <a:defRPr sz="800"/>
            </a:lvl8pPr>
            <a:lvl9pPr marL="3383307" indent="0">
              <a:buNone/>
              <a:defRPr sz="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D93EC9-DA52-49C6-AADD-BFE57FAE80FA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57798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805" y="4800298"/>
            <a:ext cx="5486400" cy="566964"/>
          </a:xfrm>
        </p:spPr>
        <p:txBody>
          <a:bodyPr anchor="b"/>
          <a:lstStyle>
            <a:lvl1pPr algn="r">
              <a:defRPr sz="19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805" y="612330"/>
            <a:ext cx="5486400" cy="4115405"/>
          </a:xfrm>
        </p:spPr>
        <p:txBody>
          <a:bodyPr/>
          <a:lstStyle>
            <a:lvl1pPr marL="0" indent="0">
              <a:buNone/>
              <a:defRPr sz="3000"/>
            </a:lvl1pPr>
            <a:lvl2pPr marL="422913" indent="0">
              <a:buNone/>
              <a:defRPr sz="2600"/>
            </a:lvl2pPr>
            <a:lvl3pPr marL="845826" indent="0">
              <a:buNone/>
              <a:defRPr sz="2200"/>
            </a:lvl3pPr>
            <a:lvl4pPr marL="1268739" indent="0">
              <a:buNone/>
              <a:defRPr sz="1900"/>
            </a:lvl4pPr>
            <a:lvl5pPr marL="1691654" indent="0">
              <a:buNone/>
              <a:defRPr sz="1900"/>
            </a:lvl5pPr>
            <a:lvl6pPr marL="2114567" indent="0">
              <a:buNone/>
              <a:defRPr sz="1900"/>
            </a:lvl6pPr>
            <a:lvl7pPr marL="2537478" indent="0">
              <a:buNone/>
              <a:defRPr sz="1900"/>
            </a:lvl7pPr>
            <a:lvl8pPr marL="2960394" indent="0">
              <a:buNone/>
              <a:defRPr sz="1900"/>
            </a:lvl8pPr>
            <a:lvl9pPr marL="3383307" indent="0">
              <a:buNone/>
              <a:defRPr sz="1900"/>
            </a:lvl9pPr>
          </a:lstStyle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805" y="5367262"/>
            <a:ext cx="5486400" cy="804333"/>
          </a:xfrm>
        </p:spPr>
        <p:txBody>
          <a:bodyPr/>
          <a:lstStyle>
            <a:lvl1pPr marL="0" indent="0">
              <a:buNone/>
              <a:defRPr sz="1300"/>
            </a:lvl1pPr>
            <a:lvl2pPr marL="422913" indent="0">
              <a:buNone/>
              <a:defRPr sz="1100"/>
            </a:lvl2pPr>
            <a:lvl3pPr marL="845826" indent="0">
              <a:buNone/>
              <a:defRPr sz="900"/>
            </a:lvl3pPr>
            <a:lvl4pPr marL="1268739" indent="0">
              <a:buNone/>
              <a:defRPr sz="800"/>
            </a:lvl4pPr>
            <a:lvl5pPr marL="1691654" indent="0">
              <a:buNone/>
              <a:defRPr sz="800"/>
            </a:lvl5pPr>
            <a:lvl6pPr marL="2114567" indent="0">
              <a:buNone/>
              <a:defRPr sz="800"/>
            </a:lvl6pPr>
            <a:lvl7pPr marL="2537478" indent="0">
              <a:buNone/>
              <a:defRPr sz="800"/>
            </a:lvl7pPr>
            <a:lvl8pPr marL="2960394" indent="0">
              <a:buNone/>
              <a:defRPr sz="800"/>
            </a:lvl8pPr>
            <a:lvl9pPr marL="3383307" indent="0">
              <a:buNone/>
              <a:defRPr sz="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0CF20E-B9DB-4019-9CAA-2E246EFE9158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49538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1A5110-A7E2-4783-A927-02A04193A033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25175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31200" y="275175"/>
            <a:ext cx="2056320" cy="5851071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922" y="275175"/>
            <a:ext cx="6035040" cy="5851071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B5A0B6-6F57-4146-92B7-68571D319793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80419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A2FBE-083A-41D0-A402-CB20E38C53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9763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10636-E1AE-4E3D-8E7A-05EAE756CFE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6911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396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73962"/>
                </a:solidFill>
              </a:defRPr>
            </a:lvl1pPr>
            <a:lvl2pPr>
              <a:defRPr>
                <a:solidFill>
                  <a:srgbClr val="173962"/>
                </a:solidFill>
              </a:defRPr>
            </a:lvl2pPr>
            <a:lvl3pPr>
              <a:defRPr>
                <a:solidFill>
                  <a:srgbClr val="173962"/>
                </a:solidFill>
              </a:defRPr>
            </a:lvl3pPr>
            <a:lvl4pPr>
              <a:defRPr>
                <a:solidFill>
                  <a:srgbClr val="173962"/>
                </a:solidFill>
              </a:defRPr>
            </a:lvl4pPr>
            <a:lvl5pPr>
              <a:defRPr>
                <a:solidFill>
                  <a:srgbClr val="17396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509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C40E4-9B27-4179-9156-5F09BDCF79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48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/>
              <a:t>انقر فوق الأيقونة لإضافة صورة</a:t>
            </a:r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712DB-AE0E-4F54-B385-5CCFC56BB5F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455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75EF1-BA9A-4C90-9FBE-449C806171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7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827BA-684D-43E5-A9A3-12A65DF5A31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55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j0386384"/>
          <p:cNvPicPr>
            <a:picLocks noChangeAspect="1" noChangeArrowheads="1"/>
          </p:cNvPicPr>
          <p:nvPr/>
        </p:nvPicPr>
        <p:blipFill>
          <a:blip r:embed="rId2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153400" cy="3886200"/>
          </a:xfrm>
        </p:spPr>
        <p:txBody>
          <a:bodyPr/>
          <a:lstStyle>
            <a:lvl1pPr>
              <a:defRPr sz="54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572000"/>
            <a:ext cx="8153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99633"/>
      </p:ext>
    </p:extLst>
  </p:cSld>
  <p:clrMapOvr>
    <a:masterClrMapping/>
  </p:clrMapOvr>
  <p:transition spd="slow">
    <p:diamond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829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30168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3711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458422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185650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44973442"/>
      </p:ext>
    </p:extLst>
  </p:cSld>
  <p:clrMapOvr>
    <a:masterClrMapping/>
  </p:clrMapOvr>
  <p:transition spd="slow">
    <p:diamond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4010436"/>
      </p:ext>
    </p:extLst>
  </p:cSld>
  <p:clrMapOvr>
    <a:masterClrMapping/>
  </p:clrMapOvr>
  <p:transition spd="slow">
    <p:diamond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94144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/>
              <a:t>انقر فوق الأيقونة لإضافة صورة</a:t>
            </a:r>
            <a:endParaRPr lang="ar-AE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17589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04709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5668963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5668963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935307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مستطيل مستدير الزوايا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1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9B81F-C347-4BEF-BFDF-29C42F48304A}" type="datetimeFigureOut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12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5E68A9-6215-4FB4-AAA0-A108D9CC6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90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8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9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7628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930A6-61E6-4D24-9DA6-EFEAB1055CA5}" type="datetime1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footer here (go to view menu and choose header)</a:t>
            </a:r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EEEF-864D-4715-8990-3E34B9C7A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389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مستطيل مستدير الزوايا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9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BD76-585E-4E3E-8D16-FF7BBA5F0ABE}" type="datetime1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10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footer here (go to view menu and choose header)</a:t>
            </a:r>
          </a:p>
        </p:txBody>
      </p:sp>
      <p:sp>
        <p:nvSpPr>
          <p:cNvPr id="11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0D2F-BAC7-4243-860B-E28F482FA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20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B328F-3623-4591-8AD4-C66E4FFC1687}" type="datetime1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footer here (go to view menu and choose header)</a:t>
            </a:r>
          </a:p>
        </p:txBody>
      </p:sp>
      <p:sp>
        <p:nvSpPr>
          <p:cNvPr id="7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4BEC1-6F64-4528-936F-8B6CA5616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365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1347C-3172-491E-A754-DA3C67DF4D65}" type="datetime1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8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footer here (go to view menu and choose header)</a:t>
            </a:r>
          </a:p>
        </p:txBody>
      </p:sp>
      <p:sp>
        <p:nvSpPr>
          <p:cNvPr id="9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165AD-2CE9-4D4B-9930-5FB65FD48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50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B0B1-F960-4B27-B9ED-91655B46ABCE}" type="datetime1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4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footer here (go to view menu and choose header)</a:t>
            </a:r>
          </a:p>
        </p:txBody>
      </p:sp>
      <p:sp>
        <p:nvSpPr>
          <p:cNvPr id="5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F2A7D-33C0-4EC6-9F05-109073AD8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960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24469-D64A-4A88-82ED-E6ACE6D867CD}" type="datetime1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footer here (go to view menu and choose header)</a:t>
            </a:r>
          </a:p>
        </p:txBody>
      </p:sp>
      <p:sp>
        <p:nvSpPr>
          <p:cNvPr id="4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1F720-E375-495A-88FA-84A53F91F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796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مستطيل مستدير الزوايا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FB2ED-D8E8-4859-97DB-D6D344D33125}" type="datetime1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8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footer here (go to view menu and choose header)</a:t>
            </a:r>
          </a:p>
        </p:txBody>
      </p:sp>
      <p:sp>
        <p:nvSpPr>
          <p:cNvPr id="9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7EBEF-F8F6-4CF9-9303-9B3877CD6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73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/>
              <a:t>انقر فوق الأيقونة لإضافة صورة</a:t>
            </a:r>
            <a:endParaRPr lang="en-US" noProof="0" dirty="0"/>
          </a:p>
        </p:txBody>
      </p:sp>
      <p:sp>
        <p:nvSpPr>
          <p:cNvPr id="8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540-52CC-498D-9365-DB5428901DDE}" type="datetime1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9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footer here (go to view menu and choose header)</a:t>
            </a:r>
          </a:p>
        </p:txBody>
      </p:sp>
      <p:sp>
        <p:nvSpPr>
          <p:cNvPr id="10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8281F-70BD-4AC0-9171-F89EC2847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752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D948D-E708-4DD3-85F7-D7D38A62CB5E}" type="datetime1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footer here (go to view menu and choose header)</a:t>
            </a:r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A7B59-201D-4D16-B44C-29DD41820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81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7E313-D6AA-443F-B0EA-BE27E61F2986}" type="datetime1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footer here (go to view menu and choose header)</a:t>
            </a:r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78A5E-36DA-49E3-ABC5-C9BCFA0FA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3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42766308"/>
      </p:ext>
    </p:extLst>
  </p:cSld>
  <p:clrMapOvr>
    <a:masterClrMapping/>
  </p:clrMapOvr>
  <p:transition spd="slow">
    <p:diamond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مستطيل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6" name="مستطيل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شكل بيضاوي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شكل بيضاوي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شكل بيضاوي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22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9B81F-C347-4BEF-BFDF-29C42F48304A}" type="datetimeFigureOut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23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0283D-D795-4B8D-BCC3-5369C98F7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92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8BF02E-834B-4D21-812B-B61836534460}" type="datetime1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5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9CA159-9842-4C3F-8DB8-14CFAF6D2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footer here (go to view menu and choose header)</a:t>
            </a:r>
          </a:p>
        </p:txBody>
      </p:sp>
    </p:spTree>
    <p:extLst>
      <p:ext uri="{BB962C8B-B14F-4D97-AF65-F5344CB8AC3E}">
        <p14:creationId xmlns:p14="http://schemas.microsoft.com/office/powerpoint/2010/main" val="18551608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مستطيل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مستطيل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شكل بيضاوي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شكل بيضاوي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شكل بيضاوي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شكل بيضاوي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شكل بيضاوي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0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C49A3-D445-4A15-A7D5-66F5946C8CBD}" type="datetime1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21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footer here (go to view menu and choose header)</a:t>
            </a:r>
          </a:p>
        </p:txBody>
      </p:sp>
      <p:sp>
        <p:nvSpPr>
          <p:cNvPr id="22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6D211-B586-47A6-AA2B-05673AF27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28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64664-7B6F-408A-8D71-ADCDA004BBBD}" type="datetime1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footer here (go to view menu and choose header)</a:t>
            </a:r>
          </a:p>
        </p:txBody>
      </p:sp>
      <p:sp>
        <p:nvSpPr>
          <p:cNvPr id="7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540B-3FB9-4FD4-B224-01D9C92F8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166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7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239B-6805-497F-8D14-440830BF3B00}" type="datetime1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8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footer here (go to view menu and choose header)</a:t>
            </a:r>
          </a:p>
        </p:txBody>
      </p:sp>
      <p:sp>
        <p:nvSpPr>
          <p:cNvPr id="9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2CA7-5016-4A60-B41D-4F291BA8A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211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309000-3827-4D79-ADB0-8B6389CDA730}" type="datetime1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4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E69965-6FD3-40F2-A25D-F1D692E32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footer here (go to view menu and choose header)</a:t>
            </a:r>
          </a:p>
        </p:txBody>
      </p:sp>
    </p:spTree>
    <p:extLst>
      <p:ext uri="{BB962C8B-B14F-4D97-AF65-F5344CB8AC3E}">
        <p14:creationId xmlns:p14="http://schemas.microsoft.com/office/powerpoint/2010/main" val="28918508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2A332-E500-44DA-B458-D87A0762361F}" type="datetime1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footer here (go to view menu and choose header)</a:t>
            </a:r>
          </a:p>
        </p:txBody>
      </p:sp>
      <p:sp>
        <p:nvSpPr>
          <p:cNvPr id="4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2FB13-2FE6-4F69-98AD-8C4AE56DD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427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ابط مستقيم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رابط مستقيم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2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4B14CFB-02E0-4DCB-86D4-0712DBA58D06}" type="datetime1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13" name="عنصر نائب لرقم الشريحة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EB60852-C2F7-4FEF-A36E-F3EB2AE1B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عنصر نائب للتذييل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footer here (go to view menu and choose header)</a:t>
            </a:r>
          </a:p>
        </p:txBody>
      </p:sp>
    </p:spTree>
    <p:extLst>
      <p:ext uri="{BB962C8B-B14F-4D97-AF65-F5344CB8AC3E}">
        <p14:creationId xmlns:p14="http://schemas.microsoft.com/office/powerpoint/2010/main" val="4155414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ابط مستقيم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" name="مستطيل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2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74389F-FB72-49BF-BEE2-3B5E8411E05C}" type="datetime1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13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8F9B61-AC31-47C2-A797-A46697BAB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footer here (go to view menu and choose header)</a:t>
            </a:r>
          </a:p>
        </p:txBody>
      </p:sp>
    </p:spTree>
    <p:extLst>
      <p:ext uri="{BB962C8B-B14F-4D97-AF65-F5344CB8AC3E}">
        <p14:creationId xmlns:p14="http://schemas.microsoft.com/office/powerpoint/2010/main" val="15777520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0434D-700B-4C88-9DA5-56B03B879948}" type="datetime1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footer here (go to view menu and choose header)</a:t>
            </a:r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EBC9D-52D5-4F74-9195-B9805AC73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5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3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82924709"/>
      </p:ext>
    </p:extLst>
  </p:cSld>
  <p:clrMapOvr>
    <a:masterClrMapping/>
  </p:clrMapOvr>
  <p:transition spd="slow">
    <p:diamond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4965A-AFDA-4FB5-BD36-66E4CC73F5A5}" type="datetime1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footer here (go to view menu and choose header)</a:t>
            </a:r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C40CC-D823-46CF-9952-769B2B878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796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2057400"/>
            <a:ext cx="3429000" cy="9906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10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3962400"/>
            <a:ext cx="4267200" cy="14478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8437"/>
      </p:ext>
    </p:extLst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57552"/>
      </p:ext>
    </p:extLst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783744113"/>
      </p:ext>
    </p:extLst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2088"/>
            <a:ext cx="4038600" cy="4862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2088"/>
            <a:ext cx="4038600" cy="4862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24096"/>
      </p:ext>
    </p:extLst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93318"/>
      </p:ext>
    </p:extLst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45988"/>
      </p:ext>
    </p:extLst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096607"/>
      </p:ext>
    </p:extLst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852043905"/>
      </p:ext>
    </p:extLst>
  </p:cSld>
  <p:clrMapOvr>
    <a:masterClrMapping/>
  </p:clrMapOvr>
  <p:transition spd="med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/>
              <a:t>انقر فوق الأيقونة لإضافة صورة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826935822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67925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20626"/>
      </p:ext>
    </p:extLst>
  </p:cSld>
  <p:clrMapOvr>
    <a:masterClrMapping/>
  </p:clrMapOvr>
  <p:transition spd="med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3825"/>
            <a:ext cx="2057400" cy="620077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3825"/>
            <a:ext cx="6019800" cy="620077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89942"/>
      </p:ext>
    </p:extLst>
  </p:cSld>
  <p:clrMapOvr>
    <a:masterClrMapping/>
  </p:clrMapOvr>
  <p:transition spd="med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586818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0173120"/>
      </p:ext>
    </p:extLst>
  </p:cSld>
  <p:clrMapOvr>
    <a:masterClrMapping/>
  </p:clrMapOvr>
  <p:transition spd="med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8538521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11188" y="2060575"/>
            <a:ext cx="4027487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91075" y="2060575"/>
            <a:ext cx="4029075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20058307"/>
      </p:ext>
    </p:extLst>
  </p:cSld>
  <p:clrMapOvr>
    <a:masterClrMapping/>
  </p:clrMapOvr>
  <p:transition spd="med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42675625"/>
      </p:ext>
    </p:extLst>
  </p:cSld>
  <p:clrMapOvr>
    <a:masterClrMapping/>
  </p:clrMapOvr>
  <p:transition spd="med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75908356"/>
      </p:ext>
    </p:extLst>
  </p:cSld>
  <p:clrMapOvr>
    <a:masterClrMapping/>
  </p:clrMapOvr>
  <p:transition spd="med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804714"/>
      </p:ext>
    </p:extLst>
  </p:cSld>
  <p:clrMapOvr>
    <a:masterClrMapping/>
  </p:clrMapOvr>
  <p:transition spd="med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959635138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/>
              <a:t>انقر فوق الأيقونة لإضافة صورة</a:t>
            </a:r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489806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700740027"/>
      </p:ext>
    </p:extLst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91726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69100" y="476250"/>
            <a:ext cx="2051050" cy="6192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11188" y="476250"/>
            <a:ext cx="6005512" cy="6192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94581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19250" y="476250"/>
            <a:ext cx="7200900" cy="12874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11188" y="2060575"/>
            <a:ext cx="8208962" cy="4608513"/>
          </a:xfrm>
        </p:spPr>
        <p:txBody>
          <a:bodyPr/>
          <a:lstStyle/>
          <a:p>
            <a:r>
              <a:rPr lang="ar-SA"/>
              <a:t>انقر فوق الأيقونة لإضافة جدول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87463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215900" y="228600"/>
            <a:ext cx="8683625" cy="4737100"/>
          </a:xfrm>
          <a:prstGeom prst="roundRect">
            <a:avLst>
              <a:gd name="adj" fmla="val 3787"/>
            </a:avLst>
          </a:prstGeom>
          <a:solidFill>
            <a:srgbClr val="007B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ar-IQ">
              <a:solidFill>
                <a:schemeClr val="tx1"/>
              </a:solidFill>
            </a:endParaRPr>
          </a:p>
        </p:txBody>
      </p:sp>
      <p:pic>
        <p:nvPicPr>
          <p:cNvPr id="63490" name="Picture 2" descr="scLOGO_noR_smH_3co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3300"/>
            <a:ext cx="2667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90525" y="457200"/>
            <a:ext cx="7772400" cy="9144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ar-SA" noProof="0"/>
              <a:t>انقر لتحرير نمط العنوان الرئيسي</a:t>
            </a:r>
            <a:endParaRPr lang="en-US" noProof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3700" y="3200400"/>
            <a:ext cx="7762875" cy="1371600"/>
          </a:xfrm>
        </p:spPr>
        <p:txBody>
          <a:bodyPr anchor="b"/>
          <a:lstStyle>
            <a:lvl1pPr marL="0" indent="0">
              <a:lnSpc>
                <a:spcPct val="30000"/>
              </a:lnSpc>
              <a:spcBef>
                <a:spcPct val="5000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ar-SA" noProof="0"/>
              <a:t>انقر لتحرير نمط العنوان الثانوي الرئيسي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06225218"/>
      </p:ext>
    </p:extLst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4065218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057400" y="1828800"/>
            <a:ext cx="3238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48300" y="1828800"/>
            <a:ext cx="3238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6488383"/>
      </p:ext>
    </p:extLst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53821811"/>
      </p:ext>
    </p:extLst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8011808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12" Type="http://schemas.openxmlformats.org/officeDocument/2006/relationships/slideLayout" Target="../slideLayouts/slideLayout262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274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8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3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9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0.xml"/><Relationship Id="rId10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0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slideLayout" Target="../slideLayouts/slideLayout330.xml"/><Relationship Id="rId2" Type="http://schemas.openxmlformats.org/officeDocument/2006/relationships/slideLayout" Target="../slideLayouts/slideLayout320.xml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0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C000">
            <a:alpha val="3000"/>
          </a:srgbClr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>
              <a:defRPr/>
            </a:pPr>
            <a:endParaRPr kumimoji="1"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71" name="Line 1027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52" name="Picture 1028" descr="minispi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29" descr="minispi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7175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176" name="Rectangle 10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7177" name="Rectangle 10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7178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1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1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1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1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1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967" name="Group 7"/>
          <p:cNvGrpSpPr>
            <a:grpSpLocks/>
          </p:cNvGrpSpPr>
          <p:nvPr/>
        </p:nvGrpSpPr>
        <p:grpSpPr bwMode="auto">
          <a:xfrm>
            <a:off x="228600" y="212725"/>
            <a:ext cx="8858250" cy="4752975"/>
            <a:chOff x="144" y="134"/>
            <a:chExt cx="5580" cy="2994"/>
          </a:xfrm>
        </p:grpSpPr>
        <p:sp>
          <p:nvSpPr>
            <p:cNvPr id="680963" name="AutoShape 3"/>
            <p:cNvSpPr>
              <a:spLocks noChangeArrowheads="1"/>
            </p:cNvSpPr>
            <p:nvPr userDrawn="1"/>
          </p:nvSpPr>
          <p:spPr bwMode="auto">
            <a:xfrm>
              <a:off x="144" y="144"/>
              <a:ext cx="5470" cy="2984"/>
            </a:xfrm>
            <a:prstGeom prst="roundRect">
              <a:avLst>
                <a:gd name="adj" fmla="val 3787"/>
              </a:avLst>
            </a:prstGeom>
            <a:solidFill>
              <a:srgbClr val="0092A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ar-IQ">
                <a:solidFill>
                  <a:srgbClr val="ADCC2B"/>
                </a:solidFill>
              </a:endParaRPr>
            </a:p>
          </p:txBody>
        </p:sp>
        <p:pic>
          <p:nvPicPr>
            <p:cNvPr id="680964" name="Picture 4" descr="pattern_2_corner_w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55" r="20454"/>
            <a:stretch>
              <a:fillRect/>
            </a:stretch>
          </p:blipFill>
          <p:spPr bwMode="auto">
            <a:xfrm>
              <a:off x="2784" y="134"/>
              <a:ext cx="2940" cy="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09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3429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6809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6322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oundRect">
            <a:avLst>
              <a:gd name="adj" fmla="val 16667"/>
            </a:avLst>
          </a:prstGeom>
          <a:solidFill>
            <a:srgbClr val="0092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ar-IQ"/>
          </a:p>
        </p:txBody>
      </p:sp>
      <p:sp>
        <p:nvSpPr>
          <p:cNvPr id="681987" name="Line 3"/>
          <p:cNvSpPr>
            <a:spLocks noChangeShapeType="1"/>
          </p:cNvSpPr>
          <p:nvPr/>
        </p:nvSpPr>
        <p:spPr bwMode="auto">
          <a:xfrm>
            <a:off x="458788" y="1752600"/>
            <a:ext cx="8226425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6819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214438"/>
            <a:ext cx="8207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pic>
        <p:nvPicPr>
          <p:cNvPr id="681989" name="Picture 5" descr="scLOGO_noR_smH_3col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3300"/>
            <a:ext cx="2667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199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49238"/>
            <a:ext cx="84582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defRPr sz="2400" b="1">
          <a:solidFill>
            <a:srgbClr val="525353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234" name="Group 2"/>
          <p:cNvGrpSpPr>
            <a:grpSpLocks/>
          </p:cNvGrpSpPr>
          <p:nvPr/>
        </p:nvGrpSpPr>
        <p:grpSpPr bwMode="auto">
          <a:xfrm>
            <a:off x="3886200" y="6083300"/>
            <a:ext cx="5673725" cy="703263"/>
            <a:chOff x="668" y="1440"/>
            <a:chExt cx="3574" cy="443"/>
          </a:xfrm>
        </p:grpSpPr>
        <p:pic>
          <p:nvPicPr>
            <p:cNvPr id="735235" name="Picture 3" descr="scLOGO_noR_smH_3col_rgb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" y="1440"/>
              <a:ext cx="1680" cy="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5236" name="AutoShape 4"/>
            <p:cNvSpPr>
              <a:spLocks noChangeAspect="1" noChangeArrowheads="1"/>
            </p:cNvSpPr>
            <p:nvPr userDrawn="1"/>
          </p:nvSpPr>
          <p:spPr bwMode="auto">
            <a:xfrm>
              <a:off x="747" y="1440"/>
              <a:ext cx="3495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5237" name="Rectangle 5"/>
            <p:cNvSpPr>
              <a:spLocks noChangeArrowheads="1"/>
            </p:cNvSpPr>
            <p:nvPr userDrawn="1"/>
          </p:nvSpPr>
          <p:spPr bwMode="auto">
            <a:xfrm>
              <a:off x="2451" y="1578"/>
              <a:ext cx="172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300">
                  <a:solidFill>
                    <a:srgbClr val="DE6225"/>
                  </a:solidFill>
                </a:rPr>
                <a:t>Enter department name here</a:t>
              </a:r>
            </a:p>
          </p:txBody>
        </p:sp>
        <p:sp>
          <p:nvSpPr>
            <p:cNvPr id="735238" name="Freeform 6"/>
            <p:cNvSpPr>
              <a:spLocks/>
            </p:cNvSpPr>
            <p:nvPr userDrawn="1"/>
          </p:nvSpPr>
          <p:spPr bwMode="auto">
            <a:xfrm>
              <a:off x="2349" y="1531"/>
              <a:ext cx="9" cy="10"/>
            </a:xfrm>
            <a:custGeom>
              <a:avLst/>
              <a:gdLst>
                <a:gd name="T0" fmla="*/ 21 w 21"/>
                <a:gd name="T1" fmla="*/ 12 h 22"/>
                <a:gd name="T2" fmla="*/ 21 w 21"/>
                <a:gd name="T3" fmla="*/ 12 h 22"/>
                <a:gd name="T4" fmla="*/ 21 w 21"/>
                <a:gd name="T5" fmla="*/ 15 h 22"/>
                <a:gd name="T6" fmla="*/ 17 w 21"/>
                <a:gd name="T7" fmla="*/ 17 h 22"/>
                <a:gd name="T8" fmla="*/ 15 w 21"/>
                <a:gd name="T9" fmla="*/ 19 h 22"/>
                <a:gd name="T10" fmla="*/ 10 w 21"/>
                <a:gd name="T11" fmla="*/ 22 h 22"/>
                <a:gd name="T12" fmla="*/ 8 w 21"/>
                <a:gd name="T13" fmla="*/ 19 h 22"/>
                <a:gd name="T14" fmla="*/ 3 w 21"/>
                <a:gd name="T15" fmla="*/ 17 h 22"/>
                <a:gd name="T16" fmla="*/ 0 w 21"/>
                <a:gd name="T17" fmla="*/ 15 h 22"/>
                <a:gd name="T18" fmla="*/ 0 w 21"/>
                <a:gd name="T19" fmla="*/ 12 h 22"/>
                <a:gd name="T20" fmla="*/ 0 w 21"/>
                <a:gd name="T21" fmla="*/ 7 h 22"/>
                <a:gd name="T22" fmla="*/ 3 w 21"/>
                <a:gd name="T23" fmla="*/ 5 h 22"/>
                <a:gd name="T24" fmla="*/ 8 w 21"/>
                <a:gd name="T25" fmla="*/ 2 h 22"/>
                <a:gd name="T26" fmla="*/ 10 w 21"/>
                <a:gd name="T27" fmla="*/ 0 h 22"/>
                <a:gd name="T28" fmla="*/ 15 w 21"/>
                <a:gd name="T29" fmla="*/ 2 h 22"/>
                <a:gd name="T30" fmla="*/ 17 w 21"/>
                <a:gd name="T31" fmla="*/ 5 h 22"/>
                <a:gd name="T32" fmla="*/ 21 w 21"/>
                <a:gd name="T33" fmla="*/ 7 h 22"/>
                <a:gd name="T34" fmla="*/ 21 w 21"/>
                <a:gd name="T35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2">
                  <a:moveTo>
                    <a:pt x="21" y="12"/>
                  </a:moveTo>
                  <a:lnTo>
                    <a:pt x="21" y="12"/>
                  </a:lnTo>
                  <a:lnTo>
                    <a:pt x="21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21" y="7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5239" name="Freeform 7"/>
            <p:cNvSpPr>
              <a:spLocks/>
            </p:cNvSpPr>
            <p:nvPr userDrawn="1"/>
          </p:nvSpPr>
          <p:spPr bwMode="auto">
            <a:xfrm>
              <a:off x="2349" y="1559"/>
              <a:ext cx="9" cy="9"/>
            </a:xfrm>
            <a:custGeom>
              <a:avLst/>
              <a:gdLst>
                <a:gd name="T0" fmla="*/ 21 w 21"/>
                <a:gd name="T1" fmla="*/ 11 h 20"/>
                <a:gd name="T2" fmla="*/ 21 w 21"/>
                <a:gd name="T3" fmla="*/ 11 h 20"/>
                <a:gd name="T4" fmla="*/ 21 w 21"/>
                <a:gd name="T5" fmla="*/ 13 h 20"/>
                <a:gd name="T6" fmla="*/ 17 w 21"/>
                <a:gd name="T7" fmla="*/ 18 h 20"/>
                <a:gd name="T8" fmla="*/ 15 w 21"/>
                <a:gd name="T9" fmla="*/ 20 h 20"/>
                <a:gd name="T10" fmla="*/ 10 w 21"/>
                <a:gd name="T11" fmla="*/ 20 h 20"/>
                <a:gd name="T12" fmla="*/ 8 w 21"/>
                <a:gd name="T13" fmla="*/ 20 h 20"/>
                <a:gd name="T14" fmla="*/ 3 w 21"/>
                <a:gd name="T15" fmla="*/ 18 h 20"/>
                <a:gd name="T16" fmla="*/ 0 w 21"/>
                <a:gd name="T17" fmla="*/ 13 h 20"/>
                <a:gd name="T18" fmla="*/ 0 w 21"/>
                <a:gd name="T19" fmla="*/ 11 h 20"/>
                <a:gd name="T20" fmla="*/ 0 w 21"/>
                <a:gd name="T21" fmla="*/ 5 h 20"/>
                <a:gd name="T22" fmla="*/ 3 w 21"/>
                <a:gd name="T23" fmla="*/ 2 h 20"/>
                <a:gd name="T24" fmla="*/ 8 w 21"/>
                <a:gd name="T25" fmla="*/ 0 h 20"/>
                <a:gd name="T26" fmla="*/ 10 w 21"/>
                <a:gd name="T27" fmla="*/ 0 h 20"/>
                <a:gd name="T28" fmla="*/ 15 w 21"/>
                <a:gd name="T29" fmla="*/ 0 h 20"/>
                <a:gd name="T30" fmla="*/ 17 w 21"/>
                <a:gd name="T31" fmla="*/ 2 h 20"/>
                <a:gd name="T32" fmla="*/ 21 w 21"/>
                <a:gd name="T33" fmla="*/ 5 h 20"/>
                <a:gd name="T34" fmla="*/ 21 w 21"/>
                <a:gd name="T3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21" y="11"/>
                  </a:moveTo>
                  <a:lnTo>
                    <a:pt x="21" y="11"/>
                  </a:lnTo>
                  <a:lnTo>
                    <a:pt x="21" y="13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1" y="5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5240" name="Freeform 8"/>
            <p:cNvSpPr>
              <a:spLocks/>
            </p:cNvSpPr>
            <p:nvPr userDrawn="1"/>
          </p:nvSpPr>
          <p:spPr bwMode="auto">
            <a:xfrm>
              <a:off x="2349" y="1587"/>
              <a:ext cx="9" cy="9"/>
            </a:xfrm>
            <a:custGeom>
              <a:avLst/>
              <a:gdLst>
                <a:gd name="T0" fmla="*/ 21 w 21"/>
                <a:gd name="T1" fmla="*/ 10 h 20"/>
                <a:gd name="T2" fmla="*/ 21 w 21"/>
                <a:gd name="T3" fmla="*/ 10 h 20"/>
                <a:gd name="T4" fmla="*/ 21 w 21"/>
                <a:gd name="T5" fmla="*/ 15 h 20"/>
                <a:gd name="T6" fmla="*/ 17 w 21"/>
                <a:gd name="T7" fmla="*/ 17 h 20"/>
                <a:gd name="T8" fmla="*/ 15 w 21"/>
                <a:gd name="T9" fmla="*/ 20 h 20"/>
                <a:gd name="T10" fmla="*/ 10 w 21"/>
                <a:gd name="T11" fmla="*/ 20 h 20"/>
                <a:gd name="T12" fmla="*/ 8 w 21"/>
                <a:gd name="T13" fmla="*/ 20 h 20"/>
                <a:gd name="T14" fmla="*/ 3 w 21"/>
                <a:gd name="T15" fmla="*/ 17 h 20"/>
                <a:gd name="T16" fmla="*/ 0 w 21"/>
                <a:gd name="T17" fmla="*/ 15 h 20"/>
                <a:gd name="T18" fmla="*/ 0 w 21"/>
                <a:gd name="T19" fmla="*/ 10 h 20"/>
                <a:gd name="T20" fmla="*/ 0 w 21"/>
                <a:gd name="T21" fmla="*/ 8 h 20"/>
                <a:gd name="T22" fmla="*/ 3 w 21"/>
                <a:gd name="T23" fmla="*/ 3 h 20"/>
                <a:gd name="T24" fmla="*/ 8 w 21"/>
                <a:gd name="T25" fmla="*/ 0 h 20"/>
                <a:gd name="T26" fmla="*/ 10 w 21"/>
                <a:gd name="T27" fmla="*/ 0 h 20"/>
                <a:gd name="T28" fmla="*/ 15 w 21"/>
                <a:gd name="T29" fmla="*/ 0 h 20"/>
                <a:gd name="T30" fmla="*/ 17 w 21"/>
                <a:gd name="T31" fmla="*/ 3 h 20"/>
                <a:gd name="T32" fmla="*/ 21 w 21"/>
                <a:gd name="T33" fmla="*/ 8 h 20"/>
                <a:gd name="T34" fmla="*/ 21 w 21"/>
                <a:gd name="T3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21" y="10"/>
                  </a:moveTo>
                  <a:lnTo>
                    <a:pt x="21" y="10"/>
                  </a:lnTo>
                  <a:lnTo>
                    <a:pt x="21" y="15"/>
                  </a:lnTo>
                  <a:lnTo>
                    <a:pt x="17" y="17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21" y="8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5241" name="Freeform 9"/>
            <p:cNvSpPr>
              <a:spLocks/>
            </p:cNvSpPr>
            <p:nvPr userDrawn="1"/>
          </p:nvSpPr>
          <p:spPr bwMode="auto">
            <a:xfrm>
              <a:off x="2349" y="1614"/>
              <a:ext cx="9" cy="10"/>
            </a:xfrm>
            <a:custGeom>
              <a:avLst/>
              <a:gdLst>
                <a:gd name="T0" fmla="*/ 21 w 21"/>
                <a:gd name="T1" fmla="*/ 10 h 23"/>
                <a:gd name="T2" fmla="*/ 21 w 21"/>
                <a:gd name="T3" fmla="*/ 10 h 23"/>
                <a:gd name="T4" fmla="*/ 21 w 21"/>
                <a:gd name="T5" fmla="*/ 14 h 23"/>
                <a:gd name="T6" fmla="*/ 17 w 21"/>
                <a:gd name="T7" fmla="*/ 17 h 23"/>
                <a:gd name="T8" fmla="*/ 15 w 21"/>
                <a:gd name="T9" fmla="*/ 20 h 23"/>
                <a:gd name="T10" fmla="*/ 10 w 21"/>
                <a:gd name="T11" fmla="*/ 23 h 23"/>
                <a:gd name="T12" fmla="*/ 8 w 21"/>
                <a:gd name="T13" fmla="*/ 20 h 23"/>
                <a:gd name="T14" fmla="*/ 3 w 21"/>
                <a:gd name="T15" fmla="*/ 17 h 23"/>
                <a:gd name="T16" fmla="*/ 0 w 21"/>
                <a:gd name="T17" fmla="*/ 14 h 23"/>
                <a:gd name="T18" fmla="*/ 0 w 21"/>
                <a:gd name="T19" fmla="*/ 10 h 23"/>
                <a:gd name="T20" fmla="*/ 0 w 21"/>
                <a:gd name="T21" fmla="*/ 7 h 23"/>
                <a:gd name="T22" fmla="*/ 3 w 21"/>
                <a:gd name="T23" fmla="*/ 5 h 23"/>
                <a:gd name="T24" fmla="*/ 8 w 21"/>
                <a:gd name="T25" fmla="*/ 2 h 23"/>
                <a:gd name="T26" fmla="*/ 10 w 21"/>
                <a:gd name="T27" fmla="*/ 0 h 23"/>
                <a:gd name="T28" fmla="*/ 15 w 21"/>
                <a:gd name="T29" fmla="*/ 2 h 23"/>
                <a:gd name="T30" fmla="*/ 17 w 21"/>
                <a:gd name="T31" fmla="*/ 5 h 23"/>
                <a:gd name="T32" fmla="*/ 21 w 21"/>
                <a:gd name="T33" fmla="*/ 7 h 23"/>
                <a:gd name="T34" fmla="*/ 21 w 21"/>
                <a:gd name="T3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3">
                  <a:moveTo>
                    <a:pt x="21" y="10"/>
                  </a:moveTo>
                  <a:lnTo>
                    <a:pt x="21" y="10"/>
                  </a:lnTo>
                  <a:lnTo>
                    <a:pt x="21" y="14"/>
                  </a:lnTo>
                  <a:lnTo>
                    <a:pt x="17" y="17"/>
                  </a:lnTo>
                  <a:lnTo>
                    <a:pt x="15" y="20"/>
                  </a:lnTo>
                  <a:lnTo>
                    <a:pt x="10" y="23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21" y="7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5242" name="Freeform 10"/>
            <p:cNvSpPr>
              <a:spLocks/>
            </p:cNvSpPr>
            <p:nvPr userDrawn="1"/>
          </p:nvSpPr>
          <p:spPr bwMode="auto">
            <a:xfrm>
              <a:off x="2349" y="1642"/>
              <a:ext cx="9" cy="9"/>
            </a:xfrm>
            <a:custGeom>
              <a:avLst/>
              <a:gdLst>
                <a:gd name="T0" fmla="*/ 21 w 21"/>
                <a:gd name="T1" fmla="*/ 9 h 18"/>
                <a:gd name="T2" fmla="*/ 21 w 21"/>
                <a:gd name="T3" fmla="*/ 9 h 18"/>
                <a:gd name="T4" fmla="*/ 21 w 21"/>
                <a:gd name="T5" fmla="*/ 12 h 18"/>
                <a:gd name="T6" fmla="*/ 17 w 21"/>
                <a:gd name="T7" fmla="*/ 17 h 18"/>
                <a:gd name="T8" fmla="*/ 15 w 21"/>
                <a:gd name="T9" fmla="*/ 18 h 18"/>
                <a:gd name="T10" fmla="*/ 10 w 21"/>
                <a:gd name="T11" fmla="*/ 18 h 18"/>
                <a:gd name="T12" fmla="*/ 8 w 21"/>
                <a:gd name="T13" fmla="*/ 18 h 18"/>
                <a:gd name="T14" fmla="*/ 3 w 21"/>
                <a:gd name="T15" fmla="*/ 17 h 18"/>
                <a:gd name="T16" fmla="*/ 0 w 21"/>
                <a:gd name="T17" fmla="*/ 12 h 18"/>
                <a:gd name="T18" fmla="*/ 0 w 21"/>
                <a:gd name="T19" fmla="*/ 9 h 18"/>
                <a:gd name="T20" fmla="*/ 0 w 21"/>
                <a:gd name="T21" fmla="*/ 5 h 18"/>
                <a:gd name="T22" fmla="*/ 3 w 21"/>
                <a:gd name="T23" fmla="*/ 3 h 18"/>
                <a:gd name="T24" fmla="*/ 8 w 21"/>
                <a:gd name="T25" fmla="*/ 0 h 18"/>
                <a:gd name="T26" fmla="*/ 10 w 21"/>
                <a:gd name="T27" fmla="*/ 0 h 18"/>
                <a:gd name="T28" fmla="*/ 15 w 21"/>
                <a:gd name="T29" fmla="*/ 0 h 18"/>
                <a:gd name="T30" fmla="*/ 17 w 21"/>
                <a:gd name="T31" fmla="*/ 3 h 18"/>
                <a:gd name="T32" fmla="*/ 21 w 21"/>
                <a:gd name="T33" fmla="*/ 5 h 18"/>
                <a:gd name="T34" fmla="*/ 21 w 21"/>
                <a:gd name="T3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18">
                  <a:moveTo>
                    <a:pt x="21" y="9"/>
                  </a:moveTo>
                  <a:lnTo>
                    <a:pt x="21" y="9"/>
                  </a:lnTo>
                  <a:lnTo>
                    <a:pt x="21" y="12"/>
                  </a:lnTo>
                  <a:lnTo>
                    <a:pt x="17" y="17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3" y="1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21" y="5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5243" name="Freeform 11"/>
            <p:cNvSpPr>
              <a:spLocks/>
            </p:cNvSpPr>
            <p:nvPr userDrawn="1"/>
          </p:nvSpPr>
          <p:spPr bwMode="auto">
            <a:xfrm>
              <a:off x="2349" y="1669"/>
              <a:ext cx="9" cy="10"/>
            </a:xfrm>
            <a:custGeom>
              <a:avLst/>
              <a:gdLst>
                <a:gd name="T0" fmla="*/ 21 w 21"/>
                <a:gd name="T1" fmla="*/ 10 h 21"/>
                <a:gd name="T2" fmla="*/ 21 w 21"/>
                <a:gd name="T3" fmla="*/ 10 h 21"/>
                <a:gd name="T4" fmla="*/ 21 w 21"/>
                <a:gd name="T5" fmla="*/ 15 h 21"/>
                <a:gd name="T6" fmla="*/ 17 w 21"/>
                <a:gd name="T7" fmla="*/ 18 h 21"/>
                <a:gd name="T8" fmla="*/ 15 w 21"/>
                <a:gd name="T9" fmla="*/ 21 h 21"/>
                <a:gd name="T10" fmla="*/ 10 w 21"/>
                <a:gd name="T11" fmla="*/ 21 h 21"/>
                <a:gd name="T12" fmla="*/ 8 w 21"/>
                <a:gd name="T13" fmla="*/ 21 h 21"/>
                <a:gd name="T14" fmla="*/ 3 w 21"/>
                <a:gd name="T15" fmla="*/ 18 h 21"/>
                <a:gd name="T16" fmla="*/ 0 w 21"/>
                <a:gd name="T17" fmla="*/ 15 h 21"/>
                <a:gd name="T18" fmla="*/ 0 w 21"/>
                <a:gd name="T19" fmla="*/ 10 h 21"/>
                <a:gd name="T20" fmla="*/ 0 w 21"/>
                <a:gd name="T21" fmla="*/ 9 h 21"/>
                <a:gd name="T22" fmla="*/ 3 w 21"/>
                <a:gd name="T23" fmla="*/ 3 h 21"/>
                <a:gd name="T24" fmla="*/ 8 w 21"/>
                <a:gd name="T25" fmla="*/ 0 h 21"/>
                <a:gd name="T26" fmla="*/ 10 w 21"/>
                <a:gd name="T27" fmla="*/ 0 h 21"/>
                <a:gd name="T28" fmla="*/ 15 w 21"/>
                <a:gd name="T29" fmla="*/ 0 h 21"/>
                <a:gd name="T30" fmla="*/ 17 w 21"/>
                <a:gd name="T31" fmla="*/ 3 h 21"/>
                <a:gd name="T32" fmla="*/ 21 w 21"/>
                <a:gd name="T33" fmla="*/ 9 h 21"/>
                <a:gd name="T34" fmla="*/ 21 w 21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21" y="10"/>
                  </a:moveTo>
                  <a:lnTo>
                    <a:pt x="21" y="10"/>
                  </a:lnTo>
                  <a:lnTo>
                    <a:pt x="21" y="15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9"/>
                  </a:lnTo>
                  <a:lnTo>
                    <a:pt x="3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21" y="9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5244" name="Freeform 12"/>
            <p:cNvSpPr>
              <a:spLocks/>
            </p:cNvSpPr>
            <p:nvPr userDrawn="1"/>
          </p:nvSpPr>
          <p:spPr bwMode="auto">
            <a:xfrm>
              <a:off x="2349" y="1697"/>
              <a:ext cx="9" cy="9"/>
            </a:xfrm>
            <a:custGeom>
              <a:avLst/>
              <a:gdLst>
                <a:gd name="T0" fmla="*/ 21 w 21"/>
                <a:gd name="T1" fmla="*/ 9 h 21"/>
                <a:gd name="T2" fmla="*/ 21 w 21"/>
                <a:gd name="T3" fmla="*/ 9 h 21"/>
                <a:gd name="T4" fmla="*/ 21 w 21"/>
                <a:gd name="T5" fmla="*/ 14 h 21"/>
                <a:gd name="T6" fmla="*/ 17 w 21"/>
                <a:gd name="T7" fmla="*/ 16 h 21"/>
                <a:gd name="T8" fmla="*/ 15 w 21"/>
                <a:gd name="T9" fmla="*/ 18 h 21"/>
                <a:gd name="T10" fmla="*/ 10 w 21"/>
                <a:gd name="T11" fmla="*/ 21 h 21"/>
                <a:gd name="T12" fmla="*/ 8 w 21"/>
                <a:gd name="T13" fmla="*/ 18 h 21"/>
                <a:gd name="T14" fmla="*/ 3 w 21"/>
                <a:gd name="T15" fmla="*/ 16 h 21"/>
                <a:gd name="T16" fmla="*/ 0 w 21"/>
                <a:gd name="T17" fmla="*/ 14 h 21"/>
                <a:gd name="T18" fmla="*/ 0 w 21"/>
                <a:gd name="T19" fmla="*/ 9 h 21"/>
                <a:gd name="T20" fmla="*/ 0 w 21"/>
                <a:gd name="T21" fmla="*/ 7 h 21"/>
                <a:gd name="T22" fmla="*/ 3 w 21"/>
                <a:gd name="T23" fmla="*/ 5 h 21"/>
                <a:gd name="T24" fmla="*/ 8 w 21"/>
                <a:gd name="T25" fmla="*/ 2 h 21"/>
                <a:gd name="T26" fmla="*/ 10 w 21"/>
                <a:gd name="T27" fmla="*/ 0 h 21"/>
                <a:gd name="T28" fmla="*/ 15 w 21"/>
                <a:gd name="T29" fmla="*/ 2 h 21"/>
                <a:gd name="T30" fmla="*/ 17 w 21"/>
                <a:gd name="T31" fmla="*/ 5 h 21"/>
                <a:gd name="T32" fmla="*/ 21 w 21"/>
                <a:gd name="T33" fmla="*/ 7 h 21"/>
                <a:gd name="T34" fmla="*/ 21 w 21"/>
                <a:gd name="T35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21" y="9"/>
                  </a:moveTo>
                  <a:lnTo>
                    <a:pt x="21" y="9"/>
                  </a:lnTo>
                  <a:lnTo>
                    <a:pt x="21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21" y="7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5245" name="Freeform 13"/>
            <p:cNvSpPr>
              <a:spLocks/>
            </p:cNvSpPr>
            <p:nvPr userDrawn="1"/>
          </p:nvSpPr>
          <p:spPr bwMode="auto">
            <a:xfrm>
              <a:off x="2349" y="1725"/>
              <a:ext cx="9" cy="9"/>
            </a:xfrm>
            <a:custGeom>
              <a:avLst/>
              <a:gdLst>
                <a:gd name="T0" fmla="*/ 21 w 21"/>
                <a:gd name="T1" fmla="*/ 9 h 20"/>
                <a:gd name="T2" fmla="*/ 21 w 21"/>
                <a:gd name="T3" fmla="*/ 9 h 20"/>
                <a:gd name="T4" fmla="*/ 21 w 21"/>
                <a:gd name="T5" fmla="*/ 12 h 20"/>
                <a:gd name="T6" fmla="*/ 17 w 21"/>
                <a:gd name="T7" fmla="*/ 18 h 20"/>
                <a:gd name="T8" fmla="*/ 15 w 21"/>
                <a:gd name="T9" fmla="*/ 20 h 20"/>
                <a:gd name="T10" fmla="*/ 10 w 21"/>
                <a:gd name="T11" fmla="*/ 20 h 20"/>
                <a:gd name="T12" fmla="*/ 8 w 21"/>
                <a:gd name="T13" fmla="*/ 20 h 20"/>
                <a:gd name="T14" fmla="*/ 3 w 21"/>
                <a:gd name="T15" fmla="*/ 18 h 20"/>
                <a:gd name="T16" fmla="*/ 0 w 21"/>
                <a:gd name="T17" fmla="*/ 12 h 20"/>
                <a:gd name="T18" fmla="*/ 0 w 21"/>
                <a:gd name="T19" fmla="*/ 9 h 20"/>
                <a:gd name="T20" fmla="*/ 0 w 21"/>
                <a:gd name="T21" fmla="*/ 4 h 20"/>
                <a:gd name="T22" fmla="*/ 3 w 21"/>
                <a:gd name="T23" fmla="*/ 2 h 20"/>
                <a:gd name="T24" fmla="*/ 8 w 21"/>
                <a:gd name="T25" fmla="*/ 0 h 20"/>
                <a:gd name="T26" fmla="*/ 10 w 21"/>
                <a:gd name="T27" fmla="*/ 0 h 20"/>
                <a:gd name="T28" fmla="*/ 15 w 21"/>
                <a:gd name="T29" fmla="*/ 0 h 20"/>
                <a:gd name="T30" fmla="*/ 17 w 21"/>
                <a:gd name="T31" fmla="*/ 2 h 20"/>
                <a:gd name="T32" fmla="*/ 21 w 21"/>
                <a:gd name="T33" fmla="*/ 4 h 20"/>
                <a:gd name="T34" fmla="*/ 21 w 21"/>
                <a:gd name="T35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21" y="9"/>
                  </a:moveTo>
                  <a:lnTo>
                    <a:pt x="21" y="9"/>
                  </a:lnTo>
                  <a:lnTo>
                    <a:pt x="21" y="12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5246" name="Freeform 14"/>
            <p:cNvSpPr>
              <a:spLocks/>
            </p:cNvSpPr>
            <p:nvPr userDrawn="1"/>
          </p:nvSpPr>
          <p:spPr bwMode="auto">
            <a:xfrm>
              <a:off x="2349" y="1751"/>
              <a:ext cx="9" cy="10"/>
            </a:xfrm>
            <a:custGeom>
              <a:avLst/>
              <a:gdLst>
                <a:gd name="T0" fmla="*/ 21 w 21"/>
                <a:gd name="T1" fmla="*/ 11 h 20"/>
                <a:gd name="T2" fmla="*/ 21 w 21"/>
                <a:gd name="T3" fmla="*/ 11 h 20"/>
                <a:gd name="T4" fmla="*/ 21 w 21"/>
                <a:gd name="T5" fmla="*/ 15 h 20"/>
                <a:gd name="T6" fmla="*/ 17 w 21"/>
                <a:gd name="T7" fmla="*/ 17 h 20"/>
                <a:gd name="T8" fmla="*/ 15 w 21"/>
                <a:gd name="T9" fmla="*/ 20 h 20"/>
                <a:gd name="T10" fmla="*/ 10 w 21"/>
                <a:gd name="T11" fmla="*/ 20 h 20"/>
                <a:gd name="T12" fmla="*/ 8 w 21"/>
                <a:gd name="T13" fmla="*/ 20 h 20"/>
                <a:gd name="T14" fmla="*/ 3 w 21"/>
                <a:gd name="T15" fmla="*/ 17 h 20"/>
                <a:gd name="T16" fmla="*/ 0 w 21"/>
                <a:gd name="T17" fmla="*/ 15 h 20"/>
                <a:gd name="T18" fmla="*/ 0 w 21"/>
                <a:gd name="T19" fmla="*/ 11 h 20"/>
                <a:gd name="T20" fmla="*/ 0 w 21"/>
                <a:gd name="T21" fmla="*/ 8 h 20"/>
                <a:gd name="T22" fmla="*/ 3 w 21"/>
                <a:gd name="T23" fmla="*/ 2 h 20"/>
                <a:gd name="T24" fmla="*/ 8 w 21"/>
                <a:gd name="T25" fmla="*/ 0 h 20"/>
                <a:gd name="T26" fmla="*/ 10 w 21"/>
                <a:gd name="T27" fmla="*/ 0 h 20"/>
                <a:gd name="T28" fmla="*/ 15 w 21"/>
                <a:gd name="T29" fmla="*/ 0 h 20"/>
                <a:gd name="T30" fmla="*/ 17 w 21"/>
                <a:gd name="T31" fmla="*/ 2 h 20"/>
                <a:gd name="T32" fmla="*/ 21 w 21"/>
                <a:gd name="T33" fmla="*/ 8 h 20"/>
                <a:gd name="T34" fmla="*/ 21 w 21"/>
                <a:gd name="T3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21" y="11"/>
                  </a:moveTo>
                  <a:lnTo>
                    <a:pt x="21" y="11"/>
                  </a:lnTo>
                  <a:lnTo>
                    <a:pt x="21" y="15"/>
                  </a:lnTo>
                  <a:lnTo>
                    <a:pt x="17" y="17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1" y="8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5247" name="Freeform 15"/>
            <p:cNvSpPr>
              <a:spLocks/>
            </p:cNvSpPr>
            <p:nvPr userDrawn="1"/>
          </p:nvSpPr>
          <p:spPr bwMode="auto">
            <a:xfrm>
              <a:off x="2349" y="1780"/>
              <a:ext cx="9" cy="8"/>
            </a:xfrm>
            <a:custGeom>
              <a:avLst/>
              <a:gdLst>
                <a:gd name="T0" fmla="*/ 21 w 21"/>
                <a:gd name="T1" fmla="*/ 9 h 19"/>
                <a:gd name="T2" fmla="*/ 21 w 21"/>
                <a:gd name="T3" fmla="*/ 9 h 19"/>
                <a:gd name="T4" fmla="*/ 21 w 21"/>
                <a:gd name="T5" fmla="*/ 15 h 19"/>
                <a:gd name="T6" fmla="*/ 17 w 21"/>
                <a:gd name="T7" fmla="*/ 18 h 19"/>
                <a:gd name="T8" fmla="*/ 15 w 21"/>
                <a:gd name="T9" fmla="*/ 19 h 19"/>
                <a:gd name="T10" fmla="*/ 10 w 21"/>
                <a:gd name="T11" fmla="*/ 19 h 19"/>
                <a:gd name="T12" fmla="*/ 8 w 21"/>
                <a:gd name="T13" fmla="*/ 19 h 19"/>
                <a:gd name="T14" fmla="*/ 3 w 21"/>
                <a:gd name="T15" fmla="*/ 18 h 19"/>
                <a:gd name="T16" fmla="*/ 0 w 21"/>
                <a:gd name="T17" fmla="*/ 15 h 19"/>
                <a:gd name="T18" fmla="*/ 0 w 21"/>
                <a:gd name="T19" fmla="*/ 9 h 19"/>
                <a:gd name="T20" fmla="*/ 0 w 21"/>
                <a:gd name="T21" fmla="*/ 7 h 19"/>
                <a:gd name="T22" fmla="*/ 3 w 21"/>
                <a:gd name="T23" fmla="*/ 4 h 19"/>
                <a:gd name="T24" fmla="*/ 8 w 21"/>
                <a:gd name="T25" fmla="*/ 2 h 19"/>
                <a:gd name="T26" fmla="*/ 10 w 21"/>
                <a:gd name="T27" fmla="*/ 0 h 19"/>
                <a:gd name="T28" fmla="*/ 15 w 21"/>
                <a:gd name="T29" fmla="*/ 2 h 19"/>
                <a:gd name="T30" fmla="*/ 17 w 21"/>
                <a:gd name="T31" fmla="*/ 4 h 19"/>
                <a:gd name="T32" fmla="*/ 21 w 21"/>
                <a:gd name="T33" fmla="*/ 7 h 19"/>
                <a:gd name="T34" fmla="*/ 21 w 21"/>
                <a:gd name="T3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19">
                  <a:moveTo>
                    <a:pt x="21" y="9"/>
                  </a:moveTo>
                  <a:lnTo>
                    <a:pt x="21" y="9"/>
                  </a:lnTo>
                  <a:lnTo>
                    <a:pt x="21" y="15"/>
                  </a:lnTo>
                  <a:lnTo>
                    <a:pt x="17" y="18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21" y="7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5248" name="Freeform 16"/>
            <p:cNvSpPr>
              <a:spLocks/>
            </p:cNvSpPr>
            <p:nvPr userDrawn="1"/>
          </p:nvSpPr>
          <p:spPr bwMode="auto">
            <a:xfrm>
              <a:off x="2349" y="1531"/>
              <a:ext cx="9" cy="10"/>
            </a:xfrm>
            <a:custGeom>
              <a:avLst/>
              <a:gdLst>
                <a:gd name="T0" fmla="*/ 21 w 21"/>
                <a:gd name="T1" fmla="*/ 12 h 22"/>
                <a:gd name="T2" fmla="*/ 21 w 21"/>
                <a:gd name="T3" fmla="*/ 12 h 22"/>
                <a:gd name="T4" fmla="*/ 21 w 21"/>
                <a:gd name="T5" fmla="*/ 15 h 22"/>
                <a:gd name="T6" fmla="*/ 17 w 21"/>
                <a:gd name="T7" fmla="*/ 17 h 22"/>
                <a:gd name="T8" fmla="*/ 15 w 21"/>
                <a:gd name="T9" fmla="*/ 19 h 22"/>
                <a:gd name="T10" fmla="*/ 10 w 21"/>
                <a:gd name="T11" fmla="*/ 22 h 22"/>
                <a:gd name="T12" fmla="*/ 8 w 21"/>
                <a:gd name="T13" fmla="*/ 19 h 22"/>
                <a:gd name="T14" fmla="*/ 3 w 21"/>
                <a:gd name="T15" fmla="*/ 17 h 22"/>
                <a:gd name="T16" fmla="*/ 0 w 21"/>
                <a:gd name="T17" fmla="*/ 15 h 22"/>
                <a:gd name="T18" fmla="*/ 0 w 21"/>
                <a:gd name="T19" fmla="*/ 12 h 22"/>
                <a:gd name="T20" fmla="*/ 0 w 21"/>
                <a:gd name="T21" fmla="*/ 7 h 22"/>
                <a:gd name="T22" fmla="*/ 3 w 21"/>
                <a:gd name="T23" fmla="*/ 5 h 22"/>
                <a:gd name="T24" fmla="*/ 8 w 21"/>
                <a:gd name="T25" fmla="*/ 2 h 22"/>
                <a:gd name="T26" fmla="*/ 10 w 21"/>
                <a:gd name="T27" fmla="*/ 0 h 22"/>
                <a:gd name="T28" fmla="*/ 15 w 21"/>
                <a:gd name="T29" fmla="*/ 2 h 22"/>
                <a:gd name="T30" fmla="*/ 17 w 21"/>
                <a:gd name="T31" fmla="*/ 5 h 22"/>
                <a:gd name="T32" fmla="*/ 21 w 21"/>
                <a:gd name="T33" fmla="*/ 7 h 22"/>
                <a:gd name="T34" fmla="*/ 21 w 21"/>
                <a:gd name="T35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2">
                  <a:moveTo>
                    <a:pt x="21" y="12"/>
                  </a:moveTo>
                  <a:lnTo>
                    <a:pt x="21" y="12"/>
                  </a:lnTo>
                  <a:lnTo>
                    <a:pt x="21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21" y="7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5249" name="Freeform 17"/>
            <p:cNvSpPr>
              <a:spLocks/>
            </p:cNvSpPr>
            <p:nvPr userDrawn="1"/>
          </p:nvSpPr>
          <p:spPr bwMode="auto">
            <a:xfrm>
              <a:off x="2349" y="1559"/>
              <a:ext cx="9" cy="9"/>
            </a:xfrm>
            <a:custGeom>
              <a:avLst/>
              <a:gdLst>
                <a:gd name="T0" fmla="*/ 21 w 21"/>
                <a:gd name="T1" fmla="*/ 11 h 20"/>
                <a:gd name="T2" fmla="*/ 21 w 21"/>
                <a:gd name="T3" fmla="*/ 11 h 20"/>
                <a:gd name="T4" fmla="*/ 21 w 21"/>
                <a:gd name="T5" fmla="*/ 13 h 20"/>
                <a:gd name="T6" fmla="*/ 17 w 21"/>
                <a:gd name="T7" fmla="*/ 18 h 20"/>
                <a:gd name="T8" fmla="*/ 15 w 21"/>
                <a:gd name="T9" fmla="*/ 20 h 20"/>
                <a:gd name="T10" fmla="*/ 10 w 21"/>
                <a:gd name="T11" fmla="*/ 20 h 20"/>
                <a:gd name="T12" fmla="*/ 8 w 21"/>
                <a:gd name="T13" fmla="*/ 20 h 20"/>
                <a:gd name="T14" fmla="*/ 3 w 21"/>
                <a:gd name="T15" fmla="*/ 18 h 20"/>
                <a:gd name="T16" fmla="*/ 0 w 21"/>
                <a:gd name="T17" fmla="*/ 13 h 20"/>
                <a:gd name="T18" fmla="*/ 0 w 21"/>
                <a:gd name="T19" fmla="*/ 11 h 20"/>
                <a:gd name="T20" fmla="*/ 0 w 21"/>
                <a:gd name="T21" fmla="*/ 5 h 20"/>
                <a:gd name="T22" fmla="*/ 3 w 21"/>
                <a:gd name="T23" fmla="*/ 2 h 20"/>
                <a:gd name="T24" fmla="*/ 8 w 21"/>
                <a:gd name="T25" fmla="*/ 0 h 20"/>
                <a:gd name="T26" fmla="*/ 10 w 21"/>
                <a:gd name="T27" fmla="*/ 0 h 20"/>
                <a:gd name="T28" fmla="*/ 15 w 21"/>
                <a:gd name="T29" fmla="*/ 0 h 20"/>
                <a:gd name="T30" fmla="*/ 17 w 21"/>
                <a:gd name="T31" fmla="*/ 2 h 20"/>
                <a:gd name="T32" fmla="*/ 21 w 21"/>
                <a:gd name="T33" fmla="*/ 5 h 20"/>
                <a:gd name="T34" fmla="*/ 21 w 21"/>
                <a:gd name="T3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21" y="11"/>
                  </a:moveTo>
                  <a:lnTo>
                    <a:pt x="21" y="11"/>
                  </a:lnTo>
                  <a:lnTo>
                    <a:pt x="21" y="13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1" y="5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5250" name="Freeform 18"/>
            <p:cNvSpPr>
              <a:spLocks/>
            </p:cNvSpPr>
            <p:nvPr userDrawn="1"/>
          </p:nvSpPr>
          <p:spPr bwMode="auto">
            <a:xfrm>
              <a:off x="2349" y="1587"/>
              <a:ext cx="9" cy="9"/>
            </a:xfrm>
            <a:custGeom>
              <a:avLst/>
              <a:gdLst>
                <a:gd name="T0" fmla="*/ 21 w 21"/>
                <a:gd name="T1" fmla="*/ 10 h 20"/>
                <a:gd name="T2" fmla="*/ 21 w 21"/>
                <a:gd name="T3" fmla="*/ 10 h 20"/>
                <a:gd name="T4" fmla="*/ 21 w 21"/>
                <a:gd name="T5" fmla="*/ 15 h 20"/>
                <a:gd name="T6" fmla="*/ 17 w 21"/>
                <a:gd name="T7" fmla="*/ 17 h 20"/>
                <a:gd name="T8" fmla="*/ 15 w 21"/>
                <a:gd name="T9" fmla="*/ 20 h 20"/>
                <a:gd name="T10" fmla="*/ 10 w 21"/>
                <a:gd name="T11" fmla="*/ 20 h 20"/>
                <a:gd name="T12" fmla="*/ 8 w 21"/>
                <a:gd name="T13" fmla="*/ 20 h 20"/>
                <a:gd name="T14" fmla="*/ 3 w 21"/>
                <a:gd name="T15" fmla="*/ 17 h 20"/>
                <a:gd name="T16" fmla="*/ 0 w 21"/>
                <a:gd name="T17" fmla="*/ 15 h 20"/>
                <a:gd name="T18" fmla="*/ 0 w 21"/>
                <a:gd name="T19" fmla="*/ 10 h 20"/>
                <a:gd name="T20" fmla="*/ 0 w 21"/>
                <a:gd name="T21" fmla="*/ 8 h 20"/>
                <a:gd name="T22" fmla="*/ 3 w 21"/>
                <a:gd name="T23" fmla="*/ 3 h 20"/>
                <a:gd name="T24" fmla="*/ 8 w 21"/>
                <a:gd name="T25" fmla="*/ 0 h 20"/>
                <a:gd name="T26" fmla="*/ 10 w 21"/>
                <a:gd name="T27" fmla="*/ 0 h 20"/>
                <a:gd name="T28" fmla="*/ 15 w 21"/>
                <a:gd name="T29" fmla="*/ 0 h 20"/>
                <a:gd name="T30" fmla="*/ 17 w 21"/>
                <a:gd name="T31" fmla="*/ 3 h 20"/>
                <a:gd name="T32" fmla="*/ 21 w 21"/>
                <a:gd name="T33" fmla="*/ 8 h 20"/>
                <a:gd name="T34" fmla="*/ 21 w 21"/>
                <a:gd name="T3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21" y="10"/>
                  </a:moveTo>
                  <a:lnTo>
                    <a:pt x="21" y="10"/>
                  </a:lnTo>
                  <a:lnTo>
                    <a:pt x="21" y="15"/>
                  </a:lnTo>
                  <a:lnTo>
                    <a:pt x="17" y="17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21" y="8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5251" name="Freeform 19"/>
            <p:cNvSpPr>
              <a:spLocks/>
            </p:cNvSpPr>
            <p:nvPr userDrawn="1"/>
          </p:nvSpPr>
          <p:spPr bwMode="auto">
            <a:xfrm>
              <a:off x="2349" y="1614"/>
              <a:ext cx="9" cy="10"/>
            </a:xfrm>
            <a:custGeom>
              <a:avLst/>
              <a:gdLst>
                <a:gd name="T0" fmla="*/ 21 w 21"/>
                <a:gd name="T1" fmla="*/ 10 h 23"/>
                <a:gd name="T2" fmla="*/ 21 w 21"/>
                <a:gd name="T3" fmla="*/ 10 h 23"/>
                <a:gd name="T4" fmla="*/ 21 w 21"/>
                <a:gd name="T5" fmla="*/ 14 h 23"/>
                <a:gd name="T6" fmla="*/ 17 w 21"/>
                <a:gd name="T7" fmla="*/ 17 h 23"/>
                <a:gd name="T8" fmla="*/ 15 w 21"/>
                <a:gd name="T9" fmla="*/ 20 h 23"/>
                <a:gd name="T10" fmla="*/ 10 w 21"/>
                <a:gd name="T11" fmla="*/ 23 h 23"/>
                <a:gd name="T12" fmla="*/ 8 w 21"/>
                <a:gd name="T13" fmla="*/ 20 h 23"/>
                <a:gd name="T14" fmla="*/ 3 w 21"/>
                <a:gd name="T15" fmla="*/ 17 h 23"/>
                <a:gd name="T16" fmla="*/ 0 w 21"/>
                <a:gd name="T17" fmla="*/ 14 h 23"/>
                <a:gd name="T18" fmla="*/ 0 w 21"/>
                <a:gd name="T19" fmla="*/ 10 h 23"/>
                <a:gd name="T20" fmla="*/ 0 w 21"/>
                <a:gd name="T21" fmla="*/ 7 h 23"/>
                <a:gd name="T22" fmla="*/ 3 w 21"/>
                <a:gd name="T23" fmla="*/ 5 h 23"/>
                <a:gd name="T24" fmla="*/ 8 w 21"/>
                <a:gd name="T25" fmla="*/ 2 h 23"/>
                <a:gd name="T26" fmla="*/ 10 w 21"/>
                <a:gd name="T27" fmla="*/ 0 h 23"/>
                <a:gd name="T28" fmla="*/ 15 w 21"/>
                <a:gd name="T29" fmla="*/ 2 h 23"/>
                <a:gd name="T30" fmla="*/ 17 w 21"/>
                <a:gd name="T31" fmla="*/ 5 h 23"/>
                <a:gd name="T32" fmla="*/ 21 w 21"/>
                <a:gd name="T33" fmla="*/ 7 h 23"/>
                <a:gd name="T34" fmla="*/ 21 w 21"/>
                <a:gd name="T3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3">
                  <a:moveTo>
                    <a:pt x="21" y="10"/>
                  </a:moveTo>
                  <a:lnTo>
                    <a:pt x="21" y="10"/>
                  </a:lnTo>
                  <a:lnTo>
                    <a:pt x="21" y="14"/>
                  </a:lnTo>
                  <a:lnTo>
                    <a:pt x="17" y="17"/>
                  </a:lnTo>
                  <a:lnTo>
                    <a:pt x="15" y="20"/>
                  </a:lnTo>
                  <a:lnTo>
                    <a:pt x="10" y="23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21" y="7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5252" name="Freeform 20"/>
            <p:cNvSpPr>
              <a:spLocks/>
            </p:cNvSpPr>
            <p:nvPr userDrawn="1"/>
          </p:nvSpPr>
          <p:spPr bwMode="auto">
            <a:xfrm>
              <a:off x="2349" y="1642"/>
              <a:ext cx="9" cy="9"/>
            </a:xfrm>
            <a:custGeom>
              <a:avLst/>
              <a:gdLst>
                <a:gd name="T0" fmla="*/ 21 w 21"/>
                <a:gd name="T1" fmla="*/ 9 h 18"/>
                <a:gd name="T2" fmla="*/ 21 w 21"/>
                <a:gd name="T3" fmla="*/ 9 h 18"/>
                <a:gd name="T4" fmla="*/ 21 w 21"/>
                <a:gd name="T5" fmla="*/ 12 h 18"/>
                <a:gd name="T6" fmla="*/ 17 w 21"/>
                <a:gd name="T7" fmla="*/ 17 h 18"/>
                <a:gd name="T8" fmla="*/ 15 w 21"/>
                <a:gd name="T9" fmla="*/ 18 h 18"/>
                <a:gd name="T10" fmla="*/ 10 w 21"/>
                <a:gd name="T11" fmla="*/ 18 h 18"/>
                <a:gd name="T12" fmla="*/ 8 w 21"/>
                <a:gd name="T13" fmla="*/ 18 h 18"/>
                <a:gd name="T14" fmla="*/ 3 w 21"/>
                <a:gd name="T15" fmla="*/ 17 h 18"/>
                <a:gd name="T16" fmla="*/ 0 w 21"/>
                <a:gd name="T17" fmla="*/ 12 h 18"/>
                <a:gd name="T18" fmla="*/ 0 w 21"/>
                <a:gd name="T19" fmla="*/ 9 h 18"/>
                <a:gd name="T20" fmla="*/ 0 w 21"/>
                <a:gd name="T21" fmla="*/ 5 h 18"/>
                <a:gd name="T22" fmla="*/ 3 w 21"/>
                <a:gd name="T23" fmla="*/ 3 h 18"/>
                <a:gd name="T24" fmla="*/ 8 w 21"/>
                <a:gd name="T25" fmla="*/ 0 h 18"/>
                <a:gd name="T26" fmla="*/ 10 w 21"/>
                <a:gd name="T27" fmla="*/ 0 h 18"/>
                <a:gd name="T28" fmla="*/ 15 w 21"/>
                <a:gd name="T29" fmla="*/ 0 h 18"/>
                <a:gd name="T30" fmla="*/ 17 w 21"/>
                <a:gd name="T31" fmla="*/ 3 h 18"/>
                <a:gd name="T32" fmla="*/ 21 w 21"/>
                <a:gd name="T33" fmla="*/ 5 h 18"/>
                <a:gd name="T34" fmla="*/ 21 w 21"/>
                <a:gd name="T3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18">
                  <a:moveTo>
                    <a:pt x="21" y="9"/>
                  </a:moveTo>
                  <a:lnTo>
                    <a:pt x="21" y="9"/>
                  </a:lnTo>
                  <a:lnTo>
                    <a:pt x="21" y="12"/>
                  </a:lnTo>
                  <a:lnTo>
                    <a:pt x="17" y="17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3" y="1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21" y="5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5253" name="Freeform 21"/>
            <p:cNvSpPr>
              <a:spLocks/>
            </p:cNvSpPr>
            <p:nvPr userDrawn="1"/>
          </p:nvSpPr>
          <p:spPr bwMode="auto">
            <a:xfrm>
              <a:off x="2349" y="1669"/>
              <a:ext cx="9" cy="10"/>
            </a:xfrm>
            <a:custGeom>
              <a:avLst/>
              <a:gdLst>
                <a:gd name="T0" fmla="*/ 21 w 21"/>
                <a:gd name="T1" fmla="*/ 10 h 21"/>
                <a:gd name="T2" fmla="*/ 21 w 21"/>
                <a:gd name="T3" fmla="*/ 10 h 21"/>
                <a:gd name="T4" fmla="*/ 21 w 21"/>
                <a:gd name="T5" fmla="*/ 15 h 21"/>
                <a:gd name="T6" fmla="*/ 17 w 21"/>
                <a:gd name="T7" fmla="*/ 18 h 21"/>
                <a:gd name="T8" fmla="*/ 15 w 21"/>
                <a:gd name="T9" fmla="*/ 21 h 21"/>
                <a:gd name="T10" fmla="*/ 10 w 21"/>
                <a:gd name="T11" fmla="*/ 21 h 21"/>
                <a:gd name="T12" fmla="*/ 8 w 21"/>
                <a:gd name="T13" fmla="*/ 21 h 21"/>
                <a:gd name="T14" fmla="*/ 3 w 21"/>
                <a:gd name="T15" fmla="*/ 18 h 21"/>
                <a:gd name="T16" fmla="*/ 0 w 21"/>
                <a:gd name="T17" fmla="*/ 15 h 21"/>
                <a:gd name="T18" fmla="*/ 0 w 21"/>
                <a:gd name="T19" fmla="*/ 10 h 21"/>
                <a:gd name="T20" fmla="*/ 0 w 21"/>
                <a:gd name="T21" fmla="*/ 9 h 21"/>
                <a:gd name="T22" fmla="*/ 3 w 21"/>
                <a:gd name="T23" fmla="*/ 3 h 21"/>
                <a:gd name="T24" fmla="*/ 8 w 21"/>
                <a:gd name="T25" fmla="*/ 0 h 21"/>
                <a:gd name="T26" fmla="*/ 10 w 21"/>
                <a:gd name="T27" fmla="*/ 0 h 21"/>
                <a:gd name="T28" fmla="*/ 15 w 21"/>
                <a:gd name="T29" fmla="*/ 0 h 21"/>
                <a:gd name="T30" fmla="*/ 17 w 21"/>
                <a:gd name="T31" fmla="*/ 3 h 21"/>
                <a:gd name="T32" fmla="*/ 21 w 21"/>
                <a:gd name="T33" fmla="*/ 9 h 21"/>
                <a:gd name="T34" fmla="*/ 21 w 21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21" y="10"/>
                  </a:moveTo>
                  <a:lnTo>
                    <a:pt x="21" y="10"/>
                  </a:lnTo>
                  <a:lnTo>
                    <a:pt x="21" y="15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9"/>
                  </a:lnTo>
                  <a:lnTo>
                    <a:pt x="3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21" y="9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5254" name="Freeform 22"/>
            <p:cNvSpPr>
              <a:spLocks/>
            </p:cNvSpPr>
            <p:nvPr userDrawn="1"/>
          </p:nvSpPr>
          <p:spPr bwMode="auto">
            <a:xfrm>
              <a:off x="2349" y="1697"/>
              <a:ext cx="9" cy="9"/>
            </a:xfrm>
            <a:custGeom>
              <a:avLst/>
              <a:gdLst>
                <a:gd name="T0" fmla="*/ 21 w 21"/>
                <a:gd name="T1" fmla="*/ 9 h 21"/>
                <a:gd name="T2" fmla="*/ 21 w 21"/>
                <a:gd name="T3" fmla="*/ 9 h 21"/>
                <a:gd name="T4" fmla="*/ 21 w 21"/>
                <a:gd name="T5" fmla="*/ 14 h 21"/>
                <a:gd name="T6" fmla="*/ 17 w 21"/>
                <a:gd name="T7" fmla="*/ 16 h 21"/>
                <a:gd name="T8" fmla="*/ 15 w 21"/>
                <a:gd name="T9" fmla="*/ 18 h 21"/>
                <a:gd name="T10" fmla="*/ 10 w 21"/>
                <a:gd name="T11" fmla="*/ 21 h 21"/>
                <a:gd name="T12" fmla="*/ 8 w 21"/>
                <a:gd name="T13" fmla="*/ 18 h 21"/>
                <a:gd name="T14" fmla="*/ 3 w 21"/>
                <a:gd name="T15" fmla="*/ 16 h 21"/>
                <a:gd name="T16" fmla="*/ 0 w 21"/>
                <a:gd name="T17" fmla="*/ 14 h 21"/>
                <a:gd name="T18" fmla="*/ 0 w 21"/>
                <a:gd name="T19" fmla="*/ 9 h 21"/>
                <a:gd name="T20" fmla="*/ 0 w 21"/>
                <a:gd name="T21" fmla="*/ 7 h 21"/>
                <a:gd name="T22" fmla="*/ 3 w 21"/>
                <a:gd name="T23" fmla="*/ 5 h 21"/>
                <a:gd name="T24" fmla="*/ 8 w 21"/>
                <a:gd name="T25" fmla="*/ 2 h 21"/>
                <a:gd name="T26" fmla="*/ 10 w 21"/>
                <a:gd name="T27" fmla="*/ 0 h 21"/>
                <a:gd name="T28" fmla="*/ 15 w 21"/>
                <a:gd name="T29" fmla="*/ 2 h 21"/>
                <a:gd name="T30" fmla="*/ 17 w 21"/>
                <a:gd name="T31" fmla="*/ 5 h 21"/>
                <a:gd name="T32" fmla="*/ 21 w 21"/>
                <a:gd name="T33" fmla="*/ 7 h 21"/>
                <a:gd name="T34" fmla="*/ 21 w 21"/>
                <a:gd name="T35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21" y="9"/>
                  </a:moveTo>
                  <a:lnTo>
                    <a:pt x="21" y="9"/>
                  </a:lnTo>
                  <a:lnTo>
                    <a:pt x="21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21" y="7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5255" name="Freeform 23"/>
            <p:cNvSpPr>
              <a:spLocks/>
            </p:cNvSpPr>
            <p:nvPr userDrawn="1"/>
          </p:nvSpPr>
          <p:spPr bwMode="auto">
            <a:xfrm>
              <a:off x="2349" y="1725"/>
              <a:ext cx="9" cy="9"/>
            </a:xfrm>
            <a:custGeom>
              <a:avLst/>
              <a:gdLst>
                <a:gd name="T0" fmla="*/ 21 w 21"/>
                <a:gd name="T1" fmla="*/ 9 h 20"/>
                <a:gd name="T2" fmla="*/ 21 w 21"/>
                <a:gd name="T3" fmla="*/ 9 h 20"/>
                <a:gd name="T4" fmla="*/ 21 w 21"/>
                <a:gd name="T5" fmla="*/ 12 h 20"/>
                <a:gd name="T6" fmla="*/ 17 w 21"/>
                <a:gd name="T7" fmla="*/ 18 h 20"/>
                <a:gd name="T8" fmla="*/ 15 w 21"/>
                <a:gd name="T9" fmla="*/ 20 h 20"/>
                <a:gd name="T10" fmla="*/ 10 w 21"/>
                <a:gd name="T11" fmla="*/ 20 h 20"/>
                <a:gd name="T12" fmla="*/ 8 w 21"/>
                <a:gd name="T13" fmla="*/ 20 h 20"/>
                <a:gd name="T14" fmla="*/ 3 w 21"/>
                <a:gd name="T15" fmla="*/ 18 h 20"/>
                <a:gd name="T16" fmla="*/ 0 w 21"/>
                <a:gd name="T17" fmla="*/ 12 h 20"/>
                <a:gd name="T18" fmla="*/ 0 w 21"/>
                <a:gd name="T19" fmla="*/ 9 h 20"/>
                <a:gd name="T20" fmla="*/ 0 w 21"/>
                <a:gd name="T21" fmla="*/ 4 h 20"/>
                <a:gd name="T22" fmla="*/ 3 w 21"/>
                <a:gd name="T23" fmla="*/ 2 h 20"/>
                <a:gd name="T24" fmla="*/ 8 w 21"/>
                <a:gd name="T25" fmla="*/ 0 h 20"/>
                <a:gd name="T26" fmla="*/ 10 w 21"/>
                <a:gd name="T27" fmla="*/ 0 h 20"/>
                <a:gd name="T28" fmla="*/ 15 w 21"/>
                <a:gd name="T29" fmla="*/ 0 h 20"/>
                <a:gd name="T30" fmla="*/ 17 w 21"/>
                <a:gd name="T31" fmla="*/ 2 h 20"/>
                <a:gd name="T32" fmla="*/ 21 w 21"/>
                <a:gd name="T33" fmla="*/ 4 h 20"/>
                <a:gd name="T34" fmla="*/ 21 w 21"/>
                <a:gd name="T35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21" y="9"/>
                  </a:moveTo>
                  <a:lnTo>
                    <a:pt x="21" y="9"/>
                  </a:lnTo>
                  <a:lnTo>
                    <a:pt x="21" y="12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5256" name="Freeform 24"/>
            <p:cNvSpPr>
              <a:spLocks/>
            </p:cNvSpPr>
            <p:nvPr userDrawn="1"/>
          </p:nvSpPr>
          <p:spPr bwMode="auto">
            <a:xfrm>
              <a:off x="2349" y="1751"/>
              <a:ext cx="9" cy="10"/>
            </a:xfrm>
            <a:custGeom>
              <a:avLst/>
              <a:gdLst>
                <a:gd name="T0" fmla="*/ 21 w 21"/>
                <a:gd name="T1" fmla="*/ 11 h 20"/>
                <a:gd name="T2" fmla="*/ 21 w 21"/>
                <a:gd name="T3" fmla="*/ 11 h 20"/>
                <a:gd name="T4" fmla="*/ 21 w 21"/>
                <a:gd name="T5" fmla="*/ 15 h 20"/>
                <a:gd name="T6" fmla="*/ 17 w 21"/>
                <a:gd name="T7" fmla="*/ 17 h 20"/>
                <a:gd name="T8" fmla="*/ 15 w 21"/>
                <a:gd name="T9" fmla="*/ 20 h 20"/>
                <a:gd name="T10" fmla="*/ 10 w 21"/>
                <a:gd name="T11" fmla="*/ 20 h 20"/>
                <a:gd name="T12" fmla="*/ 8 w 21"/>
                <a:gd name="T13" fmla="*/ 20 h 20"/>
                <a:gd name="T14" fmla="*/ 3 w 21"/>
                <a:gd name="T15" fmla="*/ 17 h 20"/>
                <a:gd name="T16" fmla="*/ 0 w 21"/>
                <a:gd name="T17" fmla="*/ 15 h 20"/>
                <a:gd name="T18" fmla="*/ 0 w 21"/>
                <a:gd name="T19" fmla="*/ 11 h 20"/>
                <a:gd name="T20" fmla="*/ 0 w 21"/>
                <a:gd name="T21" fmla="*/ 8 h 20"/>
                <a:gd name="T22" fmla="*/ 3 w 21"/>
                <a:gd name="T23" fmla="*/ 2 h 20"/>
                <a:gd name="T24" fmla="*/ 8 w 21"/>
                <a:gd name="T25" fmla="*/ 0 h 20"/>
                <a:gd name="T26" fmla="*/ 10 w 21"/>
                <a:gd name="T27" fmla="*/ 0 h 20"/>
                <a:gd name="T28" fmla="*/ 15 w 21"/>
                <a:gd name="T29" fmla="*/ 0 h 20"/>
                <a:gd name="T30" fmla="*/ 17 w 21"/>
                <a:gd name="T31" fmla="*/ 2 h 20"/>
                <a:gd name="T32" fmla="*/ 21 w 21"/>
                <a:gd name="T33" fmla="*/ 8 h 20"/>
                <a:gd name="T34" fmla="*/ 21 w 21"/>
                <a:gd name="T3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21" y="11"/>
                  </a:moveTo>
                  <a:lnTo>
                    <a:pt x="21" y="11"/>
                  </a:lnTo>
                  <a:lnTo>
                    <a:pt x="21" y="15"/>
                  </a:lnTo>
                  <a:lnTo>
                    <a:pt x="17" y="17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1" y="8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5257" name="Freeform 25"/>
            <p:cNvSpPr>
              <a:spLocks/>
            </p:cNvSpPr>
            <p:nvPr userDrawn="1"/>
          </p:nvSpPr>
          <p:spPr bwMode="auto">
            <a:xfrm>
              <a:off x="2349" y="1780"/>
              <a:ext cx="9" cy="8"/>
            </a:xfrm>
            <a:custGeom>
              <a:avLst/>
              <a:gdLst>
                <a:gd name="T0" fmla="*/ 21 w 21"/>
                <a:gd name="T1" fmla="*/ 9 h 19"/>
                <a:gd name="T2" fmla="*/ 21 w 21"/>
                <a:gd name="T3" fmla="*/ 9 h 19"/>
                <a:gd name="T4" fmla="*/ 21 w 21"/>
                <a:gd name="T5" fmla="*/ 15 h 19"/>
                <a:gd name="T6" fmla="*/ 17 w 21"/>
                <a:gd name="T7" fmla="*/ 18 h 19"/>
                <a:gd name="T8" fmla="*/ 15 w 21"/>
                <a:gd name="T9" fmla="*/ 19 h 19"/>
                <a:gd name="T10" fmla="*/ 10 w 21"/>
                <a:gd name="T11" fmla="*/ 19 h 19"/>
                <a:gd name="T12" fmla="*/ 8 w 21"/>
                <a:gd name="T13" fmla="*/ 19 h 19"/>
                <a:gd name="T14" fmla="*/ 3 w 21"/>
                <a:gd name="T15" fmla="*/ 18 h 19"/>
                <a:gd name="T16" fmla="*/ 0 w 21"/>
                <a:gd name="T17" fmla="*/ 15 h 19"/>
                <a:gd name="T18" fmla="*/ 0 w 21"/>
                <a:gd name="T19" fmla="*/ 9 h 19"/>
                <a:gd name="T20" fmla="*/ 0 w 21"/>
                <a:gd name="T21" fmla="*/ 7 h 19"/>
                <a:gd name="T22" fmla="*/ 3 w 21"/>
                <a:gd name="T23" fmla="*/ 4 h 19"/>
                <a:gd name="T24" fmla="*/ 8 w 21"/>
                <a:gd name="T25" fmla="*/ 2 h 19"/>
                <a:gd name="T26" fmla="*/ 10 w 21"/>
                <a:gd name="T27" fmla="*/ 0 h 19"/>
                <a:gd name="T28" fmla="*/ 15 w 21"/>
                <a:gd name="T29" fmla="*/ 2 h 19"/>
                <a:gd name="T30" fmla="*/ 17 w 21"/>
                <a:gd name="T31" fmla="*/ 4 h 19"/>
                <a:gd name="T32" fmla="*/ 21 w 21"/>
                <a:gd name="T33" fmla="*/ 7 h 19"/>
                <a:gd name="T34" fmla="*/ 21 w 21"/>
                <a:gd name="T3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19">
                  <a:moveTo>
                    <a:pt x="21" y="9"/>
                  </a:moveTo>
                  <a:lnTo>
                    <a:pt x="21" y="9"/>
                  </a:lnTo>
                  <a:lnTo>
                    <a:pt x="21" y="15"/>
                  </a:lnTo>
                  <a:lnTo>
                    <a:pt x="17" y="18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21" y="7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735258" name="AutoShape 26"/>
          <p:cNvSpPr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oundRect">
            <a:avLst>
              <a:gd name="adj" fmla="val 16667"/>
            </a:avLst>
          </a:prstGeom>
          <a:solidFill>
            <a:srgbClr val="007B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ar-IQ"/>
          </a:p>
        </p:txBody>
      </p:sp>
      <p:sp>
        <p:nvSpPr>
          <p:cNvPr id="735259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49238"/>
            <a:ext cx="84582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735260" name="Rectangle 28"/>
          <p:cNvSpPr>
            <a:spLocks noChangeArrowheads="1"/>
          </p:cNvSpPr>
          <p:nvPr/>
        </p:nvSpPr>
        <p:spPr bwMode="auto">
          <a:xfrm>
            <a:off x="6680200" y="3429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BB0C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defRPr sz="2400">
          <a:solidFill>
            <a:srgbClr val="525353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258" name="Group 2"/>
          <p:cNvGrpSpPr>
            <a:grpSpLocks/>
          </p:cNvGrpSpPr>
          <p:nvPr/>
        </p:nvGrpSpPr>
        <p:grpSpPr bwMode="auto">
          <a:xfrm>
            <a:off x="4267200" y="6083300"/>
            <a:ext cx="5673725" cy="703263"/>
            <a:chOff x="2448" y="3832"/>
            <a:chExt cx="3574" cy="443"/>
          </a:xfrm>
        </p:grpSpPr>
        <p:pic>
          <p:nvPicPr>
            <p:cNvPr id="736259" name="Picture 3" descr="scLOGO_noR_smH_3col_rgb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832"/>
              <a:ext cx="1680" cy="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6260" name="AutoShape 4"/>
            <p:cNvSpPr>
              <a:spLocks noChangeAspect="1" noChangeArrowheads="1"/>
            </p:cNvSpPr>
            <p:nvPr userDrawn="1"/>
          </p:nvSpPr>
          <p:spPr bwMode="auto">
            <a:xfrm>
              <a:off x="2527" y="3832"/>
              <a:ext cx="3495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6261" name="Rectangle 5"/>
            <p:cNvSpPr>
              <a:spLocks noChangeArrowheads="1"/>
            </p:cNvSpPr>
            <p:nvPr userDrawn="1"/>
          </p:nvSpPr>
          <p:spPr bwMode="auto">
            <a:xfrm>
              <a:off x="4231" y="3943"/>
              <a:ext cx="172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85000"/>
                </a:lnSpc>
              </a:pPr>
              <a:r>
                <a:rPr lang="en-US" sz="1300">
                  <a:solidFill>
                    <a:srgbClr val="DE6225"/>
                  </a:solidFill>
                </a:rPr>
                <a:t>Enter two line</a:t>
              </a:r>
            </a:p>
            <a:p>
              <a:pPr>
                <a:lnSpc>
                  <a:spcPct val="85000"/>
                </a:lnSpc>
              </a:pPr>
              <a:r>
                <a:rPr lang="en-US" sz="1300">
                  <a:solidFill>
                    <a:srgbClr val="DE6225"/>
                  </a:solidFill>
                </a:rPr>
                <a:t>department name here</a:t>
              </a:r>
            </a:p>
          </p:txBody>
        </p:sp>
        <p:sp>
          <p:nvSpPr>
            <p:cNvPr id="736262" name="Freeform 6"/>
            <p:cNvSpPr>
              <a:spLocks/>
            </p:cNvSpPr>
            <p:nvPr userDrawn="1"/>
          </p:nvSpPr>
          <p:spPr bwMode="auto">
            <a:xfrm>
              <a:off x="4129" y="3923"/>
              <a:ext cx="9" cy="10"/>
            </a:xfrm>
            <a:custGeom>
              <a:avLst/>
              <a:gdLst>
                <a:gd name="T0" fmla="*/ 21 w 21"/>
                <a:gd name="T1" fmla="*/ 12 h 22"/>
                <a:gd name="T2" fmla="*/ 21 w 21"/>
                <a:gd name="T3" fmla="*/ 12 h 22"/>
                <a:gd name="T4" fmla="*/ 21 w 21"/>
                <a:gd name="T5" fmla="*/ 15 h 22"/>
                <a:gd name="T6" fmla="*/ 17 w 21"/>
                <a:gd name="T7" fmla="*/ 17 h 22"/>
                <a:gd name="T8" fmla="*/ 15 w 21"/>
                <a:gd name="T9" fmla="*/ 19 h 22"/>
                <a:gd name="T10" fmla="*/ 10 w 21"/>
                <a:gd name="T11" fmla="*/ 22 h 22"/>
                <a:gd name="T12" fmla="*/ 8 w 21"/>
                <a:gd name="T13" fmla="*/ 19 h 22"/>
                <a:gd name="T14" fmla="*/ 3 w 21"/>
                <a:gd name="T15" fmla="*/ 17 h 22"/>
                <a:gd name="T16" fmla="*/ 0 w 21"/>
                <a:gd name="T17" fmla="*/ 15 h 22"/>
                <a:gd name="T18" fmla="*/ 0 w 21"/>
                <a:gd name="T19" fmla="*/ 12 h 22"/>
                <a:gd name="T20" fmla="*/ 0 w 21"/>
                <a:gd name="T21" fmla="*/ 7 h 22"/>
                <a:gd name="T22" fmla="*/ 3 w 21"/>
                <a:gd name="T23" fmla="*/ 5 h 22"/>
                <a:gd name="T24" fmla="*/ 8 w 21"/>
                <a:gd name="T25" fmla="*/ 2 h 22"/>
                <a:gd name="T26" fmla="*/ 10 w 21"/>
                <a:gd name="T27" fmla="*/ 0 h 22"/>
                <a:gd name="T28" fmla="*/ 15 w 21"/>
                <a:gd name="T29" fmla="*/ 2 h 22"/>
                <a:gd name="T30" fmla="*/ 17 w 21"/>
                <a:gd name="T31" fmla="*/ 5 h 22"/>
                <a:gd name="T32" fmla="*/ 21 w 21"/>
                <a:gd name="T33" fmla="*/ 7 h 22"/>
                <a:gd name="T34" fmla="*/ 21 w 21"/>
                <a:gd name="T35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2">
                  <a:moveTo>
                    <a:pt x="21" y="12"/>
                  </a:moveTo>
                  <a:lnTo>
                    <a:pt x="21" y="12"/>
                  </a:lnTo>
                  <a:lnTo>
                    <a:pt x="21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21" y="7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6263" name="Freeform 7"/>
            <p:cNvSpPr>
              <a:spLocks/>
            </p:cNvSpPr>
            <p:nvPr userDrawn="1"/>
          </p:nvSpPr>
          <p:spPr bwMode="auto">
            <a:xfrm>
              <a:off x="4129" y="3951"/>
              <a:ext cx="9" cy="9"/>
            </a:xfrm>
            <a:custGeom>
              <a:avLst/>
              <a:gdLst>
                <a:gd name="T0" fmla="*/ 21 w 21"/>
                <a:gd name="T1" fmla="*/ 11 h 20"/>
                <a:gd name="T2" fmla="*/ 21 w 21"/>
                <a:gd name="T3" fmla="*/ 11 h 20"/>
                <a:gd name="T4" fmla="*/ 21 w 21"/>
                <a:gd name="T5" fmla="*/ 13 h 20"/>
                <a:gd name="T6" fmla="*/ 17 w 21"/>
                <a:gd name="T7" fmla="*/ 18 h 20"/>
                <a:gd name="T8" fmla="*/ 15 w 21"/>
                <a:gd name="T9" fmla="*/ 20 h 20"/>
                <a:gd name="T10" fmla="*/ 10 w 21"/>
                <a:gd name="T11" fmla="*/ 20 h 20"/>
                <a:gd name="T12" fmla="*/ 8 w 21"/>
                <a:gd name="T13" fmla="*/ 20 h 20"/>
                <a:gd name="T14" fmla="*/ 3 w 21"/>
                <a:gd name="T15" fmla="*/ 18 h 20"/>
                <a:gd name="T16" fmla="*/ 0 w 21"/>
                <a:gd name="T17" fmla="*/ 13 h 20"/>
                <a:gd name="T18" fmla="*/ 0 w 21"/>
                <a:gd name="T19" fmla="*/ 11 h 20"/>
                <a:gd name="T20" fmla="*/ 0 w 21"/>
                <a:gd name="T21" fmla="*/ 5 h 20"/>
                <a:gd name="T22" fmla="*/ 3 w 21"/>
                <a:gd name="T23" fmla="*/ 2 h 20"/>
                <a:gd name="T24" fmla="*/ 8 w 21"/>
                <a:gd name="T25" fmla="*/ 0 h 20"/>
                <a:gd name="T26" fmla="*/ 10 w 21"/>
                <a:gd name="T27" fmla="*/ 0 h 20"/>
                <a:gd name="T28" fmla="*/ 15 w 21"/>
                <a:gd name="T29" fmla="*/ 0 h 20"/>
                <a:gd name="T30" fmla="*/ 17 w 21"/>
                <a:gd name="T31" fmla="*/ 2 h 20"/>
                <a:gd name="T32" fmla="*/ 21 w 21"/>
                <a:gd name="T33" fmla="*/ 5 h 20"/>
                <a:gd name="T34" fmla="*/ 21 w 21"/>
                <a:gd name="T3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21" y="11"/>
                  </a:moveTo>
                  <a:lnTo>
                    <a:pt x="21" y="11"/>
                  </a:lnTo>
                  <a:lnTo>
                    <a:pt x="21" y="13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1" y="5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6264" name="Freeform 8"/>
            <p:cNvSpPr>
              <a:spLocks/>
            </p:cNvSpPr>
            <p:nvPr userDrawn="1"/>
          </p:nvSpPr>
          <p:spPr bwMode="auto">
            <a:xfrm>
              <a:off x="4129" y="3979"/>
              <a:ext cx="9" cy="9"/>
            </a:xfrm>
            <a:custGeom>
              <a:avLst/>
              <a:gdLst>
                <a:gd name="T0" fmla="*/ 21 w 21"/>
                <a:gd name="T1" fmla="*/ 10 h 20"/>
                <a:gd name="T2" fmla="*/ 21 w 21"/>
                <a:gd name="T3" fmla="*/ 10 h 20"/>
                <a:gd name="T4" fmla="*/ 21 w 21"/>
                <a:gd name="T5" fmla="*/ 15 h 20"/>
                <a:gd name="T6" fmla="*/ 17 w 21"/>
                <a:gd name="T7" fmla="*/ 17 h 20"/>
                <a:gd name="T8" fmla="*/ 15 w 21"/>
                <a:gd name="T9" fmla="*/ 20 h 20"/>
                <a:gd name="T10" fmla="*/ 10 w 21"/>
                <a:gd name="T11" fmla="*/ 20 h 20"/>
                <a:gd name="T12" fmla="*/ 8 w 21"/>
                <a:gd name="T13" fmla="*/ 20 h 20"/>
                <a:gd name="T14" fmla="*/ 3 w 21"/>
                <a:gd name="T15" fmla="*/ 17 h 20"/>
                <a:gd name="T16" fmla="*/ 0 w 21"/>
                <a:gd name="T17" fmla="*/ 15 h 20"/>
                <a:gd name="T18" fmla="*/ 0 w 21"/>
                <a:gd name="T19" fmla="*/ 10 h 20"/>
                <a:gd name="T20" fmla="*/ 0 w 21"/>
                <a:gd name="T21" fmla="*/ 8 h 20"/>
                <a:gd name="T22" fmla="*/ 3 w 21"/>
                <a:gd name="T23" fmla="*/ 3 h 20"/>
                <a:gd name="T24" fmla="*/ 8 w 21"/>
                <a:gd name="T25" fmla="*/ 0 h 20"/>
                <a:gd name="T26" fmla="*/ 10 w 21"/>
                <a:gd name="T27" fmla="*/ 0 h 20"/>
                <a:gd name="T28" fmla="*/ 15 w 21"/>
                <a:gd name="T29" fmla="*/ 0 h 20"/>
                <a:gd name="T30" fmla="*/ 17 w 21"/>
                <a:gd name="T31" fmla="*/ 3 h 20"/>
                <a:gd name="T32" fmla="*/ 21 w 21"/>
                <a:gd name="T33" fmla="*/ 8 h 20"/>
                <a:gd name="T34" fmla="*/ 21 w 21"/>
                <a:gd name="T3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21" y="10"/>
                  </a:moveTo>
                  <a:lnTo>
                    <a:pt x="21" y="10"/>
                  </a:lnTo>
                  <a:lnTo>
                    <a:pt x="21" y="15"/>
                  </a:lnTo>
                  <a:lnTo>
                    <a:pt x="17" y="17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21" y="8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6265" name="Freeform 9"/>
            <p:cNvSpPr>
              <a:spLocks/>
            </p:cNvSpPr>
            <p:nvPr userDrawn="1"/>
          </p:nvSpPr>
          <p:spPr bwMode="auto">
            <a:xfrm>
              <a:off x="4129" y="4006"/>
              <a:ext cx="9" cy="10"/>
            </a:xfrm>
            <a:custGeom>
              <a:avLst/>
              <a:gdLst>
                <a:gd name="T0" fmla="*/ 21 w 21"/>
                <a:gd name="T1" fmla="*/ 10 h 23"/>
                <a:gd name="T2" fmla="*/ 21 w 21"/>
                <a:gd name="T3" fmla="*/ 10 h 23"/>
                <a:gd name="T4" fmla="*/ 21 w 21"/>
                <a:gd name="T5" fmla="*/ 14 h 23"/>
                <a:gd name="T6" fmla="*/ 17 w 21"/>
                <a:gd name="T7" fmla="*/ 17 h 23"/>
                <a:gd name="T8" fmla="*/ 15 w 21"/>
                <a:gd name="T9" fmla="*/ 20 h 23"/>
                <a:gd name="T10" fmla="*/ 10 w 21"/>
                <a:gd name="T11" fmla="*/ 23 h 23"/>
                <a:gd name="T12" fmla="*/ 8 w 21"/>
                <a:gd name="T13" fmla="*/ 20 h 23"/>
                <a:gd name="T14" fmla="*/ 3 w 21"/>
                <a:gd name="T15" fmla="*/ 17 h 23"/>
                <a:gd name="T16" fmla="*/ 0 w 21"/>
                <a:gd name="T17" fmla="*/ 14 h 23"/>
                <a:gd name="T18" fmla="*/ 0 w 21"/>
                <a:gd name="T19" fmla="*/ 10 h 23"/>
                <a:gd name="T20" fmla="*/ 0 w 21"/>
                <a:gd name="T21" fmla="*/ 7 h 23"/>
                <a:gd name="T22" fmla="*/ 3 w 21"/>
                <a:gd name="T23" fmla="*/ 5 h 23"/>
                <a:gd name="T24" fmla="*/ 8 w 21"/>
                <a:gd name="T25" fmla="*/ 2 h 23"/>
                <a:gd name="T26" fmla="*/ 10 w 21"/>
                <a:gd name="T27" fmla="*/ 0 h 23"/>
                <a:gd name="T28" fmla="*/ 15 w 21"/>
                <a:gd name="T29" fmla="*/ 2 h 23"/>
                <a:gd name="T30" fmla="*/ 17 w 21"/>
                <a:gd name="T31" fmla="*/ 5 h 23"/>
                <a:gd name="T32" fmla="*/ 21 w 21"/>
                <a:gd name="T33" fmla="*/ 7 h 23"/>
                <a:gd name="T34" fmla="*/ 21 w 21"/>
                <a:gd name="T3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3">
                  <a:moveTo>
                    <a:pt x="21" y="10"/>
                  </a:moveTo>
                  <a:lnTo>
                    <a:pt x="21" y="10"/>
                  </a:lnTo>
                  <a:lnTo>
                    <a:pt x="21" y="14"/>
                  </a:lnTo>
                  <a:lnTo>
                    <a:pt x="17" y="17"/>
                  </a:lnTo>
                  <a:lnTo>
                    <a:pt x="15" y="20"/>
                  </a:lnTo>
                  <a:lnTo>
                    <a:pt x="10" y="23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21" y="7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6266" name="Freeform 10"/>
            <p:cNvSpPr>
              <a:spLocks/>
            </p:cNvSpPr>
            <p:nvPr userDrawn="1"/>
          </p:nvSpPr>
          <p:spPr bwMode="auto">
            <a:xfrm>
              <a:off x="4129" y="4034"/>
              <a:ext cx="9" cy="9"/>
            </a:xfrm>
            <a:custGeom>
              <a:avLst/>
              <a:gdLst>
                <a:gd name="T0" fmla="*/ 21 w 21"/>
                <a:gd name="T1" fmla="*/ 9 h 18"/>
                <a:gd name="T2" fmla="*/ 21 w 21"/>
                <a:gd name="T3" fmla="*/ 9 h 18"/>
                <a:gd name="T4" fmla="*/ 21 w 21"/>
                <a:gd name="T5" fmla="*/ 12 h 18"/>
                <a:gd name="T6" fmla="*/ 17 w 21"/>
                <a:gd name="T7" fmla="*/ 17 h 18"/>
                <a:gd name="T8" fmla="*/ 15 w 21"/>
                <a:gd name="T9" fmla="*/ 18 h 18"/>
                <a:gd name="T10" fmla="*/ 10 w 21"/>
                <a:gd name="T11" fmla="*/ 18 h 18"/>
                <a:gd name="T12" fmla="*/ 8 w 21"/>
                <a:gd name="T13" fmla="*/ 18 h 18"/>
                <a:gd name="T14" fmla="*/ 3 w 21"/>
                <a:gd name="T15" fmla="*/ 17 h 18"/>
                <a:gd name="T16" fmla="*/ 0 w 21"/>
                <a:gd name="T17" fmla="*/ 12 h 18"/>
                <a:gd name="T18" fmla="*/ 0 w 21"/>
                <a:gd name="T19" fmla="*/ 9 h 18"/>
                <a:gd name="T20" fmla="*/ 0 w 21"/>
                <a:gd name="T21" fmla="*/ 5 h 18"/>
                <a:gd name="T22" fmla="*/ 3 w 21"/>
                <a:gd name="T23" fmla="*/ 3 h 18"/>
                <a:gd name="T24" fmla="*/ 8 w 21"/>
                <a:gd name="T25" fmla="*/ 0 h 18"/>
                <a:gd name="T26" fmla="*/ 10 w 21"/>
                <a:gd name="T27" fmla="*/ 0 h 18"/>
                <a:gd name="T28" fmla="*/ 15 w 21"/>
                <a:gd name="T29" fmla="*/ 0 h 18"/>
                <a:gd name="T30" fmla="*/ 17 w 21"/>
                <a:gd name="T31" fmla="*/ 3 h 18"/>
                <a:gd name="T32" fmla="*/ 21 w 21"/>
                <a:gd name="T33" fmla="*/ 5 h 18"/>
                <a:gd name="T34" fmla="*/ 21 w 21"/>
                <a:gd name="T3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18">
                  <a:moveTo>
                    <a:pt x="21" y="9"/>
                  </a:moveTo>
                  <a:lnTo>
                    <a:pt x="21" y="9"/>
                  </a:lnTo>
                  <a:lnTo>
                    <a:pt x="21" y="12"/>
                  </a:lnTo>
                  <a:lnTo>
                    <a:pt x="17" y="17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3" y="1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21" y="5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6267" name="Freeform 11"/>
            <p:cNvSpPr>
              <a:spLocks/>
            </p:cNvSpPr>
            <p:nvPr userDrawn="1"/>
          </p:nvSpPr>
          <p:spPr bwMode="auto">
            <a:xfrm>
              <a:off x="4129" y="4061"/>
              <a:ext cx="9" cy="10"/>
            </a:xfrm>
            <a:custGeom>
              <a:avLst/>
              <a:gdLst>
                <a:gd name="T0" fmla="*/ 21 w 21"/>
                <a:gd name="T1" fmla="*/ 10 h 21"/>
                <a:gd name="T2" fmla="*/ 21 w 21"/>
                <a:gd name="T3" fmla="*/ 10 h 21"/>
                <a:gd name="T4" fmla="*/ 21 w 21"/>
                <a:gd name="T5" fmla="*/ 15 h 21"/>
                <a:gd name="T6" fmla="*/ 17 w 21"/>
                <a:gd name="T7" fmla="*/ 18 h 21"/>
                <a:gd name="T8" fmla="*/ 15 w 21"/>
                <a:gd name="T9" fmla="*/ 21 h 21"/>
                <a:gd name="T10" fmla="*/ 10 w 21"/>
                <a:gd name="T11" fmla="*/ 21 h 21"/>
                <a:gd name="T12" fmla="*/ 8 w 21"/>
                <a:gd name="T13" fmla="*/ 21 h 21"/>
                <a:gd name="T14" fmla="*/ 3 w 21"/>
                <a:gd name="T15" fmla="*/ 18 h 21"/>
                <a:gd name="T16" fmla="*/ 0 w 21"/>
                <a:gd name="T17" fmla="*/ 15 h 21"/>
                <a:gd name="T18" fmla="*/ 0 w 21"/>
                <a:gd name="T19" fmla="*/ 10 h 21"/>
                <a:gd name="T20" fmla="*/ 0 w 21"/>
                <a:gd name="T21" fmla="*/ 9 h 21"/>
                <a:gd name="T22" fmla="*/ 3 w 21"/>
                <a:gd name="T23" fmla="*/ 3 h 21"/>
                <a:gd name="T24" fmla="*/ 8 w 21"/>
                <a:gd name="T25" fmla="*/ 0 h 21"/>
                <a:gd name="T26" fmla="*/ 10 w 21"/>
                <a:gd name="T27" fmla="*/ 0 h 21"/>
                <a:gd name="T28" fmla="*/ 15 w 21"/>
                <a:gd name="T29" fmla="*/ 0 h 21"/>
                <a:gd name="T30" fmla="*/ 17 w 21"/>
                <a:gd name="T31" fmla="*/ 3 h 21"/>
                <a:gd name="T32" fmla="*/ 21 w 21"/>
                <a:gd name="T33" fmla="*/ 9 h 21"/>
                <a:gd name="T34" fmla="*/ 21 w 21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21" y="10"/>
                  </a:moveTo>
                  <a:lnTo>
                    <a:pt x="21" y="10"/>
                  </a:lnTo>
                  <a:lnTo>
                    <a:pt x="21" y="15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9"/>
                  </a:lnTo>
                  <a:lnTo>
                    <a:pt x="3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21" y="9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6268" name="Freeform 12"/>
            <p:cNvSpPr>
              <a:spLocks/>
            </p:cNvSpPr>
            <p:nvPr userDrawn="1"/>
          </p:nvSpPr>
          <p:spPr bwMode="auto">
            <a:xfrm>
              <a:off x="4129" y="4089"/>
              <a:ext cx="9" cy="9"/>
            </a:xfrm>
            <a:custGeom>
              <a:avLst/>
              <a:gdLst>
                <a:gd name="T0" fmla="*/ 21 w 21"/>
                <a:gd name="T1" fmla="*/ 9 h 21"/>
                <a:gd name="T2" fmla="*/ 21 w 21"/>
                <a:gd name="T3" fmla="*/ 9 h 21"/>
                <a:gd name="T4" fmla="*/ 21 w 21"/>
                <a:gd name="T5" fmla="*/ 14 h 21"/>
                <a:gd name="T6" fmla="*/ 17 w 21"/>
                <a:gd name="T7" fmla="*/ 16 h 21"/>
                <a:gd name="T8" fmla="*/ 15 w 21"/>
                <a:gd name="T9" fmla="*/ 18 h 21"/>
                <a:gd name="T10" fmla="*/ 10 w 21"/>
                <a:gd name="T11" fmla="*/ 21 h 21"/>
                <a:gd name="T12" fmla="*/ 8 w 21"/>
                <a:gd name="T13" fmla="*/ 18 h 21"/>
                <a:gd name="T14" fmla="*/ 3 w 21"/>
                <a:gd name="T15" fmla="*/ 16 h 21"/>
                <a:gd name="T16" fmla="*/ 0 w 21"/>
                <a:gd name="T17" fmla="*/ 14 h 21"/>
                <a:gd name="T18" fmla="*/ 0 w 21"/>
                <a:gd name="T19" fmla="*/ 9 h 21"/>
                <a:gd name="T20" fmla="*/ 0 w 21"/>
                <a:gd name="T21" fmla="*/ 7 h 21"/>
                <a:gd name="T22" fmla="*/ 3 w 21"/>
                <a:gd name="T23" fmla="*/ 5 h 21"/>
                <a:gd name="T24" fmla="*/ 8 w 21"/>
                <a:gd name="T25" fmla="*/ 2 h 21"/>
                <a:gd name="T26" fmla="*/ 10 w 21"/>
                <a:gd name="T27" fmla="*/ 0 h 21"/>
                <a:gd name="T28" fmla="*/ 15 w 21"/>
                <a:gd name="T29" fmla="*/ 2 h 21"/>
                <a:gd name="T30" fmla="*/ 17 w 21"/>
                <a:gd name="T31" fmla="*/ 5 h 21"/>
                <a:gd name="T32" fmla="*/ 21 w 21"/>
                <a:gd name="T33" fmla="*/ 7 h 21"/>
                <a:gd name="T34" fmla="*/ 21 w 21"/>
                <a:gd name="T35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21" y="9"/>
                  </a:moveTo>
                  <a:lnTo>
                    <a:pt x="21" y="9"/>
                  </a:lnTo>
                  <a:lnTo>
                    <a:pt x="21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21" y="7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6269" name="Freeform 13"/>
            <p:cNvSpPr>
              <a:spLocks/>
            </p:cNvSpPr>
            <p:nvPr userDrawn="1"/>
          </p:nvSpPr>
          <p:spPr bwMode="auto">
            <a:xfrm>
              <a:off x="4129" y="4117"/>
              <a:ext cx="9" cy="9"/>
            </a:xfrm>
            <a:custGeom>
              <a:avLst/>
              <a:gdLst>
                <a:gd name="T0" fmla="*/ 21 w 21"/>
                <a:gd name="T1" fmla="*/ 9 h 20"/>
                <a:gd name="T2" fmla="*/ 21 w 21"/>
                <a:gd name="T3" fmla="*/ 9 h 20"/>
                <a:gd name="T4" fmla="*/ 21 w 21"/>
                <a:gd name="T5" fmla="*/ 12 h 20"/>
                <a:gd name="T6" fmla="*/ 17 w 21"/>
                <a:gd name="T7" fmla="*/ 18 h 20"/>
                <a:gd name="T8" fmla="*/ 15 w 21"/>
                <a:gd name="T9" fmla="*/ 20 h 20"/>
                <a:gd name="T10" fmla="*/ 10 w 21"/>
                <a:gd name="T11" fmla="*/ 20 h 20"/>
                <a:gd name="T12" fmla="*/ 8 w 21"/>
                <a:gd name="T13" fmla="*/ 20 h 20"/>
                <a:gd name="T14" fmla="*/ 3 w 21"/>
                <a:gd name="T15" fmla="*/ 18 h 20"/>
                <a:gd name="T16" fmla="*/ 0 w 21"/>
                <a:gd name="T17" fmla="*/ 12 h 20"/>
                <a:gd name="T18" fmla="*/ 0 w 21"/>
                <a:gd name="T19" fmla="*/ 9 h 20"/>
                <a:gd name="T20" fmla="*/ 0 w 21"/>
                <a:gd name="T21" fmla="*/ 4 h 20"/>
                <a:gd name="T22" fmla="*/ 3 w 21"/>
                <a:gd name="T23" fmla="*/ 2 h 20"/>
                <a:gd name="T24" fmla="*/ 8 w 21"/>
                <a:gd name="T25" fmla="*/ 0 h 20"/>
                <a:gd name="T26" fmla="*/ 10 w 21"/>
                <a:gd name="T27" fmla="*/ 0 h 20"/>
                <a:gd name="T28" fmla="*/ 15 w 21"/>
                <a:gd name="T29" fmla="*/ 0 h 20"/>
                <a:gd name="T30" fmla="*/ 17 w 21"/>
                <a:gd name="T31" fmla="*/ 2 h 20"/>
                <a:gd name="T32" fmla="*/ 21 w 21"/>
                <a:gd name="T33" fmla="*/ 4 h 20"/>
                <a:gd name="T34" fmla="*/ 21 w 21"/>
                <a:gd name="T35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21" y="9"/>
                  </a:moveTo>
                  <a:lnTo>
                    <a:pt x="21" y="9"/>
                  </a:lnTo>
                  <a:lnTo>
                    <a:pt x="21" y="12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6270" name="Freeform 14"/>
            <p:cNvSpPr>
              <a:spLocks/>
            </p:cNvSpPr>
            <p:nvPr userDrawn="1"/>
          </p:nvSpPr>
          <p:spPr bwMode="auto">
            <a:xfrm>
              <a:off x="4129" y="4143"/>
              <a:ext cx="9" cy="10"/>
            </a:xfrm>
            <a:custGeom>
              <a:avLst/>
              <a:gdLst>
                <a:gd name="T0" fmla="*/ 21 w 21"/>
                <a:gd name="T1" fmla="*/ 11 h 20"/>
                <a:gd name="T2" fmla="*/ 21 w 21"/>
                <a:gd name="T3" fmla="*/ 11 h 20"/>
                <a:gd name="T4" fmla="*/ 21 w 21"/>
                <a:gd name="T5" fmla="*/ 15 h 20"/>
                <a:gd name="T6" fmla="*/ 17 w 21"/>
                <a:gd name="T7" fmla="*/ 17 h 20"/>
                <a:gd name="T8" fmla="*/ 15 w 21"/>
                <a:gd name="T9" fmla="*/ 20 h 20"/>
                <a:gd name="T10" fmla="*/ 10 w 21"/>
                <a:gd name="T11" fmla="*/ 20 h 20"/>
                <a:gd name="T12" fmla="*/ 8 w 21"/>
                <a:gd name="T13" fmla="*/ 20 h 20"/>
                <a:gd name="T14" fmla="*/ 3 w 21"/>
                <a:gd name="T15" fmla="*/ 17 h 20"/>
                <a:gd name="T16" fmla="*/ 0 w 21"/>
                <a:gd name="T17" fmla="*/ 15 h 20"/>
                <a:gd name="T18" fmla="*/ 0 w 21"/>
                <a:gd name="T19" fmla="*/ 11 h 20"/>
                <a:gd name="T20" fmla="*/ 0 w 21"/>
                <a:gd name="T21" fmla="*/ 8 h 20"/>
                <a:gd name="T22" fmla="*/ 3 w 21"/>
                <a:gd name="T23" fmla="*/ 2 h 20"/>
                <a:gd name="T24" fmla="*/ 8 w 21"/>
                <a:gd name="T25" fmla="*/ 0 h 20"/>
                <a:gd name="T26" fmla="*/ 10 w 21"/>
                <a:gd name="T27" fmla="*/ 0 h 20"/>
                <a:gd name="T28" fmla="*/ 15 w 21"/>
                <a:gd name="T29" fmla="*/ 0 h 20"/>
                <a:gd name="T30" fmla="*/ 17 w 21"/>
                <a:gd name="T31" fmla="*/ 2 h 20"/>
                <a:gd name="T32" fmla="*/ 21 w 21"/>
                <a:gd name="T33" fmla="*/ 8 h 20"/>
                <a:gd name="T34" fmla="*/ 21 w 21"/>
                <a:gd name="T3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21" y="11"/>
                  </a:moveTo>
                  <a:lnTo>
                    <a:pt x="21" y="11"/>
                  </a:lnTo>
                  <a:lnTo>
                    <a:pt x="21" y="15"/>
                  </a:lnTo>
                  <a:lnTo>
                    <a:pt x="17" y="17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1" y="8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6271" name="Freeform 15"/>
            <p:cNvSpPr>
              <a:spLocks/>
            </p:cNvSpPr>
            <p:nvPr userDrawn="1"/>
          </p:nvSpPr>
          <p:spPr bwMode="auto">
            <a:xfrm>
              <a:off x="4129" y="4172"/>
              <a:ext cx="9" cy="8"/>
            </a:xfrm>
            <a:custGeom>
              <a:avLst/>
              <a:gdLst>
                <a:gd name="T0" fmla="*/ 21 w 21"/>
                <a:gd name="T1" fmla="*/ 9 h 19"/>
                <a:gd name="T2" fmla="*/ 21 w 21"/>
                <a:gd name="T3" fmla="*/ 9 h 19"/>
                <a:gd name="T4" fmla="*/ 21 w 21"/>
                <a:gd name="T5" fmla="*/ 15 h 19"/>
                <a:gd name="T6" fmla="*/ 17 w 21"/>
                <a:gd name="T7" fmla="*/ 18 h 19"/>
                <a:gd name="T8" fmla="*/ 15 w 21"/>
                <a:gd name="T9" fmla="*/ 19 h 19"/>
                <a:gd name="T10" fmla="*/ 10 w 21"/>
                <a:gd name="T11" fmla="*/ 19 h 19"/>
                <a:gd name="T12" fmla="*/ 8 w 21"/>
                <a:gd name="T13" fmla="*/ 19 h 19"/>
                <a:gd name="T14" fmla="*/ 3 w 21"/>
                <a:gd name="T15" fmla="*/ 18 h 19"/>
                <a:gd name="T16" fmla="*/ 0 w 21"/>
                <a:gd name="T17" fmla="*/ 15 h 19"/>
                <a:gd name="T18" fmla="*/ 0 w 21"/>
                <a:gd name="T19" fmla="*/ 9 h 19"/>
                <a:gd name="T20" fmla="*/ 0 w 21"/>
                <a:gd name="T21" fmla="*/ 7 h 19"/>
                <a:gd name="T22" fmla="*/ 3 w 21"/>
                <a:gd name="T23" fmla="*/ 4 h 19"/>
                <a:gd name="T24" fmla="*/ 8 w 21"/>
                <a:gd name="T25" fmla="*/ 2 h 19"/>
                <a:gd name="T26" fmla="*/ 10 w 21"/>
                <a:gd name="T27" fmla="*/ 0 h 19"/>
                <a:gd name="T28" fmla="*/ 15 w 21"/>
                <a:gd name="T29" fmla="*/ 2 h 19"/>
                <a:gd name="T30" fmla="*/ 17 w 21"/>
                <a:gd name="T31" fmla="*/ 4 h 19"/>
                <a:gd name="T32" fmla="*/ 21 w 21"/>
                <a:gd name="T33" fmla="*/ 7 h 19"/>
                <a:gd name="T34" fmla="*/ 21 w 21"/>
                <a:gd name="T3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19">
                  <a:moveTo>
                    <a:pt x="21" y="9"/>
                  </a:moveTo>
                  <a:lnTo>
                    <a:pt x="21" y="9"/>
                  </a:lnTo>
                  <a:lnTo>
                    <a:pt x="21" y="15"/>
                  </a:lnTo>
                  <a:lnTo>
                    <a:pt x="17" y="18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21" y="7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6272" name="Freeform 16"/>
            <p:cNvSpPr>
              <a:spLocks/>
            </p:cNvSpPr>
            <p:nvPr userDrawn="1"/>
          </p:nvSpPr>
          <p:spPr bwMode="auto">
            <a:xfrm>
              <a:off x="4129" y="3923"/>
              <a:ext cx="9" cy="10"/>
            </a:xfrm>
            <a:custGeom>
              <a:avLst/>
              <a:gdLst>
                <a:gd name="T0" fmla="*/ 21 w 21"/>
                <a:gd name="T1" fmla="*/ 12 h 22"/>
                <a:gd name="T2" fmla="*/ 21 w 21"/>
                <a:gd name="T3" fmla="*/ 12 h 22"/>
                <a:gd name="T4" fmla="*/ 21 w 21"/>
                <a:gd name="T5" fmla="*/ 15 h 22"/>
                <a:gd name="T6" fmla="*/ 17 w 21"/>
                <a:gd name="T7" fmla="*/ 17 h 22"/>
                <a:gd name="T8" fmla="*/ 15 w 21"/>
                <a:gd name="T9" fmla="*/ 19 h 22"/>
                <a:gd name="T10" fmla="*/ 10 w 21"/>
                <a:gd name="T11" fmla="*/ 22 h 22"/>
                <a:gd name="T12" fmla="*/ 8 w 21"/>
                <a:gd name="T13" fmla="*/ 19 h 22"/>
                <a:gd name="T14" fmla="*/ 3 w 21"/>
                <a:gd name="T15" fmla="*/ 17 h 22"/>
                <a:gd name="T16" fmla="*/ 0 w 21"/>
                <a:gd name="T17" fmla="*/ 15 h 22"/>
                <a:gd name="T18" fmla="*/ 0 w 21"/>
                <a:gd name="T19" fmla="*/ 12 h 22"/>
                <a:gd name="T20" fmla="*/ 0 w 21"/>
                <a:gd name="T21" fmla="*/ 7 h 22"/>
                <a:gd name="T22" fmla="*/ 3 w 21"/>
                <a:gd name="T23" fmla="*/ 5 h 22"/>
                <a:gd name="T24" fmla="*/ 8 w 21"/>
                <a:gd name="T25" fmla="*/ 2 h 22"/>
                <a:gd name="T26" fmla="*/ 10 w 21"/>
                <a:gd name="T27" fmla="*/ 0 h 22"/>
                <a:gd name="T28" fmla="*/ 15 w 21"/>
                <a:gd name="T29" fmla="*/ 2 h 22"/>
                <a:gd name="T30" fmla="*/ 17 w 21"/>
                <a:gd name="T31" fmla="*/ 5 h 22"/>
                <a:gd name="T32" fmla="*/ 21 w 21"/>
                <a:gd name="T33" fmla="*/ 7 h 22"/>
                <a:gd name="T34" fmla="*/ 21 w 21"/>
                <a:gd name="T35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2">
                  <a:moveTo>
                    <a:pt x="21" y="12"/>
                  </a:moveTo>
                  <a:lnTo>
                    <a:pt x="21" y="12"/>
                  </a:lnTo>
                  <a:lnTo>
                    <a:pt x="21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21" y="7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6273" name="Freeform 17"/>
            <p:cNvSpPr>
              <a:spLocks/>
            </p:cNvSpPr>
            <p:nvPr userDrawn="1"/>
          </p:nvSpPr>
          <p:spPr bwMode="auto">
            <a:xfrm>
              <a:off x="4129" y="3951"/>
              <a:ext cx="9" cy="9"/>
            </a:xfrm>
            <a:custGeom>
              <a:avLst/>
              <a:gdLst>
                <a:gd name="T0" fmla="*/ 21 w 21"/>
                <a:gd name="T1" fmla="*/ 11 h 20"/>
                <a:gd name="T2" fmla="*/ 21 w 21"/>
                <a:gd name="T3" fmla="*/ 11 h 20"/>
                <a:gd name="T4" fmla="*/ 21 w 21"/>
                <a:gd name="T5" fmla="*/ 13 h 20"/>
                <a:gd name="T6" fmla="*/ 17 w 21"/>
                <a:gd name="T7" fmla="*/ 18 h 20"/>
                <a:gd name="T8" fmla="*/ 15 w 21"/>
                <a:gd name="T9" fmla="*/ 20 h 20"/>
                <a:gd name="T10" fmla="*/ 10 w 21"/>
                <a:gd name="T11" fmla="*/ 20 h 20"/>
                <a:gd name="T12" fmla="*/ 8 w 21"/>
                <a:gd name="T13" fmla="*/ 20 h 20"/>
                <a:gd name="T14" fmla="*/ 3 w 21"/>
                <a:gd name="T15" fmla="*/ 18 h 20"/>
                <a:gd name="T16" fmla="*/ 0 w 21"/>
                <a:gd name="T17" fmla="*/ 13 h 20"/>
                <a:gd name="T18" fmla="*/ 0 w 21"/>
                <a:gd name="T19" fmla="*/ 11 h 20"/>
                <a:gd name="T20" fmla="*/ 0 w 21"/>
                <a:gd name="T21" fmla="*/ 5 h 20"/>
                <a:gd name="T22" fmla="*/ 3 w 21"/>
                <a:gd name="T23" fmla="*/ 2 h 20"/>
                <a:gd name="T24" fmla="*/ 8 w 21"/>
                <a:gd name="T25" fmla="*/ 0 h 20"/>
                <a:gd name="T26" fmla="*/ 10 w 21"/>
                <a:gd name="T27" fmla="*/ 0 h 20"/>
                <a:gd name="T28" fmla="*/ 15 w 21"/>
                <a:gd name="T29" fmla="*/ 0 h 20"/>
                <a:gd name="T30" fmla="*/ 17 w 21"/>
                <a:gd name="T31" fmla="*/ 2 h 20"/>
                <a:gd name="T32" fmla="*/ 21 w 21"/>
                <a:gd name="T33" fmla="*/ 5 h 20"/>
                <a:gd name="T34" fmla="*/ 21 w 21"/>
                <a:gd name="T3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21" y="11"/>
                  </a:moveTo>
                  <a:lnTo>
                    <a:pt x="21" y="11"/>
                  </a:lnTo>
                  <a:lnTo>
                    <a:pt x="21" y="13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1" y="5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6274" name="Freeform 18"/>
            <p:cNvSpPr>
              <a:spLocks/>
            </p:cNvSpPr>
            <p:nvPr userDrawn="1"/>
          </p:nvSpPr>
          <p:spPr bwMode="auto">
            <a:xfrm>
              <a:off x="4129" y="3979"/>
              <a:ext cx="9" cy="9"/>
            </a:xfrm>
            <a:custGeom>
              <a:avLst/>
              <a:gdLst>
                <a:gd name="T0" fmla="*/ 21 w 21"/>
                <a:gd name="T1" fmla="*/ 10 h 20"/>
                <a:gd name="T2" fmla="*/ 21 w 21"/>
                <a:gd name="T3" fmla="*/ 10 h 20"/>
                <a:gd name="T4" fmla="*/ 21 w 21"/>
                <a:gd name="T5" fmla="*/ 15 h 20"/>
                <a:gd name="T6" fmla="*/ 17 w 21"/>
                <a:gd name="T7" fmla="*/ 17 h 20"/>
                <a:gd name="T8" fmla="*/ 15 w 21"/>
                <a:gd name="T9" fmla="*/ 20 h 20"/>
                <a:gd name="T10" fmla="*/ 10 w 21"/>
                <a:gd name="T11" fmla="*/ 20 h 20"/>
                <a:gd name="T12" fmla="*/ 8 w 21"/>
                <a:gd name="T13" fmla="*/ 20 h 20"/>
                <a:gd name="T14" fmla="*/ 3 w 21"/>
                <a:gd name="T15" fmla="*/ 17 h 20"/>
                <a:gd name="T16" fmla="*/ 0 w 21"/>
                <a:gd name="T17" fmla="*/ 15 h 20"/>
                <a:gd name="T18" fmla="*/ 0 w 21"/>
                <a:gd name="T19" fmla="*/ 10 h 20"/>
                <a:gd name="T20" fmla="*/ 0 w 21"/>
                <a:gd name="T21" fmla="*/ 8 h 20"/>
                <a:gd name="T22" fmla="*/ 3 w 21"/>
                <a:gd name="T23" fmla="*/ 3 h 20"/>
                <a:gd name="T24" fmla="*/ 8 w 21"/>
                <a:gd name="T25" fmla="*/ 0 h 20"/>
                <a:gd name="T26" fmla="*/ 10 w 21"/>
                <a:gd name="T27" fmla="*/ 0 h 20"/>
                <a:gd name="T28" fmla="*/ 15 w 21"/>
                <a:gd name="T29" fmla="*/ 0 h 20"/>
                <a:gd name="T30" fmla="*/ 17 w 21"/>
                <a:gd name="T31" fmla="*/ 3 h 20"/>
                <a:gd name="T32" fmla="*/ 21 w 21"/>
                <a:gd name="T33" fmla="*/ 8 h 20"/>
                <a:gd name="T34" fmla="*/ 21 w 21"/>
                <a:gd name="T3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21" y="10"/>
                  </a:moveTo>
                  <a:lnTo>
                    <a:pt x="21" y="10"/>
                  </a:lnTo>
                  <a:lnTo>
                    <a:pt x="21" y="15"/>
                  </a:lnTo>
                  <a:lnTo>
                    <a:pt x="17" y="17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21" y="8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6275" name="Freeform 19"/>
            <p:cNvSpPr>
              <a:spLocks/>
            </p:cNvSpPr>
            <p:nvPr userDrawn="1"/>
          </p:nvSpPr>
          <p:spPr bwMode="auto">
            <a:xfrm>
              <a:off x="4129" y="4006"/>
              <a:ext cx="9" cy="10"/>
            </a:xfrm>
            <a:custGeom>
              <a:avLst/>
              <a:gdLst>
                <a:gd name="T0" fmla="*/ 21 w 21"/>
                <a:gd name="T1" fmla="*/ 10 h 23"/>
                <a:gd name="T2" fmla="*/ 21 w 21"/>
                <a:gd name="T3" fmla="*/ 10 h 23"/>
                <a:gd name="T4" fmla="*/ 21 w 21"/>
                <a:gd name="T5" fmla="*/ 14 h 23"/>
                <a:gd name="T6" fmla="*/ 17 w 21"/>
                <a:gd name="T7" fmla="*/ 17 h 23"/>
                <a:gd name="T8" fmla="*/ 15 w 21"/>
                <a:gd name="T9" fmla="*/ 20 h 23"/>
                <a:gd name="T10" fmla="*/ 10 w 21"/>
                <a:gd name="T11" fmla="*/ 23 h 23"/>
                <a:gd name="T12" fmla="*/ 8 w 21"/>
                <a:gd name="T13" fmla="*/ 20 h 23"/>
                <a:gd name="T14" fmla="*/ 3 w 21"/>
                <a:gd name="T15" fmla="*/ 17 h 23"/>
                <a:gd name="T16" fmla="*/ 0 w 21"/>
                <a:gd name="T17" fmla="*/ 14 h 23"/>
                <a:gd name="T18" fmla="*/ 0 w 21"/>
                <a:gd name="T19" fmla="*/ 10 h 23"/>
                <a:gd name="T20" fmla="*/ 0 w 21"/>
                <a:gd name="T21" fmla="*/ 7 h 23"/>
                <a:gd name="T22" fmla="*/ 3 w 21"/>
                <a:gd name="T23" fmla="*/ 5 h 23"/>
                <a:gd name="T24" fmla="*/ 8 w 21"/>
                <a:gd name="T25" fmla="*/ 2 h 23"/>
                <a:gd name="T26" fmla="*/ 10 w 21"/>
                <a:gd name="T27" fmla="*/ 0 h 23"/>
                <a:gd name="T28" fmla="*/ 15 w 21"/>
                <a:gd name="T29" fmla="*/ 2 h 23"/>
                <a:gd name="T30" fmla="*/ 17 w 21"/>
                <a:gd name="T31" fmla="*/ 5 h 23"/>
                <a:gd name="T32" fmla="*/ 21 w 21"/>
                <a:gd name="T33" fmla="*/ 7 h 23"/>
                <a:gd name="T34" fmla="*/ 21 w 21"/>
                <a:gd name="T3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3">
                  <a:moveTo>
                    <a:pt x="21" y="10"/>
                  </a:moveTo>
                  <a:lnTo>
                    <a:pt x="21" y="10"/>
                  </a:lnTo>
                  <a:lnTo>
                    <a:pt x="21" y="14"/>
                  </a:lnTo>
                  <a:lnTo>
                    <a:pt x="17" y="17"/>
                  </a:lnTo>
                  <a:lnTo>
                    <a:pt x="15" y="20"/>
                  </a:lnTo>
                  <a:lnTo>
                    <a:pt x="10" y="23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21" y="7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6276" name="Freeform 20"/>
            <p:cNvSpPr>
              <a:spLocks/>
            </p:cNvSpPr>
            <p:nvPr userDrawn="1"/>
          </p:nvSpPr>
          <p:spPr bwMode="auto">
            <a:xfrm>
              <a:off x="4129" y="4034"/>
              <a:ext cx="9" cy="9"/>
            </a:xfrm>
            <a:custGeom>
              <a:avLst/>
              <a:gdLst>
                <a:gd name="T0" fmla="*/ 21 w 21"/>
                <a:gd name="T1" fmla="*/ 9 h 18"/>
                <a:gd name="T2" fmla="*/ 21 w 21"/>
                <a:gd name="T3" fmla="*/ 9 h 18"/>
                <a:gd name="T4" fmla="*/ 21 w 21"/>
                <a:gd name="T5" fmla="*/ 12 h 18"/>
                <a:gd name="T6" fmla="*/ 17 w 21"/>
                <a:gd name="T7" fmla="*/ 17 h 18"/>
                <a:gd name="T8" fmla="*/ 15 w 21"/>
                <a:gd name="T9" fmla="*/ 18 h 18"/>
                <a:gd name="T10" fmla="*/ 10 w 21"/>
                <a:gd name="T11" fmla="*/ 18 h 18"/>
                <a:gd name="T12" fmla="*/ 8 w 21"/>
                <a:gd name="T13" fmla="*/ 18 h 18"/>
                <a:gd name="T14" fmla="*/ 3 w 21"/>
                <a:gd name="T15" fmla="*/ 17 h 18"/>
                <a:gd name="T16" fmla="*/ 0 w 21"/>
                <a:gd name="T17" fmla="*/ 12 h 18"/>
                <a:gd name="T18" fmla="*/ 0 w 21"/>
                <a:gd name="T19" fmla="*/ 9 h 18"/>
                <a:gd name="T20" fmla="*/ 0 w 21"/>
                <a:gd name="T21" fmla="*/ 5 h 18"/>
                <a:gd name="T22" fmla="*/ 3 w 21"/>
                <a:gd name="T23" fmla="*/ 3 h 18"/>
                <a:gd name="T24" fmla="*/ 8 w 21"/>
                <a:gd name="T25" fmla="*/ 0 h 18"/>
                <a:gd name="T26" fmla="*/ 10 w 21"/>
                <a:gd name="T27" fmla="*/ 0 h 18"/>
                <a:gd name="T28" fmla="*/ 15 w 21"/>
                <a:gd name="T29" fmla="*/ 0 h 18"/>
                <a:gd name="T30" fmla="*/ 17 w 21"/>
                <a:gd name="T31" fmla="*/ 3 h 18"/>
                <a:gd name="T32" fmla="*/ 21 w 21"/>
                <a:gd name="T33" fmla="*/ 5 h 18"/>
                <a:gd name="T34" fmla="*/ 21 w 21"/>
                <a:gd name="T3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18">
                  <a:moveTo>
                    <a:pt x="21" y="9"/>
                  </a:moveTo>
                  <a:lnTo>
                    <a:pt x="21" y="9"/>
                  </a:lnTo>
                  <a:lnTo>
                    <a:pt x="21" y="12"/>
                  </a:lnTo>
                  <a:lnTo>
                    <a:pt x="17" y="17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3" y="1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21" y="5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6277" name="Freeform 21"/>
            <p:cNvSpPr>
              <a:spLocks/>
            </p:cNvSpPr>
            <p:nvPr userDrawn="1"/>
          </p:nvSpPr>
          <p:spPr bwMode="auto">
            <a:xfrm>
              <a:off x="4129" y="4061"/>
              <a:ext cx="9" cy="10"/>
            </a:xfrm>
            <a:custGeom>
              <a:avLst/>
              <a:gdLst>
                <a:gd name="T0" fmla="*/ 21 w 21"/>
                <a:gd name="T1" fmla="*/ 10 h 21"/>
                <a:gd name="T2" fmla="*/ 21 w 21"/>
                <a:gd name="T3" fmla="*/ 10 h 21"/>
                <a:gd name="T4" fmla="*/ 21 w 21"/>
                <a:gd name="T5" fmla="*/ 15 h 21"/>
                <a:gd name="T6" fmla="*/ 17 w 21"/>
                <a:gd name="T7" fmla="*/ 18 h 21"/>
                <a:gd name="T8" fmla="*/ 15 w 21"/>
                <a:gd name="T9" fmla="*/ 21 h 21"/>
                <a:gd name="T10" fmla="*/ 10 w 21"/>
                <a:gd name="T11" fmla="*/ 21 h 21"/>
                <a:gd name="T12" fmla="*/ 8 w 21"/>
                <a:gd name="T13" fmla="*/ 21 h 21"/>
                <a:gd name="T14" fmla="*/ 3 w 21"/>
                <a:gd name="T15" fmla="*/ 18 h 21"/>
                <a:gd name="T16" fmla="*/ 0 w 21"/>
                <a:gd name="T17" fmla="*/ 15 h 21"/>
                <a:gd name="T18" fmla="*/ 0 w 21"/>
                <a:gd name="T19" fmla="*/ 10 h 21"/>
                <a:gd name="T20" fmla="*/ 0 w 21"/>
                <a:gd name="T21" fmla="*/ 9 h 21"/>
                <a:gd name="T22" fmla="*/ 3 w 21"/>
                <a:gd name="T23" fmla="*/ 3 h 21"/>
                <a:gd name="T24" fmla="*/ 8 w 21"/>
                <a:gd name="T25" fmla="*/ 0 h 21"/>
                <a:gd name="T26" fmla="*/ 10 w 21"/>
                <a:gd name="T27" fmla="*/ 0 h 21"/>
                <a:gd name="T28" fmla="*/ 15 w 21"/>
                <a:gd name="T29" fmla="*/ 0 h 21"/>
                <a:gd name="T30" fmla="*/ 17 w 21"/>
                <a:gd name="T31" fmla="*/ 3 h 21"/>
                <a:gd name="T32" fmla="*/ 21 w 21"/>
                <a:gd name="T33" fmla="*/ 9 h 21"/>
                <a:gd name="T34" fmla="*/ 21 w 21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21" y="10"/>
                  </a:moveTo>
                  <a:lnTo>
                    <a:pt x="21" y="10"/>
                  </a:lnTo>
                  <a:lnTo>
                    <a:pt x="21" y="15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9"/>
                  </a:lnTo>
                  <a:lnTo>
                    <a:pt x="3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21" y="9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6278" name="Freeform 22"/>
            <p:cNvSpPr>
              <a:spLocks/>
            </p:cNvSpPr>
            <p:nvPr userDrawn="1"/>
          </p:nvSpPr>
          <p:spPr bwMode="auto">
            <a:xfrm>
              <a:off x="4129" y="4089"/>
              <a:ext cx="9" cy="9"/>
            </a:xfrm>
            <a:custGeom>
              <a:avLst/>
              <a:gdLst>
                <a:gd name="T0" fmla="*/ 21 w 21"/>
                <a:gd name="T1" fmla="*/ 9 h 21"/>
                <a:gd name="T2" fmla="*/ 21 w 21"/>
                <a:gd name="T3" fmla="*/ 9 h 21"/>
                <a:gd name="T4" fmla="*/ 21 w 21"/>
                <a:gd name="T5" fmla="*/ 14 h 21"/>
                <a:gd name="T6" fmla="*/ 17 w 21"/>
                <a:gd name="T7" fmla="*/ 16 h 21"/>
                <a:gd name="T8" fmla="*/ 15 w 21"/>
                <a:gd name="T9" fmla="*/ 18 h 21"/>
                <a:gd name="T10" fmla="*/ 10 w 21"/>
                <a:gd name="T11" fmla="*/ 21 h 21"/>
                <a:gd name="T12" fmla="*/ 8 w 21"/>
                <a:gd name="T13" fmla="*/ 18 h 21"/>
                <a:gd name="T14" fmla="*/ 3 w 21"/>
                <a:gd name="T15" fmla="*/ 16 h 21"/>
                <a:gd name="T16" fmla="*/ 0 w 21"/>
                <a:gd name="T17" fmla="*/ 14 h 21"/>
                <a:gd name="T18" fmla="*/ 0 w 21"/>
                <a:gd name="T19" fmla="*/ 9 h 21"/>
                <a:gd name="T20" fmla="*/ 0 w 21"/>
                <a:gd name="T21" fmla="*/ 7 h 21"/>
                <a:gd name="T22" fmla="*/ 3 w 21"/>
                <a:gd name="T23" fmla="*/ 5 h 21"/>
                <a:gd name="T24" fmla="*/ 8 w 21"/>
                <a:gd name="T25" fmla="*/ 2 h 21"/>
                <a:gd name="T26" fmla="*/ 10 w 21"/>
                <a:gd name="T27" fmla="*/ 0 h 21"/>
                <a:gd name="T28" fmla="*/ 15 w 21"/>
                <a:gd name="T29" fmla="*/ 2 h 21"/>
                <a:gd name="T30" fmla="*/ 17 w 21"/>
                <a:gd name="T31" fmla="*/ 5 h 21"/>
                <a:gd name="T32" fmla="*/ 21 w 21"/>
                <a:gd name="T33" fmla="*/ 7 h 21"/>
                <a:gd name="T34" fmla="*/ 21 w 21"/>
                <a:gd name="T35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21" y="9"/>
                  </a:moveTo>
                  <a:lnTo>
                    <a:pt x="21" y="9"/>
                  </a:lnTo>
                  <a:lnTo>
                    <a:pt x="21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21" y="7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6279" name="Freeform 23"/>
            <p:cNvSpPr>
              <a:spLocks/>
            </p:cNvSpPr>
            <p:nvPr userDrawn="1"/>
          </p:nvSpPr>
          <p:spPr bwMode="auto">
            <a:xfrm>
              <a:off x="4129" y="4117"/>
              <a:ext cx="9" cy="9"/>
            </a:xfrm>
            <a:custGeom>
              <a:avLst/>
              <a:gdLst>
                <a:gd name="T0" fmla="*/ 21 w 21"/>
                <a:gd name="T1" fmla="*/ 9 h 20"/>
                <a:gd name="T2" fmla="*/ 21 w 21"/>
                <a:gd name="T3" fmla="*/ 9 h 20"/>
                <a:gd name="T4" fmla="*/ 21 w 21"/>
                <a:gd name="T5" fmla="*/ 12 h 20"/>
                <a:gd name="T6" fmla="*/ 17 w 21"/>
                <a:gd name="T7" fmla="*/ 18 h 20"/>
                <a:gd name="T8" fmla="*/ 15 w 21"/>
                <a:gd name="T9" fmla="*/ 20 h 20"/>
                <a:gd name="T10" fmla="*/ 10 w 21"/>
                <a:gd name="T11" fmla="*/ 20 h 20"/>
                <a:gd name="T12" fmla="*/ 8 w 21"/>
                <a:gd name="T13" fmla="*/ 20 h 20"/>
                <a:gd name="T14" fmla="*/ 3 w 21"/>
                <a:gd name="T15" fmla="*/ 18 h 20"/>
                <a:gd name="T16" fmla="*/ 0 w 21"/>
                <a:gd name="T17" fmla="*/ 12 h 20"/>
                <a:gd name="T18" fmla="*/ 0 w 21"/>
                <a:gd name="T19" fmla="*/ 9 h 20"/>
                <a:gd name="T20" fmla="*/ 0 w 21"/>
                <a:gd name="T21" fmla="*/ 4 h 20"/>
                <a:gd name="T22" fmla="*/ 3 w 21"/>
                <a:gd name="T23" fmla="*/ 2 h 20"/>
                <a:gd name="T24" fmla="*/ 8 w 21"/>
                <a:gd name="T25" fmla="*/ 0 h 20"/>
                <a:gd name="T26" fmla="*/ 10 w 21"/>
                <a:gd name="T27" fmla="*/ 0 h 20"/>
                <a:gd name="T28" fmla="*/ 15 w 21"/>
                <a:gd name="T29" fmla="*/ 0 h 20"/>
                <a:gd name="T30" fmla="*/ 17 w 21"/>
                <a:gd name="T31" fmla="*/ 2 h 20"/>
                <a:gd name="T32" fmla="*/ 21 w 21"/>
                <a:gd name="T33" fmla="*/ 4 h 20"/>
                <a:gd name="T34" fmla="*/ 21 w 21"/>
                <a:gd name="T35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21" y="9"/>
                  </a:moveTo>
                  <a:lnTo>
                    <a:pt x="21" y="9"/>
                  </a:lnTo>
                  <a:lnTo>
                    <a:pt x="21" y="12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6280" name="Freeform 24"/>
            <p:cNvSpPr>
              <a:spLocks/>
            </p:cNvSpPr>
            <p:nvPr userDrawn="1"/>
          </p:nvSpPr>
          <p:spPr bwMode="auto">
            <a:xfrm>
              <a:off x="4129" y="4143"/>
              <a:ext cx="9" cy="10"/>
            </a:xfrm>
            <a:custGeom>
              <a:avLst/>
              <a:gdLst>
                <a:gd name="T0" fmla="*/ 21 w 21"/>
                <a:gd name="T1" fmla="*/ 11 h 20"/>
                <a:gd name="T2" fmla="*/ 21 w 21"/>
                <a:gd name="T3" fmla="*/ 11 h 20"/>
                <a:gd name="T4" fmla="*/ 21 w 21"/>
                <a:gd name="T5" fmla="*/ 15 h 20"/>
                <a:gd name="T6" fmla="*/ 17 w 21"/>
                <a:gd name="T7" fmla="*/ 17 h 20"/>
                <a:gd name="T8" fmla="*/ 15 w 21"/>
                <a:gd name="T9" fmla="*/ 20 h 20"/>
                <a:gd name="T10" fmla="*/ 10 w 21"/>
                <a:gd name="T11" fmla="*/ 20 h 20"/>
                <a:gd name="T12" fmla="*/ 8 w 21"/>
                <a:gd name="T13" fmla="*/ 20 h 20"/>
                <a:gd name="T14" fmla="*/ 3 w 21"/>
                <a:gd name="T15" fmla="*/ 17 h 20"/>
                <a:gd name="T16" fmla="*/ 0 w 21"/>
                <a:gd name="T17" fmla="*/ 15 h 20"/>
                <a:gd name="T18" fmla="*/ 0 w 21"/>
                <a:gd name="T19" fmla="*/ 11 h 20"/>
                <a:gd name="T20" fmla="*/ 0 w 21"/>
                <a:gd name="T21" fmla="*/ 8 h 20"/>
                <a:gd name="T22" fmla="*/ 3 w 21"/>
                <a:gd name="T23" fmla="*/ 2 h 20"/>
                <a:gd name="T24" fmla="*/ 8 w 21"/>
                <a:gd name="T25" fmla="*/ 0 h 20"/>
                <a:gd name="T26" fmla="*/ 10 w 21"/>
                <a:gd name="T27" fmla="*/ 0 h 20"/>
                <a:gd name="T28" fmla="*/ 15 w 21"/>
                <a:gd name="T29" fmla="*/ 0 h 20"/>
                <a:gd name="T30" fmla="*/ 17 w 21"/>
                <a:gd name="T31" fmla="*/ 2 h 20"/>
                <a:gd name="T32" fmla="*/ 21 w 21"/>
                <a:gd name="T33" fmla="*/ 8 h 20"/>
                <a:gd name="T34" fmla="*/ 21 w 21"/>
                <a:gd name="T3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21" y="11"/>
                  </a:moveTo>
                  <a:lnTo>
                    <a:pt x="21" y="11"/>
                  </a:lnTo>
                  <a:lnTo>
                    <a:pt x="21" y="15"/>
                  </a:lnTo>
                  <a:lnTo>
                    <a:pt x="17" y="17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1" y="8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36281" name="Freeform 25"/>
            <p:cNvSpPr>
              <a:spLocks/>
            </p:cNvSpPr>
            <p:nvPr userDrawn="1"/>
          </p:nvSpPr>
          <p:spPr bwMode="auto">
            <a:xfrm>
              <a:off x="4129" y="4172"/>
              <a:ext cx="9" cy="8"/>
            </a:xfrm>
            <a:custGeom>
              <a:avLst/>
              <a:gdLst>
                <a:gd name="T0" fmla="*/ 21 w 21"/>
                <a:gd name="T1" fmla="*/ 9 h 19"/>
                <a:gd name="T2" fmla="*/ 21 w 21"/>
                <a:gd name="T3" fmla="*/ 9 h 19"/>
                <a:gd name="T4" fmla="*/ 21 w 21"/>
                <a:gd name="T5" fmla="*/ 15 h 19"/>
                <a:gd name="T6" fmla="*/ 17 w 21"/>
                <a:gd name="T7" fmla="*/ 18 h 19"/>
                <a:gd name="T8" fmla="*/ 15 w 21"/>
                <a:gd name="T9" fmla="*/ 19 h 19"/>
                <a:gd name="T10" fmla="*/ 10 w 21"/>
                <a:gd name="T11" fmla="*/ 19 h 19"/>
                <a:gd name="T12" fmla="*/ 8 w 21"/>
                <a:gd name="T13" fmla="*/ 19 h 19"/>
                <a:gd name="T14" fmla="*/ 3 w 21"/>
                <a:gd name="T15" fmla="*/ 18 h 19"/>
                <a:gd name="T16" fmla="*/ 0 w 21"/>
                <a:gd name="T17" fmla="*/ 15 h 19"/>
                <a:gd name="T18" fmla="*/ 0 w 21"/>
                <a:gd name="T19" fmla="*/ 9 h 19"/>
                <a:gd name="T20" fmla="*/ 0 w 21"/>
                <a:gd name="T21" fmla="*/ 7 h 19"/>
                <a:gd name="T22" fmla="*/ 3 w 21"/>
                <a:gd name="T23" fmla="*/ 4 h 19"/>
                <a:gd name="T24" fmla="*/ 8 w 21"/>
                <a:gd name="T25" fmla="*/ 2 h 19"/>
                <a:gd name="T26" fmla="*/ 10 w 21"/>
                <a:gd name="T27" fmla="*/ 0 h 19"/>
                <a:gd name="T28" fmla="*/ 15 w 21"/>
                <a:gd name="T29" fmla="*/ 2 h 19"/>
                <a:gd name="T30" fmla="*/ 17 w 21"/>
                <a:gd name="T31" fmla="*/ 4 h 19"/>
                <a:gd name="T32" fmla="*/ 21 w 21"/>
                <a:gd name="T33" fmla="*/ 7 h 19"/>
                <a:gd name="T34" fmla="*/ 21 w 21"/>
                <a:gd name="T3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19">
                  <a:moveTo>
                    <a:pt x="21" y="9"/>
                  </a:moveTo>
                  <a:lnTo>
                    <a:pt x="21" y="9"/>
                  </a:lnTo>
                  <a:lnTo>
                    <a:pt x="21" y="15"/>
                  </a:lnTo>
                  <a:lnTo>
                    <a:pt x="17" y="18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21" y="7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767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736282" name="AutoShape 26"/>
          <p:cNvSpPr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oundRect">
            <a:avLst>
              <a:gd name="adj" fmla="val 16667"/>
            </a:avLst>
          </a:prstGeom>
          <a:solidFill>
            <a:srgbClr val="007B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ar-IQ"/>
          </a:p>
        </p:txBody>
      </p:sp>
      <p:sp>
        <p:nvSpPr>
          <p:cNvPr id="736283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49238"/>
            <a:ext cx="84582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736284" name="Rectangle 28"/>
          <p:cNvSpPr>
            <a:spLocks noChangeArrowheads="1"/>
          </p:cNvSpPr>
          <p:nvPr/>
        </p:nvSpPr>
        <p:spPr bwMode="auto">
          <a:xfrm>
            <a:off x="6680200" y="3429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BB0C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defRPr sz="2400">
          <a:solidFill>
            <a:srgbClr val="525353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135" name="Group 7"/>
          <p:cNvGrpSpPr>
            <a:grpSpLocks/>
          </p:cNvGrpSpPr>
          <p:nvPr/>
        </p:nvGrpSpPr>
        <p:grpSpPr bwMode="auto">
          <a:xfrm>
            <a:off x="228600" y="212725"/>
            <a:ext cx="8858250" cy="4752975"/>
            <a:chOff x="144" y="134"/>
            <a:chExt cx="5580" cy="2994"/>
          </a:xfrm>
        </p:grpSpPr>
        <p:sp>
          <p:nvSpPr>
            <p:cNvPr id="688131" name="AutoShape 3"/>
            <p:cNvSpPr>
              <a:spLocks noChangeArrowheads="1"/>
            </p:cNvSpPr>
            <p:nvPr userDrawn="1"/>
          </p:nvSpPr>
          <p:spPr bwMode="auto">
            <a:xfrm>
              <a:off x="144" y="144"/>
              <a:ext cx="5470" cy="2984"/>
            </a:xfrm>
            <a:prstGeom prst="roundRect">
              <a:avLst>
                <a:gd name="adj" fmla="val 3787"/>
              </a:avLst>
            </a:prstGeom>
            <a:solidFill>
              <a:srgbClr val="3BB0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ar-IQ">
                <a:solidFill>
                  <a:srgbClr val="ADCC2B"/>
                </a:solidFill>
              </a:endParaRPr>
            </a:p>
          </p:txBody>
        </p:sp>
        <p:pic>
          <p:nvPicPr>
            <p:cNvPr id="688132" name="Picture 4" descr="pattern_2_corner_w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55" r="20454"/>
            <a:stretch>
              <a:fillRect/>
            </a:stretch>
          </p:blipFill>
          <p:spPr bwMode="auto">
            <a:xfrm>
              <a:off x="2784" y="134"/>
              <a:ext cx="2940" cy="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81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3429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6881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6322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oundRect">
            <a:avLst>
              <a:gd name="adj" fmla="val 16667"/>
            </a:avLst>
          </a:prstGeom>
          <a:solidFill>
            <a:srgbClr val="3BB0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ar-IQ"/>
          </a:p>
        </p:txBody>
      </p:sp>
      <p:sp>
        <p:nvSpPr>
          <p:cNvPr id="689155" name="Line 3"/>
          <p:cNvSpPr>
            <a:spLocks noChangeShapeType="1"/>
          </p:cNvSpPr>
          <p:nvPr/>
        </p:nvSpPr>
        <p:spPr bwMode="auto">
          <a:xfrm>
            <a:off x="458788" y="1752600"/>
            <a:ext cx="8226425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6891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214438"/>
            <a:ext cx="8207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pic>
        <p:nvPicPr>
          <p:cNvPr id="689157" name="Picture 5" descr="scLOGO_noR_smH_3col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3300"/>
            <a:ext cx="2667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915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49238"/>
            <a:ext cx="84582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defRPr sz="2400" b="1">
          <a:solidFill>
            <a:srgbClr val="525353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799" name="Group 7"/>
          <p:cNvGrpSpPr>
            <a:grpSpLocks/>
          </p:cNvGrpSpPr>
          <p:nvPr/>
        </p:nvGrpSpPr>
        <p:grpSpPr bwMode="auto">
          <a:xfrm>
            <a:off x="228600" y="228600"/>
            <a:ext cx="8683625" cy="4737100"/>
            <a:chOff x="144" y="144"/>
            <a:chExt cx="5470" cy="2984"/>
          </a:xfrm>
        </p:grpSpPr>
        <p:sp>
          <p:nvSpPr>
            <p:cNvPr id="673795" name="AutoShape 3"/>
            <p:cNvSpPr>
              <a:spLocks noChangeArrowheads="1"/>
            </p:cNvSpPr>
            <p:nvPr userDrawn="1"/>
          </p:nvSpPr>
          <p:spPr bwMode="auto">
            <a:xfrm>
              <a:off x="144" y="144"/>
              <a:ext cx="5470" cy="2984"/>
            </a:xfrm>
            <a:prstGeom prst="roundRect">
              <a:avLst>
                <a:gd name="adj" fmla="val 3787"/>
              </a:avLst>
            </a:prstGeom>
            <a:solidFill>
              <a:srgbClr val="ADCC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ar-IQ">
                <a:solidFill>
                  <a:srgbClr val="ADCC2B"/>
                </a:solidFill>
              </a:endParaRPr>
            </a:p>
          </p:txBody>
        </p:sp>
        <p:pic>
          <p:nvPicPr>
            <p:cNvPr id="673796" name="Picture 4" descr="pattern_1_corner_382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8" r="15627"/>
            <a:stretch>
              <a:fillRect/>
            </a:stretch>
          </p:blipFill>
          <p:spPr bwMode="auto">
            <a:xfrm>
              <a:off x="2976" y="150"/>
              <a:ext cx="2635" cy="2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37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46990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673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6322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oundRect">
            <a:avLst>
              <a:gd name="adj" fmla="val 16667"/>
            </a:avLst>
          </a:prstGeom>
          <a:solidFill>
            <a:srgbClr val="ADCC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ar-IQ">
              <a:solidFill>
                <a:schemeClr val="tx1"/>
              </a:solidFill>
            </a:endParaRPr>
          </a:p>
        </p:txBody>
      </p:sp>
      <p:sp>
        <p:nvSpPr>
          <p:cNvPr id="674819" name="Line 3"/>
          <p:cNvSpPr>
            <a:spLocks noChangeShapeType="1"/>
          </p:cNvSpPr>
          <p:nvPr/>
        </p:nvSpPr>
        <p:spPr bwMode="auto">
          <a:xfrm>
            <a:off x="458788" y="1752600"/>
            <a:ext cx="8226425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6748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214438"/>
            <a:ext cx="8207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pic>
        <p:nvPicPr>
          <p:cNvPr id="674821" name="Picture 5" descr="scLOGO_noR_smH_3col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3300"/>
            <a:ext cx="2667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48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49238"/>
            <a:ext cx="84582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defRPr sz="2400" b="1">
          <a:solidFill>
            <a:srgbClr val="525353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oundRect">
            <a:avLst>
              <a:gd name="adj" fmla="val 16667"/>
            </a:avLst>
          </a:prstGeom>
          <a:solidFill>
            <a:srgbClr val="84A9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ar-IQ">
              <a:solidFill>
                <a:schemeClr val="tx1"/>
              </a:solidFill>
            </a:endParaRPr>
          </a:p>
        </p:txBody>
      </p:sp>
      <p:sp>
        <p:nvSpPr>
          <p:cNvPr id="130051" name="Line 3"/>
          <p:cNvSpPr>
            <a:spLocks noChangeShapeType="1"/>
          </p:cNvSpPr>
          <p:nvPr/>
        </p:nvSpPr>
        <p:spPr bwMode="auto">
          <a:xfrm>
            <a:off x="458788" y="1752600"/>
            <a:ext cx="8226425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214438"/>
            <a:ext cx="8207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pic>
        <p:nvPicPr>
          <p:cNvPr id="130053" name="Picture 5" descr="scLOGO_noR_smH_3col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3300"/>
            <a:ext cx="2667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49238"/>
            <a:ext cx="84582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defRPr sz="2400" b="1">
          <a:solidFill>
            <a:srgbClr val="525353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9" name="AutoShape 7"/>
          <p:cNvSpPr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oundRect">
            <a:avLst>
              <a:gd name="adj" fmla="val 16667"/>
            </a:avLst>
          </a:prstGeom>
          <a:solidFill>
            <a:srgbClr val="DE62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ar-IQ"/>
          </a:p>
        </p:txBody>
      </p:sp>
      <p:sp>
        <p:nvSpPr>
          <p:cNvPr id="422915" name="Line 3"/>
          <p:cNvSpPr>
            <a:spLocks noChangeShapeType="1"/>
          </p:cNvSpPr>
          <p:nvPr/>
        </p:nvSpPr>
        <p:spPr bwMode="auto">
          <a:xfrm>
            <a:off x="458788" y="1752600"/>
            <a:ext cx="8226425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422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214438"/>
            <a:ext cx="8207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pic>
        <p:nvPicPr>
          <p:cNvPr id="422917" name="Picture 5" descr="scLOGO_noR_smH_3col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3300"/>
            <a:ext cx="2667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29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49238"/>
            <a:ext cx="84582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defRPr sz="2400" b="1">
          <a:solidFill>
            <a:srgbClr val="525353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00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21094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 b="0" i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094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18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94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09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2109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 b="0" i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 b="0" i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2109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 b="0" i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B21BB2-D35B-40E8-A6D0-505363A182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0" grpId="0"/>
      <p:bldP spid="21095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1095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1095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1095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1095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109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261938"/>
            <a:ext cx="8229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709738"/>
            <a:ext cx="82296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pic>
        <p:nvPicPr>
          <p:cNvPr id="164871" name="Picture 7" descr="scLOGO_noR_smH_3col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3300"/>
            <a:ext cx="2667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defRPr sz="2400">
          <a:solidFill>
            <a:srgbClr val="525353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SzPct val="90000"/>
        <a:buChar char="•"/>
        <a:defRPr sz="2000">
          <a:solidFill>
            <a:srgbClr val="525353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SzPct val="90000"/>
        <a:buChar char="•"/>
        <a:defRPr sz="2000">
          <a:solidFill>
            <a:srgbClr val="525353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SzPct val="90000"/>
        <a:buChar char="•"/>
        <a:defRPr sz="2000">
          <a:solidFill>
            <a:srgbClr val="525353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SzPct val="90000"/>
        <a:buChar char="•"/>
        <a:defRPr sz="2000">
          <a:solidFill>
            <a:srgbClr val="525353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SzPct val="90000"/>
        <a:buChar char="•"/>
        <a:defRPr sz="2000">
          <a:solidFill>
            <a:srgbClr val="525353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SzPct val="90000"/>
        <a:buChar char="•"/>
        <a:defRPr sz="2000">
          <a:solidFill>
            <a:srgbClr val="525353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SzPct val="90000"/>
        <a:buChar char="•"/>
        <a:defRPr sz="2000">
          <a:solidFill>
            <a:srgbClr val="525353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SzPct val="90000"/>
        <a:buChar char="•"/>
        <a:defRPr sz="2000">
          <a:solidFill>
            <a:srgbClr val="525353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789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37893" name="Freeform 5"/>
          <p:cNvSpPr>
            <a:spLocks/>
          </p:cNvSpPr>
          <p:nvPr/>
        </p:nvSpPr>
        <p:spPr bwMode="hidden">
          <a:xfrm>
            <a:off x="6248160" y="6262310"/>
            <a:ext cx="2895840" cy="609298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664" tIns="42332" rIns="84664" bIns="42332"/>
          <a:lstStyle/>
          <a:p>
            <a:endParaRPr lang="ar-IQ"/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0" y="6020405"/>
            <a:ext cx="7848000" cy="857250"/>
            <a:chOff x="0" y="3792"/>
            <a:chExt cx="4944" cy="540"/>
          </a:xfrm>
        </p:grpSpPr>
        <p:sp>
          <p:nvSpPr>
            <p:cNvPr id="3789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grpSp>
          <p:nvGrpSpPr>
            <p:cNvPr id="3789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789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789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789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790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790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</p:grpSp>
        <p:sp>
          <p:nvSpPr>
            <p:cNvPr id="3790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grpSp>
        <p:nvGrpSpPr>
          <p:cNvPr id="37903" name="Group 15"/>
          <p:cNvGrpSpPr>
            <a:grpSpLocks/>
          </p:cNvGrpSpPr>
          <p:nvPr/>
        </p:nvGrpSpPr>
        <p:grpSpPr bwMode="auto">
          <a:xfrm>
            <a:off x="626400" y="6021918"/>
            <a:ext cx="5685120" cy="848178"/>
            <a:chOff x="395" y="3793"/>
            <a:chExt cx="3581" cy="535"/>
          </a:xfrm>
        </p:grpSpPr>
        <p:sp>
          <p:nvSpPr>
            <p:cNvPr id="3790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790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790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790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790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3791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921" y="22829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76" rIns="91352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791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21" y="1599596"/>
            <a:ext cx="8229600" cy="449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76" rIns="91352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3791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920" y="6248703"/>
            <a:ext cx="2132640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76" rIns="91352" bIns="45676" numCol="1" anchor="b" anchorCtr="0" compatLnSpc="1">
            <a:prstTxWarp prst="textNoShape">
              <a:avLst/>
            </a:prstTxWarp>
          </a:bodyPr>
          <a:lstStyle>
            <a:lvl1pPr algn="l" defTabSz="914257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3791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800" y="6248703"/>
            <a:ext cx="2894400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76" rIns="91352" bIns="45676" numCol="1" anchor="b" anchorCtr="0" compatLnSpc="1">
            <a:prstTxWarp prst="textNoShape">
              <a:avLst/>
            </a:prstTxWarp>
          </a:bodyPr>
          <a:lstStyle>
            <a:lvl1pPr algn="ctr" defTabSz="914257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ar-IQ"/>
          </a:p>
        </p:txBody>
      </p:sp>
      <p:sp>
        <p:nvSpPr>
          <p:cNvPr id="3791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41" y="6248703"/>
            <a:ext cx="2134080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76" rIns="91352" bIns="45676" numCol="1" anchor="b" anchorCtr="0" compatLnSpc="1">
            <a:prstTxWarp prst="textNoShape">
              <a:avLst/>
            </a:prstTxWarp>
          </a:bodyPr>
          <a:lstStyle>
            <a:lvl1pPr defTabSz="914257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</p:sldLayoutIdLst>
  <p:transition spd="med">
    <p:wipe dir="r"/>
  </p:transition>
  <p:txStyles>
    <p:titleStyle>
      <a:lvl1pPr algn="ctr" defTabSz="914257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14257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defTabSz="914257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defTabSz="914257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defTabSz="914257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23321" algn="ctr" defTabSz="914257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846643" algn="ctr" defTabSz="914257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269964" algn="ctr" defTabSz="914257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693286" algn="ctr" defTabSz="914257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479" indent="-342479" algn="r" defTabSz="914257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83" indent="-285154" algn="r" defTabSz="914257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556" indent="-229299" algn="r" defTabSz="914257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685" indent="-229299" algn="r" defTabSz="914257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813" indent="-229299" algn="r" defTabSz="914257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481134" indent="-229299" algn="r" defTabSz="914257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04456" indent="-229299" algn="r" defTabSz="914257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327777" indent="-229299" algn="r" defTabSz="914257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751099" indent="-229299" algn="r" defTabSz="914257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846643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3321" algn="r" defTabSz="846643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6643" algn="r" defTabSz="846643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9964" algn="r" defTabSz="846643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3286" algn="r" defTabSz="846643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6607" algn="r" defTabSz="846643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9929" algn="r" defTabSz="846643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3250" algn="r" defTabSz="846643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86572" algn="r" defTabSz="846643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3902227"/>
            <a:ext cx="3399840" cy="2949726"/>
            <a:chOff x="0" y="2458"/>
            <a:chExt cx="2142" cy="185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922" y="278191"/>
            <a:ext cx="8229600" cy="113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1" tIns="45671" rIns="91341" bIns="45671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22" y="1599595"/>
            <a:ext cx="8229600" cy="453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1" tIns="45671" rIns="91341" bIns="45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920" y="6248704"/>
            <a:ext cx="2132640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1" tIns="45671" rIns="91341" bIns="45671" numCol="1" anchor="t" anchorCtr="0" compatLnSpc="1">
            <a:prstTxWarp prst="textNoShape">
              <a:avLst/>
            </a:prstTxWarp>
          </a:bodyPr>
          <a:lstStyle>
            <a:lvl1pPr algn="l" defTabSz="914147" rtl="0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800" y="6248704"/>
            <a:ext cx="2894400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1" tIns="45671" rIns="91341" bIns="45671" numCol="1" anchor="t" anchorCtr="0" compatLnSpc="1">
            <a:prstTxWarp prst="textNoShape">
              <a:avLst/>
            </a:prstTxWarp>
          </a:bodyPr>
          <a:lstStyle>
            <a:lvl1pPr algn="ctr" defTabSz="914147" rtl="0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42" y="6248704"/>
            <a:ext cx="2134080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1" tIns="45671" rIns="91341" bIns="45671" numCol="1" anchor="t" anchorCtr="0" compatLnSpc="1">
            <a:prstTxWarp prst="textNoShape">
              <a:avLst/>
            </a:prstTxWarp>
          </a:bodyPr>
          <a:lstStyle>
            <a:lvl1pPr defTabSz="914147" rtl="0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B968CE3C-4A06-4EE4-B289-A234EB9D5A12}" type="slidenum">
              <a:rPr lang="ar-SA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ransition/>
  <p:hf hdr="0" ftr="0" dt="0"/>
  <p:txStyles>
    <p:titleStyle>
      <a:lvl1pPr algn="ctr" defTabSz="914147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defTabSz="914147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2pPr>
      <a:lvl3pPr algn="ctr" defTabSz="914147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3pPr>
      <a:lvl4pPr algn="ctr" defTabSz="914147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4pPr>
      <a:lvl5pPr algn="ctr" defTabSz="914147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5pPr>
      <a:lvl6pPr marL="423270" algn="ctr" defTabSz="914147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6pPr>
      <a:lvl7pPr marL="846541" algn="ctr" defTabSz="914147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7pPr>
      <a:lvl8pPr marL="1269811" algn="ctr" defTabSz="914147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8pPr>
      <a:lvl9pPr marL="1693082" algn="ctr" defTabSz="914147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438" indent="-342438" algn="r" defTabSz="914147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193" indent="-285120" algn="r" defTabSz="914147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418" indent="-229271" algn="r" defTabSz="914147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492" indent="-229271" algn="r" defTabSz="914147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565" indent="-229271" algn="r" defTabSz="914147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480835" indent="-229271" algn="r" defTabSz="914147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04106" indent="-229271" algn="r" defTabSz="914147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327375" indent="-229271" algn="r" defTabSz="914147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750647" indent="-229271" algn="r" defTabSz="914147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ar-IQ"/>
      </a:defPPr>
      <a:lvl1pPr marL="0" algn="r" defTabSz="846541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3270" algn="r" defTabSz="846541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6541" algn="r" defTabSz="846541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9811" algn="r" defTabSz="846541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3082" algn="r" defTabSz="846541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6352" algn="r" defTabSz="846541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9622" algn="r" defTabSz="846541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2893" algn="r" defTabSz="846541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86164" algn="r" defTabSz="846541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920" y="6251726"/>
            <a:ext cx="213264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algn="l" defTabSz="914036" rtl="0">
              <a:defRPr sz="1200"/>
            </a:lvl1pPr>
          </a:lstStyle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43" y="6248705"/>
            <a:ext cx="213408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defTabSz="914036" rtl="0">
              <a:defRPr sz="1200"/>
            </a:lvl1pPr>
          </a:lstStyle>
          <a:p>
            <a:fld id="{5A5BA1A2-E5CB-446C-AF19-F889F333A898}" type="slidenum">
              <a:rPr lang="ar-SA"/>
              <a:pPr/>
              <a:t>‹#›</a:t>
            </a:fld>
            <a:endParaRPr lang="en-US"/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0" y="2"/>
            <a:ext cx="9141120" cy="6850441"/>
            <a:chOff x="0" y="0"/>
            <a:chExt cx="5758" cy="4315"/>
          </a:xfrm>
        </p:grpSpPr>
        <p:grpSp>
          <p:nvGrpSpPr>
            <p:cNvPr id="8294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29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829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829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8295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829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</p:grpSp>
        <p:sp>
          <p:nvSpPr>
            <p:cNvPr id="829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8295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829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922" y="27516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5" rIns="91330" bIns="45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829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800" y="6248705"/>
            <a:ext cx="289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algn="ctr" defTabSz="914036" rtl="0">
              <a:defRPr sz="1200"/>
            </a:lvl1pPr>
          </a:lstStyle>
          <a:p>
            <a:endParaRPr lang="en-US"/>
          </a:p>
        </p:txBody>
      </p:sp>
      <p:sp>
        <p:nvSpPr>
          <p:cNvPr id="829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22" y="1599598"/>
            <a:ext cx="8229600" cy="452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</p:sldLayoutIdLst>
  <p:transition/>
  <p:hf hdr="0" ftr="0" dt="0"/>
  <p:txStyles>
    <p:titleStyle>
      <a:lvl1pPr algn="ctr" defTabSz="914036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14036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defTabSz="914036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defTabSz="914036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defTabSz="914036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23219" algn="ctr" defTabSz="914036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846439" algn="ctr" defTabSz="914036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269658" algn="ctr" defTabSz="914036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692878" algn="ctr" defTabSz="914036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397" indent="-342397" algn="r" defTabSz="914036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103" indent="-285086" algn="r" defTabSz="914036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280" indent="-229244" algn="r" defTabSz="914036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99" indent="-229244" algn="r" defTabSz="914036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316" indent="-229244" algn="r" defTabSz="914036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480536" indent="-229244" algn="r" defTabSz="914036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03756" indent="-229244" algn="r" defTabSz="914036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326974" indent="-229244" algn="r" defTabSz="914036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750195" indent="-229244" algn="r" defTabSz="914036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IQ"/>
      </a:defPPr>
      <a:lvl1pPr marL="0" algn="r" defTabSz="846439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3219" algn="r" defTabSz="846439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6439" algn="r" defTabSz="846439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9658" algn="r" defTabSz="846439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2878" algn="r" defTabSz="846439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6097" algn="r" defTabSz="846439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9316" algn="r" defTabSz="846439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2536" algn="r" defTabSz="846439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85756" algn="r" defTabSz="846439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2"/>
          <p:cNvGrpSpPr>
            <a:grpSpLocks/>
          </p:cNvGrpSpPr>
          <p:nvPr/>
        </p:nvGrpSpPr>
        <p:grpSpPr bwMode="auto">
          <a:xfrm>
            <a:off x="1441" y="0"/>
            <a:ext cx="9148320" cy="6851952"/>
            <a:chOff x="1" y="0"/>
            <a:chExt cx="5763" cy="4316"/>
          </a:xfrm>
        </p:grpSpPr>
        <p:sp>
          <p:nvSpPr>
            <p:cNvPr id="1187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87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87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grpSp>
          <p:nvGrpSpPr>
            <p:cNvPr id="11879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87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87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87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87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87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87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87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87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87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88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88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88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88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</p:grpSp>
        <p:sp>
          <p:nvSpPr>
            <p:cNvPr id="1188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88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88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88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88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88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88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88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88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88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88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grpSp>
          <p:nvGrpSpPr>
            <p:cNvPr id="11881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88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88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88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88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88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</p:grpSp>
        <p:sp>
          <p:nvSpPr>
            <p:cNvPr id="1188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88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1188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922" y="278191"/>
            <a:ext cx="8229600" cy="113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9" tIns="45660" rIns="91319" bIns="4566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188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920" y="6244170"/>
            <a:ext cx="2132640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9" tIns="45660" rIns="91319" bIns="45660" numCol="1" anchor="t" anchorCtr="0" compatLnSpc="1">
            <a:prstTxWarp prst="textNoShape">
              <a:avLst/>
            </a:prstTxWarp>
          </a:bodyPr>
          <a:lstStyle>
            <a:lvl1pPr algn="l" defTabSz="913925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88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800" y="6248706"/>
            <a:ext cx="2894400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9" tIns="45660" rIns="91319" bIns="45660" numCol="1" anchor="t" anchorCtr="0" compatLnSpc="1">
            <a:prstTxWarp prst="textNoShape">
              <a:avLst/>
            </a:prstTxWarp>
          </a:bodyPr>
          <a:lstStyle>
            <a:lvl1pPr algn="ctr" defTabSz="913925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88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44" y="6244170"/>
            <a:ext cx="2134080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9" tIns="45660" rIns="91319" bIns="45660" numCol="1" anchor="t" anchorCtr="0" compatLnSpc="1">
            <a:prstTxWarp prst="textNoShape">
              <a:avLst/>
            </a:prstTxWarp>
          </a:bodyPr>
          <a:lstStyle>
            <a:lvl1pPr defTabSz="913925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F387F9A8-ECDC-4B8D-80C9-DBF25CA0DEAC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1188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22" y="1599595"/>
            <a:ext cx="8229600" cy="453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9" tIns="45660" rIns="91319" bIns="45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</p:sldLayoutIdLst>
  <p:transition/>
  <p:hf hdr="0" ftr="0" dt="0"/>
  <p:txStyles>
    <p:titleStyle>
      <a:lvl1pPr algn="ctr" defTabSz="91392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1392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defTabSz="91392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defTabSz="91392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defTabSz="91392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23168" algn="ctr" defTabSz="91392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846336" algn="ctr" defTabSz="91392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269505" algn="ctr" defTabSz="91392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692674" algn="ctr" defTabSz="91392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356" indent="-342356" algn="r" defTabSz="913925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013" indent="-285051" algn="r" defTabSz="913925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142" indent="-229217" algn="r" defTabSz="913925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106" indent="-229217" algn="r" defTabSz="913925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068" indent="-229217" algn="r" defTabSz="913925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480237" indent="-229217" algn="r" defTabSz="913925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03406" indent="-229217" algn="r" defTabSz="913925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326573" indent="-229217" algn="r" defTabSz="913925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749743" indent="-229217" algn="r" defTabSz="913925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IQ"/>
      </a:defPPr>
      <a:lvl1pPr marL="0" algn="r" defTabSz="846336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3168" algn="r" defTabSz="846336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6336" algn="r" defTabSz="846336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9505" algn="r" defTabSz="846336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2674" algn="r" defTabSz="846336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5842" algn="r" defTabSz="846336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9009" algn="r" defTabSz="846336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2179" algn="r" defTabSz="846336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85348" algn="r" defTabSz="846336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2"/>
          <p:cNvGrpSpPr>
            <a:grpSpLocks/>
          </p:cNvGrpSpPr>
          <p:nvPr/>
        </p:nvGrpSpPr>
        <p:grpSpPr bwMode="auto">
          <a:xfrm>
            <a:off x="3800161" y="1788588"/>
            <a:ext cx="5340960" cy="5057321"/>
            <a:chOff x="2394" y="1127"/>
            <a:chExt cx="3364" cy="3185"/>
          </a:xfrm>
        </p:grpSpPr>
        <p:sp>
          <p:nvSpPr>
            <p:cNvPr id="13005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5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5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5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5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5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5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5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5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6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6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6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6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6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6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6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6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6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6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7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7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7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7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7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7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7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7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7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7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8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8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8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8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8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13008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922" y="27819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8" tIns="45654" rIns="91308" bIns="45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3008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22" y="1599595"/>
            <a:ext cx="8229600" cy="453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8" tIns="45654" rIns="91308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3008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920" y="6278946"/>
            <a:ext cx="2132640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8" tIns="45654" rIns="91308" bIns="45654" numCol="1" anchor="b" anchorCtr="0" compatLnSpc="1">
            <a:prstTxWarp prst="textNoShape">
              <a:avLst/>
            </a:prstTxWarp>
          </a:bodyPr>
          <a:lstStyle>
            <a:lvl1pPr algn="l" defTabSz="913815" rtl="0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008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800" y="6278946"/>
            <a:ext cx="2894400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8" tIns="45654" rIns="91308" bIns="45654" numCol="1" anchor="b" anchorCtr="0" compatLnSpc="1">
            <a:prstTxWarp prst="textNoShape">
              <a:avLst/>
            </a:prstTxWarp>
          </a:bodyPr>
          <a:lstStyle>
            <a:lvl1pPr algn="ctr" defTabSz="913815" rtl="0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008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45" y="6278946"/>
            <a:ext cx="2134080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8" tIns="45654" rIns="91308" bIns="45654" numCol="1" anchor="b" anchorCtr="0" compatLnSpc="1">
            <a:prstTxWarp prst="textNoShape">
              <a:avLst/>
            </a:prstTxWarp>
          </a:bodyPr>
          <a:lstStyle>
            <a:lvl1pPr defTabSz="913815" rtl="0">
              <a:defRPr sz="1200">
                <a:latin typeface="+mn-lt"/>
              </a:defRPr>
            </a:lvl1pPr>
          </a:lstStyle>
          <a:p>
            <a:fld id="{D9CAF98B-DFD7-4AA6-8D16-F0CBC8B640B7}" type="slidenum">
              <a:rPr lang="ar-SA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ransition/>
  <p:hf hdr="0" ftr="0" dt="0"/>
  <p:txStyles>
    <p:titleStyle>
      <a:lvl1pPr algn="ctr" defTabSz="91381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1381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defTabSz="91381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defTabSz="91381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defTabSz="91381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23117" algn="ctr" defTabSz="91381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846234" algn="ctr" defTabSz="91381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269351" algn="ctr" defTabSz="91381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692470" algn="ctr" defTabSz="91381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314" indent="-342314" algn="r" defTabSz="913815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924" indent="-285017" algn="r" defTabSz="913815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4" indent="-229189" algn="r" defTabSz="913815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599913" indent="-229189" algn="r" defTabSz="913815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6820" indent="-229189" algn="r" defTabSz="913815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479938" indent="-229189" algn="r" defTabSz="913815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03056" indent="-229189" algn="r" defTabSz="913815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326172" indent="-229189" algn="r" defTabSz="913815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749290" indent="-229189" algn="r" defTabSz="913815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IQ"/>
      </a:defPPr>
      <a:lvl1pPr marL="0" algn="r" defTabSz="846234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3117" algn="r" defTabSz="846234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6234" algn="r" defTabSz="846234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9351" algn="r" defTabSz="846234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2470" algn="r" defTabSz="846234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5587" algn="r" defTabSz="846234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8703" algn="r" defTabSz="846234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1822" algn="r" defTabSz="846234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84939" algn="r" defTabSz="846234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6" name="Group 2"/>
          <p:cNvGrpSpPr>
            <a:grpSpLocks/>
          </p:cNvGrpSpPr>
          <p:nvPr/>
        </p:nvGrpSpPr>
        <p:grpSpPr bwMode="auto">
          <a:xfrm>
            <a:off x="0" y="6"/>
            <a:ext cx="7241760" cy="1980595"/>
            <a:chOff x="0" y="0"/>
            <a:chExt cx="4562" cy="1248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20582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205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922" y="27516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1" tIns="45671" rIns="91341" bIns="456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22" y="1599597"/>
            <a:ext cx="8229600" cy="449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1" tIns="45671" rIns="91341" bIns="45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920" y="6248708"/>
            <a:ext cx="2132640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1" tIns="45671" rIns="91341" bIns="45671" numCol="1" anchor="b" anchorCtr="0" compatLnSpc="1">
            <a:prstTxWarp prst="textNoShape">
              <a:avLst/>
            </a:prstTxWarp>
          </a:bodyPr>
          <a:lstStyle>
            <a:lvl1pPr algn="l" defTabSz="913705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58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800" y="6248708"/>
            <a:ext cx="2894400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1" tIns="45671" rIns="91341" bIns="45671" numCol="1" anchor="b" anchorCtr="0" compatLnSpc="1">
            <a:prstTxWarp prst="textNoShape">
              <a:avLst/>
            </a:prstTxWarp>
          </a:bodyPr>
          <a:lstStyle>
            <a:lvl1pPr algn="ctr" defTabSz="913705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58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45" y="6248708"/>
            <a:ext cx="2134080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1" tIns="45671" rIns="91341" bIns="45671" numCol="1" anchor="b" anchorCtr="0" compatLnSpc="1">
            <a:prstTxWarp prst="textNoShape">
              <a:avLst/>
            </a:prstTxWarp>
          </a:bodyPr>
          <a:lstStyle>
            <a:lvl1pPr defTabSz="913705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5D4175E-77DF-4A24-9A27-351422E086D3}" type="slidenum">
              <a:rPr lang="ar-SA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ransition/>
  <p:hf hdr="0" ftr="0" dt="0"/>
  <p:txStyles>
    <p:titleStyle>
      <a:lvl1pPr algn="ctr" defTabSz="91370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1370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defTabSz="91370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defTabSz="91370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defTabSz="91370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23066" algn="ctr" defTabSz="91370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846132" algn="ctr" defTabSz="91370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269198" algn="ctr" defTabSz="91370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692266" algn="ctr" defTabSz="91370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273" indent="-342273" algn="r" defTabSz="913705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835" indent="-284983" algn="r" defTabSz="913705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2866" indent="-229161" algn="r" defTabSz="913705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599720" indent="-229161" algn="r" defTabSz="913705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6572" indent="-229161" algn="r" defTabSz="913705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479639" indent="-229161" algn="r" defTabSz="913705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02706" indent="-229161" algn="r" defTabSz="913705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325771" indent="-229161" algn="r" defTabSz="913705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748838" indent="-229161" algn="r" defTabSz="913705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IQ"/>
      </a:defPPr>
      <a:lvl1pPr marL="0" algn="r" defTabSz="846132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3066" algn="r" defTabSz="846132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6132" algn="r" defTabSz="846132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9198" algn="r" defTabSz="846132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2266" algn="r" defTabSz="846132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5332" algn="r" defTabSz="846132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8397" algn="r" defTabSz="846132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1465" algn="r" defTabSz="846132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84531" algn="r" defTabSz="846132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98" name="Group 2"/>
          <p:cNvGrpSpPr>
            <a:grpSpLocks/>
          </p:cNvGrpSpPr>
          <p:nvPr/>
        </p:nvGrpSpPr>
        <p:grpSpPr bwMode="auto">
          <a:xfrm>
            <a:off x="0" y="7"/>
            <a:ext cx="7241760" cy="1980595"/>
            <a:chOff x="0" y="0"/>
            <a:chExt cx="4562" cy="1248"/>
          </a:xfrm>
        </p:grpSpPr>
        <p:sp>
          <p:nvSpPr>
            <p:cNvPr id="2088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20890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2089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922" y="27516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8" tIns="45654" rIns="91308" bIns="45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22" y="1599597"/>
            <a:ext cx="8229600" cy="449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8" tIns="45654" rIns="91308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2089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920" y="6248709"/>
            <a:ext cx="2132640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8" tIns="45654" rIns="91308" bIns="45654" numCol="1" anchor="b" anchorCtr="0" compatLnSpc="1">
            <a:prstTxWarp prst="textNoShape">
              <a:avLst/>
            </a:prstTxWarp>
          </a:bodyPr>
          <a:lstStyle>
            <a:lvl1pPr algn="l" defTabSz="913595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89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800" y="6248709"/>
            <a:ext cx="2894400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8" tIns="45654" rIns="91308" bIns="45654" numCol="1" anchor="b" anchorCtr="0" compatLnSpc="1">
            <a:prstTxWarp prst="textNoShape">
              <a:avLst/>
            </a:prstTxWarp>
          </a:bodyPr>
          <a:lstStyle>
            <a:lvl1pPr algn="ctr" defTabSz="913595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89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45" y="6248709"/>
            <a:ext cx="2134080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8" tIns="45654" rIns="91308" bIns="45654" numCol="1" anchor="b" anchorCtr="0" compatLnSpc="1">
            <a:prstTxWarp prst="textNoShape">
              <a:avLst/>
            </a:prstTxWarp>
          </a:bodyPr>
          <a:lstStyle>
            <a:lvl1pPr defTabSz="913595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544B117-6DEE-4751-9589-AA01872DD1ED}" type="slidenum">
              <a:rPr lang="ar-SA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ransition/>
  <p:hf hdr="0" ftr="0" dt="0"/>
  <p:txStyles>
    <p:titleStyle>
      <a:lvl1pPr algn="ctr" defTabSz="91359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1359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defTabSz="91359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defTabSz="91359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defTabSz="91359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23015" algn="ctr" defTabSz="91359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846030" algn="ctr" defTabSz="91359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269045" algn="ctr" defTabSz="91359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692062" algn="ctr" defTabSz="913595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232" indent="-342232" algn="r" defTabSz="913595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746" indent="-284949" algn="r" defTabSz="913595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2728" indent="-229133" algn="r" defTabSz="913595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599527" indent="-229133" algn="r" defTabSz="913595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6324" indent="-229133" algn="r" defTabSz="913595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479340" indent="-229133" algn="r" defTabSz="913595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02356" indent="-229133" algn="r" defTabSz="913595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325370" indent="-229133" algn="r" defTabSz="913595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748386" indent="-229133" algn="r" defTabSz="913595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IQ"/>
      </a:defPPr>
      <a:lvl1pPr marL="0" algn="r" defTabSz="846030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3015" algn="r" defTabSz="846030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6030" algn="r" defTabSz="846030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9045" algn="r" defTabSz="846030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2062" algn="r" defTabSz="846030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5077" algn="r" defTabSz="846030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8091" algn="r" defTabSz="846030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1108" algn="r" defTabSz="846030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84123" algn="r" defTabSz="846030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920" y="6251726"/>
            <a:ext cx="213264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8" tIns="45654" rIns="91308" bIns="45654" numCol="1" anchor="b" anchorCtr="0" compatLnSpc="1">
            <a:prstTxWarp prst="textNoShape">
              <a:avLst/>
            </a:prstTxWarp>
          </a:bodyPr>
          <a:lstStyle>
            <a:lvl1pPr algn="l" defTabSz="913485" rtl="0">
              <a:defRPr sz="1200"/>
            </a:lvl1pPr>
          </a:lstStyle>
          <a:p>
            <a:endParaRPr 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45" y="6248705"/>
            <a:ext cx="213408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8" tIns="45654" rIns="91308" bIns="45654" numCol="1" anchor="b" anchorCtr="0" compatLnSpc="1">
            <a:prstTxWarp prst="textNoShape">
              <a:avLst/>
            </a:prstTxWarp>
          </a:bodyPr>
          <a:lstStyle>
            <a:lvl1pPr defTabSz="913485" rtl="0">
              <a:defRPr sz="1200"/>
            </a:lvl1pPr>
          </a:lstStyle>
          <a:p>
            <a:fld id="{08E90C59-605F-436E-82EC-45E8852B4957}" type="slidenum">
              <a:rPr lang="ar-SA"/>
              <a:pPr/>
              <a:t>‹#›</a:t>
            </a:fld>
            <a:endParaRPr lang="en-US"/>
          </a:p>
        </p:txBody>
      </p:sp>
      <p:grpSp>
        <p:nvGrpSpPr>
          <p:cNvPr id="278532" name="Group 4"/>
          <p:cNvGrpSpPr>
            <a:grpSpLocks/>
          </p:cNvGrpSpPr>
          <p:nvPr/>
        </p:nvGrpSpPr>
        <p:grpSpPr bwMode="auto">
          <a:xfrm>
            <a:off x="0" y="7"/>
            <a:ext cx="9141120" cy="6850441"/>
            <a:chOff x="0" y="0"/>
            <a:chExt cx="5758" cy="4315"/>
          </a:xfrm>
        </p:grpSpPr>
        <p:grpSp>
          <p:nvGrpSpPr>
            <p:cNvPr id="27853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853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7853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7853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7853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7853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</p:grpSp>
        <p:sp>
          <p:nvSpPr>
            <p:cNvPr id="27853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27854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2785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922" y="27516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8" tIns="45654" rIns="91308" bIns="45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27854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800" y="6248705"/>
            <a:ext cx="289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8" tIns="45654" rIns="91308" bIns="45654" numCol="1" anchor="b" anchorCtr="0" compatLnSpc="1">
            <a:prstTxWarp prst="textNoShape">
              <a:avLst/>
            </a:prstTxWarp>
          </a:bodyPr>
          <a:lstStyle>
            <a:lvl1pPr algn="ctr" defTabSz="913485" rtl="0">
              <a:defRPr sz="1200"/>
            </a:lvl1pPr>
          </a:lstStyle>
          <a:p>
            <a:endParaRPr lang="en-US"/>
          </a:p>
        </p:txBody>
      </p:sp>
      <p:sp>
        <p:nvSpPr>
          <p:cNvPr id="2785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22" y="1599603"/>
            <a:ext cx="8229600" cy="452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8" tIns="45654" rIns="91308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ransition/>
  <p:hf hdr="0" ftr="0" dt="0"/>
  <p:txStyles>
    <p:titleStyle>
      <a:lvl1pPr algn="ctr" defTabSz="913485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13485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defTabSz="913485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defTabSz="913485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defTabSz="913485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22964" algn="ctr" defTabSz="913485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845928" algn="ctr" defTabSz="913485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268892" algn="ctr" defTabSz="913485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691858" algn="ctr" defTabSz="913485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190" indent="-342190" algn="r" defTabSz="913485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657" indent="-284914" algn="r" defTabSz="913485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2590" indent="-229106" algn="r" defTabSz="913485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599334" indent="-229106" algn="r" defTabSz="913485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6076" indent="-229106" algn="r" defTabSz="913485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479041" indent="-229106" algn="r" defTabSz="913485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02006" indent="-229106" algn="r" defTabSz="913485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324969" indent="-229106" algn="r" defTabSz="913485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747934" indent="-229106" algn="r" defTabSz="913485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IQ"/>
      </a:defPPr>
      <a:lvl1pPr marL="0" algn="r" defTabSz="845928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2964" algn="r" defTabSz="845928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5928" algn="r" defTabSz="845928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8892" algn="r" defTabSz="845928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858" algn="r" defTabSz="845928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4822" algn="r" defTabSz="845928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7784" algn="r" defTabSz="845928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0751" algn="r" defTabSz="845928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83715" algn="r" defTabSz="845928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00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ar-SA"/>
              <a:t>اعداد / أ . حسان العماري - المعهد العالي للتدريب والتأهيل صنعاء</a:t>
            </a:r>
            <a:endParaRPr lang="en-US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93C6EA-26CD-4A8C-86F6-96AA68A710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00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j0386384"/>
          <p:cNvPicPr>
            <a:picLocks noChangeAspect="1" noChangeArrowheads="1"/>
          </p:cNvPicPr>
          <p:nvPr/>
        </p:nvPicPr>
        <p:blipFill>
          <a:blip r:embed="rId13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67475"/>
            <a:ext cx="9144000" cy="3905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AE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5344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2DBB6D33-DDFF-4CAA-B783-470A4ACACB11}" type="datetimeFigureOut">
              <a:rPr lang="ar-IQ" smtClean="0"/>
              <a:t>27/11/1446</a:t>
            </a:fld>
            <a:endParaRPr lang="ar-IQ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629400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ar-IQ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2FDAD123-9F59-4074-A2E4-B642CABBAB45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/>
    </p:bld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Arial" pitchFamily="34" charset="0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Arial" pitchFamily="34" charset="0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00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عنصر نائب للعنوان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2053" name="عنصر نائب للنص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E6F1767-4E21-4D91-8BC5-E084A9E28F30}" type="datetime1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add footer here (go to view menu and choose header)</a:t>
            </a: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49028C5-1F86-4470-80D3-14B58C12F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rial" pitchFamily="34" charset="0"/>
        </a:defRPr>
      </a:lvl9pPr>
    </p:titleStyle>
    <p:bodyStyle>
      <a:lvl1pPr marL="273050" indent="-273050" algn="r" rtl="1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7688" indent="-228600" algn="r" rtl="1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822325" indent="-228600" algn="r" rtl="1" eaLnBrk="1" fontAlgn="base" hangingPunct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096963" indent="-228600" algn="r" rtl="1" eaLnBrk="1" fontAlgn="base" hangingPunct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371600" indent="-228600" algn="r" rtl="1" eaLnBrk="1" fontAlgn="base" hangingPunct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00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076" name="عنصر نائب للنص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DD79C8-16C9-4BC1-AB22-867721404CB4}" type="datetime1">
              <a:rPr lang="en-US"/>
              <a:pPr>
                <a:defRPr/>
              </a:pPr>
              <a:t>5/24/2025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add footer here (go to view menu and choose header)</a:t>
            </a:r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41E0C4C-2524-4858-AED9-9508AC234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Arial" pitchFamily="34" charset="0"/>
        </a:defRPr>
      </a:lvl9pPr>
    </p:titleStyle>
    <p:bodyStyle>
      <a:lvl1pPr marL="273050" indent="-273050" algn="r" rtl="1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39763" indent="-2730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914400" indent="-182563" algn="r" rtl="1" eaLnBrk="1" fontAlgn="base" hangingPunct="1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187450" indent="-182563" algn="r" rtl="1" eaLnBrk="1" fontAlgn="base" hangingPunct="1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462088" indent="-182563" algn="r" rtl="1" eaLnBrk="1" fontAlgn="base" hangingPunct="1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38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09668" name="Text Box 4"/>
          <p:cNvSpPr txBox="1">
            <a:spLocks noChangeArrowheads="1"/>
          </p:cNvSpPr>
          <p:nvPr/>
        </p:nvSpPr>
        <p:spPr bwMode="auto">
          <a:xfrm>
            <a:off x="214313" y="6584950"/>
            <a:ext cx="46339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lang="en-US">
                <a:solidFill>
                  <a:schemeClr val="bg1"/>
                </a:solidFill>
              </a:rPr>
              <a:t>Copyright © Houghton Mifflin Harcourt Publishing Company. All rights reserved.</a:t>
            </a:r>
          </a:p>
        </p:txBody>
      </p:sp>
      <p:sp>
        <p:nvSpPr>
          <p:cNvPr id="1009669" name="Text Box 5"/>
          <p:cNvSpPr txBox="1">
            <a:spLocks noChangeArrowheads="1"/>
          </p:cNvSpPr>
          <p:nvPr/>
        </p:nvSpPr>
        <p:spPr bwMode="auto">
          <a:xfrm>
            <a:off x="8367713" y="6584950"/>
            <a:ext cx="57943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lang="en-US" sz="1200">
                <a:solidFill>
                  <a:schemeClr val="bg1"/>
                </a:solidFill>
              </a:rPr>
              <a:t>1 | </a:t>
            </a:r>
            <a:fld id="{E244B248-3E77-4D07-9A4B-65E2E2479FF3}" type="slidenum">
              <a:rPr lang="en-US" sz="1200">
                <a:solidFill>
                  <a:schemeClr val="bg1"/>
                </a:solidFill>
              </a:rPr>
              <a:pPr algn="l">
                <a:lnSpc>
                  <a:spcPct val="90000"/>
                </a:lnSpc>
                <a:spcBef>
                  <a:spcPct val="20000"/>
                </a:spcBef>
                <a:buSzPct val="75000"/>
                <a:buFont typeface="Wingdings" pitchFamily="2" charset="2"/>
                <a:buNone/>
                <a:defRPr/>
              </a:p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 spd="med">
    <p:wipe dir="r"/>
  </p:transition>
  <p:txStyles>
    <p:titleStyle>
      <a:lvl1pPr algn="ct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>
          <a:solidFill>
            <a:srgbClr val="02303F"/>
          </a:solidFill>
          <a:latin typeface="+mj-lt"/>
          <a:ea typeface="+mj-ea"/>
          <a:cs typeface="+mj-cs"/>
        </a:defRPr>
      </a:lvl1pPr>
      <a:lvl2pPr algn="ct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>
          <a:solidFill>
            <a:srgbClr val="02303F"/>
          </a:solidFill>
          <a:latin typeface="Arial" charset="0"/>
        </a:defRPr>
      </a:lvl2pPr>
      <a:lvl3pPr algn="ct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>
          <a:solidFill>
            <a:srgbClr val="02303F"/>
          </a:solidFill>
          <a:latin typeface="Arial" charset="0"/>
        </a:defRPr>
      </a:lvl3pPr>
      <a:lvl4pPr algn="ct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>
          <a:solidFill>
            <a:srgbClr val="02303F"/>
          </a:solidFill>
          <a:latin typeface="Arial" charset="0"/>
        </a:defRPr>
      </a:lvl4pPr>
      <a:lvl5pPr algn="ct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>
          <a:solidFill>
            <a:srgbClr val="02303F"/>
          </a:solidFill>
          <a:latin typeface="Arial" charset="0"/>
        </a:defRPr>
      </a:lvl5pPr>
      <a:lvl6pPr marL="457200" algn="ct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>
          <a:solidFill>
            <a:srgbClr val="02303F"/>
          </a:solidFill>
          <a:latin typeface="Arial" charset="0"/>
        </a:defRPr>
      </a:lvl6pPr>
      <a:lvl7pPr marL="914400" algn="ct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>
          <a:solidFill>
            <a:srgbClr val="02303F"/>
          </a:solidFill>
          <a:latin typeface="Arial" charset="0"/>
        </a:defRPr>
      </a:lvl7pPr>
      <a:lvl8pPr marL="1371600" algn="ct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>
          <a:solidFill>
            <a:srgbClr val="02303F"/>
          </a:solidFill>
          <a:latin typeface="Arial" charset="0"/>
        </a:defRPr>
      </a:lvl8pPr>
      <a:lvl9pPr marL="1828800" algn="ct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>
          <a:solidFill>
            <a:srgbClr val="02303F"/>
          </a:solidFill>
          <a:latin typeface="Arial" charset="0"/>
        </a:defRPr>
      </a:lvl9pPr>
    </p:titleStyle>
    <p:bodyStyle>
      <a:lvl1pPr marL="342900" indent="-342900" algn="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476250"/>
            <a:ext cx="7200900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060575"/>
            <a:ext cx="8208962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transition spd="med">
    <p:wipe dir="r"/>
  </p:transition>
  <p:txStyles>
    <p:titleStyle>
      <a:lvl1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12700" algn="r" rtl="1" eaLnBrk="1" fontAlgn="base" hangingPunct="1">
        <a:spcBef>
          <a:spcPct val="20000"/>
        </a:spcBef>
        <a:spcAft>
          <a:spcPct val="1000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355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487488" indent="-228600" algn="r" rtl="1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895475" indent="-228600" algn="r" rtl="1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303463" indent="-228600" algn="r" rtl="1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760663" indent="-228600" algn="r" rtl="1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3217863" indent="-228600" algn="r" rtl="1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675063" indent="-228600" algn="r" rtl="1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4132263" indent="-228600" algn="r" rtl="1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oundRect">
            <a:avLst>
              <a:gd name="adj" fmla="val 16667"/>
            </a:avLst>
          </a:prstGeom>
          <a:solidFill>
            <a:srgbClr val="007B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ar-IQ">
              <a:solidFill>
                <a:schemeClr val="tx1"/>
              </a:solidFill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458788" y="1752600"/>
            <a:ext cx="8226425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pic>
        <p:nvPicPr>
          <p:cNvPr id="1040" name="Picture 16" descr="scLOGO_noR_smH_3col_rg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3300"/>
            <a:ext cx="2667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457200"/>
            <a:ext cx="8458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828800"/>
            <a:ext cx="6629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</p:sldLayoutIdLst>
  <p:transition spd="med">
    <p:wipe dir="r"/>
  </p:transition>
  <p:txStyles>
    <p:titleStyle>
      <a:lvl1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Geneva" pitchFamily="28" charset="-128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Geneva" pitchFamily="28" charset="-128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Geneva" pitchFamily="28" charset="-128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Geneva" pitchFamily="28" charset="-128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Geneva" pitchFamily="28" charset="-128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Geneva" pitchFamily="28" charset="-128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Geneva" pitchFamily="28" charset="-128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Geneva" pitchFamily="28" charset="-128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25353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SzPct val="95000"/>
        <a:buChar char="•"/>
        <a:defRPr sz="2000">
          <a:solidFill>
            <a:srgbClr val="525353"/>
          </a:solidFill>
          <a:latin typeface="+mn-lt"/>
          <a:ea typeface="+mn-ea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SzPct val="95000"/>
        <a:buChar char="•"/>
        <a:defRPr sz="2000">
          <a:solidFill>
            <a:srgbClr val="525353"/>
          </a:solidFill>
          <a:latin typeface="+mn-lt"/>
          <a:ea typeface="+mn-ea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SzPct val="95000"/>
        <a:buChar char="•"/>
        <a:defRPr sz="2000">
          <a:solidFill>
            <a:srgbClr val="525353"/>
          </a:solidFill>
          <a:latin typeface="+mn-lt"/>
          <a:ea typeface="+mn-ea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SzPct val="95000"/>
        <a:buChar char="•"/>
        <a:defRPr sz="2000">
          <a:solidFill>
            <a:srgbClr val="525353"/>
          </a:solidFill>
          <a:latin typeface="+mn-lt"/>
          <a:ea typeface="+mn-ea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SzPct val="95000"/>
        <a:buChar char="•"/>
        <a:defRPr sz="2000">
          <a:solidFill>
            <a:srgbClr val="525353"/>
          </a:solidFill>
          <a:latin typeface="+mn-lt"/>
          <a:ea typeface="+mn-ea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SzPct val="95000"/>
        <a:buChar char="•"/>
        <a:defRPr sz="2000">
          <a:solidFill>
            <a:srgbClr val="525353"/>
          </a:solidFill>
          <a:latin typeface="+mn-lt"/>
          <a:ea typeface="+mn-ea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SzPct val="95000"/>
        <a:buChar char="•"/>
        <a:defRPr sz="2000">
          <a:solidFill>
            <a:srgbClr val="525353"/>
          </a:solidFill>
          <a:latin typeface="+mn-lt"/>
          <a:ea typeface="+mn-ea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SzPct val="95000"/>
        <a:buChar char="•"/>
        <a:defRPr sz="2000">
          <a:solidFill>
            <a:srgbClr val="525353"/>
          </a:solidFill>
          <a:latin typeface="+mn-lt"/>
          <a:ea typeface="+mn-ea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0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0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2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2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3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2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20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20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2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2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51520" y="1700808"/>
            <a:ext cx="5976664" cy="4896544"/>
          </a:xfrm>
        </p:spPr>
        <p:txBody>
          <a:bodyPr>
            <a:normAutofit/>
          </a:bodyPr>
          <a:lstStyle/>
          <a:p>
            <a:pPr marL="715963" indent="-623888" algn="l" rtl="0">
              <a:lnSpc>
                <a:spcPct val="150000"/>
              </a:lnSpc>
              <a:buClrTx/>
              <a:buSzPct val="170000"/>
              <a:buFont typeface="Wingdings" pitchFamily="2" charset="2"/>
              <a:buChar char="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Vital signs &amp; importance</a:t>
            </a:r>
          </a:p>
          <a:p>
            <a:pPr marL="715963" indent="-623888" algn="l" rtl="0">
              <a:lnSpc>
                <a:spcPct val="150000"/>
              </a:lnSpc>
              <a:buClrTx/>
              <a:buSzPct val="170000"/>
              <a:buFont typeface="Wingdings" pitchFamily="2" charset="2"/>
              <a:buChar char="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Normal ranges &amp; general guidelines</a:t>
            </a:r>
            <a:endParaRPr lang="ar-IQ" sz="30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marL="715963" indent="-623888" algn="l" rtl="0">
              <a:lnSpc>
                <a:spcPct val="150000"/>
              </a:lnSpc>
              <a:buClrTx/>
              <a:buSzPct val="170000"/>
              <a:buFont typeface="Wingdings" pitchFamily="2" charset="2"/>
              <a:buChar char="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Assess vital signs</a:t>
            </a:r>
          </a:p>
          <a:p>
            <a:pPr marL="715963" indent="-623888" algn="l" rtl="0">
              <a:lnSpc>
                <a:spcPct val="150000"/>
              </a:lnSpc>
              <a:buClrTx/>
              <a:buSzPct val="170000"/>
              <a:buFont typeface="Wingdings" pitchFamily="2" charset="2"/>
              <a:buChar char="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Equipment &amp; factors influencing </a:t>
            </a:r>
            <a:endParaRPr lang="en-US" sz="30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marL="715963" indent="-623888" algn="l" rtl="0">
              <a:lnSpc>
                <a:spcPct val="150000"/>
              </a:lnSpc>
              <a:buClrTx/>
              <a:buSzPct val="170000"/>
              <a:buFont typeface="Wingdings" pitchFamily="2" charset="2"/>
              <a:buChar char=""/>
            </a:pPr>
            <a:endParaRPr lang="en-US" sz="30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marL="92075" indent="0" algn="l" rtl="0">
              <a:lnSpc>
                <a:spcPct val="150000"/>
              </a:lnSpc>
              <a:buClrTx/>
              <a:buSzPct val="170000"/>
              <a:buNone/>
            </a:pPr>
            <a:r>
              <a:rPr lang="en-US" sz="3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Assist. Prof. Rami Ramadhan</a:t>
            </a:r>
            <a:endParaRPr lang="ar-IQ" sz="3000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  <a:p>
            <a:pPr marL="0" lvl="0" indent="0" algn="l" rtl="0">
              <a:buNone/>
            </a:pPr>
            <a:endParaRPr lang="ar-IQ" sz="28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l" rtl="0"/>
            <a:endParaRPr lang="ar-IQ" sz="28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Vital Signs</a:t>
            </a:r>
            <a:endParaRPr lang="ar-IQ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494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682752" cy="1114384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Stethoscope</a:t>
            </a:r>
            <a:b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ar-IQ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259" y="2727177"/>
            <a:ext cx="4311155" cy="3141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4211960" y="47667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Sphygmomanometer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Mercury manometer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42182"/>
            <a:ext cx="3816424" cy="4095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337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pPr algn="l" rtl="0">
              <a:lnSpc>
                <a:spcPct val="150000"/>
              </a:lnSpc>
              <a:buClr>
                <a:schemeClr val="tx1"/>
              </a:buClr>
              <a:buSzPct val="170000"/>
              <a:buFont typeface="Wingdings" pitchFamily="2" charset="2"/>
              <a:buChar char="@"/>
            </a:pPr>
            <a:r>
              <a:rPr lang="en-US" sz="28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Regulation and </a:t>
            </a:r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types </a:t>
            </a:r>
            <a:r>
              <a:rPr lang="en-US" sz="28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of Body Temperature</a:t>
            </a:r>
          </a:p>
          <a:p>
            <a:pPr lvl="0" algn="l" rtl="0">
              <a:lnSpc>
                <a:spcPct val="150000"/>
              </a:lnSpc>
              <a:buClr>
                <a:schemeClr val="tx1"/>
              </a:buClr>
              <a:buSzPct val="170000"/>
              <a:buFont typeface="Wingdings" pitchFamily="2" charset="2"/>
              <a:buChar char="@"/>
            </a:pPr>
            <a:r>
              <a:rPr lang="en-US" sz="28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Factors Affecting Body Temperature</a:t>
            </a:r>
          </a:p>
          <a:p>
            <a:pPr algn="l" rtl="0">
              <a:lnSpc>
                <a:spcPct val="150000"/>
              </a:lnSpc>
              <a:buClr>
                <a:schemeClr val="tx1"/>
              </a:buClr>
              <a:buSzPct val="170000"/>
              <a:buFont typeface="Wingdings" pitchFamily="2" charset="2"/>
              <a:buChar char="@"/>
            </a:pPr>
            <a:r>
              <a:rPr lang="en-US" sz="28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Assessing Body Temperature</a:t>
            </a:r>
          </a:p>
          <a:p>
            <a:pPr algn="l" rtl="0">
              <a:lnSpc>
                <a:spcPct val="150000"/>
              </a:lnSpc>
              <a:buClr>
                <a:schemeClr val="tx1"/>
              </a:buClr>
              <a:buSzPct val="170000"/>
              <a:buFont typeface="Wingdings" pitchFamily="2" charset="2"/>
              <a:buChar char="@"/>
            </a:pPr>
            <a:r>
              <a:rPr lang="en-US" sz="28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Sites for Assessing Body Temperature</a:t>
            </a:r>
          </a:p>
          <a:p>
            <a:pPr algn="l" rtl="0">
              <a:lnSpc>
                <a:spcPct val="150000"/>
              </a:lnSpc>
              <a:buClr>
                <a:schemeClr val="tx1"/>
              </a:buClr>
              <a:buSzPct val="170000"/>
              <a:buFont typeface="Wingdings" pitchFamily="2" charset="2"/>
              <a:buChar char="@"/>
            </a:pPr>
            <a:r>
              <a:rPr lang="en-US" sz="28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Alterations in Body Temperature</a:t>
            </a:r>
            <a:endParaRPr lang="ar-IQ" sz="2800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Body Temperature</a:t>
            </a:r>
            <a:endParaRPr lang="ar-IQ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48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628800"/>
            <a:ext cx="5040560" cy="4695800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Body temperature is the balance between the heat production due to chemical activities by the body and heat lost from the body through radiation, conduction, convection, and vaporization( evaporation) </a:t>
            </a:r>
          </a:p>
          <a:p>
            <a:pPr marL="0" indent="0" algn="l" rtl="0">
              <a:buNone/>
            </a:pPr>
            <a:endParaRPr lang="ar-IQ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Body Temperature</a:t>
            </a:r>
            <a:endParaRPr lang="ar-IQ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1852254205"/>
              </p:ext>
            </p:extLst>
          </p:nvPr>
        </p:nvGraphicFramePr>
        <p:xfrm>
          <a:off x="4499992" y="1556792"/>
          <a:ext cx="44644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375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23528" y="2276872"/>
            <a:ext cx="8352928" cy="4269075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50000"/>
              </a:lnSpc>
              <a:buNone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Body temperature is maintained within a fairly constant range by the hypothalamus, which is located in the brain. The hypothalamus functions as the body’s thermostat. 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Regulation of Body Temperature</a:t>
            </a:r>
            <a:endParaRPr lang="ar-IQ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3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1992713093"/>
              </p:ext>
            </p:extLst>
          </p:nvPr>
        </p:nvGraphicFramePr>
        <p:xfrm>
          <a:off x="107504" y="404664"/>
          <a:ext cx="878497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84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3299814230"/>
              </p:ext>
            </p:extLst>
          </p:nvPr>
        </p:nvGraphicFramePr>
        <p:xfrm>
          <a:off x="179512" y="404664"/>
          <a:ext cx="864096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789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773669"/>
              </p:ext>
            </p:extLst>
          </p:nvPr>
        </p:nvGraphicFramePr>
        <p:xfrm>
          <a:off x="251520" y="764704"/>
          <a:ext cx="8352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808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47521981"/>
              </p:ext>
            </p:extLst>
          </p:nvPr>
        </p:nvGraphicFramePr>
        <p:xfrm>
          <a:off x="179512" y="188641"/>
          <a:ext cx="8856984" cy="6480719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462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1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1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Surface Temperature</a:t>
                      </a:r>
                      <a:endParaRPr lang="ar-IQ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/>
                      <a:endParaRPr lang="ar-IQ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Core Temperature</a:t>
                      </a:r>
                      <a:endParaRPr lang="ar-IQ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/>
                      <a:endParaRPr lang="ar-IQ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12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Temperature of the skin, the subcutaneous tissue and fat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Temperature of deep tissues of the body,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Abdominal cavity)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6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Contrast rises and falls in response to the environmental changes.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Remains relatively constant     ( 37Cº or 98.6 Fº).</a:t>
                      </a:r>
                    </a:p>
                    <a:p>
                      <a:pPr algn="ctr" rtl="0"/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626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buClrTx/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Measured by (thermometer).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Measured by invasive means</a:t>
                      </a: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09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4660"/>
              </p:ext>
            </p:extLst>
          </p:nvPr>
        </p:nvGraphicFramePr>
        <p:xfrm>
          <a:off x="251520" y="764704"/>
          <a:ext cx="8568952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3178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2204864"/>
            <a:ext cx="8568952" cy="4392488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150000"/>
              </a:lnSpc>
              <a:buNone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The normal range of the body temperature is between (36.2 to 37.2 Cº). </a:t>
            </a:r>
          </a:p>
          <a:p>
            <a:pPr marL="0" lvl="0" indent="0" algn="l" rtl="0">
              <a:lnSpc>
                <a:spcPct val="150000"/>
              </a:lnSpc>
              <a:buClrTx/>
              <a:buNone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The body temperature assessing by (</a:t>
            </a:r>
            <a:r>
              <a:rPr lang="en-US" sz="3000" b="1" dirty="0">
                <a:solidFill>
                  <a:schemeClr val="tx1"/>
                </a:solidFill>
                <a:latin typeface="Arial Narrow" pitchFamily="34" charset="0"/>
              </a:rPr>
              <a:t>Thermometer).</a:t>
            </a:r>
          </a:p>
          <a:p>
            <a:pPr marL="0" indent="0" algn="l" rtl="0">
              <a:lnSpc>
                <a:spcPct val="150000"/>
              </a:lnSpc>
              <a:buClrTx/>
              <a:buNone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The body temperature is measured in units called degrees. Fahrenheit (F), or centigrade (C)</a:t>
            </a:r>
            <a:endParaRPr lang="ar-IQ" sz="3000" dirty="0">
              <a:solidFill>
                <a:schemeClr val="tx1"/>
              </a:solidFill>
              <a:latin typeface="Arial Narrow" pitchFamily="34" charset="0"/>
            </a:endParaRPr>
          </a:p>
          <a:p>
            <a:pPr marL="0" lvl="0" indent="0" algn="l" rtl="0">
              <a:lnSpc>
                <a:spcPct val="150000"/>
              </a:lnSpc>
              <a:buNone/>
            </a:pPr>
            <a:endParaRPr lang="ar-IQ" sz="2800" dirty="0">
              <a:solidFill>
                <a:schemeClr val="tx1"/>
              </a:solidFill>
              <a:latin typeface="Arial Narrow" pitchFamily="34" charset="0"/>
            </a:endParaRPr>
          </a:p>
          <a:p>
            <a:pPr algn="l" rtl="0"/>
            <a:endParaRPr lang="en-US" dirty="0"/>
          </a:p>
          <a:p>
            <a:pPr algn="l" rtl="0"/>
            <a:endParaRPr lang="ar-IQ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Assessing Body Temperature</a:t>
            </a:r>
            <a:endParaRPr lang="ar-IQ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4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2636912"/>
            <a:ext cx="8424936" cy="3987552"/>
          </a:xfrm>
        </p:spPr>
        <p:txBody>
          <a:bodyPr>
            <a:normAutofit/>
          </a:bodyPr>
          <a:lstStyle/>
          <a:p>
            <a:pPr marL="0" indent="0" algn="just" rtl="0">
              <a:lnSpc>
                <a:spcPct val="15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Vital signs are measures of various physiological status, often taken by health professionals, in order to assess the most basic body functions.</a:t>
            </a:r>
          </a:p>
          <a:p>
            <a:pPr marL="0" indent="0" algn="l" rtl="0">
              <a:buNone/>
            </a:pPr>
            <a:r>
              <a:rPr lang="en-US" sz="3200" dirty="0">
                <a:latin typeface="Arial Narrow" pitchFamily="34" charset="0"/>
              </a:rPr>
              <a:t> </a:t>
            </a:r>
            <a:endParaRPr lang="ar-IQ" sz="3200" dirty="0">
              <a:latin typeface="Arial Narrow" pitchFamily="34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Vital Signs</a:t>
            </a:r>
            <a:endParaRPr lang="ar-IQ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3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84" y="1988840"/>
            <a:ext cx="6624736" cy="424847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1400" dirty="0"/>
          </a:p>
          <a:p>
            <a:pPr marL="650875" lvl="3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Electronic thermometer.</a:t>
            </a:r>
          </a:p>
          <a:p>
            <a:pPr marL="650875" lvl="3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Glass thermometer.</a:t>
            </a:r>
          </a:p>
          <a:p>
            <a:pPr marL="650875" lvl="3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Paper thermometer.</a:t>
            </a:r>
          </a:p>
          <a:p>
            <a:pPr marL="650875" lvl="3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Tympanic membrane thermometer.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338328"/>
            <a:ext cx="8496944" cy="1252728"/>
          </a:xfrm>
        </p:spPr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Types of Thermometers</a:t>
            </a:r>
            <a:endParaRPr lang="ar-IQ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7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4016" y="548680"/>
            <a:ext cx="3275856" cy="5112568"/>
          </a:xfrm>
        </p:spPr>
        <p:txBody>
          <a:bodyPr anchor="t">
            <a:normAutofit/>
          </a:bodyPr>
          <a:lstStyle/>
          <a:p>
            <a:pPr rtl="0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Equivalent Fahrenheit and Celsius Temperature</a:t>
            </a:r>
            <a:endParaRPr lang="ar-IQ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346270"/>
              </p:ext>
            </p:extLst>
          </p:nvPr>
        </p:nvGraphicFramePr>
        <p:xfrm>
          <a:off x="3496424" y="188641"/>
          <a:ext cx="5468064" cy="6505872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25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3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Celsius </a:t>
                      </a:r>
                      <a:endParaRPr lang="ar-IQ" sz="2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Fahrenheit</a:t>
                      </a:r>
                      <a:endParaRPr lang="ar-IQ" sz="2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34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93.2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35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95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36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96.8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36.5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97.7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37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98.6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37.5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99.5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38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100.4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38.5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101.3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39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102.2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40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104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41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105.8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42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107.6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43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109.4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44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111.2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228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84" y="2060848"/>
            <a:ext cx="7452816" cy="4065315"/>
          </a:xfrm>
        </p:spPr>
        <p:txBody>
          <a:bodyPr>
            <a:normAutofit/>
          </a:bodyPr>
          <a:lstStyle/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Orally (common way)</a:t>
            </a:r>
          </a:p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Axillary (safe way)</a:t>
            </a:r>
          </a:p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Rectal (accurate reading)</a:t>
            </a:r>
          </a:p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Tympanic membrane</a:t>
            </a:r>
            <a:endParaRPr lang="ar-IQ" sz="3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Sites for Assessing Body Temperature</a:t>
            </a:r>
            <a:endParaRPr lang="ar-IQ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75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83569" y="1628800"/>
            <a:ext cx="7596832" cy="4680520"/>
          </a:xfrm>
        </p:spPr>
        <p:txBody>
          <a:bodyPr>
            <a:normAutofit/>
          </a:bodyPr>
          <a:lstStyle/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Common way</a:t>
            </a:r>
            <a:endParaRPr lang="en-US" sz="3000" dirty="0">
              <a:latin typeface="Arial Narrow" pitchFamily="34" charset="0"/>
              <a:cs typeface="Times New Roman" pitchFamily="18" charset="0"/>
            </a:endParaRPr>
          </a:p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Temperature 37 C° </a:t>
            </a:r>
          </a:p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Time (3 – 5 min)</a:t>
            </a:r>
          </a:p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The sublingual artery</a:t>
            </a:r>
            <a:endParaRPr lang="ar-IQ" sz="30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The thermometer is placed posteriorly into the sublingual pocket</a:t>
            </a:r>
          </a:p>
          <a:p>
            <a:pPr marL="274320" lvl="1" algn="l" rtl="0">
              <a:lnSpc>
                <a:spcPct val="150000"/>
              </a:lnSpc>
            </a:pPr>
            <a:endParaRPr lang="ar-IQ" sz="28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marL="274320" lvl="1" algn="l" rtl="0"/>
            <a:endParaRPr lang="ar-IQ" sz="28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marL="274320" lvl="1" algn="l" rtl="0"/>
            <a:endParaRPr lang="ar-IQ" sz="28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l" rtl="0"/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Orally (Common Way)</a:t>
            </a:r>
            <a:endParaRPr lang="ar-IQ" sz="3600" dirty="0"/>
          </a:p>
        </p:txBody>
      </p:sp>
      <p:pic>
        <p:nvPicPr>
          <p:cNvPr id="4" name="Picture 5"/>
          <p:cNvPicPr/>
          <p:nvPr/>
        </p:nvPicPr>
        <p:blipFill rotWithShape="1">
          <a:blip r:embed="rId2"/>
          <a:srcRect l="42357"/>
          <a:stretch/>
        </p:blipFill>
        <p:spPr bwMode="auto">
          <a:xfrm>
            <a:off x="4644008" y="1556792"/>
            <a:ext cx="4320480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113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99131"/>
              </p:ext>
            </p:extLst>
          </p:nvPr>
        </p:nvGraphicFramePr>
        <p:xfrm>
          <a:off x="179512" y="388202"/>
          <a:ext cx="8856984" cy="6327703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3698">
                <a:tc>
                  <a:txBody>
                    <a:bodyPr/>
                    <a:lstStyle/>
                    <a:p>
                      <a:pPr algn="l" rtl="0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Contraindications of oral thermometer</a:t>
                      </a:r>
                      <a:endParaRPr lang="ar-IQ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550">
                <a:tc>
                  <a:txBody>
                    <a:bodyPr/>
                    <a:lstStyle/>
                    <a:p>
                      <a:pPr marL="514350" lvl="0" indent="-157163" algn="l" rtl="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The child under 6 years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538">
                <a:tc>
                  <a:txBody>
                    <a:bodyPr/>
                    <a:lstStyle/>
                    <a:p>
                      <a:pPr marL="357188" lvl="0" indent="0" algn="l" rtl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2. Unconscious patients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947">
                <a:tc>
                  <a:txBody>
                    <a:bodyPr/>
                    <a:lstStyle/>
                    <a:p>
                      <a:pPr marL="357188" lvl="0" indent="0" algn="l" rtl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3. Psychiatric patients </a:t>
                      </a:r>
                      <a:endParaRPr lang="ar-IQ" sz="30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357188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4. Patient who cannot breath from nose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357188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5. Mouth surgery or infection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9092">
                <a:tc>
                  <a:txBody>
                    <a:bodyPr/>
                    <a:lstStyle/>
                    <a:p>
                      <a:pPr marL="357188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6. Patient on oxygen mask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335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39552" y="1844824"/>
            <a:ext cx="8136905" cy="4536504"/>
          </a:xfrm>
        </p:spPr>
        <p:txBody>
          <a:bodyPr>
            <a:normAutofit lnSpcReduction="10000"/>
          </a:bodyPr>
          <a:lstStyle/>
          <a:p>
            <a:pPr marL="514350" lvl="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Safe way</a:t>
            </a:r>
          </a:p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Temperature 36 C° + 0.5  C°</a:t>
            </a:r>
          </a:p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Time (10 min)</a:t>
            </a:r>
            <a:endParaRPr lang="ar-IQ" sz="30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marL="514350" lvl="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 Placing the thermometer in the central position and adducting the arm close to the chest wall</a:t>
            </a:r>
          </a:p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There are no main blood vessels around this area</a:t>
            </a:r>
          </a:p>
          <a:p>
            <a:pPr marL="457200" lvl="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l" rtl="0">
              <a:buClrTx/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marL="457200" indent="-457200" algn="l" rtl="0">
              <a:buClrTx/>
              <a:buFont typeface="+mj-lt"/>
              <a:buAutoNum type="arabicPeriod"/>
            </a:pPr>
            <a:endParaRPr lang="ar-IQ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marL="457200" lvl="0" indent="-457200" algn="l" rtl="0">
              <a:buClrTx/>
              <a:buFont typeface="+mj-lt"/>
              <a:buAutoNum type="arabicPeriod"/>
            </a:pPr>
            <a:endParaRPr lang="en-US" dirty="0"/>
          </a:p>
          <a:p>
            <a:pPr marL="457200" lvl="0" indent="-457200" algn="l" rtl="0">
              <a:buClrTx/>
              <a:buFont typeface="+mj-lt"/>
              <a:buAutoNum type="arabicPeriod"/>
            </a:pPr>
            <a:endParaRPr lang="ar-IQ" dirty="0">
              <a:latin typeface="Arial Narrow" pitchFamily="34" charset="0"/>
            </a:endParaRPr>
          </a:p>
          <a:p>
            <a:pPr marL="457200" indent="-457200" algn="l" rtl="0">
              <a:buClrTx/>
              <a:buFont typeface="+mj-lt"/>
              <a:buAutoNum type="arabicPeriod"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Axillary (Safe Way)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36796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rmAutofit/>
          </a:bodyPr>
          <a:lstStyle/>
          <a:p>
            <a:pPr marL="457200" lvl="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Axillary </a:t>
            </a:r>
            <a:r>
              <a:rPr lang="en-US" sz="3200" dirty="0">
                <a:solidFill>
                  <a:schemeClr val="tx1"/>
                </a:solidFill>
                <a:latin typeface="Arial Narrow" pitchFamily="34" charset="0"/>
              </a:rPr>
              <a:t>surgery </a:t>
            </a:r>
            <a:endParaRPr lang="ar-IQ" sz="3200" dirty="0">
              <a:solidFill>
                <a:schemeClr val="tx1"/>
              </a:solidFill>
              <a:latin typeface="Arial Narrow" pitchFamily="34" charset="0"/>
            </a:endParaRPr>
          </a:p>
          <a:p>
            <a:pPr marL="457200" lvl="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 Narrow" pitchFamily="34" charset="0"/>
              </a:rPr>
              <a:t>Any </a:t>
            </a:r>
            <a:r>
              <a:rPr lang="en-US" sz="32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axillary </a:t>
            </a:r>
            <a:r>
              <a:rPr lang="en-US" sz="3200" dirty="0">
                <a:solidFill>
                  <a:schemeClr val="tx1"/>
                </a:solidFill>
                <a:latin typeface="Arial Narrow" pitchFamily="34" charset="0"/>
              </a:rPr>
              <a:t>disorders</a:t>
            </a:r>
            <a:endParaRPr lang="ar-IQ" sz="3200" dirty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endParaRPr lang="ar-IQ" sz="3200" dirty="0">
              <a:latin typeface="Arial Narrow" pitchFamily="34" charset="0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Contraindications of axillary thermometer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3051937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723195"/>
              </p:ext>
            </p:extLst>
          </p:nvPr>
        </p:nvGraphicFramePr>
        <p:xfrm>
          <a:off x="179512" y="260648"/>
          <a:ext cx="8856985" cy="6264696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5487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6918"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Disadvantages</a:t>
                      </a:r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Advantages</a:t>
                      </a:r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Site </a:t>
                      </a:r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8564"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kumimoji="0"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Thermometers can break if bitten.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kumimoji="0"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Inaccurate if client has just ingested hot or cold food or fluid or smoked.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kumimoji="0"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Could injure the mouth following oral surgery.</a:t>
                      </a:r>
                      <a:endParaRPr lang="ar-IQ" sz="28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>
                        <a:buFont typeface="+mj-lt"/>
                        <a:buNone/>
                      </a:pPr>
                      <a:r>
                        <a:rPr kumimoji="0"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Accessible and  convenient</a:t>
                      </a:r>
                      <a:endParaRPr lang="ar-IQ" sz="28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Orally </a:t>
                      </a:r>
                      <a:endParaRPr lang="ar-IQ" sz="28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9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The thermometer must be left in place a long time to obtain an accurate measurement.</a:t>
                      </a:r>
                      <a:endParaRPr lang="ar-IQ" sz="28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Safe and noninvasive</a:t>
                      </a: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Axillary</a:t>
                      </a:r>
                      <a:endParaRPr lang="ar-IQ" sz="28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00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/>
          </a:bodyPr>
          <a:lstStyle/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Accurate reading</a:t>
            </a:r>
          </a:p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Temperature 37 C° – 0.5 c° </a:t>
            </a:r>
          </a:p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Time (2 – 3 min).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Rectal (Accurate Reading)</a:t>
            </a:r>
            <a:endParaRPr lang="ar-IQ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6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2132856"/>
            <a:ext cx="7408333" cy="3450696"/>
          </a:xfrm>
        </p:spPr>
        <p:txBody>
          <a:bodyPr>
            <a:normAutofit/>
          </a:bodyPr>
          <a:lstStyle/>
          <a:p>
            <a:pPr marL="457200" lvl="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Rectal surgery</a:t>
            </a:r>
            <a:endParaRPr lang="ar-IQ" sz="3000" dirty="0">
              <a:solidFill>
                <a:schemeClr val="tx1"/>
              </a:solidFill>
            </a:endParaRPr>
          </a:p>
          <a:p>
            <a:pPr marL="457200" lvl="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Any rectal disorders (hemorrhoids)</a:t>
            </a:r>
            <a:endParaRPr lang="ar-IQ" sz="3000" dirty="0">
              <a:solidFill>
                <a:schemeClr val="tx1"/>
              </a:solidFill>
            </a:endParaRPr>
          </a:p>
          <a:p>
            <a:pPr marL="457200" lvl="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Complain from diarrhea</a:t>
            </a:r>
            <a:endParaRPr lang="ar-IQ" sz="3000" dirty="0">
              <a:solidFill>
                <a:schemeClr val="tx1"/>
              </a:solidFill>
            </a:endParaRPr>
          </a:p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endParaRPr lang="ar-IQ" sz="3200" dirty="0">
              <a:solidFill>
                <a:schemeClr val="tx1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Contraindications of rectal thermometer</a:t>
            </a:r>
            <a:endParaRPr lang="ar-IQ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7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162738672"/>
              </p:ext>
            </p:extLst>
          </p:nvPr>
        </p:nvGraphicFramePr>
        <p:xfrm>
          <a:off x="179512" y="260648"/>
          <a:ext cx="885698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370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132856"/>
            <a:ext cx="8064896" cy="4104456"/>
          </a:xfrm>
        </p:spPr>
        <p:txBody>
          <a:bodyPr>
            <a:normAutofit/>
          </a:bodyPr>
          <a:lstStyle/>
          <a:p>
            <a:pPr marL="514350" indent="-514350" algn="l" rtl="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The tympanic membrane through a probe placed in the external auditory canal. </a:t>
            </a:r>
          </a:p>
          <a:p>
            <a:pPr marL="514350" indent="-514350" algn="l" rtl="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This method is quick (&lt;1 minute)</a:t>
            </a:r>
          </a:p>
          <a:p>
            <a:pPr marL="514350" indent="-514350" algn="l" rtl="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Minimally invasive and easy to perform</a:t>
            </a:r>
            <a:endParaRPr lang="ar-IQ" sz="3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Tympanic Membrane</a:t>
            </a:r>
            <a:endParaRPr lang="ar-IQ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643019"/>
              </p:ext>
            </p:extLst>
          </p:nvPr>
        </p:nvGraphicFramePr>
        <p:xfrm>
          <a:off x="179512" y="260649"/>
          <a:ext cx="8856985" cy="6401296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527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7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Disadvantages</a:t>
                      </a:r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Advantages</a:t>
                      </a:r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Site</a:t>
                      </a: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  <a:p>
                      <a:pPr algn="l" rtl="0"/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3471"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kumimoji="0" lang="en-US" sz="25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Inconvenient and more unpleasant.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kumimoji="0" lang="en-US" sz="25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Could injure the rectum.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kumimoji="0" lang="en-US" sz="25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Presence of stool. 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kumimoji="0" lang="en-US" sz="25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If the stool is soft, the thermometer may be embedded in stool rather than against the wall of the rectum.</a:t>
                      </a:r>
                      <a:endParaRPr lang="ar-IQ" sz="25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5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Reliable measurement</a:t>
                      </a:r>
                      <a:endParaRPr lang="ar-IQ" sz="25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ClrTx/>
                        <a:buFont typeface="+mj-lt"/>
                        <a:buNone/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Rectal</a:t>
                      </a:r>
                      <a:endParaRPr lang="ar-IQ" sz="25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976"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kumimoji="0" lang="en-US" sz="25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Can be uncomfortable and involves risk of injuring.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kumimoji="0" lang="en-US" sz="25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Repeated measurements may vary.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kumimoji="0" lang="en-US" sz="25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Right and left measurements can differ.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kumimoji="0" lang="en-US" sz="25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Presence of </a:t>
                      </a:r>
                      <a:r>
                        <a:rPr kumimoji="0" lang="en-US" sz="2500" u="none" strike="noStrike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wax </a:t>
                      </a:r>
                      <a:r>
                        <a:rPr kumimoji="0" lang="en-US" sz="25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can affect the reading.</a:t>
                      </a:r>
                      <a:endParaRPr lang="ar-IQ" sz="25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5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Readily accessible; reflects the core temperature. very fast.</a:t>
                      </a:r>
                      <a:endParaRPr lang="ar-IQ" sz="25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Tympanic membrane</a:t>
                      </a:r>
                      <a:endParaRPr lang="ar-IQ" sz="25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7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y Family\2015\DSC013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7" r="9407" b="3112"/>
          <a:stretch/>
        </p:blipFill>
        <p:spPr bwMode="auto">
          <a:xfrm>
            <a:off x="3383868" y="-27384"/>
            <a:ext cx="5724636" cy="6834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رابط كسهم مستقيم 3"/>
          <p:cNvCxnSpPr/>
          <p:nvPr/>
        </p:nvCxnSpPr>
        <p:spPr>
          <a:xfrm flipH="1">
            <a:off x="3131840" y="2708920"/>
            <a:ext cx="10441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517149" y="2492896"/>
            <a:ext cx="2542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 Narrow" pitchFamily="34" charset="0"/>
              </a:rPr>
              <a:t>Hyperthermia, or  Fever</a:t>
            </a:r>
            <a:endParaRPr lang="ar-IQ" sz="2000" b="1" dirty="0"/>
          </a:p>
        </p:txBody>
      </p:sp>
      <p:sp>
        <p:nvSpPr>
          <p:cNvPr id="2" name="مستطيل 1"/>
          <p:cNvSpPr/>
          <p:nvPr/>
        </p:nvSpPr>
        <p:spPr>
          <a:xfrm>
            <a:off x="66223" y="188640"/>
            <a:ext cx="3317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Alterations in Body Temperature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556430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916832"/>
            <a:ext cx="8640960" cy="4680520"/>
          </a:xfrm>
          <a:noFill/>
        </p:spPr>
        <p:txBody>
          <a:bodyPr>
            <a:noAutofit/>
          </a:bodyPr>
          <a:lstStyle/>
          <a:p>
            <a:pPr marL="514350" indent="-514350" algn="l" rtl="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30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Pyrexia: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  A body temperature greater than (38ºC), (100.4 ºF) also is called hyperthermia, or ( in lay terms) fever. </a:t>
            </a:r>
          </a:p>
          <a:p>
            <a:pPr marL="514350" indent="-514350" algn="l" rtl="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30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Hyperpyrexia: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A body temperature reading greater than (41 ºC), ( 105 ºF).</a:t>
            </a:r>
          </a:p>
          <a:p>
            <a:pPr marL="514350" indent="-514350" algn="l" rtl="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30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Febrile: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An individual who has a fever </a:t>
            </a:r>
          </a:p>
          <a:p>
            <a:pPr marL="514350" indent="-514350" algn="l" rtl="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30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Afebrile: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An individual who does not have a fever.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Alterations in Body Temperature</a:t>
            </a:r>
            <a:endParaRPr lang="ar-IQ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8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4896544"/>
          </a:xfrm>
          <a:noFill/>
        </p:spPr>
        <p:txBody>
          <a:bodyPr>
            <a:noAutofit/>
          </a:bodyPr>
          <a:lstStyle/>
          <a:p>
            <a:pPr marL="514350" indent="-514350" algn="l" rtl="0">
              <a:buClrTx/>
              <a:buFont typeface="+mj-lt"/>
              <a:buAutoNum type="arabicPeriod"/>
            </a:pPr>
            <a:r>
              <a:rPr lang="en-US" sz="3000" b="1" dirty="0">
                <a:solidFill>
                  <a:schemeClr val="tx1"/>
                </a:solidFill>
                <a:latin typeface="Arial Narrow" pitchFamily="34" charset="0"/>
              </a:rPr>
              <a:t>Low-grade fever: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 A body temperature between (37.2-38°C), (99-100.4 ºF). </a:t>
            </a:r>
          </a:p>
          <a:p>
            <a:pPr marL="514350" indent="-514350" algn="l" rtl="0">
              <a:buClrTx/>
              <a:buFont typeface="+mj-lt"/>
              <a:buAutoNum type="arabicPeriod"/>
            </a:pPr>
            <a:r>
              <a:rPr lang="en-US" sz="3000" b="1" dirty="0">
                <a:solidFill>
                  <a:schemeClr val="tx1"/>
                </a:solidFill>
                <a:latin typeface="Arial Narrow" pitchFamily="34" charset="0"/>
              </a:rPr>
              <a:t>Hypothermia :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 A body temperature less than (36.1°C) (97°F) </a:t>
            </a:r>
          </a:p>
          <a:p>
            <a:pPr marL="0" indent="0" algn="ctr" rtl="0">
              <a:buClrTx/>
              <a:buNone/>
            </a:pPr>
            <a:r>
              <a:rPr lang="en-US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Note</a:t>
            </a:r>
          </a:p>
          <a:p>
            <a:pPr marL="0" indent="0" algn="ctr" rtl="0">
              <a:buClrTx/>
              <a:buNone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If the temperature greater than (43°C) (109.4°F) is generally fatal.</a:t>
            </a:r>
          </a:p>
          <a:p>
            <a:pPr marL="0" indent="0" algn="ctr" rtl="0">
              <a:buClrTx/>
              <a:buNone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If temperature less than (34°C), (93.2°F), a person cannot survive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Alterations in Body Temperature</a:t>
            </a:r>
            <a:endParaRPr lang="ar-IQ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2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1" y="2204864"/>
            <a:ext cx="7823200" cy="3921299"/>
          </a:xfrm>
        </p:spPr>
        <p:txBody>
          <a:bodyPr>
            <a:normAutofit/>
          </a:bodyPr>
          <a:lstStyle/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4000" dirty="0" smtClean="0">
                <a:solidFill>
                  <a:schemeClr val="tx1"/>
                </a:solidFill>
                <a:latin typeface="Arial Narrow" pitchFamily="34" charset="0"/>
              </a:rPr>
              <a:t>Heat </a:t>
            </a:r>
            <a:r>
              <a:rPr lang="en-US" sz="4000" dirty="0">
                <a:solidFill>
                  <a:schemeClr val="tx1"/>
                </a:solidFill>
                <a:latin typeface="Arial Narrow" pitchFamily="34" charset="0"/>
              </a:rPr>
              <a:t>stroke</a:t>
            </a:r>
          </a:p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  <a:latin typeface="Arial Narrow" pitchFamily="34" charset="0"/>
              </a:rPr>
              <a:t>Frostbite</a:t>
            </a:r>
            <a:endParaRPr lang="ar-IQ" sz="4000" dirty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endParaRPr lang="ar-IQ" sz="3200" dirty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endParaRPr lang="ar-IQ" sz="3200" dirty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endParaRPr lang="ar-IQ" sz="32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Alterations in Thermoregulation</a:t>
            </a:r>
            <a:endParaRPr lang="ar-IQ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67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585502"/>
              </p:ext>
            </p:extLst>
          </p:nvPr>
        </p:nvGraphicFramePr>
        <p:xfrm>
          <a:off x="260235" y="188640"/>
          <a:ext cx="8748464" cy="6615007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4138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9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162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kumimoji="0" lang="en-US" sz="32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Heat stroke</a:t>
                      </a:r>
                      <a:endParaRPr lang="ar-IQ" sz="32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IQ" sz="32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967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32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Characteristics</a:t>
                      </a:r>
                      <a:endParaRPr lang="ar-IQ" sz="3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32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Definition</a:t>
                      </a:r>
                      <a:endParaRPr lang="ar-IQ" sz="3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0206">
                <a:tc>
                  <a:txBody>
                    <a:bodyPr/>
                    <a:lstStyle/>
                    <a:p>
                      <a:pPr marL="457200" lvl="0" indent="-457200" algn="l" rtl="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kumimoji="0" lang="en-US" sz="28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Dry, hot skin</a:t>
                      </a:r>
                    </a:p>
                    <a:p>
                      <a:pPr marL="457200" lvl="0" indent="-457200" algn="l" rtl="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kumimoji="0" lang="en-US" sz="28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Confused or delirious</a:t>
                      </a:r>
                    </a:p>
                    <a:p>
                      <a:pPr marL="457200" lvl="0" indent="-457200" algn="l" rtl="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kumimoji="0" lang="en-US" sz="28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Experiences thirst</a:t>
                      </a:r>
                    </a:p>
                    <a:p>
                      <a:pPr marL="457200" lvl="0" indent="-457200" algn="l" rtl="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kumimoji="0" lang="en-US" sz="28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Abdominal distress</a:t>
                      </a:r>
                    </a:p>
                    <a:p>
                      <a:pPr marL="457200" lvl="0" indent="-457200" algn="l" rtl="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kumimoji="0" lang="en-US" sz="28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Muscle cramps</a:t>
                      </a:r>
                    </a:p>
                    <a:p>
                      <a:pPr marL="457200" lvl="0" indent="-457200" algn="l" rtl="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kumimoji="0" lang="en-US" sz="28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Visual disturbances.</a:t>
                      </a:r>
                    </a:p>
                    <a:p>
                      <a:pPr marL="457200" lvl="0" indent="-457200" algn="l" rtl="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kumimoji="0" lang="en-US" sz="28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Loss of consciousness occurs if untreated.</a:t>
                      </a: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kumimoji="0" lang="en-US" sz="28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 critical increase in body temperature (</a:t>
                      </a:r>
                      <a:r>
                        <a:rPr kumimoji="0"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41_C–42_C</a:t>
                      </a:r>
                      <a:r>
                        <a:rPr kumimoji="0" lang="en-US" sz="28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) resulting</a:t>
                      </a:r>
                      <a:r>
                        <a:rPr kumimoji="0" lang="en-US" sz="280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28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from exposure to high environmental temperature.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0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066508"/>
              </p:ext>
            </p:extLst>
          </p:nvPr>
        </p:nvGraphicFramePr>
        <p:xfrm>
          <a:off x="216024" y="332656"/>
          <a:ext cx="8748464" cy="6336703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4138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9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214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Frostbite</a:t>
                      </a:r>
                      <a:endParaRPr lang="ar-IQ" sz="32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IQ" sz="32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IQ" sz="32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166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32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Characteristics</a:t>
                      </a:r>
                      <a:endParaRPr lang="ar-IQ" sz="3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32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Definition</a:t>
                      </a:r>
                      <a:endParaRPr lang="ar-IQ" sz="3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7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Circulatory impairment may be followed by gangrene.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US" sz="2800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Freezing of the body’s surface areas (earlobes, fingers, and toes) in extremely low temperatures.</a:t>
                      </a:r>
                    </a:p>
                    <a:p>
                      <a:pPr algn="ctr" rtl="0">
                        <a:lnSpc>
                          <a:spcPct val="150000"/>
                        </a:lnSpc>
                      </a:pP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0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79512" y="2492896"/>
            <a:ext cx="7992888" cy="4248472"/>
          </a:xfrm>
        </p:spPr>
        <p:txBody>
          <a:bodyPr>
            <a:normAutofit/>
          </a:bodyPr>
          <a:lstStyle/>
          <a:p>
            <a:pPr marL="0" indent="0" algn="just" rtl="0">
              <a:lnSpc>
                <a:spcPct val="110000"/>
              </a:lnSpc>
              <a:buNone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Pulse is a wave of blood created by contraction of the left ventricle of the heart. </a:t>
            </a:r>
            <a:endParaRPr lang="en-US" sz="3000" dirty="0" smtClean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0" indent="0" algn="just" rtl="0">
              <a:lnSpc>
                <a:spcPct val="110000"/>
              </a:lnSpc>
              <a:buNone/>
            </a:pPr>
            <a:endParaRPr lang="en-US" sz="30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0" indent="0" algn="just" rtl="0">
              <a:lnSpc>
                <a:spcPct val="110000"/>
              </a:lnSpc>
              <a:buNone/>
            </a:pPr>
            <a:r>
              <a:rPr lang="en-US" sz="3000" b="1" dirty="0">
                <a:solidFill>
                  <a:schemeClr val="tx1"/>
                </a:solidFill>
                <a:latin typeface="Arial Narrow" pitchFamily="34" charset="0"/>
              </a:rPr>
              <a:t>A normal pulse rate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 for adults is between 60 and 100 beats per minute. </a:t>
            </a:r>
          </a:p>
          <a:p>
            <a:pPr marL="0" indent="0" algn="just" rtl="0">
              <a:lnSpc>
                <a:spcPct val="150000"/>
              </a:lnSpc>
              <a:buNone/>
            </a:pPr>
            <a:endParaRPr lang="en-US" sz="32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85584" cy="125272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Pulse</a:t>
            </a:r>
            <a:r>
              <a:rPr lang="en-US" dirty="0">
                <a:cs typeface="Arial" charset="0"/>
              </a:rPr>
              <a:t/>
            </a:r>
            <a:br>
              <a:rPr lang="en-US" dirty="0">
                <a:cs typeface="Arial" charset="0"/>
              </a:rPr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23092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79512" y="2564904"/>
            <a:ext cx="8568952" cy="4536504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3200" b="1" u="sng" dirty="0">
                <a:solidFill>
                  <a:schemeClr val="tx1"/>
                </a:solidFill>
                <a:latin typeface="Arial Narrow" pitchFamily="34" charset="0"/>
              </a:rPr>
              <a:t>Systole and diastole </a:t>
            </a:r>
            <a:r>
              <a:rPr lang="en-US" sz="3200" dirty="0">
                <a:solidFill>
                  <a:schemeClr val="tx1"/>
                </a:solidFill>
                <a:latin typeface="Arial Narrow" pitchFamily="34" charset="0"/>
              </a:rPr>
              <a:t>= </a:t>
            </a:r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one heart beat = one cardiac </a:t>
            </a: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cycle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800" dirty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3200" b="1" u="sng" dirty="0" smtClean="0">
                <a:solidFill>
                  <a:schemeClr val="tx1"/>
                </a:solidFill>
                <a:latin typeface="Arial Narrow" pitchFamily="34" charset="0"/>
              </a:rPr>
              <a:t>Cardiac </a:t>
            </a:r>
            <a:r>
              <a:rPr lang="en-US" sz="3200" b="1" u="sng" dirty="0">
                <a:solidFill>
                  <a:schemeClr val="tx1"/>
                </a:solidFill>
                <a:latin typeface="Arial Narrow" pitchFamily="34" charset="0"/>
              </a:rPr>
              <a:t>output </a:t>
            </a:r>
            <a:r>
              <a:rPr lang="en-US" sz="3200" dirty="0">
                <a:solidFill>
                  <a:schemeClr val="tx1"/>
                </a:solidFill>
                <a:latin typeface="Arial Narrow" pitchFamily="34" charset="0"/>
              </a:rPr>
              <a:t>= </a:t>
            </a:r>
            <a:r>
              <a:rPr lang="en-US" sz="3200" dirty="0" smtClean="0">
                <a:solidFill>
                  <a:schemeClr val="tx1"/>
                </a:solidFill>
                <a:latin typeface="Arial Narrow" pitchFamily="34" charset="0"/>
              </a:rPr>
              <a:t>is the volume of blood flow into the arteries by the heart.</a:t>
            </a:r>
            <a:endParaRPr lang="ar-IQ" sz="32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4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1752484784"/>
              </p:ext>
            </p:extLst>
          </p:nvPr>
        </p:nvGraphicFramePr>
        <p:xfrm>
          <a:off x="144016" y="620688"/>
          <a:ext cx="88924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019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1839842313"/>
              </p:ext>
            </p:extLst>
          </p:nvPr>
        </p:nvGraphicFramePr>
        <p:xfrm>
          <a:off x="72008" y="260648"/>
          <a:ext cx="896448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86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لمحتوى 1"/>
          <p:cNvSpPr>
            <a:spLocks noGrp="1"/>
          </p:cNvSpPr>
          <p:nvPr>
            <p:ph idx="1"/>
          </p:nvPr>
        </p:nvSpPr>
        <p:spPr>
          <a:xfrm>
            <a:off x="539552" y="2060848"/>
            <a:ext cx="7264846" cy="4104456"/>
          </a:xfrm>
        </p:spPr>
        <p:txBody>
          <a:bodyPr>
            <a:normAutofit/>
          </a:bodyPr>
          <a:lstStyle/>
          <a:p>
            <a:pPr marL="809625" lvl="3" indent="-360363" algn="l" rtl="0">
              <a:lnSpc>
                <a:spcPct val="150000"/>
              </a:lnSpc>
              <a:buClrTx/>
              <a:buFont typeface="Candara" pitchFamily="34" charset="0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Pulse Quality</a:t>
            </a:r>
            <a:endParaRPr lang="en-US" sz="30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809625" lvl="3" indent="-360363" algn="l" rtl="0">
              <a:lnSpc>
                <a:spcPct val="150000"/>
              </a:lnSpc>
              <a:buClrTx/>
              <a:buFont typeface="Candara" pitchFamily="34" charset="0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Pulse  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Rate.</a:t>
            </a:r>
          </a:p>
          <a:p>
            <a:pPr marL="809625" lvl="3" indent="-360363" algn="l" rtl="0">
              <a:lnSpc>
                <a:spcPct val="150000"/>
              </a:lnSpc>
              <a:buClrTx/>
              <a:buFont typeface="Candara" pitchFamily="34" charset="0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Pulse  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Rhythm</a:t>
            </a:r>
          </a:p>
          <a:p>
            <a:pPr marL="809625" lvl="3" indent="-360363" algn="l" rtl="0">
              <a:lnSpc>
                <a:spcPct val="150000"/>
              </a:lnSpc>
              <a:buClrTx/>
              <a:buFont typeface="Candara" pitchFamily="34" charset="0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Pulse  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Volume (strength or amplitude)</a:t>
            </a:r>
            <a:r>
              <a:rPr lang="en-US" sz="32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. </a:t>
            </a:r>
          </a:p>
          <a:p>
            <a:pPr marL="457200" indent="-457200" algn="l">
              <a:buClrTx/>
              <a:buFont typeface="Candara" pitchFamily="34" charset="0"/>
              <a:buAutoNum type="arabicPeriod"/>
            </a:pPr>
            <a:endParaRPr lang="ar-IQ" sz="3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Characteristics of Pulse</a:t>
            </a:r>
            <a:endParaRPr lang="ar-IQ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95536" y="2276872"/>
            <a:ext cx="7704856" cy="3450696"/>
          </a:xfrm>
        </p:spPr>
        <p:txBody>
          <a:bodyPr/>
          <a:lstStyle/>
          <a:p>
            <a:pPr marL="0" lvl="0" indent="0" algn="l" rtl="0">
              <a:lnSpc>
                <a:spcPct val="150000"/>
              </a:lnSpc>
              <a:buNone/>
            </a:pPr>
            <a:r>
              <a:rPr lang="en-US" sz="3200" b="1" dirty="0">
                <a:solidFill>
                  <a:schemeClr val="tx1"/>
                </a:solidFill>
                <a:latin typeface="Arial Narrow" pitchFamily="34" charset="0"/>
              </a:rPr>
              <a:t>Pulse quality</a:t>
            </a:r>
            <a:r>
              <a:rPr lang="en-US" sz="3200" dirty="0">
                <a:solidFill>
                  <a:schemeClr val="tx1"/>
                </a:solidFill>
                <a:latin typeface="Arial Narrow" pitchFamily="34" charset="0"/>
              </a:rPr>
              <a:t> refers to the ‘‘feel’’ of the pulse, its rhythm and forcefulness.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ar-IQ" sz="3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Pulse Quality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IQ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258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628" y="2636912"/>
            <a:ext cx="8856984" cy="475252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000" b="1" dirty="0">
                <a:solidFill>
                  <a:schemeClr val="tx1"/>
                </a:solidFill>
                <a:latin typeface="Arial Narrow" pitchFamily="34" charset="0"/>
              </a:rPr>
              <a:t>Pulse rate: </a:t>
            </a:r>
            <a:r>
              <a:rPr lang="en-US" sz="3000" dirty="0" smtClean="0">
                <a:solidFill>
                  <a:schemeClr val="tx1"/>
                </a:solidFill>
                <a:latin typeface="Arial Narrow" pitchFamily="34" charset="0"/>
              </a:rPr>
              <a:t>is obtained 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by counting the number of peripheral pulse waves over a pulse point.</a:t>
            </a:r>
          </a:p>
          <a:p>
            <a:pPr marL="0" indent="0" algn="l" rtl="0">
              <a:buNone/>
            </a:pPr>
            <a:endParaRPr lang="en-US" sz="3000" dirty="0">
              <a:solidFill>
                <a:schemeClr val="tx1"/>
              </a:solidFill>
              <a:latin typeface="Arial Narrow" pitchFamily="34" charset="0"/>
            </a:endParaRPr>
          </a:p>
          <a:p>
            <a:pPr marL="514350" indent="-514350" algn="l" rtl="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3000" b="1" dirty="0">
                <a:solidFill>
                  <a:schemeClr val="tx1"/>
                </a:solidFill>
                <a:latin typeface="Arial Narrow" pitchFamily="34" charset="0"/>
              </a:rPr>
              <a:t>Bradycardia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 : is a heart rate less than 60 beats per minute in an adult. </a:t>
            </a:r>
          </a:p>
          <a:p>
            <a:pPr marL="514350" indent="-514350" algn="l" rtl="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3000" b="1" dirty="0">
                <a:solidFill>
                  <a:schemeClr val="tx1"/>
                </a:solidFill>
                <a:latin typeface="Arial Narrow" pitchFamily="34" charset="0"/>
              </a:rPr>
              <a:t>Tachycardia : 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 is a heart rate in excess of 100 beats per minute in an adult. </a:t>
            </a:r>
          </a:p>
          <a:p>
            <a:pPr marL="0" indent="0" algn="l" rtl="0">
              <a:buNone/>
            </a:pPr>
            <a:endParaRPr lang="en-US" sz="2800" dirty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 algn="l" rtl="0">
              <a:buNone/>
            </a:pPr>
            <a:endParaRPr lang="en-US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Pulse Rate</a:t>
            </a:r>
            <a:endParaRPr lang="ar-IQ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26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79512" y="2420888"/>
            <a:ext cx="8136904" cy="4752528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3000" b="1" dirty="0">
                <a:solidFill>
                  <a:schemeClr val="tx1"/>
                </a:solidFill>
                <a:latin typeface="Arial Narrow" pitchFamily="34" charset="0"/>
              </a:rPr>
              <a:t>Pulse rhythm: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is the regularity of the heartbeat.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</a:p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Regular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(the beats are evenly spaced)</a:t>
            </a:r>
          </a:p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Irregular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(the beats are not evenly spaced).</a:t>
            </a:r>
          </a:p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Dysrhythmia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(arrhythmia) is an irregular rhythm caused by an early, late, or missed heartbeat.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ar-IQ" sz="28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Pulse  Rhythm</a:t>
            </a:r>
            <a:endParaRPr lang="ar-IQ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204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لمحتوى 1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4752528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Pulse volume (strength or amplitude)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Is a measurement of the strength or amplitude of force exerted by the ejected blood against the arterial wall with each contraction. </a:t>
            </a:r>
          </a:p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Normal (full, easily palpable).</a:t>
            </a:r>
          </a:p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Weak (</a:t>
            </a:r>
            <a:r>
              <a:rPr lang="en-US" sz="2800" dirty="0" err="1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thready</a:t>
            </a:r>
            <a:r>
              <a:rPr lang="en-US" sz="28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, and usually rapid)</a:t>
            </a:r>
          </a:p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Strong (bounding).</a:t>
            </a:r>
          </a:p>
          <a:p>
            <a:pPr algn="l">
              <a:lnSpc>
                <a:spcPct val="150000"/>
              </a:lnSpc>
            </a:pPr>
            <a:endParaRPr lang="ar-IQ" dirty="0">
              <a:solidFill>
                <a:schemeClr val="tx1"/>
              </a:solidFill>
            </a:endParaRPr>
          </a:p>
        </p:txBody>
      </p:sp>
      <p:sp>
        <p:nvSpPr>
          <p:cNvPr id="12291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Pulse Volume</a:t>
            </a:r>
            <a:endParaRPr lang="ar-IQ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2530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Pulse Volume Scale</a:t>
            </a:r>
            <a:endParaRPr lang="ar-IQ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499191"/>
              </p:ext>
            </p:extLst>
          </p:nvPr>
        </p:nvGraphicFramePr>
        <p:xfrm>
          <a:off x="179512" y="1772815"/>
          <a:ext cx="8784976" cy="4716136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011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Scale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Description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61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Absent pulse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61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 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Weak and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thready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pulse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61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00" algn="l"/>
                          <a:tab pos="550545" algn="ctr"/>
                          <a:tab pos="4676775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Normal pulse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61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6775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Bounding pulse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7510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79512" y="2381393"/>
            <a:ext cx="7992888" cy="4464496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3200" b="1" dirty="0">
                <a:solidFill>
                  <a:schemeClr val="tx1"/>
                </a:solidFill>
                <a:latin typeface="Arial Narrow" pitchFamily="34" charset="0"/>
              </a:rPr>
              <a:t>Pulse deficit: </a:t>
            </a:r>
            <a:r>
              <a:rPr lang="en-US" sz="32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Pulse deficit  is the difference in the apical pulse and the radial pulse.</a:t>
            </a:r>
          </a:p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Should be taken at the same time.</a:t>
            </a:r>
          </a:p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Require that 2 people take the pulse. </a:t>
            </a:r>
          </a:p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One with a stethoscope and one at the wrist. </a:t>
            </a:r>
          </a:p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Count for 1 full minute. </a:t>
            </a:r>
          </a:p>
          <a:p>
            <a:pPr marL="0" indent="0" algn="l" rtl="0">
              <a:buNone/>
            </a:pPr>
            <a:endParaRPr lang="en-US" sz="2800" dirty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 algn="l" rtl="0">
              <a:buNone/>
            </a:pPr>
            <a:endParaRPr lang="ar-IQ" sz="28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Pulse Deficit</a:t>
            </a:r>
            <a:endParaRPr lang="ar-IQ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247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51520" y="2060848"/>
            <a:ext cx="8245424" cy="4896544"/>
          </a:xfrm>
        </p:spPr>
        <p:txBody>
          <a:bodyPr rtlCol="0">
            <a:noAutofit/>
          </a:bodyPr>
          <a:lstStyle/>
          <a:p>
            <a:pPr marL="808038" lvl="6" indent="-366713" algn="l" rtl="0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Pain.</a:t>
            </a:r>
          </a:p>
          <a:p>
            <a:pPr marL="808038" lvl="6" indent="-366713" algn="l" rtl="0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 Fever.</a:t>
            </a:r>
          </a:p>
          <a:p>
            <a:pPr marL="808038" lvl="6" indent="-366713" algn="l" rtl="0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Stress, exercise .</a:t>
            </a:r>
          </a:p>
          <a:p>
            <a:pPr marL="808038" lvl="6" indent="-366713" algn="l" rtl="0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Bleeding.</a:t>
            </a:r>
          </a:p>
          <a:p>
            <a:pPr marL="808038" lvl="6" indent="-366713" algn="l" rtl="0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Decrease in blood pressure .</a:t>
            </a:r>
          </a:p>
          <a:p>
            <a:pPr marL="808038" lvl="6" indent="-366713" algn="l" rtl="0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Some medications as (adrenalin, aminophylline).</a:t>
            </a:r>
          </a:p>
          <a:p>
            <a:pPr marL="274320" indent="-274320" rtl="0" fontAlgn="auto">
              <a:spcAft>
                <a:spcPts val="0"/>
              </a:spcAft>
              <a:defRPr/>
            </a:pPr>
            <a:endParaRPr lang="ar-IQ" sz="3200" dirty="0">
              <a:solidFill>
                <a:schemeClr val="tx1"/>
              </a:soli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 rtlCol="0">
            <a:no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Factors Contribute to Increase Pulse Rate</a:t>
            </a:r>
            <a:endParaRPr lang="ar-IQ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2630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39553" y="1988840"/>
            <a:ext cx="7740848" cy="4137323"/>
          </a:xfrm>
        </p:spPr>
        <p:txBody>
          <a:bodyPr rtlCol="0">
            <a:normAutofit/>
          </a:bodyPr>
          <a:lstStyle/>
          <a:p>
            <a:pPr marL="455613" lvl="6" indent="-342900" algn="l" rtl="0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Rest .</a:t>
            </a:r>
          </a:p>
          <a:p>
            <a:pPr marL="455613" lvl="6" indent="-342900" algn="l" rtl="0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Increasing age.</a:t>
            </a:r>
          </a:p>
          <a:p>
            <a:pPr marL="455613" lvl="6" indent="-342900" algn="l" rtl="0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People with thin body size .</a:t>
            </a:r>
          </a:p>
          <a:p>
            <a:pPr marL="455613" lvl="6" indent="-342900" algn="l" rtl="0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Some Medications.</a:t>
            </a:r>
          </a:p>
          <a:p>
            <a:pPr marL="455613" lvl="6" indent="-342900" algn="l" rtl="0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Thyroid gland disturbances .</a:t>
            </a:r>
          </a:p>
          <a:p>
            <a:pPr marL="457200" indent="-457200" algn="l" fontAlgn="auto">
              <a:spcAft>
                <a:spcPts val="0"/>
              </a:spcAft>
              <a:buFont typeface="+mj-lt"/>
              <a:buAutoNum type="arabicPeriod"/>
              <a:defRPr/>
            </a:pPr>
            <a:endParaRPr lang="ar-IQ" sz="3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36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Factors May Slow The Pulse</a:t>
            </a:r>
            <a:endParaRPr lang="ar-IQ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2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746661"/>
              </p:ext>
            </p:extLst>
          </p:nvPr>
        </p:nvGraphicFramePr>
        <p:xfrm>
          <a:off x="179513" y="1340765"/>
          <a:ext cx="8784975" cy="5112571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3378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6924">
                <a:tc>
                  <a:txBody>
                    <a:bodyPr/>
                    <a:lstStyle/>
                    <a:p>
                      <a:pPr algn="ctr" rtl="0"/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Variations</a:t>
                      </a: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Normal Reading</a:t>
                      </a: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Vital Sign</a:t>
                      </a: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079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&lt;34.5 C Hypothermia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&gt;38 C Pyrexia</a:t>
                      </a: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Axillary 36 C+ 0.5 C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Tympanic 37C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Oral 37 C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Rectal 37C – 0.5 C</a:t>
                      </a: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Temperature</a:t>
                      </a: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568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&lt;60 Bradycardia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&lt;100 Tachycardia</a:t>
                      </a: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60–100 beats/min.</a:t>
                      </a: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Pulse</a:t>
                      </a: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786416"/>
          </a:xfrm>
        </p:spPr>
        <p:txBody>
          <a:bodyPr>
            <a:noAutofit/>
          </a:bodyPr>
          <a:lstStyle/>
          <a:p>
            <a:pPr lvl="0" algn="l" rtl="0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Variations Normal Ranges</a:t>
            </a:r>
            <a:endParaRPr lang="ar-IQ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252537"/>
          </a:xfrm>
        </p:spPr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Pulse Point Assessment</a:t>
            </a:r>
            <a:endParaRPr lang="ar-IQ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952142"/>
              </p:ext>
            </p:extLst>
          </p:nvPr>
        </p:nvGraphicFramePr>
        <p:xfrm>
          <a:off x="179513" y="1268760"/>
          <a:ext cx="8784976" cy="5306969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3218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4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Assessment Criteria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Anatomical location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Pulse Point</a:t>
                      </a: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4841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Accessible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For infants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When radial is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inaccessible.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over temporal bone, superior and lateral to eye.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Temporal</a:t>
                      </a:r>
                    </a:p>
                    <a:p>
                      <a:pPr algn="ctr" rtl="0"/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134"/>
          <a:stretch/>
        </p:blipFill>
        <p:spPr bwMode="auto">
          <a:xfrm>
            <a:off x="2123728" y="3429000"/>
            <a:ext cx="3888432" cy="3168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8981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096355"/>
              </p:ext>
            </p:extLst>
          </p:nvPr>
        </p:nvGraphicFramePr>
        <p:xfrm>
          <a:off x="107504" y="260648"/>
          <a:ext cx="8784975" cy="6336704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3289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1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0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Assessment Criteria</a:t>
                      </a:r>
                    </a:p>
                    <a:p>
                      <a:pPr algn="l" rtl="0"/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Anatomical location</a:t>
                      </a:r>
                    </a:p>
                    <a:p>
                      <a:pPr algn="l" rtl="0"/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Pulse Point</a:t>
                      </a:r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6267">
                <a:tc>
                  <a:txBody>
                    <a:bodyPr/>
                    <a:lstStyle/>
                    <a:p>
                      <a:pPr marL="274638" indent="-274638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Accessible</a:t>
                      </a:r>
                    </a:p>
                    <a:p>
                      <a:pPr marL="274638" indent="-274638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For infants</a:t>
                      </a:r>
                    </a:p>
                    <a:p>
                      <a:pPr marL="274638" indent="-274638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During shock cardiac arrest when other peripheral pulses are weak</a:t>
                      </a:r>
                    </a:p>
                    <a:p>
                      <a:pPr marL="274638" indent="-274638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Used to assess cranial circulation.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20542" marR="2054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bilateral, under lower jaw in neck along medial edge of sternocleidomastoid muscle.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IQ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20542" marR="2054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Carotid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4248472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5296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550854"/>
              </p:ext>
            </p:extLst>
          </p:nvPr>
        </p:nvGraphicFramePr>
        <p:xfrm>
          <a:off x="107504" y="260648"/>
          <a:ext cx="8784975" cy="6192688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4302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4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Assessment Criteria</a:t>
                      </a:r>
                    </a:p>
                    <a:p>
                      <a:pPr algn="l" rtl="0"/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Anatomical location</a:t>
                      </a:r>
                    </a:p>
                    <a:p>
                      <a:pPr algn="l" rtl="0"/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Pulse Point</a:t>
                      </a:r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362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Used to auscultate heart sounds.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Assess apical-radial deficit.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20542" marR="2054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left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midclavicular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line at fourth to fifth intercostal space.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20542" marR="2054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Apical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845"/>
          <a:stretch/>
        </p:blipFill>
        <p:spPr bwMode="auto">
          <a:xfrm>
            <a:off x="2123728" y="3284984"/>
            <a:ext cx="4104456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9613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069451"/>
              </p:ext>
            </p:extLst>
          </p:nvPr>
        </p:nvGraphicFramePr>
        <p:xfrm>
          <a:off x="107504" y="260647"/>
          <a:ext cx="8784975" cy="6336705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4380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1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0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Assessment Criteria</a:t>
                      </a:r>
                    </a:p>
                    <a:p>
                      <a:pPr algn="l" rtl="0"/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Anatomical location</a:t>
                      </a:r>
                    </a:p>
                    <a:p>
                      <a:pPr algn="l" rtl="0"/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Pulse Point</a:t>
                      </a:r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5887">
                <a:tc>
                  <a:txBody>
                    <a:bodyPr/>
                    <a:lstStyle/>
                    <a:p>
                      <a:pPr marL="274638" indent="-274638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 cardiac arrest for infants, to assess lower arm circulation</a:t>
                      </a:r>
                    </a:p>
                    <a:p>
                      <a:pPr marL="274638" indent="-274638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To auscultate blood pressure.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inner aspect between groove of biceps and triceps muscles at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antecubital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fossa.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Brachial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endParaRPr lang="ar-IQ" sz="28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284984"/>
            <a:ext cx="5472608" cy="30963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5983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545538"/>
              </p:ext>
            </p:extLst>
          </p:nvPr>
        </p:nvGraphicFramePr>
        <p:xfrm>
          <a:off x="107504" y="260648"/>
          <a:ext cx="8784975" cy="6480720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4290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1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77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Assessment Criteria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Anatomical location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Pulse Point</a:t>
                      </a:r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2935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Accessible; used routinely in adults to assess character of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peripheral pulse.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inner aspect of forearm on thumb side of wrist.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IQ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Radial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endParaRPr lang="ar-IQ" sz="28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4608512" cy="31416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6421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800195"/>
              </p:ext>
            </p:extLst>
          </p:nvPr>
        </p:nvGraphicFramePr>
        <p:xfrm>
          <a:off x="107504" y="260648"/>
          <a:ext cx="8784975" cy="6529937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4481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6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Assessment Criteria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Anatomical location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Pulse Point</a:t>
                      </a:r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8337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Used to assess circulation to ulnar side of hand and to perform the Allen's test.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IQ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outer aspect of forearm on finger side of wrist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Ulnar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</a:pPr>
                      <a:endParaRPr lang="ar-IQ" sz="28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4824536" cy="2952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4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42544"/>
              </p:ext>
            </p:extLst>
          </p:nvPr>
        </p:nvGraphicFramePr>
        <p:xfrm>
          <a:off x="107504" y="260648"/>
          <a:ext cx="8784975" cy="6602640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406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79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Assessment Criteria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Anatomical location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Pulse Point</a:t>
                      </a:r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76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Used to assess circulation to legs and during cardiac arrest.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20545" marR="20545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 groin, below inguinal ligament (midpoint between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symphysis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pubis and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anterosuperior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iliac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spine).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20545" marR="2054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Femoral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20545" marR="2054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501008"/>
            <a:ext cx="4896545" cy="2880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8740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431796"/>
              </p:ext>
            </p:extLst>
          </p:nvPr>
        </p:nvGraphicFramePr>
        <p:xfrm>
          <a:off x="107504" y="260648"/>
          <a:ext cx="8784975" cy="6314608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4242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79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Assessment Criteria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Anatomical location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Pulse Point</a:t>
                      </a:r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9728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Used to assess circulation to legs and to auscultate leg blood pressure.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20545" marR="20545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behind knee, at center in popliteal fossa.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20545" marR="20545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Popliteal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20545" marR="2054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212976"/>
            <a:ext cx="5112569" cy="3168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4434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138372"/>
              </p:ext>
            </p:extLst>
          </p:nvPr>
        </p:nvGraphicFramePr>
        <p:xfrm>
          <a:off x="107504" y="260648"/>
          <a:ext cx="8784975" cy="6408712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3853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8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6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Assessment Criteria</a:t>
                      </a:r>
                    </a:p>
                    <a:p>
                      <a:pPr algn="ctr" rtl="0"/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Anatomical location</a:t>
                      </a:r>
                    </a:p>
                    <a:p>
                      <a:pPr algn="ctr" rtl="0"/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Pulse Point</a:t>
                      </a:r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202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Used to assess circulation to feet.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20545" marR="20545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inner aspect of ankle between Achilles tendon and tibia (below medial malleolus).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20545" marR="2054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Posterior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tibial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20545" marR="2054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888433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0650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263345"/>
              </p:ext>
            </p:extLst>
          </p:nvPr>
        </p:nvGraphicFramePr>
        <p:xfrm>
          <a:off x="107504" y="260648"/>
          <a:ext cx="8784975" cy="6602640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3990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79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Assessment Criteria</a:t>
                      </a:r>
                    </a:p>
                    <a:p>
                      <a:pPr algn="ctr" rtl="0"/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Anatomical location</a:t>
                      </a:r>
                    </a:p>
                    <a:p>
                      <a:pPr algn="ctr" rtl="0"/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Pulse Point</a:t>
                      </a:r>
                      <a:endParaRPr lang="ar-IQ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76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 Narrow" pitchFamily="34" charset="0"/>
                        </a:rPr>
                        <a:t>Used to assess circulation to feet.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20545" marR="20545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 Narrow" pitchFamily="34" charset="0"/>
                        </a:rPr>
                        <a:t>over instep, midpoint between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 Narrow" pitchFamily="34" charset="0"/>
                        </a:rPr>
                        <a:t>extension tendons of great and second toe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20545" marR="2054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Arial Narrow" pitchFamily="34" charset="0"/>
                        </a:rPr>
                        <a:t>Dorsalis</a:t>
                      </a:r>
                      <a:r>
                        <a:rPr lang="en-US" sz="28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 Narrow" pitchFamily="34" charset="0"/>
                        </a:rPr>
                        <a:t>pedis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20545" marR="2054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3429000"/>
            <a:ext cx="4536505" cy="30243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17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26337"/>
              </p:ext>
            </p:extLst>
          </p:nvPr>
        </p:nvGraphicFramePr>
        <p:xfrm>
          <a:off x="179513" y="1340768"/>
          <a:ext cx="8784975" cy="5112572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3378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8966">
                <a:tc>
                  <a:txBody>
                    <a:bodyPr/>
                    <a:lstStyle/>
                    <a:p>
                      <a:pPr algn="ctr" rtl="0"/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Variations</a:t>
                      </a: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Normal Reading</a:t>
                      </a: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Vital Sign</a:t>
                      </a: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803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&lt;12 Bradypnea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&gt;20 Tachypnea</a:t>
                      </a: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12–20 resp./min.</a:t>
                      </a: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Respirations</a:t>
                      </a: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803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&lt;</a:t>
                      </a:r>
                      <a:r>
                        <a:rPr lang="en-US" sz="2800" u="none" strike="noStrike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90/70 </a:t>
                      </a:r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Hypotension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&gt;</a:t>
                      </a:r>
                      <a:r>
                        <a:rPr lang="en-US" sz="2800" u="none" strike="noStrike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140/90 </a:t>
                      </a:r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Hypertension</a:t>
                      </a: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2800" u="none" strike="noStrike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r>
                        <a:rPr lang="ar-IQ" sz="2800" u="none" strike="noStrike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</a:t>
                      </a:r>
                      <a:r>
                        <a:rPr lang="en-US" sz="2800" u="none" strike="noStrike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0</a:t>
                      </a:r>
                      <a:r>
                        <a:rPr lang="ar-IQ" sz="2800" u="none" strike="noStrike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2800" u="none" strike="noStrike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/</a:t>
                      </a:r>
                      <a:r>
                        <a:rPr lang="ar-IQ" sz="2800" u="none" strike="noStrike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80 </a:t>
                      </a:r>
                      <a:r>
                        <a:rPr lang="en-US" sz="2800" u="none" strike="noStrike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mm/Hg</a:t>
                      </a:r>
                      <a:endParaRPr lang="ar-IQ" sz="2800" u="none" strike="noStrike" kern="1200" baseline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</a:pPr>
                      <a:endParaRPr lang="en-US" sz="2800" noProof="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Blood pressure</a:t>
                      </a:r>
                      <a:endParaRPr lang="ar-IQ" sz="280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786416"/>
          </a:xfrm>
        </p:spPr>
        <p:txBody>
          <a:bodyPr>
            <a:noAutofit/>
          </a:bodyPr>
          <a:lstStyle/>
          <a:p>
            <a:pPr lvl="0" algn="l" rtl="0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Variations Normal Ranges</a:t>
            </a:r>
            <a:endParaRPr lang="ar-IQ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6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755576" y="2636912"/>
            <a:ext cx="7992888" cy="3489251"/>
          </a:xfrm>
        </p:spPr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Arial Narrow" pitchFamily="34" charset="0"/>
              </a:rPr>
              <a:t>Never press both carotids at the same time because  this can cause a reflex drop in blood pressure or pulse rate.</a:t>
            </a:r>
            <a:endParaRPr lang="ar-IQ" sz="3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1187624" y="332656"/>
            <a:ext cx="6048672" cy="194421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Important Note </a:t>
            </a:r>
            <a:endParaRPr lang="ar-IQ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014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Respiration</a:t>
            </a:r>
            <a:endParaRPr lang="ar-IQ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عنصر نائب للمحتوى 1"/>
          <p:cNvSpPr>
            <a:spLocks noGrp="1"/>
          </p:cNvSpPr>
          <p:nvPr>
            <p:ph idx="1"/>
          </p:nvPr>
        </p:nvSpPr>
        <p:spPr>
          <a:xfrm>
            <a:off x="683568" y="2276872"/>
            <a:ext cx="7804389" cy="4176464"/>
          </a:xfrm>
        </p:spPr>
        <p:txBody>
          <a:bodyPr>
            <a:normAutofit fontScale="62500" lnSpcReduction="20000"/>
          </a:bodyPr>
          <a:lstStyle/>
          <a:p>
            <a:pPr marL="457200" lvl="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4800" dirty="0">
                <a:solidFill>
                  <a:schemeClr val="tx1"/>
                </a:solidFill>
                <a:latin typeface="Arial Narrow" pitchFamily="34" charset="0"/>
              </a:rPr>
              <a:t>Types of breathing</a:t>
            </a:r>
          </a:p>
          <a:p>
            <a:pPr marL="457200" lvl="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4800" dirty="0">
                <a:solidFill>
                  <a:schemeClr val="tx1"/>
                </a:solidFill>
                <a:latin typeface="Arial Narrow" pitchFamily="34" charset="0"/>
              </a:rPr>
              <a:t>Mechanics and regulation of breathing</a:t>
            </a:r>
          </a:p>
          <a:p>
            <a:pPr marL="457200" lvl="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4800" dirty="0">
                <a:solidFill>
                  <a:schemeClr val="tx1"/>
                </a:solidFill>
                <a:latin typeface="Arial Narrow" pitchFamily="34" charset="0"/>
              </a:rPr>
              <a:t>Factors affecting respiration</a:t>
            </a:r>
          </a:p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4800" dirty="0">
                <a:solidFill>
                  <a:schemeClr val="tx1"/>
                </a:solidFill>
                <a:latin typeface="Arial Narrow" pitchFamily="34" charset="0"/>
              </a:rPr>
              <a:t>Assessing respirations</a:t>
            </a:r>
          </a:p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4800" dirty="0">
                <a:solidFill>
                  <a:schemeClr val="tx1"/>
                </a:solidFill>
                <a:latin typeface="Arial Narrow" pitchFamily="34" charset="0"/>
              </a:rPr>
              <a:t>Altered breathing patterns and sounds</a:t>
            </a:r>
            <a:endParaRPr lang="ar-IQ" sz="4800" dirty="0">
              <a:solidFill>
                <a:schemeClr val="tx1"/>
              </a:solidFill>
              <a:latin typeface="Arial Narrow" pitchFamily="34" charset="0"/>
            </a:endParaRPr>
          </a:p>
          <a:p>
            <a:pPr marL="0" lvl="0" indent="0" algn="l" rtl="0">
              <a:buClrTx/>
              <a:buNone/>
            </a:pPr>
            <a:r>
              <a:rPr lang="en-US" sz="3200" dirty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204839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لمحتوى 1"/>
          <p:cNvSpPr>
            <a:spLocks noGrp="1"/>
          </p:cNvSpPr>
          <p:nvPr>
            <p:ph idx="1"/>
          </p:nvPr>
        </p:nvSpPr>
        <p:spPr>
          <a:xfrm>
            <a:off x="539552" y="1916832"/>
            <a:ext cx="8280920" cy="4464496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Respiration: </a:t>
            </a:r>
            <a:r>
              <a:rPr lang="en-US" sz="28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the</a:t>
            </a:r>
            <a:r>
              <a:rPr lang="en-US" sz="28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process of exchanging oxygen and carbon Dioxide. </a:t>
            </a:r>
            <a:r>
              <a:rPr lang="en-US" sz="28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Normal range</a:t>
            </a:r>
            <a:r>
              <a:rPr lang="en-US" sz="28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: 12 – 20 breath / minute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Pulmonary ventilation </a:t>
            </a:r>
            <a:r>
              <a:rPr lang="en-US" sz="28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(breathing ): movement of air in and out of the lungs.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Inspiration</a:t>
            </a:r>
            <a:r>
              <a:rPr lang="en-US" sz="28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(inhalation) is the act of breathing in.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Expiration</a:t>
            </a:r>
            <a:r>
              <a:rPr lang="en-US" sz="28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(exhalation ) _ is the act of breathing out .</a:t>
            </a:r>
          </a:p>
          <a:p>
            <a:pPr marL="0" indent="0" algn="l" rtl="0">
              <a:buNone/>
            </a:pPr>
            <a:endParaRPr lang="en-US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0" indent="0" algn="l" rtl="0">
              <a:buNone/>
            </a:pPr>
            <a:endParaRPr lang="ar-IQ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Respiration</a:t>
            </a:r>
            <a:endParaRPr lang="ar-IQ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733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991036982"/>
              </p:ext>
            </p:extLst>
          </p:nvPr>
        </p:nvGraphicFramePr>
        <p:xfrm>
          <a:off x="107504" y="260648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57328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51520" y="2276872"/>
            <a:ext cx="8136903" cy="4209331"/>
          </a:xfrm>
        </p:spPr>
        <p:txBody>
          <a:bodyPr rtlCol="0">
            <a:normAutofit/>
          </a:bodyPr>
          <a:lstStyle/>
          <a:p>
            <a:pPr marL="0" indent="0" algn="l" rtl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Respiration is controlled by:</a:t>
            </a:r>
          </a:p>
          <a:p>
            <a:pPr marL="639763" lvl="6" indent="-457200" algn="l" rtl="0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Respiratory center in the medulla oblongata and the Pons of the brain</a:t>
            </a:r>
            <a:r>
              <a:rPr lang="en-US" sz="30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en-US" sz="3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Control of  Breathing</a:t>
            </a:r>
            <a:endParaRPr lang="ar-IQ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976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930432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Mechanics and Regulation of Breathing</a:t>
            </a:r>
            <a:endParaRPr lang="ar-IQ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376463658"/>
              </p:ext>
            </p:extLst>
          </p:nvPr>
        </p:nvGraphicFramePr>
        <p:xfrm>
          <a:off x="179512" y="1268760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46322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محتوى 1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824536"/>
          </a:xfrm>
        </p:spPr>
        <p:txBody>
          <a:bodyPr>
            <a:noAutofit/>
          </a:bodyPr>
          <a:lstStyle/>
          <a:p>
            <a:pPr marL="538163" lvl="3" indent="-342900" algn="l" rtl="0">
              <a:lnSpc>
                <a:spcPct val="150000"/>
              </a:lnSpc>
              <a:buClrTx/>
              <a:buFont typeface="Candara" pitchFamily="34" charset="0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Pain, anxiety, exercise.</a:t>
            </a:r>
          </a:p>
          <a:p>
            <a:pPr marL="538163" lvl="3" indent="-342900" algn="l" rtl="0">
              <a:lnSpc>
                <a:spcPct val="150000"/>
              </a:lnSpc>
              <a:buClrTx/>
              <a:buFont typeface="Candara" pitchFamily="34" charset="0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Medications.</a:t>
            </a:r>
          </a:p>
          <a:p>
            <a:pPr marL="538163" lvl="3" indent="-342900" algn="l" rtl="0">
              <a:lnSpc>
                <a:spcPct val="150000"/>
              </a:lnSpc>
              <a:buClrTx/>
              <a:buFont typeface="Candara" pitchFamily="34" charset="0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Trauma.</a:t>
            </a:r>
          </a:p>
          <a:p>
            <a:pPr marL="538163" lvl="3" indent="-342900" algn="l" rtl="0">
              <a:lnSpc>
                <a:spcPct val="150000"/>
              </a:lnSpc>
              <a:buClrTx/>
              <a:buFont typeface="Candara" pitchFamily="34" charset="0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Infection.</a:t>
            </a:r>
          </a:p>
          <a:p>
            <a:pPr marL="538163" lvl="3" indent="-342900" algn="l" rtl="0">
              <a:lnSpc>
                <a:spcPct val="150000"/>
              </a:lnSpc>
              <a:buClrTx/>
              <a:buFont typeface="Candara" pitchFamily="34" charset="0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Respiratory and cardiovascular disease.</a:t>
            </a:r>
          </a:p>
          <a:p>
            <a:pPr marL="538163" lvl="3" indent="-342900" algn="l" rtl="0">
              <a:lnSpc>
                <a:spcPct val="150000"/>
              </a:lnSpc>
              <a:buClrTx/>
              <a:buFont typeface="Candara" pitchFamily="34" charset="0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Alteration in fluids, electrolytes, acid- base balances.</a:t>
            </a:r>
          </a:p>
          <a:p>
            <a:pPr marL="457200" indent="-457200" algn="l">
              <a:buClrTx/>
              <a:buFont typeface="Candara" pitchFamily="34" charset="0"/>
              <a:buAutoNum type="arabicPeriod"/>
            </a:pPr>
            <a:endParaRPr lang="ar-IQ" sz="3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Factors Affecting Respiration</a:t>
            </a:r>
            <a:endParaRPr lang="ar-IQ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64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1314633969"/>
              </p:ext>
            </p:extLst>
          </p:nvPr>
        </p:nvGraphicFramePr>
        <p:xfrm>
          <a:off x="179512" y="260648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672408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816424" cy="2564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9374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11560" y="2060848"/>
            <a:ext cx="8136904" cy="4608512"/>
          </a:xfrm>
        </p:spPr>
        <p:txBody>
          <a:bodyPr>
            <a:noAutofit/>
          </a:bodyPr>
          <a:lstStyle/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The client's normal breathing pattern</a:t>
            </a:r>
          </a:p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The influence of the client's health problems on respirations</a:t>
            </a:r>
          </a:p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Any medications or therapies affect respirations</a:t>
            </a:r>
          </a:p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The relationship of the client's respirations to cardiovascular function</a:t>
            </a:r>
            <a:endParaRPr lang="ar-IQ" sz="3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1252728"/>
          </a:xfrm>
        </p:spPr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nurse should be aware of the following</a:t>
            </a:r>
            <a:endParaRPr lang="ar-IQ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593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لمحتوى 1"/>
          <p:cNvSpPr>
            <a:spLocks noGrp="1"/>
          </p:cNvSpPr>
          <p:nvPr>
            <p:ph idx="1"/>
          </p:nvPr>
        </p:nvSpPr>
        <p:spPr>
          <a:xfrm>
            <a:off x="683568" y="2204864"/>
            <a:ext cx="7992888" cy="3816424"/>
          </a:xfrm>
        </p:spPr>
        <p:txBody>
          <a:bodyPr>
            <a:noAutofit/>
          </a:bodyPr>
          <a:lstStyle/>
          <a:p>
            <a:pPr marL="457200" indent="-457200" algn="l" rtl="0"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Depth</a:t>
            </a:r>
          </a:p>
          <a:p>
            <a:pPr marL="457200" indent="-457200" algn="l" rtl="0"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Rhythm</a:t>
            </a:r>
          </a:p>
          <a:p>
            <a:pPr marL="457200" indent="-457200" algn="l" rtl="0"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Rate 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Assessment of respiration</a:t>
            </a:r>
            <a:endParaRPr lang="ar-IQ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44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1270967818"/>
              </p:ext>
            </p:extLst>
          </p:nvPr>
        </p:nvGraphicFramePr>
        <p:xfrm>
          <a:off x="467544" y="692696"/>
          <a:ext cx="835292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60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لمحتوى 1"/>
          <p:cNvSpPr>
            <a:spLocks noGrp="1"/>
          </p:cNvSpPr>
          <p:nvPr>
            <p:ph idx="1"/>
          </p:nvPr>
        </p:nvSpPr>
        <p:spPr>
          <a:xfrm>
            <a:off x="179512" y="2420888"/>
            <a:ext cx="8208912" cy="4752528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Depth </a:t>
            </a:r>
            <a:r>
              <a:rPr lang="en-US" sz="28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The depth of respiration indicates the amount of air that is inhaled or exhaled during the process of breathing. Respiratory depth is generally described as</a:t>
            </a:r>
          </a:p>
          <a:p>
            <a:pPr algn="l" rtl="0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Normal</a:t>
            </a:r>
          </a:p>
          <a:p>
            <a:pPr algn="l" rtl="0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Deep</a:t>
            </a:r>
          </a:p>
          <a:p>
            <a:pPr algn="l" rtl="0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Shallow 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Assessment of respiration</a:t>
            </a:r>
            <a:endParaRPr lang="ar-IQ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396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79512" y="2321496"/>
            <a:ext cx="8208911" cy="4536504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Rhythm: </a:t>
            </a:r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Normally refers to the regularity of the expirations and the inspirations. Respiratory rhythm can be described as </a:t>
            </a:r>
          </a:p>
          <a:p>
            <a:pPr algn="l" rtl="0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Regular</a:t>
            </a:r>
          </a:p>
          <a:p>
            <a:pPr algn="l" rtl="0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Irregular.</a:t>
            </a:r>
            <a:endParaRPr lang="en-US" sz="28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Rate: </a:t>
            </a:r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the nurse observes a full inspiration and expiration when counting.</a:t>
            </a:r>
            <a:endParaRPr lang="ar-IQ" sz="2800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Assessment of respiration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600412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لمحتوى 1"/>
          <p:cNvSpPr>
            <a:spLocks noGrp="1"/>
          </p:cNvSpPr>
          <p:nvPr>
            <p:ph idx="1"/>
          </p:nvPr>
        </p:nvSpPr>
        <p:spPr>
          <a:xfrm>
            <a:off x="611561" y="1844824"/>
            <a:ext cx="7632848" cy="4680520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Font typeface="Symbol" pitchFamily="18" charset="2"/>
              <a:buNone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Normal breathing is :</a:t>
            </a:r>
          </a:p>
          <a:p>
            <a:pPr marL="539750" indent="-449263" algn="l" rtl="0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Slightly observable</a:t>
            </a:r>
          </a:p>
          <a:p>
            <a:pPr marL="539750" indent="-449263" algn="l" rtl="0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Effortless</a:t>
            </a:r>
          </a:p>
          <a:p>
            <a:pPr marL="539750" indent="-449263" algn="l" rtl="0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Quiet</a:t>
            </a:r>
          </a:p>
          <a:p>
            <a:pPr marL="539750" indent="-449263" algn="l" rtl="0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Automatic</a:t>
            </a:r>
          </a:p>
          <a:p>
            <a:pPr marL="539750" indent="-449263" algn="l" rtl="0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Regular. 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Sites of breathing measurement</a:t>
            </a:r>
            <a:endParaRPr lang="ar-IQ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444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لمحتوى 1"/>
          <p:cNvSpPr>
            <a:spLocks noGrp="1"/>
          </p:cNvSpPr>
          <p:nvPr>
            <p:ph idx="1"/>
          </p:nvPr>
        </p:nvSpPr>
        <p:spPr>
          <a:xfrm>
            <a:off x="189857" y="2708920"/>
            <a:ext cx="8496943" cy="4464496"/>
          </a:xfrm>
        </p:spPr>
        <p:txBody>
          <a:bodyPr>
            <a:normAutofit/>
          </a:bodyPr>
          <a:lstStyle/>
          <a:p>
            <a:pPr marL="449263" indent="-358775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Assessed by observing chest wall expansion and bilateral symmetrical movement of the thorax</a:t>
            </a:r>
            <a:r>
              <a:rPr lang="en-US" sz="3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.</a:t>
            </a:r>
            <a:endParaRPr lang="en-US" sz="30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Sites of breathing measurement</a:t>
            </a:r>
            <a:endParaRPr lang="ar-IQ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503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صر نائب للمحتوى 1"/>
          <p:cNvSpPr>
            <a:spLocks noGrp="1"/>
          </p:cNvSpPr>
          <p:nvPr>
            <p:ph idx="1"/>
          </p:nvPr>
        </p:nvSpPr>
        <p:spPr>
          <a:xfrm>
            <a:off x="251520" y="2609529"/>
            <a:ext cx="8424936" cy="4248471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2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Nurse  must  not  tell  the  patient  that  he  or  she  will  assess  his  respiration  because  the  patient  can  control  his  breathing  so  that  will  give  a  wrong  assessment.</a:t>
            </a:r>
          </a:p>
          <a:p>
            <a:pPr marL="0" indent="0" algn="ctr" rtl="0">
              <a:buNone/>
            </a:pPr>
            <a:endParaRPr lang="en-US" sz="32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0" indent="0" algn="ctr" rtl="0">
              <a:buNone/>
            </a:pPr>
            <a:r>
              <a:rPr lang="en-US" sz="32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A complete  cycle  of  an  inspiration  composes  one  respiration. </a:t>
            </a:r>
          </a:p>
          <a:p>
            <a:pPr algn="l"/>
            <a:endParaRPr lang="ar-IQ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87624" y="332656"/>
            <a:ext cx="6048672" cy="194421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Important Note </a:t>
            </a:r>
            <a:endParaRPr lang="ar-IQ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271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79512" y="2281346"/>
            <a:ext cx="8280920" cy="4550475"/>
          </a:xfrm>
        </p:spPr>
        <p:txBody>
          <a:bodyPr>
            <a:normAutofit/>
          </a:bodyPr>
          <a:lstStyle/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Rate :(Tachypnea, Bradypnea, or Apnea)</a:t>
            </a:r>
          </a:p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Volume :(Hyperventilation, or  Hypoventilation ) </a:t>
            </a:r>
          </a:p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Rhythm: (</a:t>
            </a:r>
            <a:r>
              <a:rPr lang="en-US" sz="3000" dirty="0" err="1">
                <a:solidFill>
                  <a:schemeClr val="tx1"/>
                </a:solidFill>
                <a:latin typeface="Arial Narrow" pitchFamily="34" charset="0"/>
              </a:rPr>
              <a:t>Cheyne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-Stokes breathing) </a:t>
            </a:r>
          </a:p>
          <a:p>
            <a:pPr marL="514350" indent="-514350" algn="l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Ease or Effort: (Dyspnea , or Orthopnea )</a:t>
            </a:r>
            <a:endParaRPr lang="ar-IQ" sz="3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Altered Breathing Patterns</a:t>
            </a:r>
            <a:endParaRPr lang="ar-IQ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668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128476266"/>
              </p:ext>
            </p:extLst>
          </p:nvPr>
        </p:nvGraphicFramePr>
        <p:xfrm>
          <a:off x="107504" y="620688"/>
          <a:ext cx="8748464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96554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534716925"/>
              </p:ext>
            </p:extLst>
          </p:nvPr>
        </p:nvGraphicFramePr>
        <p:xfrm>
          <a:off x="251520" y="260648"/>
          <a:ext cx="86409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2349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79512" y="2492896"/>
            <a:ext cx="8280920" cy="4968552"/>
          </a:xfrm>
        </p:spPr>
        <p:txBody>
          <a:bodyPr rtlCol="0">
            <a:normAutofit/>
          </a:bodyPr>
          <a:lstStyle/>
          <a:p>
            <a:pPr marL="0" indent="0" algn="l" rtl="0" fontAlgn="auto">
              <a:lnSpc>
                <a:spcPct val="15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 Narrow" pitchFamily="34" charset="0"/>
              </a:rPr>
              <a:t>Apnea : </a:t>
            </a:r>
            <a:r>
              <a:rPr lang="en-US" sz="3200" dirty="0" smtClean="0">
                <a:solidFill>
                  <a:schemeClr val="tx1"/>
                </a:solidFill>
                <a:latin typeface="Arial Narrow" pitchFamily="34" charset="0"/>
              </a:rPr>
              <a:t>is the absence of breathing</a:t>
            </a:r>
          </a:p>
          <a:p>
            <a:pPr marL="0" indent="0" algn="l" rtl="0" fontAlgn="auto">
              <a:lnSpc>
                <a:spcPct val="15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</a:rPr>
              <a:t>Dyspnea</a:t>
            </a:r>
            <a:r>
              <a:rPr lang="en-US" sz="3200" dirty="0" smtClean="0">
                <a:solidFill>
                  <a:schemeClr val="tx1"/>
                </a:solidFill>
                <a:latin typeface="Arial Narrow" pitchFamily="34" charset="0"/>
              </a:rPr>
              <a:t>—difficult </a:t>
            </a:r>
            <a:r>
              <a:rPr lang="en-US" sz="3200" dirty="0">
                <a:solidFill>
                  <a:schemeClr val="tx1"/>
                </a:solidFill>
                <a:latin typeface="Arial Narrow" pitchFamily="34" charset="0"/>
              </a:rPr>
              <a:t>and labored breathing </a:t>
            </a:r>
            <a:endParaRPr lang="en-US" sz="3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 algn="l" rtl="0" fontAlgn="auto">
              <a:lnSpc>
                <a:spcPct val="15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</a:rPr>
              <a:t>Orthopnea</a:t>
            </a:r>
            <a:r>
              <a:rPr lang="en-US" sz="3200" dirty="0" smtClean="0">
                <a:solidFill>
                  <a:schemeClr val="tx1"/>
                </a:solidFill>
                <a:latin typeface="Arial Narrow" pitchFamily="34" charset="0"/>
              </a:rPr>
              <a:t>-ability </a:t>
            </a:r>
            <a:r>
              <a:rPr lang="en-US" sz="3200" dirty="0">
                <a:solidFill>
                  <a:schemeClr val="tx1"/>
                </a:solidFill>
                <a:latin typeface="Arial Narrow" pitchFamily="34" charset="0"/>
              </a:rPr>
              <a:t>to breathe only in upright sitting or standing positions</a:t>
            </a:r>
            <a:endParaRPr lang="ar-IQ" sz="3200" dirty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 algn="l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299260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9924" y="2492896"/>
            <a:ext cx="8520891" cy="4608512"/>
          </a:xfrm>
        </p:spPr>
        <p:txBody>
          <a:bodyPr rtlCol="0">
            <a:normAutofit/>
          </a:bodyPr>
          <a:lstStyle/>
          <a:p>
            <a:pPr marL="0" indent="0" algn="l" rtl="0" fontAlgn="auto">
              <a:lnSpc>
                <a:spcPct val="15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 Narrow" pitchFamily="34" charset="0"/>
              </a:rPr>
              <a:t>Bradypnea</a:t>
            </a:r>
            <a:r>
              <a:rPr lang="en-US" sz="3200" b="1" dirty="0">
                <a:solidFill>
                  <a:schemeClr val="tx1"/>
                </a:solidFill>
                <a:latin typeface="Arial Narrow" pitchFamily="34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Arial Narrow" pitchFamily="34" charset="0"/>
              </a:rPr>
              <a:t>abnormal slow respiratory </a:t>
            </a:r>
            <a:r>
              <a:rPr lang="en-US" sz="3200" dirty="0">
                <a:solidFill>
                  <a:schemeClr val="tx1"/>
                </a:solidFill>
                <a:latin typeface="Arial Narrow" pitchFamily="34" charset="0"/>
              </a:rPr>
              <a:t>rate of </a:t>
            </a:r>
            <a:r>
              <a:rPr lang="en-US" sz="3200" dirty="0" smtClean="0">
                <a:solidFill>
                  <a:schemeClr val="tx1"/>
                </a:solidFill>
                <a:latin typeface="Arial Narrow" pitchFamily="34" charset="0"/>
              </a:rPr>
              <a:t>12 </a:t>
            </a:r>
            <a:r>
              <a:rPr lang="en-US" sz="3200" dirty="0">
                <a:solidFill>
                  <a:schemeClr val="tx1"/>
                </a:solidFill>
                <a:latin typeface="Arial Narrow" pitchFamily="34" charset="0"/>
              </a:rPr>
              <a:t>or fewer breaths per minute.</a:t>
            </a:r>
          </a:p>
          <a:p>
            <a:pPr marL="0" indent="0" algn="l" rtl="0" fontAlgn="auto">
              <a:lnSpc>
                <a:spcPct val="15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 Narrow" pitchFamily="34" charset="0"/>
              </a:rPr>
              <a:t>Tachypnea:</a:t>
            </a:r>
            <a:r>
              <a:rPr lang="en-US" sz="3200" dirty="0">
                <a:solidFill>
                  <a:schemeClr val="tx1"/>
                </a:solidFill>
                <a:latin typeface="Arial Narrow" pitchFamily="34" charset="0"/>
              </a:rPr>
              <a:t> is a respiratory rate greater than </a:t>
            </a:r>
            <a:r>
              <a:rPr lang="en-US" sz="3200" dirty="0" smtClean="0">
                <a:solidFill>
                  <a:schemeClr val="tx1"/>
                </a:solidFill>
                <a:latin typeface="Arial Narrow" pitchFamily="34" charset="0"/>
              </a:rPr>
              <a:t>20 </a:t>
            </a:r>
            <a:r>
              <a:rPr lang="en-US" sz="3200" dirty="0">
                <a:solidFill>
                  <a:schemeClr val="tx1"/>
                </a:solidFill>
                <a:latin typeface="Arial Narrow" pitchFamily="34" charset="0"/>
              </a:rPr>
              <a:t>breaths per minute.</a:t>
            </a:r>
          </a:p>
          <a:p>
            <a:pPr marL="0" indent="0" algn="l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507288" cy="1252728"/>
          </a:xfrm>
        </p:spPr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Characteristics of Abnormal Breathing Sounds</a:t>
            </a:r>
            <a:endParaRPr lang="ar-IQ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5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Equipment Used for Vital Signs Measurement</a:t>
            </a:r>
            <a:endParaRPr lang="ar-IQ" sz="3600" dirty="0"/>
          </a:p>
        </p:txBody>
      </p:sp>
      <p:pic>
        <p:nvPicPr>
          <p:cNvPr id="4" name="Picture 17" descr="Oral Glass Therm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878497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51520" y="2393504"/>
            <a:ext cx="8208912" cy="4464496"/>
          </a:xfrm>
        </p:spPr>
        <p:txBody>
          <a:bodyPr rtlCol="0">
            <a:normAutofit/>
          </a:bodyPr>
          <a:lstStyle/>
          <a:p>
            <a:pPr marL="0" indent="0" algn="l" rtl="0" fontAlgn="auto">
              <a:lnSpc>
                <a:spcPct val="15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3000" b="1" dirty="0">
                <a:solidFill>
                  <a:schemeClr val="tx1"/>
                </a:solidFill>
                <a:latin typeface="Arial Narrow" pitchFamily="34" charset="0"/>
              </a:rPr>
              <a:t>Hypoventilation: 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 is characterized by shallow respirations.</a:t>
            </a:r>
          </a:p>
          <a:p>
            <a:pPr marL="0" indent="0" algn="l" rtl="0" fontAlgn="auto">
              <a:lnSpc>
                <a:spcPct val="15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3000" b="1" dirty="0">
                <a:solidFill>
                  <a:schemeClr val="tx1"/>
                </a:solidFill>
                <a:latin typeface="Arial Narrow" pitchFamily="34" charset="0"/>
              </a:rPr>
              <a:t>Hyperventilation: 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 is characterized by deep, rapid respirations.</a:t>
            </a:r>
          </a:p>
          <a:p>
            <a:pPr marL="0" indent="0" algn="l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507288" cy="1252728"/>
          </a:xfrm>
        </p:spPr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Characteristics of Abnormal Breathing Sounds</a:t>
            </a:r>
            <a:endParaRPr lang="ar-IQ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651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39552" y="2132856"/>
            <a:ext cx="7776864" cy="4248472"/>
          </a:xfrm>
        </p:spPr>
        <p:txBody>
          <a:bodyPr rtlCol="0">
            <a:normAutofit/>
          </a:bodyPr>
          <a:lstStyle/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Types of blood pressure</a:t>
            </a:r>
          </a:p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Mechanism of Blood Pressure</a:t>
            </a:r>
          </a:p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Factors increasing blood pressure</a:t>
            </a:r>
          </a:p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Blood Pressure Sites</a:t>
            </a:r>
            <a:br>
              <a:rPr lang="en-US" sz="30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dirty="0"/>
              <a:t> 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Blood Pressure</a:t>
            </a:r>
            <a:endParaRPr lang="ar-IQ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5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96534" y="2465512"/>
            <a:ext cx="8496944" cy="4392488"/>
          </a:xfrm>
        </p:spPr>
        <p:txBody>
          <a:bodyPr rtlCol="0">
            <a:normAutofit/>
          </a:bodyPr>
          <a:lstStyle/>
          <a:p>
            <a:pPr marL="0" indent="0" algn="l" rtl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3000" b="1" dirty="0">
                <a:solidFill>
                  <a:schemeClr val="tx1"/>
                </a:solidFill>
                <a:latin typeface="Arial Narrow" pitchFamily="34" charset="0"/>
              </a:rPr>
              <a:t>Blood pressure (BP)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Arial Narrow" pitchFamily="34" charset="0"/>
              </a:rPr>
              <a:t>: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 is the force required by the heart to pump blood from the ventricles of the heart into the arteries.</a:t>
            </a:r>
          </a:p>
          <a:p>
            <a:pPr marL="0" indent="0" algn="l" rtl="0" fontAlgn="auto">
              <a:lnSpc>
                <a:spcPct val="15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It is measured in systolic and diastolic pressure.</a:t>
            </a:r>
          </a:p>
          <a:p>
            <a:pPr marL="0" indent="0" algn="l" rtl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3000" b="1" dirty="0">
                <a:solidFill>
                  <a:schemeClr val="tx1"/>
                </a:solidFill>
                <a:latin typeface="Arial Narrow" pitchFamily="34" charset="0"/>
              </a:rPr>
              <a:t>The normal BP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 is 120/ 80 mmHg.</a:t>
            </a:r>
          </a:p>
          <a:p>
            <a:pPr marL="0" indent="0" algn="l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n-US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Blood Pressure</a:t>
            </a:r>
            <a:endParaRPr lang="ar-IQ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9094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01078" y="2276872"/>
            <a:ext cx="8496944" cy="4353347"/>
          </a:xfrm>
        </p:spPr>
        <p:txBody>
          <a:bodyPr>
            <a:noAutofit/>
          </a:bodyPr>
          <a:lstStyle/>
          <a:p>
            <a:pPr marL="0" indent="0" algn="l" rtl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3000" b="1" dirty="0">
                <a:solidFill>
                  <a:schemeClr val="tx1"/>
                </a:solidFill>
                <a:latin typeface="Arial Narrow" pitchFamily="34" charset="0"/>
              </a:rPr>
              <a:t>Systolic pressure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 : </a:t>
            </a:r>
            <a:r>
              <a:rPr lang="en-US" sz="3000" dirty="0" smtClean="0">
                <a:solidFill>
                  <a:schemeClr val="tx1"/>
                </a:solidFill>
                <a:latin typeface="Arial Narrow" pitchFamily="34" charset="0"/>
              </a:rPr>
              <a:t>is the pressure of the blood as a result of contraction of the ventricles, that is, the pressure of the height of the blood wave.</a:t>
            </a:r>
            <a:endParaRPr lang="en-US" sz="3000" dirty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 algn="l" rtl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3000" b="1" dirty="0">
                <a:solidFill>
                  <a:schemeClr val="tx1"/>
                </a:solidFill>
                <a:latin typeface="Arial Narrow" pitchFamily="34" charset="0"/>
              </a:rPr>
              <a:t>Diastolic pressure</a:t>
            </a: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: is the pressure </a:t>
            </a:r>
            <a:r>
              <a:rPr lang="en-US" sz="3000" dirty="0" smtClean="0">
                <a:solidFill>
                  <a:schemeClr val="tx1"/>
                </a:solidFill>
                <a:latin typeface="Arial Narrow" pitchFamily="34" charset="0"/>
              </a:rPr>
              <a:t>when the ventricles are at rest.</a:t>
            </a:r>
            <a:endParaRPr lang="ar-IQ" sz="3000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endParaRPr lang="ar-IQ" sz="3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Types of blood pressure </a:t>
            </a:r>
            <a:endParaRPr lang="ar-IQ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116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1846600621"/>
              </p:ext>
            </p:extLst>
          </p:nvPr>
        </p:nvGraphicFramePr>
        <p:xfrm>
          <a:off x="107504" y="1628800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Mechanism of Blood Pressure</a:t>
            </a:r>
            <a:endParaRPr lang="ar-IQ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320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83568" y="1700808"/>
            <a:ext cx="7408333" cy="4896544"/>
          </a:xfrm>
        </p:spPr>
        <p:txBody>
          <a:bodyPr rtlCol="0">
            <a:noAutofit/>
          </a:bodyPr>
          <a:lstStyle/>
          <a:p>
            <a:pPr marL="631825" lvl="6" indent="-342900" algn="l" rtl="0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Age.</a:t>
            </a:r>
          </a:p>
          <a:p>
            <a:pPr marL="631825" lvl="6" indent="-342900" algn="l" rtl="0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Exercise</a:t>
            </a:r>
          </a:p>
          <a:p>
            <a:pPr marL="631825" lvl="6" indent="-342900" algn="l" rtl="0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Stress.</a:t>
            </a:r>
          </a:p>
          <a:p>
            <a:pPr marL="631825" lvl="6" indent="-342900" algn="l" rtl="0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Obesity.</a:t>
            </a:r>
          </a:p>
          <a:p>
            <a:pPr marL="631825" lvl="6" indent="-342900" algn="l" rtl="0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Sex.</a:t>
            </a:r>
          </a:p>
          <a:p>
            <a:pPr marL="631825" lvl="6" indent="-342900" algn="l" rtl="0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Medications.</a:t>
            </a:r>
          </a:p>
          <a:p>
            <a:pPr marL="631825" lvl="6" indent="-342900" algn="l" rtl="0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Disease process.</a:t>
            </a:r>
          </a:p>
          <a:p>
            <a:pPr marL="274320" indent="-274320" algn="l" fontAlgn="auto">
              <a:spcAft>
                <a:spcPts val="0"/>
              </a:spcAft>
              <a:defRPr/>
            </a:pPr>
            <a:endParaRPr lang="ar-IQ" sz="3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Factors increasing blood pressure </a:t>
            </a:r>
            <a:endParaRPr lang="ar-IQ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53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417425"/>
              </p:ext>
            </p:extLst>
          </p:nvPr>
        </p:nvGraphicFramePr>
        <p:xfrm>
          <a:off x="179512" y="404664"/>
          <a:ext cx="8856984" cy="6192690"/>
        </p:xfrm>
        <a:graphic>
          <a:graphicData uri="http://schemas.openxmlformats.org/drawingml/2006/table">
            <a:tbl>
              <a:tblPr firstRow="1" firstCol="1" bandRow="1"/>
              <a:tblGrid>
                <a:gridCol w="2954650">
                  <a:extLst>
                    <a:ext uri="{9D8B030D-6E8A-4147-A177-3AD203B41FA5}">
                      <a16:colId xmlns:a16="http://schemas.microsoft.com/office/drawing/2014/main" val="456012538"/>
                    </a:ext>
                  </a:extLst>
                </a:gridCol>
                <a:gridCol w="2950670">
                  <a:extLst>
                    <a:ext uri="{9D8B030D-6E8A-4147-A177-3AD203B41FA5}">
                      <a16:colId xmlns:a16="http://schemas.microsoft.com/office/drawing/2014/main" val="3945945891"/>
                    </a:ext>
                  </a:extLst>
                </a:gridCol>
                <a:gridCol w="2951664">
                  <a:extLst>
                    <a:ext uri="{9D8B030D-6E8A-4147-A177-3AD203B41FA5}">
                      <a16:colId xmlns:a16="http://schemas.microsoft.com/office/drawing/2014/main" val="580925081"/>
                    </a:ext>
                  </a:extLst>
                </a:gridCol>
              </a:tblGrid>
              <a:tr h="1032115">
                <a:tc gridSpan="3"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Classification 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Blood Pressure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562954"/>
                  </a:ext>
                </a:extLst>
              </a:tr>
              <a:tr h="103211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Systolic BP (mmHg)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Diastolic BP (mmHg)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600364"/>
                  </a:ext>
                </a:extLst>
              </a:tr>
              <a:tr h="103211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Normal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120 (110-130)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 (70-90)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954982"/>
                  </a:ext>
                </a:extLst>
              </a:tr>
              <a:tr h="103211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Hypertension, stage 1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130–139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90–99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642127"/>
                  </a:ext>
                </a:extLst>
              </a:tr>
              <a:tr h="103211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Hypertension, stage 2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140-159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100-120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723404"/>
                  </a:ext>
                </a:extLst>
              </a:tr>
              <a:tr h="103211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Hypertensive crisis 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Over than 160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Over than 120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43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30608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858424"/>
          </a:xfrm>
        </p:spPr>
        <p:txBody>
          <a:bodyPr rtlCol="0">
            <a:no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Selected Conditions Affecting Blood Pressure</a:t>
            </a:r>
            <a:endParaRPr lang="ar-IQ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650878"/>
              </p:ext>
            </p:extLst>
          </p:nvPr>
        </p:nvGraphicFramePr>
        <p:xfrm>
          <a:off x="35496" y="1196755"/>
          <a:ext cx="9036496" cy="5795253"/>
        </p:xfrm>
        <a:graphic>
          <a:graphicData uri="http://schemas.openxmlformats.org/drawingml/2006/table">
            <a:tbl>
              <a:tblPr rtl="1" firstRow="1" firstCol="1" bandRow="1">
                <a:tableStyleId>{1FECB4D8-DB02-4DC6-A0A2-4F2EBAE1DC90}</a:tableStyleId>
              </a:tblPr>
              <a:tblGrid>
                <a:gridCol w="52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3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075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Possible Cause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Effect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Condition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15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Increases metabolic rate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Increase 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Fever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15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Increases cardiac output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Increase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Stress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15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Decrease artery compliance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Increase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Arteriosclerosis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15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Increases peripheral resistance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Increase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obesity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15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Decreases blood volume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1925" algn="l"/>
                          <a:tab pos="833120" algn="ctr"/>
                        </a:tabLs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Decrease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Hemorrhage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15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Decreases blood viscosity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Decrease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Low hematocrit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3373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Increases vasodilation and decreases peripheral vascular resistance.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Decrease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External heat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23253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Causes vasoconstriction and thus increases peripheral vascular resistance.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Increase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Exposure to cold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7224" marR="6722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0801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59532" y="2564904"/>
            <a:ext cx="8424936" cy="4752528"/>
          </a:xfrm>
        </p:spPr>
        <p:txBody>
          <a:bodyPr rtlCol="0">
            <a:normAutofit/>
          </a:bodyPr>
          <a:lstStyle/>
          <a:p>
            <a:pPr marL="0" indent="0" algn="l" rtl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Arial Narrow" pitchFamily="34" charset="0"/>
              </a:rPr>
              <a:t>Pulse pressure is  the numeric difference between the systolic and diastolic blood pressure . For example, if the  resting blood pressure is 120/80 millimeters of mercury (mm Hg), the pulse pressure is 40 .</a:t>
            </a:r>
          </a:p>
          <a:p>
            <a:pPr marL="274320" indent="-274320" algn="l" fontAlgn="auto">
              <a:spcAft>
                <a:spcPts val="0"/>
              </a:spcAft>
              <a:defRPr/>
            </a:pPr>
            <a:endParaRPr lang="ar-IQ" sz="28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Pulse Pressure</a:t>
            </a:r>
            <a:endParaRPr lang="ar-IQ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25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0" y="2077623"/>
            <a:ext cx="8208912" cy="4752528"/>
          </a:xfrm>
        </p:spPr>
        <p:txBody>
          <a:bodyPr rtlCol="0">
            <a:normAutofit fontScale="92500"/>
          </a:bodyPr>
          <a:lstStyle/>
          <a:p>
            <a:pPr marL="542925" lvl="3" indent="-452438" algn="l" rtl="0" fontAlgn="auto">
              <a:lnSpc>
                <a:spcPct val="150000"/>
              </a:lnSpc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A pulse pressure within 40 is the normal  and healthy pulse pressure  .</a:t>
            </a:r>
          </a:p>
          <a:p>
            <a:pPr marL="542925" lvl="3" indent="-452438" algn="l" rtl="0" fontAlgn="auto">
              <a:lnSpc>
                <a:spcPct val="150000"/>
              </a:lnSpc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A pulse pressure greater than 40 mm Hg is abnormal. A high pulse pressure may be a strong predictor of heart problems (valve regurgitation), especially for older adults. </a:t>
            </a:r>
          </a:p>
          <a:p>
            <a:pPr marL="542925" lvl="3" indent="-452438" algn="l" rtl="0" fontAlgn="auto">
              <a:lnSpc>
                <a:spcPct val="150000"/>
              </a:lnSpc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3000" dirty="0">
                <a:solidFill>
                  <a:schemeClr val="tx1"/>
                </a:solidFill>
                <a:latin typeface="Arial Narrow" pitchFamily="34" charset="0"/>
              </a:rPr>
              <a:t>A pulse pressure lower than 40 may mean a patient have poor heart function.</a:t>
            </a:r>
          </a:p>
          <a:p>
            <a:pPr marL="274320" indent="-274320" algn="l" fontAlgn="auto">
              <a:spcAft>
                <a:spcPts val="0"/>
              </a:spcAft>
              <a:defRPr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Pulse Pressure</a:t>
            </a:r>
            <a:endParaRPr lang="ar-IQ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11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67544" y="338328"/>
            <a:ext cx="8496944" cy="1146456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Electronic                                  Tympanic                                            Thermometer                         Thermometer</a:t>
            </a:r>
            <a:endParaRPr lang="ar-IQ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032448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79872"/>
            <a:ext cx="4032448" cy="4445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52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124745"/>
            <a:ext cx="7266384" cy="2952328"/>
          </a:xfrm>
          <a:noFill/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44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Any questions?</a:t>
            </a:r>
            <a:endParaRPr lang="en-US" sz="7200" b="1" dirty="0"/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4000" b="1" dirty="0"/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4000" b="1" dirty="0"/>
          </a:p>
        </p:txBody>
      </p:sp>
      <p:sp>
        <p:nvSpPr>
          <p:cNvPr id="4" name="شكل بيضاوي 3"/>
          <p:cNvSpPr/>
          <p:nvPr/>
        </p:nvSpPr>
        <p:spPr>
          <a:xfrm>
            <a:off x="1403648" y="4293096"/>
            <a:ext cx="6480720" cy="223224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Thanks for All</a:t>
            </a:r>
          </a:p>
        </p:txBody>
      </p:sp>
    </p:spTree>
    <p:extLst>
      <p:ext uri="{BB962C8B-B14F-4D97-AF65-F5344CB8AC3E}">
        <p14:creationId xmlns:p14="http://schemas.microsoft.com/office/powerpoint/2010/main" val="61040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666633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666633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Custom Design">
  <a:themeElements>
    <a:clrScheme name="10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lnDef>
  </a:objectDefaults>
  <a:extraClrSchemeLst>
    <a:extraClrScheme>
      <a:clrScheme name="10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Custom Design">
  <a:themeElements>
    <a:clrScheme name="11_Custom Design 1">
      <a:dk1>
        <a:srgbClr val="525353"/>
      </a:dk1>
      <a:lt1>
        <a:srgbClr val="FFFFFF"/>
      </a:lt1>
      <a:dk2>
        <a:srgbClr val="525353"/>
      </a:dk2>
      <a:lt2>
        <a:srgbClr val="000000"/>
      </a:lt2>
      <a:accent1>
        <a:srgbClr val="3BB0C2"/>
      </a:accent1>
      <a:accent2>
        <a:srgbClr val="ADCC2B"/>
      </a:accent2>
      <a:accent3>
        <a:srgbClr val="FFFFFF"/>
      </a:accent3>
      <a:accent4>
        <a:srgbClr val="454646"/>
      </a:accent4>
      <a:accent5>
        <a:srgbClr val="AFD4DD"/>
      </a:accent5>
      <a:accent6>
        <a:srgbClr val="9CB926"/>
      </a:accent6>
      <a:hlink>
        <a:srgbClr val="DE6225"/>
      </a:hlink>
      <a:folHlink>
        <a:srgbClr val="BB3B20"/>
      </a:folHlink>
    </a:clrScheme>
    <a:fontScheme name="1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lnDef>
  </a:objectDefaults>
  <a:extraClrSchemeLst>
    <a:extraClrScheme>
      <a:clrScheme name="11_Custom Design 1">
        <a:dk1>
          <a:srgbClr val="525353"/>
        </a:dk1>
        <a:lt1>
          <a:srgbClr val="FFFFFF"/>
        </a:lt1>
        <a:dk2>
          <a:srgbClr val="525353"/>
        </a:dk2>
        <a:lt2>
          <a:srgbClr val="000000"/>
        </a:lt2>
        <a:accent1>
          <a:srgbClr val="3BB0C2"/>
        </a:accent1>
        <a:accent2>
          <a:srgbClr val="ADCC2B"/>
        </a:accent2>
        <a:accent3>
          <a:srgbClr val="FFFFFF"/>
        </a:accent3>
        <a:accent4>
          <a:srgbClr val="454646"/>
        </a:accent4>
        <a:accent5>
          <a:srgbClr val="AFD4DD"/>
        </a:accent5>
        <a:accent6>
          <a:srgbClr val="9CB926"/>
        </a:accent6>
        <a:hlink>
          <a:srgbClr val="DE6225"/>
        </a:hlink>
        <a:folHlink>
          <a:srgbClr val="BB3B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Custom Design">
  <a:themeElements>
    <a:clrScheme name="14_Custom Design 1">
      <a:dk1>
        <a:srgbClr val="525353"/>
      </a:dk1>
      <a:lt1>
        <a:srgbClr val="FFFFFF"/>
      </a:lt1>
      <a:dk2>
        <a:srgbClr val="525353"/>
      </a:dk2>
      <a:lt2>
        <a:srgbClr val="000000"/>
      </a:lt2>
      <a:accent1>
        <a:srgbClr val="3BB0C2"/>
      </a:accent1>
      <a:accent2>
        <a:srgbClr val="ADCC2B"/>
      </a:accent2>
      <a:accent3>
        <a:srgbClr val="FFFFFF"/>
      </a:accent3>
      <a:accent4>
        <a:srgbClr val="454646"/>
      </a:accent4>
      <a:accent5>
        <a:srgbClr val="AFD4DD"/>
      </a:accent5>
      <a:accent6>
        <a:srgbClr val="9CB926"/>
      </a:accent6>
      <a:hlink>
        <a:srgbClr val="DE6225"/>
      </a:hlink>
      <a:folHlink>
        <a:srgbClr val="BB3B20"/>
      </a:folHlink>
    </a:clrScheme>
    <a:fontScheme name="1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lnDef>
  </a:objectDefaults>
  <a:extraClrSchemeLst>
    <a:extraClrScheme>
      <a:clrScheme name="14_Custom Design 1">
        <a:dk1>
          <a:srgbClr val="525353"/>
        </a:dk1>
        <a:lt1>
          <a:srgbClr val="FFFFFF"/>
        </a:lt1>
        <a:dk2>
          <a:srgbClr val="525353"/>
        </a:dk2>
        <a:lt2>
          <a:srgbClr val="000000"/>
        </a:lt2>
        <a:accent1>
          <a:srgbClr val="3BB0C2"/>
        </a:accent1>
        <a:accent2>
          <a:srgbClr val="ADCC2B"/>
        </a:accent2>
        <a:accent3>
          <a:srgbClr val="FFFFFF"/>
        </a:accent3>
        <a:accent4>
          <a:srgbClr val="454646"/>
        </a:accent4>
        <a:accent5>
          <a:srgbClr val="AFD4DD"/>
        </a:accent5>
        <a:accent6>
          <a:srgbClr val="9CB926"/>
        </a:accent6>
        <a:hlink>
          <a:srgbClr val="DE6225"/>
        </a:hlink>
        <a:folHlink>
          <a:srgbClr val="BB3B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Custom Design">
  <a:themeElements>
    <a:clrScheme name="15_Custom Design 1">
      <a:dk1>
        <a:srgbClr val="525353"/>
      </a:dk1>
      <a:lt1>
        <a:srgbClr val="FFFFFF"/>
      </a:lt1>
      <a:dk2>
        <a:srgbClr val="525353"/>
      </a:dk2>
      <a:lt2>
        <a:srgbClr val="000000"/>
      </a:lt2>
      <a:accent1>
        <a:srgbClr val="3BB0C2"/>
      </a:accent1>
      <a:accent2>
        <a:srgbClr val="ADCC2B"/>
      </a:accent2>
      <a:accent3>
        <a:srgbClr val="FFFFFF"/>
      </a:accent3>
      <a:accent4>
        <a:srgbClr val="454646"/>
      </a:accent4>
      <a:accent5>
        <a:srgbClr val="AFD4DD"/>
      </a:accent5>
      <a:accent6>
        <a:srgbClr val="9CB926"/>
      </a:accent6>
      <a:hlink>
        <a:srgbClr val="DE6225"/>
      </a:hlink>
      <a:folHlink>
        <a:srgbClr val="BB3B20"/>
      </a:folHlink>
    </a:clrScheme>
    <a:fontScheme name="15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lnDef>
  </a:objectDefaults>
  <a:extraClrSchemeLst>
    <a:extraClrScheme>
      <a:clrScheme name="15_Custom Design 1">
        <a:dk1>
          <a:srgbClr val="525353"/>
        </a:dk1>
        <a:lt1>
          <a:srgbClr val="FFFFFF"/>
        </a:lt1>
        <a:dk2>
          <a:srgbClr val="525353"/>
        </a:dk2>
        <a:lt2>
          <a:srgbClr val="000000"/>
        </a:lt2>
        <a:accent1>
          <a:srgbClr val="3BB0C2"/>
        </a:accent1>
        <a:accent2>
          <a:srgbClr val="ADCC2B"/>
        </a:accent2>
        <a:accent3>
          <a:srgbClr val="FFFFFF"/>
        </a:accent3>
        <a:accent4>
          <a:srgbClr val="454646"/>
        </a:accent4>
        <a:accent5>
          <a:srgbClr val="AFD4DD"/>
        </a:accent5>
        <a:accent6>
          <a:srgbClr val="9CB926"/>
        </a:accent6>
        <a:hlink>
          <a:srgbClr val="DE6225"/>
        </a:hlink>
        <a:folHlink>
          <a:srgbClr val="BB3B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Custom Design">
  <a:themeElements>
    <a:clrScheme name="1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lnDef>
  </a:objectDefaults>
  <a:extraClrSchemeLst>
    <a:extraClrScheme>
      <a:clrScheme name="1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Custom Design">
  <a:themeElements>
    <a:clrScheme name="13_Custom Design 1">
      <a:dk1>
        <a:srgbClr val="525353"/>
      </a:dk1>
      <a:lt1>
        <a:srgbClr val="FFFFFF"/>
      </a:lt1>
      <a:dk2>
        <a:srgbClr val="525353"/>
      </a:dk2>
      <a:lt2>
        <a:srgbClr val="000000"/>
      </a:lt2>
      <a:accent1>
        <a:srgbClr val="3BB0C2"/>
      </a:accent1>
      <a:accent2>
        <a:srgbClr val="ADCC2B"/>
      </a:accent2>
      <a:accent3>
        <a:srgbClr val="FFFFFF"/>
      </a:accent3>
      <a:accent4>
        <a:srgbClr val="454646"/>
      </a:accent4>
      <a:accent5>
        <a:srgbClr val="AFD4DD"/>
      </a:accent5>
      <a:accent6>
        <a:srgbClr val="9CB926"/>
      </a:accent6>
      <a:hlink>
        <a:srgbClr val="DE6225"/>
      </a:hlink>
      <a:folHlink>
        <a:srgbClr val="BB3B20"/>
      </a:folHlink>
    </a:clrScheme>
    <a:fontScheme name="1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lnDef>
  </a:objectDefaults>
  <a:extraClrSchemeLst>
    <a:extraClrScheme>
      <a:clrScheme name="13_Custom Design 1">
        <a:dk1>
          <a:srgbClr val="525353"/>
        </a:dk1>
        <a:lt1>
          <a:srgbClr val="FFFFFF"/>
        </a:lt1>
        <a:dk2>
          <a:srgbClr val="525353"/>
        </a:dk2>
        <a:lt2>
          <a:srgbClr val="000000"/>
        </a:lt2>
        <a:accent1>
          <a:srgbClr val="3BB0C2"/>
        </a:accent1>
        <a:accent2>
          <a:srgbClr val="ADCC2B"/>
        </a:accent2>
        <a:accent3>
          <a:srgbClr val="FFFFFF"/>
        </a:accent3>
        <a:accent4>
          <a:srgbClr val="454646"/>
        </a:accent4>
        <a:accent5>
          <a:srgbClr val="AFD4DD"/>
        </a:accent5>
        <a:accent6>
          <a:srgbClr val="9CB926"/>
        </a:accent6>
        <a:hlink>
          <a:srgbClr val="DE6225"/>
        </a:hlink>
        <a:folHlink>
          <a:srgbClr val="BB3B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8_Custom Design">
  <a:themeElements>
    <a:clrScheme name="8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lnDef>
  </a:objectDefaults>
  <a:extraClrSchemeLst>
    <a:extraClrScheme>
      <a:clrScheme name="8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9_Custom Design">
  <a:themeElements>
    <a:clrScheme name="9_Custom Design 1">
      <a:dk1>
        <a:srgbClr val="525353"/>
      </a:dk1>
      <a:lt1>
        <a:srgbClr val="FFFFFF"/>
      </a:lt1>
      <a:dk2>
        <a:srgbClr val="525353"/>
      </a:dk2>
      <a:lt2>
        <a:srgbClr val="000000"/>
      </a:lt2>
      <a:accent1>
        <a:srgbClr val="3BB0C2"/>
      </a:accent1>
      <a:accent2>
        <a:srgbClr val="ADCC2B"/>
      </a:accent2>
      <a:accent3>
        <a:srgbClr val="FFFFFF"/>
      </a:accent3>
      <a:accent4>
        <a:srgbClr val="454646"/>
      </a:accent4>
      <a:accent5>
        <a:srgbClr val="AFD4DD"/>
      </a:accent5>
      <a:accent6>
        <a:srgbClr val="9CB926"/>
      </a:accent6>
      <a:hlink>
        <a:srgbClr val="DE6225"/>
      </a:hlink>
      <a:folHlink>
        <a:srgbClr val="BB3B20"/>
      </a:folHlink>
    </a:clrScheme>
    <a:fontScheme name="9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lnDef>
  </a:objectDefaults>
  <a:extraClrSchemeLst>
    <a:extraClrScheme>
      <a:clrScheme name="9_Custom Design 1">
        <a:dk1>
          <a:srgbClr val="525353"/>
        </a:dk1>
        <a:lt1>
          <a:srgbClr val="FFFFFF"/>
        </a:lt1>
        <a:dk2>
          <a:srgbClr val="525353"/>
        </a:dk2>
        <a:lt2>
          <a:srgbClr val="000000"/>
        </a:lt2>
        <a:accent1>
          <a:srgbClr val="3BB0C2"/>
        </a:accent1>
        <a:accent2>
          <a:srgbClr val="ADCC2B"/>
        </a:accent2>
        <a:accent3>
          <a:srgbClr val="FFFFFF"/>
        </a:accent3>
        <a:accent4>
          <a:srgbClr val="454646"/>
        </a:accent4>
        <a:accent5>
          <a:srgbClr val="AFD4DD"/>
        </a:accent5>
        <a:accent6>
          <a:srgbClr val="9CB926"/>
        </a:accent6>
        <a:hlink>
          <a:srgbClr val="DE6225"/>
        </a:hlink>
        <a:folHlink>
          <a:srgbClr val="BB3B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Custom Design">
  <a:themeElements>
    <a:clrScheme name="2_Custom Design 1">
      <a:dk1>
        <a:srgbClr val="525353"/>
      </a:dk1>
      <a:lt1>
        <a:srgbClr val="FFFFFF"/>
      </a:lt1>
      <a:dk2>
        <a:srgbClr val="525353"/>
      </a:dk2>
      <a:lt2>
        <a:srgbClr val="000000"/>
      </a:lt2>
      <a:accent1>
        <a:srgbClr val="3BB0C2"/>
      </a:accent1>
      <a:accent2>
        <a:srgbClr val="ADCC2B"/>
      </a:accent2>
      <a:accent3>
        <a:srgbClr val="FFFFFF"/>
      </a:accent3>
      <a:accent4>
        <a:srgbClr val="454646"/>
      </a:accent4>
      <a:accent5>
        <a:srgbClr val="AFD4DD"/>
      </a:accent5>
      <a:accent6>
        <a:srgbClr val="9CB926"/>
      </a:accent6>
      <a:hlink>
        <a:srgbClr val="DE6225"/>
      </a:hlink>
      <a:folHlink>
        <a:srgbClr val="BB3B2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lnDef>
  </a:objectDefaults>
  <a:extraClrSchemeLst>
    <a:extraClrScheme>
      <a:clrScheme name="2_Custom Design 1">
        <a:dk1>
          <a:srgbClr val="525353"/>
        </a:dk1>
        <a:lt1>
          <a:srgbClr val="FFFFFF"/>
        </a:lt1>
        <a:dk2>
          <a:srgbClr val="525353"/>
        </a:dk2>
        <a:lt2>
          <a:srgbClr val="000000"/>
        </a:lt2>
        <a:accent1>
          <a:srgbClr val="3BB0C2"/>
        </a:accent1>
        <a:accent2>
          <a:srgbClr val="ADCC2B"/>
        </a:accent2>
        <a:accent3>
          <a:srgbClr val="FFFFFF"/>
        </a:accent3>
        <a:accent4>
          <a:srgbClr val="454646"/>
        </a:accent4>
        <a:accent5>
          <a:srgbClr val="AFD4DD"/>
        </a:accent5>
        <a:accent6>
          <a:srgbClr val="9CB926"/>
        </a:accent6>
        <a:hlink>
          <a:srgbClr val="DE6225"/>
        </a:hlink>
        <a:folHlink>
          <a:srgbClr val="BB3B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Custom Design">
  <a:themeElements>
    <a:clrScheme name="3_Custom Design 1">
      <a:dk1>
        <a:srgbClr val="525353"/>
      </a:dk1>
      <a:lt1>
        <a:srgbClr val="FFFFFF"/>
      </a:lt1>
      <a:dk2>
        <a:srgbClr val="525353"/>
      </a:dk2>
      <a:lt2>
        <a:srgbClr val="000000"/>
      </a:lt2>
      <a:accent1>
        <a:srgbClr val="3BB0C2"/>
      </a:accent1>
      <a:accent2>
        <a:srgbClr val="ADCC2B"/>
      </a:accent2>
      <a:accent3>
        <a:srgbClr val="FFFFFF"/>
      </a:accent3>
      <a:accent4>
        <a:srgbClr val="454646"/>
      </a:accent4>
      <a:accent5>
        <a:srgbClr val="AFD4DD"/>
      </a:accent5>
      <a:accent6>
        <a:srgbClr val="9CB926"/>
      </a:accent6>
      <a:hlink>
        <a:srgbClr val="DE6225"/>
      </a:hlink>
      <a:folHlink>
        <a:srgbClr val="BB3B2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lnDef>
  </a:objectDefaults>
  <a:extraClrSchemeLst>
    <a:extraClrScheme>
      <a:clrScheme name="3_Custom Design 1">
        <a:dk1>
          <a:srgbClr val="525353"/>
        </a:dk1>
        <a:lt1>
          <a:srgbClr val="FFFFFF"/>
        </a:lt1>
        <a:dk2>
          <a:srgbClr val="525353"/>
        </a:dk2>
        <a:lt2>
          <a:srgbClr val="000000"/>
        </a:lt2>
        <a:accent1>
          <a:srgbClr val="3BB0C2"/>
        </a:accent1>
        <a:accent2>
          <a:srgbClr val="ADCC2B"/>
        </a:accent2>
        <a:accent3>
          <a:srgbClr val="FFFFFF"/>
        </a:accent3>
        <a:accent4>
          <a:srgbClr val="454646"/>
        </a:accent4>
        <a:accent5>
          <a:srgbClr val="AFD4DD"/>
        </a:accent5>
        <a:accent6>
          <a:srgbClr val="9CB926"/>
        </a:accent6>
        <a:hlink>
          <a:srgbClr val="DE6225"/>
        </a:hlink>
        <a:folHlink>
          <a:srgbClr val="BB3B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666633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666633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Custom Design">
  <a:themeElements>
    <a:clrScheme name="1_Custom Design 1">
      <a:dk1>
        <a:srgbClr val="525353"/>
      </a:dk1>
      <a:lt1>
        <a:srgbClr val="FFFFFF"/>
      </a:lt1>
      <a:dk2>
        <a:srgbClr val="525353"/>
      </a:dk2>
      <a:lt2>
        <a:srgbClr val="000000"/>
      </a:lt2>
      <a:accent1>
        <a:srgbClr val="3BB0C2"/>
      </a:accent1>
      <a:accent2>
        <a:srgbClr val="ADCC2B"/>
      </a:accent2>
      <a:accent3>
        <a:srgbClr val="FFFFFF"/>
      </a:accent3>
      <a:accent4>
        <a:srgbClr val="454646"/>
      </a:accent4>
      <a:accent5>
        <a:srgbClr val="AFD4DD"/>
      </a:accent5>
      <a:accent6>
        <a:srgbClr val="9CB926"/>
      </a:accent6>
      <a:hlink>
        <a:srgbClr val="DE6225"/>
      </a:hlink>
      <a:folHlink>
        <a:srgbClr val="BB3B2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lnDef>
  </a:objectDefaults>
  <a:extraClrSchemeLst>
    <a:extraClrScheme>
      <a:clrScheme name="1_Custom Design 1">
        <a:dk1>
          <a:srgbClr val="525353"/>
        </a:dk1>
        <a:lt1>
          <a:srgbClr val="FFFFFF"/>
        </a:lt1>
        <a:dk2>
          <a:srgbClr val="525353"/>
        </a:dk2>
        <a:lt2>
          <a:srgbClr val="000000"/>
        </a:lt2>
        <a:accent1>
          <a:srgbClr val="3BB0C2"/>
        </a:accent1>
        <a:accent2>
          <a:srgbClr val="ADCC2B"/>
        </a:accent2>
        <a:accent3>
          <a:srgbClr val="FFFFFF"/>
        </a:accent3>
        <a:accent4>
          <a:srgbClr val="454646"/>
        </a:accent4>
        <a:accent5>
          <a:srgbClr val="AFD4DD"/>
        </a:accent5>
        <a:accent6>
          <a:srgbClr val="9CB926"/>
        </a:accent6>
        <a:hlink>
          <a:srgbClr val="DE6225"/>
        </a:hlink>
        <a:folHlink>
          <a:srgbClr val="BB3B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87425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87425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87425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87425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87425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87425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87425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87425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87425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87425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87425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87425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_Slit">
  <a:themeElements>
    <a:clrScheme name="1_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1_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87425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87425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87425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87425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شكل موجة">
  <a:themeElements>
    <a:clrScheme name="شكل موجة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شكل موجة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كل موجة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666633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666633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ealthcareProfessional5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سمة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Hair, Sales Management">
  <a:themeElements>
    <a:clrScheme name="Hair, Sales Managemen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C6600"/>
      </a:hlink>
      <a:folHlink>
        <a:srgbClr val="99CC00"/>
      </a:folHlink>
    </a:clrScheme>
    <a:fontScheme name="Hair, Sales Manag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air, Sales 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ir, Sales 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ir, Sales 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ir, Sales 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ir, Sales 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ir, Sales 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ir, Sales 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ir, Sales 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ir, Sales 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ir, Sales 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ir, Sales 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ir, Sales 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ir, Sales Managemen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ir, Sales Managemen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66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implementation slides template">
  <a:themeElements>
    <a:clrScheme name="implementation slide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mplementation slide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mplementation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ementation slide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ementation slide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ementation slide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ementation slide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ementation slide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lementation slide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lementation slide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lementation slide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lementation slide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lementation slide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lementation slide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 Presentation">
  <a:themeElements>
    <a:clrScheme name="Blank Presentation 1">
      <a:dk1>
        <a:srgbClr val="525353"/>
      </a:dk1>
      <a:lt1>
        <a:srgbClr val="FFFFFF"/>
      </a:lt1>
      <a:dk2>
        <a:srgbClr val="525353"/>
      </a:dk2>
      <a:lt2>
        <a:srgbClr val="000000"/>
      </a:lt2>
      <a:accent1>
        <a:srgbClr val="3BB0C2"/>
      </a:accent1>
      <a:accent2>
        <a:srgbClr val="ADCC2B"/>
      </a:accent2>
      <a:accent3>
        <a:srgbClr val="FFFFFF"/>
      </a:accent3>
      <a:accent4>
        <a:srgbClr val="454646"/>
      </a:accent4>
      <a:accent5>
        <a:srgbClr val="AFD4DD"/>
      </a:accent5>
      <a:accent6>
        <a:srgbClr val="9CB926"/>
      </a:accent6>
      <a:hlink>
        <a:srgbClr val="DE6225"/>
      </a:hlink>
      <a:folHlink>
        <a:srgbClr val="BB3B20"/>
      </a:folHlink>
    </a:clrScheme>
    <a:fontScheme name="Blank Pre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Geneva" pitchFamily="28" charset="-128"/>
          </a:defRPr>
        </a:defPPr>
      </a:lstStyle>
    </a:lnDef>
  </a:objectDefaults>
  <a:extraClrSchemeLst>
    <a:extraClrScheme>
      <a:clrScheme name="Blank Presentation 1">
        <a:dk1>
          <a:srgbClr val="525353"/>
        </a:dk1>
        <a:lt1>
          <a:srgbClr val="FFFFFF"/>
        </a:lt1>
        <a:dk2>
          <a:srgbClr val="525353"/>
        </a:dk2>
        <a:lt2>
          <a:srgbClr val="000000"/>
        </a:lt2>
        <a:accent1>
          <a:srgbClr val="3BB0C2"/>
        </a:accent1>
        <a:accent2>
          <a:srgbClr val="ADCC2B"/>
        </a:accent2>
        <a:accent3>
          <a:srgbClr val="FFFFFF"/>
        </a:accent3>
        <a:accent4>
          <a:srgbClr val="454646"/>
        </a:accent4>
        <a:accent5>
          <a:srgbClr val="AFD4DD"/>
        </a:accent5>
        <a:accent6>
          <a:srgbClr val="9CB926"/>
        </a:accent6>
        <a:hlink>
          <a:srgbClr val="DE6225"/>
        </a:hlink>
        <a:folHlink>
          <a:srgbClr val="BB3B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مشربية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1655</Template>
  <TotalTime>2093</TotalTime>
  <Words>2820</Words>
  <Application>Microsoft Office PowerPoint</Application>
  <PresentationFormat>On-screen Show (4:3)</PresentationFormat>
  <Paragraphs>593</Paragraphs>
  <Slides>90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29</vt:i4>
      </vt:variant>
      <vt:variant>
        <vt:lpstr>Slide Titles</vt:lpstr>
      </vt:variant>
      <vt:variant>
        <vt:i4>90</vt:i4>
      </vt:variant>
    </vt:vector>
  </HeadingPairs>
  <TitlesOfParts>
    <vt:vector size="137" baseType="lpstr">
      <vt:lpstr>MS PGothic</vt:lpstr>
      <vt:lpstr>SimSun</vt:lpstr>
      <vt:lpstr>Arial</vt:lpstr>
      <vt:lpstr>Arial Narrow</vt:lpstr>
      <vt:lpstr>Calibri</vt:lpstr>
      <vt:lpstr>Candara</vt:lpstr>
      <vt:lpstr>Century Schoolbook</vt:lpstr>
      <vt:lpstr>Franklin Gothic Book</vt:lpstr>
      <vt:lpstr>Garamond</vt:lpstr>
      <vt:lpstr>Geneva</vt:lpstr>
      <vt:lpstr>Monotype Corsiva</vt:lpstr>
      <vt:lpstr>Perpetua</vt:lpstr>
      <vt:lpstr>Symbol</vt:lpstr>
      <vt:lpstr>Tahoma</vt:lpstr>
      <vt:lpstr>Times New Roman</vt:lpstr>
      <vt:lpstr>Verdana</vt:lpstr>
      <vt:lpstr>Wingdings</vt:lpstr>
      <vt:lpstr>Wingdings 2</vt:lpstr>
      <vt:lpstr>Notebook</vt:lpstr>
      <vt:lpstr>Eclipse</vt:lpstr>
      <vt:lpstr>تصميم افتراضي</vt:lpstr>
      <vt:lpstr>HealthcareProfessional5</vt:lpstr>
      <vt:lpstr>موازنة</vt:lpstr>
      <vt:lpstr>مشربية</vt:lpstr>
      <vt:lpstr>Hair, Sales Management</vt:lpstr>
      <vt:lpstr>implementation slides template</vt:lpstr>
      <vt:lpstr>Blank Presentation</vt:lpstr>
      <vt:lpstr>10_Custom Design</vt:lpstr>
      <vt:lpstr>11_Custom Design</vt:lpstr>
      <vt:lpstr>14_Custom Design</vt:lpstr>
      <vt:lpstr>15_Custom Design</vt:lpstr>
      <vt:lpstr>12_Custom Design</vt:lpstr>
      <vt:lpstr>13_Custom Design</vt:lpstr>
      <vt:lpstr>8_Custom Design</vt:lpstr>
      <vt:lpstr>9_Custom Design</vt:lpstr>
      <vt:lpstr>2_Custom Design</vt:lpstr>
      <vt:lpstr>3_Custom Design</vt:lpstr>
      <vt:lpstr>1_Custom Design</vt:lpstr>
      <vt:lpstr>Mountain Top</vt:lpstr>
      <vt:lpstr>Orbit</vt:lpstr>
      <vt:lpstr>Stream</vt:lpstr>
      <vt:lpstr>Globe</vt:lpstr>
      <vt:lpstr>Balance</vt:lpstr>
      <vt:lpstr>Slit</vt:lpstr>
      <vt:lpstr>1_Slit</vt:lpstr>
      <vt:lpstr>1_Stream</vt:lpstr>
      <vt:lpstr>شكل موجة</vt:lpstr>
      <vt:lpstr>Vital Signs</vt:lpstr>
      <vt:lpstr>Vital Signs</vt:lpstr>
      <vt:lpstr>PowerPoint Presentation</vt:lpstr>
      <vt:lpstr>PowerPoint Presentation</vt:lpstr>
      <vt:lpstr>Variations Normal Ranges</vt:lpstr>
      <vt:lpstr>Variations Normal Ranges</vt:lpstr>
      <vt:lpstr>PowerPoint Presentation</vt:lpstr>
      <vt:lpstr>Equipment Used for Vital Signs Measurement</vt:lpstr>
      <vt:lpstr>Electronic                                  Tympanic                                            Thermometer                         Thermometer</vt:lpstr>
      <vt:lpstr>Stethoscope </vt:lpstr>
      <vt:lpstr>Body Temperature</vt:lpstr>
      <vt:lpstr>Body Temperature</vt:lpstr>
      <vt:lpstr>Regulation of Body Temperature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Assessing Body Temperature</vt:lpstr>
      <vt:lpstr>Types of Thermometers</vt:lpstr>
      <vt:lpstr>Equivalent Fahrenheit and Celsius Temperature</vt:lpstr>
      <vt:lpstr>Sites for Assessing Body Temperature</vt:lpstr>
      <vt:lpstr>Orally (Common Way)</vt:lpstr>
      <vt:lpstr>PowerPoint Presentation</vt:lpstr>
      <vt:lpstr>Axillary (Safe Way)</vt:lpstr>
      <vt:lpstr>Contraindications of axillary thermometer</vt:lpstr>
      <vt:lpstr>PowerPoint Presentation</vt:lpstr>
      <vt:lpstr>Rectal (Accurate Reading)</vt:lpstr>
      <vt:lpstr>Contraindications of rectal thermometer</vt:lpstr>
      <vt:lpstr>Tympanic Membrane</vt:lpstr>
      <vt:lpstr>PowerPoint Presentation</vt:lpstr>
      <vt:lpstr>PowerPoint Presentation</vt:lpstr>
      <vt:lpstr>Alterations in Body Temperature</vt:lpstr>
      <vt:lpstr>Alterations in Body Temperature</vt:lpstr>
      <vt:lpstr>Alterations in Thermoregulation</vt:lpstr>
      <vt:lpstr>PowerPoint Presentation</vt:lpstr>
      <vt:lpstr>PowerPoint Presentation</vt:lpstr>
      <vt:lpstr>Pulse </vt:lpstr>
      <vt:lpstr>PowerPoint Presentation</vt:lpstr>
      <vt:lpstr>PowerPoint Presentation</vt:lpstr>
      <vt:lpstr>Characteristics of Pulse</vt:lpstr>
      <vt:lpstr>Pulse Quality </vt:lpstr>
      <vt:lpstr>Pulse Rate</vt:lpstr>
      <vt:lpstr>Pulse  Rhythm</vt:lpstr>
      <vt:lpstr>Pulse Volume</vt:lpstr>
      <vt:lpstr>Pulse Volume Scale</vt:lpstr>
      <vt:lpstr>Pulse Deficit</vt:lpstr>
      <vt:lpstr>Factors Contribute to Increase Pulse Rate</vt:lpstr>
      <vt:lpstr>Factors May Slow The Pulse</vt:lpstr>
      <vt:lpstr>Pulse Point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Respiration</vt:lpstr>
      <vt:lpstr>Respiration</vt:lpstr>
      <vt:lpstr>PowerPoint Presentation</vt:lpstr>
      <vt:lpstr>Control of  Breathing</vt:lpstr>
      <vt:lpstr>Mechanics and Regulation of Breathing</vt:lpstr>
      <vt:lpstr>Factors Affecting Respiration</vt:lpstr>
      <vt:lpstr>PowerPoint Presentation</vt:lpstr>
      <vt:lpstr>A nurse should be aware of the following</vt:lpstr>
      <vt:lpstr>Assessment of respiration</vt:lpstr>
      <vt:lpstr>Assessment of respiration</vt:lpstr>
      <vt:lpstr>Assessment of respiration</vt:lpstr>
      <vt:lpstr>Sites of breathing measurement</vt:lpstr>
      <vt:lpstr>Sites of breathing measurement</vt:lpstr>
      <vt:lpstr>PowerPoint Presentation</vt:lpstr>
      <vt:lpstr>Altered Breathing Patterns</vt:lpstr>
      <vt:lpstr>PowerPoint Presentation</vt:lpstr>
      <vt:lpstr>PowerPoint Presentation</vt:lpstr>
      <vt:lpstr>PowerPoint Presentation</vt:lpstr>
      <vt:lpstr>Characteristics of Abnormal Breathing Sounds</vt:lpstr>
      <vt:lpstr>Characteristics of Abnormal Breathing Sounds</vt:lpstr>
      <vt:lpstr>Blood Pressure</vt:lpstr>
      <vt:lpstr>Blood Pressure</vt:lpstr>
      <vt:lpstr>Types of blood pressure </vt:lpstr>
      <vt:lpstr>Mechanism of Blood Pressure</vt:lpstr>
      <vt:lpstr>Factors increasing blood pressure </vt:lpstr>
      <vt:lpstr>PowerPoint Presentation</vt:lpstr>
      <vt:lpstr>Selected Conditions Affecting Blood Pressure</vt:lpstr>
      <vt:lpstr>Pulse Pressure</vt:lpstr>
      <vt:lpstr>Pulse Pressure</vt:lpstr>
      <vt:lpstr>PowerPoint Presentation</vt:lpstr>
    </vt:vector>
  </TitlesOfParts>
  <Company>المستقبل للحاسبات - سنجار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ASPIRE</dc:creator>
  <cp:lastModifiedBy>R</cp:lastModifiedBy>
  <cp:revision>187</cp:revision>
  <dcterms:created xsi:type="dcterms:W3CDTF">2015-03-09T17:03:32Z</dcterms:created>
  <dcterms:modified xsi:type="dcterms:W3CDTF">2025-05-24T18:43:50Z</dcterms:modified>
</cp:coreProperties>
</file>