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7"/>
  </p:notesMasterIdLst>
  <p:sldIdLst>
    <p:sldId id="259" r:id="rId2"/>
    <p:sldId id="330" r:id="rId3"/>
    <p:sldId id="264" r:id="rId4"/>
    <p:sldId id="341" r:id="rId5"/>
    <p:sldId id="275" r:id="rId6"/>
    <p:sldId id="276" r:id="rId7"/>
    <p:sldId id="324" r:id="rId8"/>
    <p:sldId id="282" r:id="rId9"/>
    <p:sldId id="342" r:id="rId10"/>
    <p:sldId id="344" r:id="rId11"/>
    <p:sldId id="287" r:id="rId12"/>
    <p:sldId id="277" r:id="rId13"/>
    <p:sldId id="343" r:id="rId14"/>
    <p:sldId id="332" r:id="rId15"/>
    <p:sldId id="333" r:id="rId16"/>
    <p:sldId id="334" r:id="rId17"/>
    <p:sldId id="345" r:id="rId18"/>
    <p:sldId id="346" r:id="rId19"/>
    <p:sldId id="347" r:id="rId20"/>
    <p:sldId id="336" r:id="rId21"/>
    <p:sldId id="337" r:id="rId22"/>
    <p:sldId id="349" r:id="rId23"/>
    <p:sldId id="348" r:id="rId24"/>
    <p:sldId id="339" r:id="rId25"/>
    <p:sldId id="34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5" d="100"/>
          <a:sy n="65" d="100"/>
        </p:scale>
        <p:origin x="14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49E2C5-6623-4ABE-A13B-C2F2B9AEAF93}" type="doc">
      <dgm:prSet loTypeId="urn:microsoft.com/office/officeart/2005/8/layout/lProcess1" loCatId="process" qsTypeId="urn:microsoft.com/office/officeart/2005/8/quickstyle/simple5" qsCatId="simple" csTypeId="urn:microsoft.com/office/officeart/2005/8/colors/colorful2" csCatId="colorful" phldr="1"/>
      <dgm:spPr/>
      <dgm:t>
        <a:bodyPr/>
        <a:lstStyle/>
        <a:p>
          <a:endParaRPr lang="en-US"/>
        </a:p>
      </dgm:t>
    </dgm:pt>
    <dgm:pt modelId="{C7A151F0-30B6-455F-A374-3E469974C33B}">
      <dgm:prSet phldrT="[Text]" custT="1"/>
      <dgm:spPr/>
      <dgm:t>
        <a:bodyPr/>
        <a:lstStyle/>
        <a:p>
          <a:r>
            <a:rPr lang="en-US" sz="2600" b="1" smtClean="0">
              <a:solidFill>
                <a:schemeClr val="accent4">
                  <a:lumMod val="50000"/>
                </a:schemeClr>
              </a:solidFill>
            </a:rPr>
            <a:t>Subjective data </a:t>
          </a:r>
          <a:endParaRPr lang="en-US" sz="2600" b="1" dirty="0">
            <a:solidFill>
              <a:schemeClr val="accent4">
                <a:lumMod val="50000"/>
              </a:schemeClr>
            </a:solidFill>
          </a:endParaRPr>
        </a:p>
      </dgm:t>
    </dgm:pt>
    <dgm:pt modelId="{0F2E7BD0-A212-4D8E-BD4D-1FD23F79DDBB}" type="parTrans" cxnId="{5D69BE80-206F-484E-88B9-0C15C752F0CE}">
      <dgm:prSet/>
      <dgm:spPr/>
      <dgm:t>
        <a:bodyPr/>
        <a:lstStyle/>
        <a:p>
          <a:endParaRPr lang="en-US"/>
        </a:p>
      </dgm:t>
    </dgm:pt>
    <dgm:pt modelId="{05CC609D-7C4D-4D4C-A8AC-E9930EC7B7AC}" type="sibTrans" cxnId="{5D69BE80-206F-484E-88B9-0C15C752F0CE}">
      <dgm:prSet/>
      <dgm:spPr/>
      <dgm:t>
        <a:bodyPr/>
        <a:lstStyle/>
        <a:p>
          <a:endParaRPr lang="en-US"/>
        </a:p>
      </dgm:t>
    </dgm:pt>
    <dgm:pt modelId="{16E11EEA-AECF-4217-8E6F-2C34FDEA2214}">
      <dgm:prSet phldrT="[Text]" custT="1"/>
      <dgm:spPr/>
      <dgm:t>
        <a:bodyPr/>
        <a:lstStyle/>
        <a:p>
          <a:r>
            <a:rPr lang="en-US" sz="2600" smtClean="0">
              <a:solidFill>
                <a:schemeClr val="accent4">
                  <a:lumMod val="50000"/>
                </a:schemeClr>
              </a:solidFill>
            </a:rPr>
            <a:t>Called symptoms or covert data</a:t>
          </a:r>
          <a:endParaRPr lang="en-US" sz="2600" dirty="0">
            <a:solidFill>
              <a:schemeClr val="accent4">
                <a:lumMod val="50000"/>
              </a:schemeClr>
            </a:solidFill>
          </a:endParaRPr>
        </a:p>
      </dgm:t>
    </dgm:pt>
    <dgm:pt modelId="{D9C748AD-024E-4E7A-8C36-F42B47CC9840}" type="parTrans" cxnId="{BD6CDB90-6F26-4CC5-8B1D-3C836419ED62}">
      <dgm:prSet/>
      <dgm:spPr/>
      <dgm:t>
        <a:bodyPr/>
        <a:lstStyle/>
        <a:p>
          <a:endParaRPr lang="en-US"/>
        </a:p>
      </dgm:t>
    </dgm:pt>
    <dgm:pt modelId="{27D35D34-EF24-4CA3-B55D-8D35EE16BE51}" type="sibTrans" cxnId="{BD6CDB90-6F26-4CC5-8B1D-3C836419ED62}">
      <dgm:prSet/>
      <dgm:spPr/>
      <dgm:t>
        <a:bodyPr/>
        <a:lstStyle/>
        <a:p>
          <a:endParaRPr lang="en-US"/>
        </a:p>
      </dgm:t>
    </dgm:pt>
    <dgm:pt modelId="{AF581AAE-E19E-4245-B661-C7968BC7A80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600" dirty="0" smtClean="0">
              <a:solidFill>
                <a:schemeClr val="accent4">
                  <a:lumMod val="50000"/>
                </a:schemeClr>
              </a:solidFill>
            </a:rPr>
            <a:t>Data  (what the client feels)</a:t>
          </a:r>
        </a:p>
      </dgm:t>
    </dgm:pt>
    <dgm:pt modelId="{D9ACDABD-D69B-4014-86EB-66AC2F1F195D}" type="parTrans" cxnId="{150716CA-9328-4C0D-BBE1-E57CF5C8A563}">
      <dgm:prSet/>
      <dgm:spPr/>
      <dgm:t>
        <a:bodyPr/>
        <a:lstStyle/>
        <a:p>
          <a:endParaRPr lang="en-US"/>
        </a:p>
      </dgm:t>
    </dgm:pt>
    <dgm:pt modelId="{13C0135A-7397-4FCD-B5B6-F0BE661234DA}" type="sibTrans" cxnId="{150716CA-9328-4C0D-BBE1-E57CF5C8A563}">
      <dgm:prSet/>
      <dgm:spPr/>
      <dgm:t>
        <a:bodyPr/>
        <a:lstStyle/>
        <a:p>
          <a:endParaRPr lang="en-US"/>
        </a:p>
      </dgm:t>
    </dgm:pt>
    <dgm:pt modelId="{FBC93143-4300-4323-83E9-E1D709AA004F}">
      <dgm:prSet phldrT="[Text]" custT="1"/>
      <dgm:spPr/>
      <dgm:t>
        <a:bodyPr/>
        <a:lstStyle/>
        <a:p>
          <a:r>
            <a:rPr lang="en-US" sz="2600" b="1" dirty="0" smtClean="0">
              <a:solidFill>
                <a:schemeClr val="accent4">
                  <a:lumMod val="50000"/>
                </a:schemeClr>
              </a:solidFill>
            </a:rPr>
            <a:t>Objective data </a:t>
          </a:r>
          <a:endParaRPr lang="en-US" sz="2600" b="1" dirty="0">
            <a:solidFill>
              <a:schemeClr val="accent4">
                <a:lumMod val="50000"/>
              </a:schemeClr>
            </a:solidFill>
          </a:endParaRPr>
        </a:p>
      </dgm:t>
    </dgm:pt>
    <dgm:pt modelId="{A0EBB9D4-4F40-4BC3-B7A2-DD3EF8AFB695}" type="parTrans" cxnId="{A0D47472-BC11-45F5-A858-44B993E743F6}">
      <dgm:prSet/>
      <dgm:spPr/>
      <dgm:t>
        <a:bodyPr/>
        <a:lstStyle/>
        <a:p>
          <a:endParaRPr lang="en-US"/>
        </a:p>
      </dgm:t>
    </dgm:pt>
    <dgm:pt modelId="{0D652674-79AF-4D37-87AA-C2BF31597DAD}" type="sibTrans" cxnId="{A0D47472-BC11-45F5-A858-44B993E743F6}">
      <dgm:prSet/>
      <dgm:spPr/>
      <dgm:t>
        <a:bodyPr/>
        <a:lstStyle/>
        <a:p>
          <a:endParaRPr lang="en-US"/>
        </a:p>
      </dgm:t>
    </dgm:pt>
    <dgm:pt modelId="{BAA7A86C-AB0B-4089-A55F-62B341D0E843}">
      <dgm:prSet phldrT="[Text]" custT="1"/>
      <dgm:spPr/>
      <dgm:t>
        <a:bodyPr/>
        <a:lstStyle/>
        <a:p>
          <a:r>
            <a:rPr lang="en-US" sz="2600" smtClean="0">
              <a:solidFill>
                <a:schemeClr val="accent4">
                  <a:lumMod val="50000"/>
                </a:schemeClr>
              </a:solidFill>
            </a:rPr>
            <a:t>Called signs or overt data</a:t>
          </a:r>
          <a:endParaRPr lang="en-US" sz="2600" dirty="0">
            <a:solidFill>
              <a:schemeClr val="accent4">
                <a:lumMod val="50000"/>
              </a:schemeClr>
            </a:solidFill>
          </a:endParaRPr>
        </a:p>
      </dgm:t>
    </dgm:pt>
    <dgm:pt modelId="{A21C64C6-6A79-4C37-A551-77F104A4C3A5}" type="parTrans" cxnId="{5842B1DA-DDDA-4954-8F50-90D6E426B4EC}">
      <dgm:prSet/>
      <dgm:spPr/>
      <dgm:t>
        <a:bodyPr/>
        <a:lstStyle/>
        <a:p>
          <a:endParaRPr lang="en-US"/>
        </a:p>
      </dgm:t>
    </dgm:pt>
    <dgm:pt modelId="{DA082EBF-A998-4FF3-8758-81AE77113D86}" type="sibTrans" cxnId="{5842B1DA-DDDA-4954-8F50-90D6E426B4EC}">
      <dgm:prSet/>
      <dgm:spPr/>
      <dgm:t>
        <a:bodyPr/>
        <a:lstStyle/>
        <a:p>
          <a:endParaRPr lang="en-US"/>
        </a:p>
      </dgm:t>
    </dgm:pt>
    <dgm:pt modelId="{3238A65A-5E00-4042-BCCD-0DC5C5AB71C4}">
      <dgm:prSet phldrT="[Text]" custT="1"/>
      <dgm:spPr/>
      <dgm:t>
        <a:bodyPr/>
        <a:lstStyle/>
        <a:p>
          <a:r>
            <a:rPr lang="en-US" sz="2600" dirty="0" smtClean="0">
              <a:solidFill>
                <a:schemeClr val="accent4">
                  <a:lumMod val="50000"/>
                </a:schemeClr>
              </a:solidFill>
            </a:rPr>
            <a:t>Data (seen, heard, felt, or smelled)</a:t>
          </a:r>
          <a:endParaRPr lang="en-US" sz="2600" dirty="0">
            <a:solidFill>
              <a:schemeClr val="accent4">
                <a:lumMod val="50000"/>
              </a:schemeClr>
            </a:solidFill>
          </a:endParaRPr>
        </a:p>
      </dgm:t>
    </dgm:pt>
    <dgm:pt modelId="{A53C74F2-12A0-42C3-B6BE-3FC4C9AB3D68}" type="parTrans" cxnId="{0FF5F76F-1D94-42A3-8EE3-AE932563C42E}">
      <dgm:prSet/>
      <dgm:spPr/>
      <dgm:t>
        <a:bodyPr/>
        <a:lstStyle/>
        <a:p>
          <a:endParaRPr lang="en-US"/>
        </a:p>
      </dgm:t>
    </dgm:pt>
    <dgm:pt modelId="{0E74DDCC-7F04-4CED-80DE-6522A54BE602}" type="sibTrans" cxnId="{0FF5F76F-1D94-42A3-8EE3-AE932563C42E}">
      <dgm:prSet/>
      <dgm:spPr/>
      <dgm:t>
        <a:bodyPr/>
        <a:lstStyle/>
        <a:p>
          <a:endParaRPr lang="en-US"/>
        </a:p>
      </dgm:t>
    </dgm:pt>
    <dgm:pt modelId="{03114065-0AAF-43B4-9828-4B325FE2C79B}">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600" smtClean="0">
              <a:solidFill>
                <a:schemeClr val="accent4">
                  <a:lumMod val="50000"/>
                </a:schemeClr>
              </a:solidFill>
            </a:rPr>
            <a:t>Described or verified only by that person</a:t>
          </a:r>
          <a:endParaRPr lang="en-US" sz="2600" dirty="0" smtClean="0">
            <a:solidFill>
              <a:schemeClr val="accent4">
                <a:lumMod val="50000"/>
              </a:schemeClr>
            </a:solidFill>
          </a:endParaRPr>
        </a:p>
      </dgm:t>
    </dgm:pt>
    <dgm:pt modelId="{36DBE793-6B58-435E-8F9F-EAC24F20041A}" type="parTrans" cxnId="{36BA3894-59F7-4D89-B2EA-001D99DB055A}">
      <dgm:prSet/>
      <dgm:spPr/>
      <dgm:t>
        <a:bodyPr/>
        <a:lstStyle/>
        <a:p>
          <a:endParaRPr lang="en-US"/>
        </a:p>
      </dgm:t>
    </dgm:pt>
    <dgm:pt modelId="{3BE7CF2F-144C-45E1-B1B7-7EC6D0B803B2}" type="sibTrans" cxnId="{36BA3894-59F7-4D89-B2EA-001D99DB055A}">
      <dgm:prSet/>
      <dgm:spPr/>
      <dgm:t>
        <a:bodyPr/>
        <a:lstStyle/>
        <a:p>
          <a:endParaRPr lang="en-US"/>
        </a:p>
      </dgm:t>
    </dgm:pt>
    <dgm:pt modelId="{F3B64DD9-FDD7-4D20-B264-670E13894E97}">
      <dgm:prSet phldrT="[Text]" custT="1"/>
      <dgm:spPr/>
      <dgm:t>
        <a:bodyPr/>
        <a:lstStyle/>
        <a:p>
          <a:r>
            <a:rPr lang="en-US" sz="2600" dirty="0" smtClean="0">
              <a:solidFill>
                <a:schemeClr val="accent4">
                  <a:lumMod val="50000"/>
                </a:schemeClr>
              </a:solidFill>
            </a:rPr>
            <a:t>Detectable by an observer or can be measured or tested</a:t>
          </a:r>
          <a:endParaRPr lang="en-US" sz="2600" dirty="0">
            <a:solidFill>
              <a:schemeClr val="accent4">
                <a:lumMod val="50000"/>
              </a:schemeClr>
            </a:solidFill>
          </a:endParaRPr>
        </a:p>
      </dgm:t>
    </dgm:pt>
    <dgm:pt modelId="{74F3A1DA-BFE4-403B-A68A-F51358C0095B}" type="parTrans" cxnId="{2261050F-E0CA-400E-B6AC-872F90EBC809}">
      <dgm:prSet/>
      <dgm:spPr/>
      <dgm:t>
        <a:bodyPr/>
        <a:lstStyle/>
        <a:p>
          <a:endParaRPr lang="en-US"/>
        </a:p>
      </dgm:t>
    </dgm:pt>
    <dgm:pt modelId="{BF924DDB-C148-4FE7-8F8B-C9ABCFAFDF24}" type="sibTrans" cxnId="{2261050F-E0CA-400E-B6AC-872F90EBC809}">
      <dgm:prSet/>
      <dgm:spPr/>
      <dgm:t>
        <a:bodyPr/>
        <a:lstStyle/>
        <a:p>
          <a:endParaRPr lang="en-US"/>
        </a:p>
      </dgm:t>
    </dgm:pt>
    <dgm:pt modelId="{506AAAB5-8A2F-4362-9D6D-9C52B7CF1681}" type="pres">
      <dgm:prSet presAssocID="{0C49E2C5-6623-4ABE-A13B-C2F2B9AEAF93}" presName="Name0" presStyleCnt="0">
        <dgm:presLayoutVars>
          <dgm:dir/>
          <dgm:animLvl val="lvl"/>
          <dgm:resizeHandles val="exact"/>
        </dgm:presLayoutVars>
      </dgm:prSet>
      <dgm:spPr/>
      <dgm:t>
        <a:bodyPr/>
        <a:lstStyle/>
        <a:p>
          <a:endParaRPr lang="en-US"/>
        </a:p>
      </dgm:t>
    </dgm:pt>
    <dgm:pt modelId="{E16D22BB-0326-4850-B007-417BD88F18BA}" type="pres">
      <dgm:prSet presAssocID="{C7A151F0-30B6-455F-A374-3E469974C33B}" presName="vertFlow" presStyleCnt="0"/>
      <dgm:spPr/>
    </dgm:pt>
    <dgm:pt modelId="{CBAF3656-1964-4633-9983-CC05C6A3E9B8}" type="pres">
      <dgm:prSet presAssocID="{C7A151F0-30B6-455F-A374-3E469974C33B}" presName="header" presStyleLbl="node1" presStyleIdx="0" presStyleCnt="2"/>
      <dgm:spPr/>
      <dgm:t>
        <a:bodyPr/>
        <a:lstStyle/>
        <a:p>
          <a:endParaRPr lang="en-US"/>
        </a:p>
      </dgm:t>
    </dgm:pt>
    <dgm:pt modelId="{2567F0AE-A40F-478C-A9CD-0D88512B18CF}" type="pres">
      <dgm:prSet presAssocID="{D9C748AD-024E-4E7A-8C36-F42B47CC9840}" presName="parTrans" presStyleLbl="sibTrans2D1" presStyleIdx="0" presStyleCnt="6"/>
      <dgm:spPr/>
      <dgm:t>
        <a:bodyPr/>
        <a:lstStyle/>
        <a:p>
          <a:endParaRPr lang="en-US"/>
        </a:p>
      </dgm:t>
    </dgm:pt>
    <dgm:pt modelId="{C34804E8-A48F-4FED-BF45-DF9E16590098}" type="pres">
      <dgm:prSet presAssocID="{16E11EEA-AECF-4217-8E6F-2C34FDEA2214}" presName="child" presStyleLbl="alignAccFollowNode1" presStyleIdx="0" presStyleCnt="6">
        <dgm:presLayoutVars>
          <dgm:chMax val="0"/>
          <dgm:bulletEnabled val="1"/>
        </dgm:presLayoutVars>
      </dgm:prSet>
      <dgm:spPr/>
      <dgm:t>
        <a:bodyPr/>
        <a:lstStyle/>
        <a:p>
          <a:endParaRPr lang="en-US"/>
        </a:p>
      </dgm:t>
    </dgm:pt>
    <dgm:pt modelId="{9AAD371A-DB59-4701-A9DF-77449C23D1F0}" type="pres">
      <dgm:prSet presAssocID="{27D35D34-EF24-4CA3-B55D-8D35EE16BE51}" presName="sibTrans" presStyleLbl="sibTrans2D1" presStyleIdx="1" presStyleCnt="6"/>
      <dgm:spPr/>
      <dgm:t>
        <a:bodyPr/>
        <a:lstStyle/>
        <a:p>
          <a:endParaRPr lang="en-US"/>
        </a:p>
      </dgm:t>
    </dgm:pt>
    <dgm:pt modelId="{97444E96-9A49-4AC4-837A-DAF3BEA3D6C3}" type="pres">
      <dgm:prSet presAssocID="{AF581AAE-E19E-4245-B661-C7968BC7A804}" presName="child" presStyleLbl="alignAccFollowNode1" presStyleIdx="1" presStyleCnt="6" custLinFactNeighborX="2418" custLinFactNeighborY="11088">
        <dgm:presLayoutVars>
          <dgm:chMax val="0"/>
          <dgm:bulletEnabled val="1"/>
        </dgm:presLayoutVars>
      </dgm:prSet>
      <dgm:spPr/>
      <dgm:t>
        <a:bodyPr/>
        <a:lstStyle/>
        <a:p>
          <a:endParaRPr lang="en-US"/>
        </a:p>
      </dgm:t>
    </dgm:pt>
    <dgm:pt modelId="{5D007DB3-15CC-4FED-BE62-6C186AB53912}" type="pres">
      <dgm:prSet presAssocID="{13C0135A-7397-4FCD-B5B6-F0BE661234DA}" presName="sibTrans" presStyleLbl="sibTrans2D1" presStyleIdx="2" presStyleCnt="6"/>
      <dgm:spPr/>
      <dgm:t>
        <a:bodyPr/>
        <a:lstStyle/>
        <a:p>
          <a:endParaRPr lang="en-US"/>
        </a:p>
      </dgm:t>
    </dgm:pt>
    <dgm:pt modelId="{922477E2-56A9-4239-AB50-10D14C9D0ACA}" type="pres">
      <dgm:prSet presAssocID="{03114065-0AAF-43B4-9828-4B325FE2C79B}" presName="child" presStyleLbl="alignAccFollowNode1" presStyleIdx="2" presStyleCnt="6">
        <dgm:presLayoutVars>
          <dgm:chMax val="0"/>
          <dgm:bulletEnabled val="1"/>
        </dgm:presLayoutVars>
      </dgm:prSet>
      <dgm:spPr/>
      <dgm:t>
        <a:bodyPr/>
        <a:lstStyle/>
        <a:p>
          <a:endParaRPr lang="en-US"/>
        </a:p>
      </dgm:t>
    </dgm:pt>
    <dgm:pt modelId="{2F5D0CA6-E2EE-4825-917B-E8CAEEC90E6D}" type="pres">
      <dgm:prSet presAssocID="{C7A151F0-30B6-455F-A374-3E469974C33B}" presName="hSp" presStyleCnt="0"/>
      <dgm:spPr/>
    </dgm:pt>
    <dgm:pt modelId="{82D976B8-F942-496B-9089-178A1A7E12CB}" type="pres">
      <dgm:prSet presAssocID="{FBC93143-4300-4323-83E9-E1D709AA004F}" presName="vertFlow" presStyleCnt="0"/>
      <dgm:spPr/>
    </dgm:pt>
    <dgm:pt modelId="{2B793A4D-B398-44F1-8D47-AEE8DA1B406A}" type="pres">
      <dgm:prSet presAssocID="{FBC93143-4300-4323-83E9-E1D709AA004F}" presName="header" presStyleLbl="node1" presStyleIdx="1" presStyleCnt="2"/>
      <dgm:spPr/>
      <dgm:t>
        <a:bodyPr/>
        <a:lstStyle/>
        <a:p>
          <a:endParaRPr lang="en-US"/>
        </a:p>
      </dgm:t>
    </dgm:pt>
    <dgm:pt modelId="{4142AD23-746D-4F01-9909-7662BF86C4AC}" type="pres">
      <dgm:prSet presAssocID="{A21C64C6-6A79-4C37-A551-77F104A4C3A5}" presName="parTrans" presStyleLbl="sibTrans2D1" presStyleIdx="3" presStyleCnt="6"/>
      <dgm:spPr/>
      <dgm:t>
        <a:bodyPr/>
        <a:lstStyle/>
        <a:p>
          <a:endParaRPr lang="en-US"/>
        </a:p>
      </dgm:t>
    </dgm:pt>
    <dgm:pt modelId="{39F58C07-ADA0-4131-8C53-07B730EC77BB}" type="pres">
      <dgm:prSet presAssocID="{BAA7A86C-AB0B-4089-A55F-62B341D0E843}" presName="child" presStyleLbl="alignAccFollowNode1" presStyleIdx="3" presStyleCnt="6">
        <dgm:presLayoutVars>
          <dgm:chMax val="0"/>
          <dgm:bulletEnabled val="1"/>
        </dgm:presLayoutVars>
      </dgm:prSet>
      <dgm:spPr/>
      <dgm:t>
        <a:bodyPr/>
        <a:lstStyle/>
        <a:p>
          <a:endParaRPr lang="en-US"/>
        </a:p>
      </dgm:t>
    </dgm:pt>
    <dgm:pt modelId="{8553B904-6393-42BD-B3B6-D33BE9E59FB6}" type="pres">
      <dgm:prSet presAssocID="{DA082EBF-A998-4FF3-8758-81AE77113D86}" presName="sibTrans" presStyleLbl="sibTrans2D1" presStyleIdx="4" presStyleCnt="6"/>
      <dgm:spPr/>
      <dgm:t>
        <a:bodyPr/>
        <a:lstStyle/>
        <a:p>
          <a:endParaRPr lang="en-US"/>
        </a:p>
      </dgm:t>
    </dgm:pt>
    <dgm:pt modelId="{001DF894-CE92-4E58-8839-55BE6535C764}" type="pres">
      <dgm:prSet presAssocID="{3238A65A-5E00-4042-BCCD-0DC5C5AB71C4}" presName="child" presStyleLbl="alignAccFollowNode1" presStyleIdx="4" presStyleCnt="6">
        <dgm:presLayoutVars>
          <dgm:chMax val="0"/>
          <dgm:bulletEnabled val="1"/>
        </dgm:presLayoutVars>
      </dgm:prSet>
      <dgm:spPr/>
      <dgm:t>
        <a:bodyPr/>
        <a:lstStyle/>
        <a:p>
          <a:endParaRPr lang="en-US"/>
        </a:p>
      </dgm:t>
    </dgm:pt>
    <dgm:pt modelId="{7DB8D66E-77C2-4B50-A401-95928FE00719}" type="pres">
      <dgm:prSet presAssocID="{0E74DDCC-7F04-4CED-80DE-6522A54BE602}" presName="sibTrans" presStyleLbl="sibTrans2D1" presStyleIdx="5" presStyleCnt="6"/>
      <dgm:spPr/>
      <dgm:t>
        <a:bodyPr/>
        <a:lstStyle/>
        <a:p>
          <a:endParaRPr lang="en-US"/>
        </a:p>
      </dgm:t>
    </dgm:pt>
    <dgm:pt modelId="{B082D29E-1578-405C-A83B-621A8B668A38}" type="pres">
      <dgm:prSet presAssocID="{F3B64DD9-FDD7-4D20-B264-670E13894E97}" presName="child" presStyleLbl="alignAccFollowNode1" presStyleIdx="5" presStyleCnt="6">
        <dgm:presLayoutVars>
          <dgm:chMax val="0"/>
          <dgm:bulletEnabled val="1"/>
        </dgm:presLayoutVars>
      </dgm:prSet>
      <dgm:spPr/>
      <dgm:t>
        <a:bodyPr/>
        <a:lstStyle/>
        <a:p>
          <a:endParaRPr lang="en-US"/>
        </a:p>
      </dgm:t>
    </dgm:pt>
  </dgm:ptLst>
  <dgm:cxnLst>
    <dgm:cxn modelId="{43BFD7D6-3433-4DB4-A042-60500729EC25}" type="presOf" srcId="{BAA7A86C-AB0B-4089-A55F-62B341D0E843}" destId="{39F58C07-ADA0-4131-8C53-07B730EC77BB}" srcOrd="0" destOrd="0" presId="urn:microsoft.com/office/officeart/2005/8/layout/lProcess1"/>
    <dgm:cxn modelId="{DF7B640A-16D3-43DD-B029-46127AE278FE}" type="presOf" srcId="{A21C64C6-6A79-4C37-A551-77F104A4C3A5}" destId="{4142AD23-746D-4F01-9909-7662BF86C4AC}" srcOrd="0" destOrd="0" presId="urn:microsoft.com/office/officeart/2005/8/layout/lProcess1"/>
    <dgm:cxn modelId="{2261050F-E0CA-400E-B6AC-872F90EBC809}" srcId="{FBC93143-4300-4323-83E9-E1D709AA004F}" destId="{F3B64DD9-FDD7-4D20-B264-670E13894E97}" srcOrd="2" destOrd="0" parTransId="{74F3A1DA-BFE4-403B-A68A-F51358C0095B}" sibTransId="{BF924DDB-C148-4FE7-8F8B-C9ABCFAFDF24}"/>
    <dgm:cxn modelId="{EE1E94C8-F78C-4E39-9C70-E18A21DC4327}" type="presOf" srcId="{DA082EBF-A998-4FF3-8758-81AE77113D86}" destId="{8553B904-6393-42BD-B3B6-D33BE9E59FB6}" srcOrd="0" destOrd="0" presId="urn:microsoft.com/office/officeart/2005/8/layout/lProcess1"/>
    <dgm:cxn modelId="{63A2329A-1E5D-4620-A50C-266D48DCC5D0}" type="presOf" srcId="{27D35D34-EF24-4CA3-B55D-8D35EE16BE51}" destId="{9AAD371A-DB59-4701-A9DF-77449C23D1F0}" srcOrd="0" destOrd="0" presId="urn:microsoft.com/office/officeart/2005/8/layout/lProcess1"/>
    <dgm:cxn modelId="{5D69BE80-206F-484E-88B9-0C15C752F0CE}" srcId="{0C49E2C5-6623-4ABE-A13B-C2F2B9AEAF93}" destId="{C7A151F0-30B6-455F-A374-3E469974C33B}" srcOrd="0" destOrd="0" parTransId="{0F2E7BD0-A212-4D8E-BD4D-1FD23F79DDBB}" sibTransId="{05CC609D-7C4D-4D4C-A8AC-E9930EC7B7AC}"/>
    <dgm:cxn modelId="{02C0BBEC-5E6B-492F-B2A9-B4D3151978BD}" type="presOf" srcId="{0C49E2C5-6623-4ABE-A13B-C2F2B9AEAF93}" destId="{506AAAB5-8A2F-4362-9D6D-9C52B7CF1681}" srcOrd="0" destOrd="0" presId="urn:microsoft.com/office/officeart/2005/8/layout/lProcess1"/>
    <dgm:cxn modelId="{C5A14467-D947-4749-BFA2-1ED5E92CEFC8}" type="presOf" srcId="{FBC93143-4300-4323-83E9-E1D709AA004F}" destId="{2B793A4D-B398-44F1-8D47-AEE8DA1B406A}" srcOrd="0" destOrd="0" presId="urn:microsoft.com/office/officeart/2005/8/layout/lProcess1"/>
    <dgm:cxn modelId="{F4E3F23F-4A48-476D-A752-C73FCAE9F54A}" type="presOf" srcId="{F3B64DD9-FDD7-4D20-B264-670E13894E97}" destId="{B082D29E-1578-405C-A83B-621A8B668A38}" srcOrd="0" destOrd="0" presId="urn:microsoft.com/office/officeart/2005/8/layout/lProcess1"/>
    <dgm:cxn modelId="{791D6173-A656-42E1-9A72-CE2222E26FD0}" type="presOf" srcId="{16E11EEA-AECF-4217-8E6F-2C34FDEA2214}" destId="{C34804E8-A48F-4FED-BF45-DF9E16590098}" srcOrd="0" destOrd="0" presId="urn:microsoft.com/office/officeart/2005/8/layout/lProcess1"/>
    <dgm:cxn modelId="{BC154012-77A9-464F-B4AA-AAB2C194BB42}" type="presOf" srcId="{03114065-0AAF-43B4-9828-4B325FE2C79B}" destId="{922477E2-56A9-4239-AB50-10D14C9D0ACA}" srcOrd="0" destOrd="0" presId="urn:microsoft.com/office/officeart/2005/8/layout/lProcess1"/>
    <dgm:cxn modelId="{A0D47472-BC11-45F5-A858-44B993E743F6}" srcId="{0C49E2C5-6623-4ABE-A13B-C2F2B9AEAF93}" destId="{FBC93143-4300-4323-83E9-E1D709AA004F}" srcOrd="1" destOrd="0" parTransId="{A0EBB9D4-4F40-4BC3-B7A2-DD3EF8AFB695}" sibTransId="{0D652674-79AF-4D37-87AA-C2BF31597DAD}"/>
    <dgm:cxn modelId="{4010F7D7-6721-4189-9A2D-EC1C5B74E4EC}" type="presOf" srcId="{0E74DDCC-7F04-4CED-80DE-6522A54BE602}" destId="{7DB8D66E-77C2-4B50-A401-95928FE00719}" srcOrd="0" destOrd="0" presId="urn:microsoft.com/office/officeart/2005/8/layout/lProcess1"/>
    <dgm:cxn modelId="{1F40B9FB-91DB-4E3C-8AB0-03E0E9B2B2B5}" type="presOf" srcId="{3238A65A-5E00-4042-BCCD-0DC5C5AB71C4}" destId="{001DF894-CE92-4E58-8839-55BE6535C764}" srcOrd="0" destOrd="0" presId="urn:microsoft.com/office/officeart/2005/8/layout/lProcess1"/>
    <dgm:cxn modelId="{BD6CDB90-6F26-4CC5-8B1D-3C836419ED62}" srcId="{C7A151F0-30B6-455F-A374-3E469974C33B}" destId="{16E11EEA-AECF-4217-8E6F-2C34FDEA2214}" srcOrd="0" destOrd="0" parTransId="{D9C748AD-024E-4E7A-8C36-F42B47CC9840}" sibTransId="{27D35D34-EF24-4CA3-B55D-8D35EE16BE51}"/>
    <dgm:cxn modelId="{150716CA-9328-4C0D-BBE1-E57CF5C8A563}" srcId="{C7A151F0-30B6-455F-A374-3E469974C33B}" destId="{AF581AAE-E19E-4245-B661-C7968BC7A804}" srcOrd="1" destOrd="0" parTransId="{D9ACDABD-D69B-4014-86EB-66AC2F1F195D}" sibTransId="{13C0135A-7397-4FCD-B5B6-F0BE661234DA}"/>
    <dgm:cxn modelId="{0FF5F76F-1D94-42A3-8EE3-AE932563C42E}" srcId="{FBC93143-4300-4323-83E9-E1D709AA004F}" destId="{3238A65A-5E00-4042-BCCD-0DC5C5AB71C4}" srcOrd="1" destOrd="0" parTransId="{A53C74F2-12A0-42C3-B6BE-3FC4C9AB3D68}" sibTransId="{0E74DDCC-7F04-4CED-80DE-6522A54BE602}"/>
    <dgm:cxn modelId="{1126725B-F039-4858-B5DA-F5B48ED332BF}" type="presOf" srcId="{D9C748AD-024E-4E7A-8C36-F42B47CC9840}" destId="{2567F0AE-A40F-478C-A9CD-0D88512B18CF}" srcOrd="0" destOrd="0" presId="urn:microsoft.com/office/officeart/2005/8/layout/lProcess1"/>
    <dgm:cxn modelId="{685D4F54-30A6-49E8-AE6C-40FD900C2832}" type="presOf" srcId="{AF581AAE-E19E-4245-B661-C7968BC7A804}" destId="{97444E96-9A49-4AC4-837A-DAF3BEA3D6C3}" srcOrd="0" destOrd="0" presId="urn:microsoft.com/office/officeart/2005/8/layout/lProcess1"/>
    <dgm:cxn modelId="{7F060089-4896-404D-B719-C9882FD84E8F}" type="presOf" srcId="{C7A151F0-30B6-455F-A374-3E469974C33B}" destId="{CBAF3656-1964-4633-9983-CC05C6A3E9B8}" srcOrd="0" destOrd="0" presId="urn:microsoft.com/office/officeart/2005/8/layout/lProcess1"/>
    <dgm:cxn modelId="{5842B1DA-DDDA-4954-8F50-90D6E426B4EC}" srcId="{FBC93143-4300-4323-83E9-E1D709AA004F}" destId="{BAA7A86C-AB0B-4089-A55F-62B341D0E843}" srcOrd="0" destOrd="0" parTransId="{A21C64C6-6A79-4C37-A551-77F104A4C3A5}" sibTransId="{DA082EBF-A998-4FF3-8758-81AE77113D86}"/>
    <dgm:cxn modelId="{D74668F0-24D3-4190-B018-8920AD59A785}" type="presOf" srcId="{13C0135A-7397-4FCD-B5B6-F0BE661234DA}" destId="{5D007DB3-15CC-4FED-BE62-6C186AB53912}" srcOrd="0" destOrd="0" presId="urn:microsoft.com/office/officeart/2005/8/layout/lProcess1"/>
    <dgm:cxn modelId="{36BA3894-59F7-4D89-B2EA-001D99DB055A}" srcId="{C7A151F0-30B6-455F-A374-3E469974C33B}" destId="{03114065-0AAF-43B4-9828-4B325FE2C79B}" srcOrd="2" destOrd="0" parTransId="{36DBE793-6B58-435E-8F9F-EAC24F20041A}" sibTransId="{3BE7CF2F-144C-45E1-B1B7-7EC6D0B803B2}"/>
    <dgm:cxn modelId="{1CEA7D46-7F87-483B-9362-BF14A20A8E2E}" type="presParOf" srcId="{506AAAB5-8A2F-4362-9D6D-9C52B7CF1681}" destId="{E16D22BB-0326-4850-B007-417BD88F18BA}" srcOrd="0" destOrd="0" presId="urn:microsoft.com/office/officeart/2005/8/layout/lProcess1"/>
    <dgm:cxn modelId="{9BB871F5-8EB7-409A-A4EB-AA62719CC03A}" type="presParOf" srcId="{E16D22BB-0326-4850-B007-417BD88F18BA}" destId="{CBAF3656-1964-4633-9983-CC05C6A3E9B8}" srcOrd="0" destOrd="0" presId="urn:microsoft.com/office/officeart/2005/8/layout/lProcess1"/>
    <dgm:cxn modelId="{C1EDD455-F7EB-4A4F-B7C5-7FEAC00A8ED4}" type="presParOf" srcId="{E16D22BB-0326-4850-B007-417BD88F18BA}" destId="{2567F0AE-A40F-478C-A9CD-0D88512B18CF}" srcOrd="1" destOrd="0" presId="urn:microsoft.com/office/officeart/2005/8/layout/lProcess1"/>
    <dgm:cxn modelId="{040B3B61-936E-4B8A-9F08-B6D44D913FF5}" type="presParOf" srcId="{E16D22BB-0326-4850-B007-417BD88F18BA}" destId="{C34804E8-A48F-4FED-BF45-DF9E16590098}" srcOrd="2" destOrd="0" presId="urn:microsoft.com/office/officeart/2005/8/layout/lProcess1"/>
    <dgm:cxn modelId="{E2DC1B82-7DE6-4472-BC9D-B9E7F250BC82}" type="presParOf" srcId="{E16D22BB-0326-4850-B007-417BD88F18BA}" destId="{9AAD371A-DB59-4701-A9DF-77449C23D1F0}" srcOrd="3" destOrd="0" presId="urn:microsoft.com/office/officeart/2005/8/layout/lProcess1"/>
    <dgm:cxn modelId="{A546F169-AA0E-4B5D-AAC3-08DE9A6EF1A4}" type="presParOf" srcId="{E16D22BB-0326-4850-B007-417BD88F18BA}" destId="{97444E96-9A49-4AC4-837A-DAF3BEA3D6C3}" srcOrd="4" destOrd="0" presId="urn:microsoft.com/office/officeart/2005/8/layout/lProcess1"/>
    <dgm:cxn modelId="{2E897F3F-8581-4067-81F7-CA25A512754C}" type="presParOf" srcId="{E16D22BB-0326-4850-B007-417BD88F18BA}" destId="{5D007DB3-15CC-4FED-BE62-6C186AB53912}" srcOrd="5" destOrd="0" presId="urn:microsoft.com/office/officeart/2005/8/layout/lProcess1"/>
    <dgm:cxn modelId="{25032946-52BE-4787-BAA7-78C78C4CE809}" type="presParOf" srcId="{E16D22BB-0326-4850-B007-417BD88F18BA}" destId="{922477E2-56A9-4239-AB50-10D14C9D0ACA}" srcOrd="6" destOrd="0" presId="urn:microsoft.com/office/officeart/2005/8/layout/lProcess1"/>
    <dgm:cxn modelId="{DAF718B7-CC06-40BC-8D85-3612E917F12B}" type="presParOf" srcId="{506AAAB5-8A2F-4362-9D6D-9C52B7CF1681}" destId="{2F5D0CA6-E2EE-4825-917B-E8CAEEC90E6D}" srcOrd="1" destOrd="0" presId="urn:microsoft.com/office/officeart/2005/8/layout/lProcess1"/>
    <dgm:cxn modelId="{EC4A0F1C-59DB-42AE-83A4-0A3C68DE3D24}" type="presParOf" srcId="{506AAAB5-8A2F-4362-9D6D-9C52B7CF1681}" destId="{82D976B8-F942-496B-9089-178A1A7E12CB}" srcOrd="2" destOrd="0" presId="urn:microsoft.com/office/officeart/2005/8/layout/lProcess1"/>
    <dgm:cxn modelId="{41EFE242-C8B6-4CFD-9514-F2B67F04E436}" type="presParOf" srcId="{82D976B8-F942-496B-9089-178A1A7E12CB}" destId="{2B793A4D-B398-44F1-8D47-AEE8DA1B406A}" srcOrd="0" destOrd="0" presId="urn:microsoft.com/office/officeart/2005/8/layout/lProcess1"/>
    <dgm:cxn modelId="{30A5736B-189F-4A3B-8C1F-192F6DA1B4A7}" type="presParOf" srcId="{82D976B8-F942-496B-9089-178A1A7E12CB}" destId="{4142AD23-746D-4F01-9909-7662BF86C4AC}" srcOrd="1" destOrd="0" presId="urn:microsoft.com/office/officeart/2005/8/layout/lProcess1"/>
    <dgm:cxn modelId="{34B0A155-D228-4531-89AF-B406A2B91E1C}" type="presParOf" srcId="{82D976B8-F942-496B-9089-178A1A7E12CB}" destId="{39F58C07-ADA0-4131-8C53-07B730EC77BB}" srcOrd="2" destOrd="0" presId="urn:microsoft.com/office/officeart/2005/8/layout/lProcess1"/>
    <dgm:cxn modelId="{8FD91085-E2B1-4532-B0A3-9E7DBF217ADE}" type="presParOf" srcId="{82D976B8-F942-496B-9089-178A1A7E12CB}" destId="{8553B904-6393-42BD-B3B6-D33BE9E59FB6}" srcOrd="3" destOrd="0" presId="urn:microsoft.com/office/officeart/2005/8/layout/lProcess1"/>
    <dgm:cxn modelId="{3CCEFA98-22CB-4E57-B728-604B5E60F4C4}" type="presParOf" srcId="{82D976B8-F942-496B-9089-178A1A7E12CB}" destId="{001DF894-CE92-4E58-8839-55BE6535C764}" srcOrd="4" destOrd="0" presId="urn:microsoft.com/office/officeart/2005/8/layout/lProcess1"/>
    <dgm:cxn modelId="{E621A36D-9705-46B9-A72B-7A36B1D529AA}" type="presParOf" srcId="{82D976B8-F942-496B-9089-178A1A7E12CB}" destId="{7DB8D66E-77C2-4B50-A401-95928FE00719}" srcOrd="5" destOrd="0" presId="urn:microsoft.com/office/officeart/2005/8/layout/lProcess1"/>
    <dgm:cxn modelId="{2F4C3329-F7B3-4557-8AD2-29B4E4E85CDC}" type="presParOf" srcId="{82D976B8-F942-496B-9089-178A1A7E12CB}" destId="{B082D29E-1578-405C-A83B-621A8B668A38}"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91D172-D4AE-4A52-B20C-CABFAE5EF6E1}"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en-US"/>
        </a:p>
      </dgm:t>
    </dgm:pt>
    <dgm:pt modelId="{F83D0EFE-2BA6-444C-9ED5-DE1381A0454A}">
      <dgm:prSet phldrT="[Text]" custT="1"/>
      <dgm:spPr/>
      <dgm:t>
        <a:bodyPr anchor="ctr"/>
        <a:lstStyle/>
        <a:p>
          <a:r>
            <a:rPr lang="en-US" sz="2400" b="1" smtClean="0">
              <a:solidFill>
                <a:schemeClr val="accent4"/>
              </a:solidFill>
            </a:rPr>
            <a:t>Observing</a:t>
          </a:r>
          <a:endParaRPr lang="en-US" sz="2400" b="1" dirty="0">
            <a:solidFill>
              <a:schemeClr val="accent4"/>
            </a:solidFill>
          </a:endParaRPr>
        </a:p>
      </dgm:t>
    </dgm:pt>
    <dgm:pt modelId="{9E052D6F-0905-4621-8A57-0C4399779C73}" type="parTrans" cxnId="{770D734D-0833-48C1-8AB2-B8C06B1A38B8}">
      <dgm:prSet/>
      <dgm:spPr/>
      <dgm:t>
        <a:bodyPr/>
        <a:lstStyle/>
        <a:p>
          <a:endParaRPr lang="en-US">
            <a:solidFill>
              <a:schemeClr val="accent4"/>
            </a:solidFill>
          </a:endParaRPr>
        </a:p>
      </dgm:t>
    </dgm:pt>
    <dgm:pt modelId="{05D94C41-BE23-4711-90CF-619D4A9A6D48}" type="sibTrans" cxnId="{770D734D-0833-48C1-8AB2-B8C06B1A38B8}">
      <dgm:prSet/>
      <dgm:spPr/>
      <dgm:t>
        <a:bodyPr/>
        <a:lstStyle/>
        <a:p>
          <a:endParaRPr lang="en-US">
            <a:solidFill>
              <a:schemeClr val="accent4"/>
            </a:solidFill>
          </a:endParaRPr>
        </a:p>
      </dgm:t>
    </dgm:pt>
    <dgm:pt modelId="{E1AF098B-538D-4354-A9BB-B2964C724D85}">
      <dgm:prSet phldrT="[Text]" custT="1"/>
      <dgm:spPr/>
      <dgm:t>
        <a:bodyPr anchor="ctr"/>
        <a:lstStyle/>
        <a:p>
          <a:r>
            <a:rPr lang="en-US" sz="2400" i="0" dirty="0" smtClean="0">
              <a:solidFill>
                <a:schemeClr val="accent4"/>
              </a:solidFill>
            </a:rPr>
            <a:t>To observe is to gather data by using the senses. </a:t>
          </a:r>
          <a:endParaRPr lang="en-US" sz="2400" i="0" dirty="0">
            <a:solidFill>
              <a:schemeClr val="accent4"/>
            </a:solidFill>
          </a:endParaRPr>
        </a:p>
      </dgm:t>
    </dgm:pt>
    <dgm:pt modelId="{7C3699E8-8190-40A2-968B-C5C79E1A08DC}" type="parTrans" cxnId="{271443F2-A37C-496B-972E-51C351963782}">
      <dgm:prSet/>
      <dgm:spPr/>
      <dgm:t>
        <a:bodyPr/>
        <a:lstStyle/>
        <a:p>
          <a:endParaRPr lang="en-US">
            <a:solidFill>
              <a:schemeClr val="accent4"/>
            </a:solidFill>
          </a:endParaRPr>
        </a:p>
      </dgm:t>
    </dgm:pt>
    <dgm:pt modelId="{17A1AC0C-23A9-4569-8101-B5A79EF8DBE1}" type="sibTrans" cxnId="{271443F2-A37C-496B-972E-51C351963782}">
      <dgm:prSet/>
      <dgm:spPr/>
      <dgm:t>
        <a:bodyPr/>
        <a:lstStyle/>
        <a:p>
          <a:endParaRPr lang="en-US">
            <a:solidFill>
              <a:schemeClr val="accent4"/>
            </a:solidFill>
          </a:endParaRPr>
        </a:p>
      </dgm:t>
    </dgm:pt>
    <dgm:pt modelId="{B4F66732-A9D1-4083-A42C-9CE1F2B7992A}">
      <dgm:prSet phldrT="[Text]" custT="1"/>
      <dgm:spPr/>
      <dgm:t>
        <a:bodyPr anchor="ctr"/>
        <a:lstStyle/>
        <a:p>
          <a:r>
            <a:rPr lang="en-US" sz="2400" b="1" smtClean="0">
              <a:solidFill>
                <a:schemeClr val="accent4"/>
              </a:solidFill>
            </a:rPr>
            <a:t>Interviewing</a:t>
          </a:r>
          <a:endParaRPr lang="en-US" sz="2400" b="1" dirty="0">
            <a:solidFill>
              <a:schemeClr val="accent4"/>
            </a:solidFill>
          </a:endParaRPr>
        </a:p>
      </dgm:t>
    </dgm:pt>
    <dgm:pt modelId="{CD34129E-BB90-4B96-BA3B-FC721A92C0BB}" type="parTrans" cxnId="{17C18D0C-1046-4EEC-8988-EC486D4A6B91}">
      <dgm:prSet/>
      <dgm:spPr/>
      <dgm:t>
        <a:bodyPr/>
        <a:lstStyle/>
        <a:p>
          <a:endParaRPr lang="en-US">
            <a:solidFill>
              <a:schemeClr val="accent4"/>
            </a:solidFill>
          </a:endParaRPr>
        </a:p>
      </dgm:t>
    </dgm:pt>
    <dgm:pt modelId="{F3CE89AF-854F-43B8-B320-5F0A4A705A78}" type="sibTrans" cxnId="{17C18D0C-1046-4EEC-8988-EC486D4A6B91}">
      <dgm:prSet/>
      <dgm:spPr/>
      <dgm:t>
        <a:bodyPr/>
        <a:lstStyle/>
        <a:p>
          <a:endParaRPr lang="en-US">
            <a:solidFill>
              <a:schemeClr val="accent4"/>
            </a:solidFill>
          </a:endParaRPr>
        </a:p>
      </dgm:t>
    </dgm:pt>
    <dgm:pt modelId="{016B6B38-4D29-4B2D-BCAA-1684AB6FC19C}">
      <dgm:prSet phldrT="[Text]" custT="1"/>
      <dgm:spPr/>
      <dgm:t>
        <a:bodyPr anchor="ctr"/>
        <a:lstStyle/>
        <a:p>
          <a:r>
            <a:rPr lang="en-US" sz="2400" dirty="0" smtClean="0">
              <a:solidFill>
                <a:schemeClr val="accent4"/>
              </a:solidFill>
            </a:rPr>
            <a:t>An interview is a planned communication or a conversation with a purpose, for example, to get or give information, or identify problems.</a:t>
          </a:r>
          <a:endParaRPr lang="en-US" sz="2400" dirty="0">
            <a:solidFill>
              <a:schemeClr val="accent4"/>
            </a:solidFill>
          </a:endParaRPr>
        </a:p>
      </dgm:t>
    </dgm:pt>
    <dgm:pt modelId="{76BCB193-60C5-4E24-A86B-EB02E1C2EAAE}" type="parTrans" cxnId="{FE22B856-A61C-4F89-B191-48348C07C63E}">
      <dgm:prSet/>
      <dgm:spPr/>
      <dgm:t>
        <a:bodyPr/>
        <a:lstStyle/>
        <a:p>
          <a:endParaRPr lang="en-US">
            <a:solidFill>
              <a:schemeClr val="accent4"/>
            </a:solidFill>
          </a:endParaRPr>
        </a:p>
      </dgm:t>
    </dgm:pt>
    <dgm:pt modelId="{02590849-68B6-4146-9EC0-6F5F072D228F}" type="sibTrans" cxnId="{FE22B856-A61C-4F89-B191-48348C07C63E}">
      <dgm:prSet/>
      <dgm:spPr/>
      <dgm:t>
        <a:bodyPr/>
        <a:lstStyle/>
        <a:p>
          <a:endParaRPr lang="en-US">
            <a:solidFill>
              <a:schemeClr val="accent4"/>
            </a:solidFill>
          </a:endParaRPr>
        </a:p>
      </dgm:t>
    </dgm:pt>
    <dgm:pt modelId="{4D1D477A-FC91-4308-9FB4-A1673808C067}">
      <dgm:prSet phldrT="[Text]" custT="1"/>
      <dgm:spPr/>
      <dgm:t>
        <a:bodyPr anchor="ctr"/>
        <a:lstStyle/>
        <a:p>
          <a:r>
            <a:rPr lang="en-US" sz="2400" b="1" smtClean="0">
              <a:solidFill>
                <a:schemeClr val="accent4"/>
              </a:solidFill>
            </a:rPr>
            <a:t>Examining</a:t>
          </a:r>
          <a:endParaRPr lang="en-US" sz="2400" b="1" dirty="0">
            <a:solidFill>
              <a:schemeClr val="accent4"/>
            </a:solidFill>
          </a:endParaRPr>
        </a:p>
      </dgm:t>
    </dgm:pt>
    <dgm:pt modelId="{48F9F4B2-3CFB-4016-B15D-AECE1F8FFB11}" type="parTrans" cxnId="{CE14CD0D-B86D-4035-904E-1A65EFDE5E5E}">
      <dgm:prSet/>
      <dgm:spPr/>
      <dgm:t>
        <a:bodyPr/>
        <a:lstStyle/>
        <a:p>
          <a:endParaRPr lang="en-US">
            <a:solidFill>
              <a:schemeClr val="accent4"/>
            </a:solidFill>
          </a:endParaRPr>
        </a:p>
      </dgm:t>
    </dgm:pt>
    <dgm:pt modelId="{9122C37A-B6EA-4CEF-BF1A-1242F786A2F5}" type="sibTrans" cxnId="{CE14CD0D-B86D-4035-904E-1A65EFDE5E5E}">
      <dgm:prSet/>
      <dgm:spPr/>
      <dgm:t>
        <a:bodyPr/>
        <a:lstStyle/>
        <a:p>
          <a:endParaRPr lang="en-US">
            <a:solidFill>
              <a:schemeClr val="accent4"/>
            </a:solidFill>
          </a:endParaRPr>
        </a:p>
      </dgm:t>
    </dgm:pt>
    <dgm:pt modelId="{DA09AFB7-F3A1-4332-BD62-841998EF5B4B}">
      <dgm:prSet phldrT="[Text]" custT="1"/>
      <dgm:spPr/>
      <dgm:t>
        <a:bodyPr anchor="ctr"/>
        <a:lstStyle/>
        <a:p>
          <a:r>
            <a:rPr lang="en-US" sz="2400" dirty="0" smtClean="0">
              <a:solidFill>
                <a:schemeClr val="accent4"/>
              </a:solidFill>
            </a:rPr>
            <a:t>The physical examination is a systematic data collection method that uses observation (i.e., the senses, hearing, smell, and touch</a:t>
          </a:r>
          <a:r>
            <a:rPr lang="ar-IQ" sz="2400" dirty="0" smtClean="0">
              <a:solidFill>
                <a:schemeClr val="accent4"/>
              </a:solidFill>
            </a:rPr>
            <a:t>(</a:t>
          </a:r>
          <a:endParaRPr lang="en-US" sz="2400" dirty="0">
            <a:solidFill>
              <a:schemeClr val="accent4"/>
            </a:solidFill>
          </a:endParaRPr>
        </a:p>
      </dgm:t>
    </dgm:pt>
    <dgm:pt modelId="{E079BDF2-27B0-476F-AF7D-95B0D0E6F05B}" type="parTrans" cxnId="{6313D1A8-57C0-4CD3-8F5B-6C457451A027}">
      <dgm:prSet/>
      <dgm:spPr/>
      <dgm:t>
        <a:bodyPr/>
        <a:lstStyle/>
        <a:p>
          <a:endParaRPr lang="en-US">
            <a:solidFill>
              <a:schemeClr val="accent4"/>
            </a:solidFill>
          </a:endParaRPr>
        </a:p>
      </dgm:t>
    </dgm:pt>
    <dgm:pt modelId="{A23D2431-30D7-4AA5-93A7-8DAE3A4DBFF5}" type="sibTrans" cxnId="{6313D1A8-57C0-4CD3-8F5B-6C457451A027}">
      <dgm:prSet/>
      <dgm:spPr/>
      <dgm:t>
        <a:bodyPr/>
        <a:lstStyle/>
        <a:p>
          <a:endParaRPr lang="en-US">
            <a:solidFill>
              <a:schemeClr val="accent4"/>
            </a:solidFill>
          </a:endParaRPr>
        </a:p>
      </dgm:t>
    </dgm:pt>
    <dgm:pt modelId="{4C04F057-A3A4-46F9-8A1B-616AFE9462E4}">
      <dgm:prSet/>
      <dgm:spPr/>
      <dgm:t>
        <a:bodyPr/>
        <a:lstStyle/>
        <a:p>
          <a:r>
            <a:rPr lang="en-US" b="1" cap="none" smtClean="0">
              <a:solidFill>
                <a:schemeClr val="accent4"/>
              </a:solidFill>
            </a:rPr>
            <a:t>Data collection methods</a:t>
          </a:r>
          <a:endParaRPr lang="en-US" dirty="0">
            <a:solidFill>
              <a:schemeClr val="accent4"/>
            </a:solidFill>
          </a:endParaRPr>
        </a:p>
      </dgm:t>
    </dgm:pt>
    <dgm:pt modelId="{792C1D41-25A2-4A32-B3F0-FA756794223C}" type="parTrans" cxnId="{8485EDBB-43FB-436D-9215-F18A1018D021}">
      <dgm:prSet/>
      <dgm:spPr/>
      <dgm:t>
        <a:bodyPr/>
        <a:lstStyle/>
        <a:p>
          <a:endParaRPr lang="en-US">
            <a:solidFill>
              <a:schemeClr val="accent4"/>
            </a:solidFill>
          </a:endParaRPr>
        </a:p>
      </dgm:t>
    </dgm:pt>
    <dgm:pt modelId="{EA206BAF-488C-46BC-B782-EFCE42BBB098}" type="sibTrans" cxnId="{8485EDBB-43FB-436D-9215-F18A1018D021}">
      <dgm:prSet/>
      <dgm:spPr/>
      <dgm:t>
        <a:bodyPr/>
        <a:lstStyle/>
        <a:p>
          <a:endParaRPr lang="en-US">
            <a:solidFill>
              <a:schemeClr val="accent4"/>
            </a:solidFill>
          </a:endParaRPr>
        </a:p>
      </dgm:t>
    </dgm:pt>
    <dgm:pt modelId="{89743B95-13BA-401E-B048-156820CA534B}" type="pres">
      <dgm:prSet presAssocID="{E091D172-D4AE-4A52-B20C-CABFAE5EF6E1}" presName="Name0" presStyleCnt="0">
        <dgm:presLayoutVars>
          <dgm:dir/>
          <dgm:animLvl val="lvl"/>
          <dgm:resizeHandles val="exact"/>
        </dgm:presLayoutVars>
      </dgm:prSet>
      <dgm:spPr/>
      <dgm:t>
        <a:bodyPr/>
        <a:lstStyle/>
        <a:p>
          <a:endParaRPr lang="en-US"/>
        </a:p>
      </dgm:t>
    </dgm:pt>
    <dgm:pt modelId="{59E08261-E49C-4321-840A-77830A716E62}" type="pres">
      <dgm:prSet presAssocID="{4C04F057-A3A4-46F9-8A1B-616AFE9462E4}" presName="linNode" presStyleCnt="0"/>
      <dgm:spPr/>
      <dgm:t>
        <a:bodyPr/>
        <a:lstStyle/>
        <a:p>
          <a:endParaRPr lang="en-US"/>
        </a:p>
      </dgm:t>
    </dgm:pt>
    <dgm:pt modelId="{48467C31-13E1-407F-8430-AF6D36CCF9E2}" type="pres">
      <dgm:prSet presAssocID="{4C04F057-A3A4-46F9-8A1B-616AFE9462E4}" presName="parentText" presStyleLbl="node1" presStyleIdx="0" presStyleCnt="4" custScaleX="277778" custScaleY="47241">
        <dgm:presLayoutVars>
          <dgm:chMax val="1"/>
          <dgm:bulletEnabled val="1"/>
        </dgm:presLayoutVars>
      </dgm:prSet>
      <dgm:spPr/>
      <dgm:t>
        <a:bodyPr/>
        <a:lstStyle/>
        <a:p>
          <a:endParaRPr lang="en-US"/>
        </a:p>
      </dgm:t>
    </dgm:pt>
    <dgm:pt modelId="{65D63F1D-7462-488B-ABA0-E1E1608DD6A8}" type="pres">
      <dgm:prSet presAssocID="{EA206BAF-488C-46BC-B782-EFCE42BBB098}" presName="sp" presStyleCnt="0"/>
      <dgm:spPr/>
      <dgm:t>
        <a:bodyPr/>
        <a:lstStyle/>
        <a:p>
          <a:endParaRPr lang="en-US"/>
        </a:p>
      </dgm:t>
    </dgm:pt>
    <dgm:pt modelId="{46037920-DB37-4DDF-AEF4-99EBB05AFE0B}" type="pres">
      <dgm:prSet presAssocID="{F83D0EFE-2BA6-444C-9ED5-DE1381A0454A}" presName="linNode" presStyleCnt="0"/>
      <dgm:spPr/>
      <dgm:t>
        <a:bodyPr/>
        <a:lstStyle/>
        <a:p>
          <a:endParaRPr lang="en-US"/>
        </a:p>
      </dgm:t>
    </dgm:pt>
    <dgm:pt modelId="{43C56431-6ADC-46DD-BBD4-56E8D7C26125}" type="pres">
      <dgm:prSet presAssocID="{F83D0EFE-2BA6-444C-9ED5-DE1381A0454A}" presName="parentText" presStyleLbl="node1" presStyleIdx="1" presStyleCnt="4">
        <dgm:presLayoutVars>
          <dgm:chMax val="1"/>
          <dgm:bulletEnabled val="1"/>
        </dgm:presLayoutVars>
      </dgm:prSet>
      <dgm:spPr/>
      <dgm:t>
        <a:bodyPr/>
        <a:lstStyle/>
        <a:p>
          <a:endParaRPr lang="en-US"/>
        </a:p>
      </dgm:t>
    </dgm:pt>
    <dgm:pt modelId="{002570B4-3190-4F70-86D4-20A2AAA62796}" type="pres">
      <dgm:prSet presAssocID="{F83D0EFE-2BA6-444C-9ED5-DE1381A0454A}" presName="descendantText" presStyleLbl="alignAccFollowNode1" presStyleIdx="0" presStyleCnt="3">
        <dgm:presLayoutVars>
          <dgm:bulletEnabled val="1"/>
        </dgm:presLayoutVars>
      </dgm:prSet>
      <dgm:spPr/>
      <dgm:t>
        <a:bodyPr/>
        <a:lstStyle/>
        <a:p>
          <a:endParaRPr lang="en-US"/>
        </a:p>
      </dgm:t>
    </dgm:pt>
    <dgm:pt modelId="{40468DEF-7842-4005-BDB6-FDCFF3EF1239}" type="pres">
      <dgm:prSet presAssocID="{05D94C41-BE23-4711-90CF-619D4A9A6D48}" presName="sp" presStyleCnt="0"/>
      <dgm:spPr/>
      <dgm:t>
        <a:bodyPr/>
        <a:lstStyle/>
        <a:p>
          <a:endParaRPr lang="en-US"/>
        </a:p>
      </dgm:t>
    </dgm:pt>
    <dgm:pt modelId="{8CC9B21E-852B-4832-A2F3-3D0398AD93D8}" type="pres">
      <dgm:prSet presAssocID="{B4F66732-A9D1-4083-A42C-9CE1F2B7992A}" presName="linNode" presStyleCnt="0"/>
      <dgm:spPr/>
      <dgm:t>
        <a:bodyPr/>
        <a:lstStyle/>
        <a:p>
          <a:endParaRPr lang="en-US"/>
        </a:p>
      </dgm:t>
    </dgm:pt>
    <dgm:pt modelId="{4AB42ABF-288F-444B-BAE6-2E788B79E419}" type="pres">
      <dgm:prSet presAssocID="{B4F66732-A9D1-4083-A42C-9CE1F2B7992A}" presName="parentText" presStyleLbl="node1" presStyleIdx="2" presStyleCnt="4">
        <dgm:presLayoutVars>
          <dgm:chMax val="1"/>
          <dgm:bulletEnabled val="1"/>
        </dgm:presLayoutVars>
      </dgm:prSet>
      <dgm:spPr/>
      <dgm:t>
        <a:bodyPr/>
        <a:lstStyle/>
        <a:p>
          <a:endParaRPr lang="en-US"/>
        </a:p>
      </dgm:t>
    </dgm:pt>
    <dgm:pt modelId="{F536FE40-67D1-4547-9E8C-674587073CD3}" type="pres">
      <dgm:prSet presAssocID="{B4F66732-A9D1-4083-A42C-9CE1F2B7992A}" presName="descendantText" presStyleLbl="alignAccFollowNode1" presStyleIdx="1" presStyleCnt="3">
        <dgm:presLayoutVars>
          <dgm:bulletEnabled val="1"/>
        </dgm:presLayoutVars>
      </dgm:prSet>
      <dgm:spPr/>
      <dgm:t>
        <a:bodyPr/>
        <a:lstStyle/>
        <a:p>
          <a:endParaRPr lang="en-US"/>
        </a:p>
      </dgm:t>
    </dgm:pt>
    <dgm:pt modelId="{6240CCF4-75B9-4FED-A723-3E1A4115E6BE}" type="pres">
      <dgm:prSet presAssocID="{F3CE89AF-854F-43B8-B320-5F0A4A705A78}" presName="sp" presStyleCnt="0"/>
      <dgm:spPr/>
      <dgm:t>
        <a:bodyPr/>
        <a:lstStyle/>
        <a:p>
          <a:endParaRPr lang="en-US"/>
        </a:p>
      </dgm:t>
    </dgm:pt>
    <dgm:pt modelId="{C60D9C29-81FE-4DFF-A8FB-63D6353E5A3E}" type="pres">
      <dgm:prSet presAssocID="{4D1D477A-FC91-4308-9FB4-A1673808C067}" presName="linNode" presStyleCnt="0"/>
      <dgm:spPr/>
      <dgm:t>
        <a:bodyPr/>
        <a:lstStyle/>
        <a:p>
          <a:endParaRPr lang="en-US"/>
        </a:p>
      </dgm:t>
    </dgm:pt>
    <dgm:pt modelId="{5845F0FD-6ABB-4CC9-A38F-0D908CAC57B3}" type="pres">
      <dgm:prSet presAssocID="{4D1D477A-FC91-4308-9FB4-A1673808C067}" presName="parentText" presStyleLbl="node1" presStyleIdx="3" presStyleCnt="4">
        <dgm:presLayoutVars>
          <dgm:chMax val="1"/>
          <dgm:bulletEnabled val="1"/>
        </dgm:presLayoutVars>
      </dgm:prSet>
      <dgm:spPr/>
      <dgm:t>
        <a:bodyPr/>
        <a:lstStyle/>
        <a:p>
          <a:endParaRPr lang="en-US"/>
        </a:p>
      </dgm:t>
    </dgm:pt>
    <dgm:pt modelId="{8D3590CE-DCE7-4247-9379-9A297265576A}" type="pres">
      <dgm:prSet presAssocID="{4D1D477A-FC91-4308-9FB4-A1673808C067}" presName="descendantText" presStyleLbl="alignAccFollowNode1" presStyleIdx="2" presStyleCnt="3">
        <dgm:presLayoutVars>
          <dgm:bulletEnabled val="1"/>
        </dgm:presLayoutVars>
      </dgm:prSet>
      <dgm:spPr/>
      <dgm:t>
        <a:bodyPr/>
        <a:lstStyle/>
        <a:p>
          <a:endParaRPr lang="en-US"/>
        </a:p>
      </dgm:t>
    </dgm:pt>
  </dgm:ptLst>
  <dgm:cxnLst>
    <dgm:cxn modelId="{6313D1A8-57C0-4CD3-8F5B-6C457451A027}" srcId="{4D1D477A-FC91-4308-9FB4-A1673808C067}" destId="{DA09AFB7-F3A1-4332-BD62-841998EF5B4B}" srcOrd="0" destOrd="0" parTransId="{E079BDF2-27B0-476F-AF7D-95B0D0E6F05B}" sibTransId="{A23D2431-30D7-4AA5-93A7-8DAE3A4DBFF5}"/>
    <dgm:cxn modelId="{CC4F9482-6DDA-4E6F-9B02-A4E1CA1EC4D6}" type="presOf" srcId="{B4F66732-A9D1-4083-A42C-9CE1F2B7992A}" destId="{4AB42ABF-288F-444B-BAE6-2E788B79E419}" srcOrd="0" destOrd="0" presId="urn:microsoft.com/office/officeart/2005/8/layout/vList5"/>
    <dgm:cxn modelId="{0984579E-76DC-4FDA-B305-626B5252C34C}" type="presOf" srcId="{4C04F057-A3A4-46F9-8A1B-616AFE9462E4}" destId="{48467C31-13E1-407F-8430-AF6D36CCF9E2}" srcOrd="0" destOrd="0" presId="urn:microsoft.com/office/officeart/2005/8/layout/vList5"/>
    <dgm:cxn modelId="{171725FB-AA03-4097-8168-EEBD5F41DE30}" type="presOf" srcId="{E1AF098B-538D-4354-A9BB-B2964C724D85}" destId="{002570B4-3190-4F70-86D4-20A2AAA62796}" srcOrd="0" destOrd="0" presId="urn:microsoft.com/office/officeart/2005/8/layout/vList5"/>
    <dgm:cxn modelId="{271443F2-A37C-496B-972E-51C351963782}" srcId="{F83D0EFE-2BA6-444C-9ED5-DE1381A0454A}" destId="{E1AF098B-538D-4354-A9BB-B2964C724D85}" srcOrd="0" destOrd="0" parTransId="{7C3699E8-8190-40A2-968B-C5C79E1A08DC}" sibTransId="{17A1AC0C-23A9-4569-8101-B5A79EF8DBE1}"/>
    <dgm:cxn modelId="{6CB1DE6C-5200-473B-80D0-FCD760063EAA}" type="presOf" srcId="{E091D172-D4AE-4A52-B20C-CABFAE5EF6E1}" destId="{89743B95-13BA-401E-B048-156820CA534B}" srcOrd="0" destOrd="0" presId="urn:microsoft.com/office/officeart/2005/8/layout/vList5"/>
    <dgm:cxn modelId="{15BF26FE-A75C-430A-8249-FC2E828261D1}" type="presOf" srcId="{DA09AFB7-F3A1-4332-BD62-841998EF5B4B}" destId="{8D3590CE-DCE7-4247-9379-9A297265576A}" srcOrd="0" destOrd="0" presId="urn:microsoft.com/office/officeart/2005/8/layout/vList5"/>
    <dgm:cxn modelId="{CE14CD0D-B86D-4035-904E-1A65EFDE5E5E}" srcId="{E091D172-D4AE-4A52-B20C-CABFAE5EF6E1}" destId="{4D1D477A-FC91-4308-9FB4-A1673808C067}" srcOrd="3" destOrd="0" parTransId="{48F9F4B2-3CFB-4016-B15D-AECE1F8FFB11}" sibTransId="{9122C37A-B6EA-4CEF-BF1A-1242F786A2F5}"/>
    <dgm:cxn modelId="{DE79DE98-F1BF-466F-ADC7-4463FE54BA64}" type="presOf" srcId="{016B6B38-4D29-4B2D-BCAA-1684AB6FC19C}" destId="{F536FE40-67D1-4547-9E8C-674587073CD3}" srcOrd="0" destOrd="0" presId="urn:microsoft.com/office/officeart/2005/8/layout/vList5"/>
    <dgm:cxn modelId="{FE22B856-A61C-4F89-B191-48348C07C63E}" srcId="{B4F66732-A9D1-4083-A42C-9CE1F2B7992A}" destId="{016B6B38-4D29-4B2D-BCAA-1684AB6FC19C}" srcOrd="0" destOrd="0" parTransId="{76BCB193-60C5-4E24-A86B-EB02E1C2EAAE}" sibTransId="{02590849-68B6-4146-9EC0-6F5F072D228F}"/>
    <dgm:cxn modelId="{00A93376-996B-4622-BA52-8E25A30F2FA4}" type="presOf" srcId="{F83D0EFE-2BA6-444C-9ED5-DE1381A0454A}" destId="{43C56431-6ADC-46DD-BBD4-56E8D7C26125}" srcOrd="0" destOrd="0" presId="urn:microsoft.com/office/officeart/2005/8/layout/vList5"/>
    <dgm:cxn modelId="{17C18D0C-1046-4EEC-8988-EC486D4A6B91}" srcId="{E091D172-D4AE-4A52-B20C-CABFAE5EF6E1}" destId="{B4F66732-A9D1-4083-A42C-9CE1F2B7992A}" srcOrd="2" destOrd="0" parTransId="{CD34129E-BB90-4B96-BA3B-FC721A92C0BB}" sibTransId="{F3CE89AF-854F-43B8-B320-5F0A4A705A78}"/>
    <dgm:cxn modelId="{8485EDBB-43FB-436D-9215-F18A1018D021}" srcId="{E091D172-D4AE-4A52-B20C-CABFAE5EF6E1}" destId="{4C04F057-A3A4-46F9-8A1B-616AFE9462E4}" srcOrd="0" destOrd="0" parTransId="{792C1D41-25A2-4A32-B3F0-FA756794223C}" sibTransId="{EA206BAF-488C-46BC-B782-EFCE42BBB098}"/>
    <dgm:cxn modelId="{6E3EBF56-5DE6-479C-8CBB-F7F4EDE4D6FA}" type="presOf" srcId="{4D1D477A-FC91-4308-9FB4-A1673808C067}" destId="{5845F0FD-6ABB-4CC9-A38F-0D908CAC57B3}" srcOrd="0" destOrd="0" presId="urn:microsoft.com/office/officeart/2005/8/layout/vList5"/>
    <dgm:cxn modelId="{770D734D-0833-48C1-8AB2-B8C06B1A38B8}" srcId="{E091D172-D4AE-4A52-B20C-CABFAE5EF6E1}" destId="{F83D0EFE-2BA6-444C-9ED5-DE1381A0454A}" srcOrd="1" destOrd="0" parTransId="{9E052D6F-0905-4621-8A57-0C4399779C73}" sibTransId="{05D94C41-BE23-4711-90CF-619D4A9A6D48}"/>
    <dgm:cxn modelId="{9123F3A4-90CB-4FEB-8254-18B08E4AEF09}" type="presParOf" srcId="{89743B95-13BA-401E-B048-156820CA534B}" destId="{59E08261-E49C-4321-840A-77830A716E62}" srcOrd="0" destOrd="0" presId="urn:microsoft.com/office/officeart/2005/8/layout/vList5"/>
    <dgm:cxn modelId="{BE225F18-4364-4ADC-8073-B88B070AF2FE}" type="presParOf" srcId="{59E08261-E49C-4321-840A-77830A716E62}" destId="{48467C31-13E1-407F-8430-AF6D36CCF9E2}" srcOrd="0" destOrd="0" presId="urn:microsoft.com/office/officeart/2005/8/layout/vList5"/>
    <dgm:cxn modelId="{E035AFE5-2976-4BFB-8E6C-B99730B067BB}" type="presParOf" srcId="{89743B95-13BA-401E-B048-156820CA534B}" destId="{65D63F1D-7462-488B-ABA0-E1E1608DD6A8}" srcOrd="1" destOrd="0" presId="urn:microsoft.com/office/officeart/2005/8/layout/vList5"/>
    <dgm:cxn modelId="{0762A0F0-61A5-41FC-9ECD-E4AE4B99AC5A}" type="presParOf" srcId="{89743B95-13BA-401E-B048-156820CA534B}" destId="{46037920-DB37-4DDF-AEF4-99EBB05AFE0B}" srcOrd="2" destOrd="0" presId="urn:microsoft.com/office/officeart/2005/8/layout/vList5"/>
    <dgm:cxn modelId="{BDCAEFCE-F34F-4E97-900B-80E42B1D5B35}" type="presParOf" srcId="{46037920-DB37-4DDF-AEF4-99EBB05AFE0B}" destId="{43C56431-6ADC-46DD-BBD4-56E8D7C26125}" srcOrd="0" destOrd="0" presId="urn:microsoft.com/office/officeart/2005/8/layout/vList5"/>
    <dgm:cxn modelId="{F8AD33EC-B20C-49B4-AEAF-7ECE4F26BA8D}" type="presParOf" srcId="{46037920-DB37-4DDF-AEF4-99EBB05AFE0B}" destId="{002570B4-3190-4F70-86D4-20A2AAA62796}" srcOrd="1" destOrd="0" presId="urn:microsoft.com/office/officeart/2005/8/layout/vList5"/>
    <dgm:cxn modelId="{D62B5277-B0D4-471E-B78E-60DB88359748}" type="presParOf" srcId="{89743B95-13BA-401E-B048-156820CA534B}" destId="{40468DEF-7842-4005-BDB6-FDCFF3EF1239}" srcOrd="3" destOrd="0" presId="urn:microsoft.com/office/officeart/2005/8/layout/vList5"/>
    <dgm:cxn modelId="{33F9B0FF-C966-4B15-99AC-98E802882511}" type="presParOf" srcId="{89743B95-13BA-401E-B048-156820CA534B}" destId="{8CC9B21E-852B-4832-A2F3-3D0398AD93D8}" srcOrd="4" destOrd="0" presId="urn:microsoft.com/office/officeart/2005/8/layout/vList5"/>
    <dgm:cxn modelId="{AFCA1766-DD9D-481C-8106-93BC21B45268}" type="presParOf" srcId="{8CC9B21E-852B-4832-A2F3-3D0398AD93D8}" destId="{4AB42ABF-288F-444B-BAE6-2E788B79E419}" srcOrd="0" destOrd="0" presId="urn:microsoft.com/office/officeart/2005/8/layout/vList5"/>
    <dgm:cxn modelId="{02EB52DD-7A57-4BE5-B61F-3D2B2A034ABE}" type="presParOf" srcId="{8CC9B21E-852B-4832-A2F3-3D0398AD93D8}" destId="{F536FE40-67D1-4547-9E8C-674587073CD3}" srcOrd="1" destOrd="0" presId="urn:microsoft.com/office/officeart/2005/8/layout/vList5"/>
    <dgm:cxn modelId="{C566498B-A58B-40E2-A732-2C33E59E2BCB}" type="presParOf" srcId="{89743B95-13BA-401E-B048-156820CA534B}" destId="{6240CCF4-75B9-4FED-A723-3E1A4115E6BE}" srcOrd="5" destOrd="0" presId="urn:microsoft.com/office/officeart/2005/8/layout/vList5"/>
    <dgm:cxn modelId="{F488B34A-785C-400D-BAD0-4030E1E3414F}" type="presParOf" srcId="{89743B95-13BA-401E-B048-156820CA534B}" destId="{C60D9C29-81FE-4DFF-A8FB-63D6353E5A3E}" srcOrd="6" destOrd="0" presId="urn:microsoft.com/office/officeart/2005/8/layout/vList5"/>
    <dgm:cxn modelId="{5FCF039E-AA17-4C9C-9CDF-DBC62F9E5364}" type="presParOf" srcId="{C60D9C29-81FE-4DFF-A8FB-63D6353E5A3E}" destId="{5845F0FD-6ABB-4CC9-A38F-0D908CAC57B3}" srcOrd="0" destOrd="0" presId="urn:microsoft.com/office/officeart/2005/8/layout/vList5"/>
    <dgm:cxn modelId="{1276BE41-8D1B-4AA8-8E45-575AC04ED4BC}" type="presParOf" srcId="{C60D9C29-81FE-4DFF-A8FB-63D6353E5A3E}" destId="{8D3590CE-DCE7-4247-9379-9A297265576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C62619-FBB6-41AB-9AF9-76B448CBDE9B}" type="doc">
      <dgm:prSet loTypeId="urn:microsoft.com/office/officeart/2008/layout/LinedList" loCatId="list" qsTypeId="urn:microsoft.com/office/officeart/2005/8/quickstyle/simple5" qsCatId="simple" csTypeId="urn:microsoft.com/office/officeart/2005/8/colors/accent0_2" csCatId="mainScheme" phldr="1"/>
      <dgm:spPr/>
      <dgm:t>
        <a:bodyPr/>
        <a:lstStyle/>
        <a:p>
          <a:endParaRPr lang="en-US"/>
        </a:p>
      </dgm:t>
    </dgm:pt>
    <dgm:pt modelId="{7FBE0B05-FD1B-42AC-BB0B-34DA0674DBB3}">
      <dgm:prSet phldrT="[Text]" custT="1"/>
      <dgm:spPr/>
      <dgm:t>
        <a:bodyPr anchor="ctr"/>
        <a:lstStyle/>
        <a:p>
          <a:pPr algn="ctr"/>
          <a:r>
            <a:rPr lang="en-US" sz="3600" b="1" cap="none" dirty="0" smtClean="0"/>
            <a:t>Biographic data</a:t>
          </a:r>
          <a:endParaRPr lang="en-US" sz="3600" dirty="0"/>
        </a:p>
      </dgm:t>
    </dgm:pt>
    <dgm:pt modelId="{0358DD39-1A75-4545-A21C-F9C1877899BB}" type="parTrans" cxnId="{6A9C93B3-F04C-427A-AB5A-DC4AFE481DFB}">
      <dgm:prSet/>
      <dgm:spPr/>
      <dgm:t>
        <a:bodyPr/>
        <a:lstStyle/>
        <a:p>
          <a:endParaRPr lang="en-US"/>
        </a:p>
      </dgm:t>
    </dgm:pt>
    <dgm:pt modelId="{15F16E99-B279-4E1B-B034-F2678911B808}" type="sibTrans" cxnId="{6A9C93B3-F04C-427A-AB5A-DC4AFE481DFB}">
      <dgm:prSet/>
      <dgm:spPr/>
      <dgm:t>
        <a:bodyPr/>
        <a:lstStyle/>
        <a:p>
          <a:endParaRPr lang="en-US"/>
        </a:p>
      </dgm:t>
    </dgm:pt>
    <dgm:pt modelId="{FCF78A41-56DA-458B-A5D8-84C07BD0FC7B}">
      <dgm:prSet phldrT="[Text]" custT="1"/>
      <dgm:spPr/>
      <dgm:t>
        <a:bodyPr/>
        <a:lstStyle/>
        <a:p>
          <a:r>
            <a:rPr lang="en-US" sz="3200" dirty="0" smtClean="0"/>
            <a:t>Client's name </a:t>
          </a:r>
          <a:endParaRPr lang="en-US" sz="3200" dirty="0"/>
        </a:p>
      </dgm:t>
    </dgm:pt>
    <dgm:pt modelId="{BE4B0D76-1FBA-4C20-8863-27A9CD163F10}" type="parTrans" cxnId="{1E740B03-F934-4066-8C97-889BE05A8FC1}">
      <dgm:prSet/>
      <dgm:spPr/>
      <dgm:t>
        <a:bodyPr/>
        <a:lstStyle/>
        <a:p>
          <a:endParaRPr lang="en-US"/>
        </a:p>
      </dgm:t>
    </dgm:pt>
    <dgm:pt modelId="{94E996D4-4219-46D4-9155-BCC780A3D772}" type="sibTrans" cxnId="{1E740B03-F934-4066-8C97-889BE05A8FC1}">
      <dgm:prSet/>
      <dgm:spPr/>
      <dgm:t>
        <a:bodyPr/>
        <a:lstStyle/>
        <a:p>
          <a:endParaRPr lang="en-US"/>
        </a:p>
      </dgm:t>
    </dgm:pt>
    <dgm:pt modelId="{43D26BBA-79B9-4D85-AC7B-45F779396602}">
      <dgm:prSet custT="1"/>
      <dgm:spPr/>
      <dgm:t>
        <a:bodyPr/>
        <a:lstStyle/>
        <a:p>
          <a:r>
            <a:rPr lang="en-US" sz="3200" smtClean="0"/>
            <a:t>Address</a:t>
          </a:r>
          <a:endParaRPr lang="en-US" sz="3200" dirty="0" smtClean="0"/>
        </a:p>
      </dgm:t>
    </dgm:pt>
    <dgm:pt modelId="{7CF18BF1-4265-464B-9933-AAB2D6FC55EA}" type="parTrans" cxnId="{1EA5BF17-EB8D-44D4-BE45-B0C0D26865FE}">
      <dgm:prSet/>
      <dgm:spPr/>
      <dgm:t>
        <a:bodyPr/>
        <a:lstStyle/>
        <a:p>
          <a:endParaRPr lang="en-US"/>
        </a:p>
      </dgm:t>
    </dgm:pt>
    <dgm:pt modelId="{896508B7-75A6-4365-B0DD-4D830A6FAEFA}" type="sibTrans" cxnId="{1EA5BF17-EB8D-44D4-BE45-B0C0D26865FE}">
      <dgm:prSet/>
      <dgm:spPr/>
      <dgm:t>
        <a:bodyPr/>
        <a:lstStyle/>
        <a:p>
          <a:endParaRPr lang="en-US"/>
        </a:p>
      </dgm:t>
    </dgm:pt>
    <dgm:pt modelId="{C3C50F23-838B-4B05-A87C-8BC3BA28A28B}">
      <dgm:prSet custT="1"/>
      <dgm:spPr/>
      <dgm:t>
        <a:bodyPr/>
        <a:lstStyle/>
        <a:p>
          <a:r>
            <a:rPr lang="en-US" sz="3200" dirty="0" smtClean="0"/>
            <a:t>Age and sex</a:t>
          </a:r>
        </a:p>
      </dgm:t>
    </dgm:pt>
    <dgm:pt modelId="{8F41F87B-49A9-49ED-A958-6BB2B55059F3}" type="parTrans" cxnId="{FC6621B0-11F9-4BA8-B34D-4189168EEE30}">
      <dgm:prSet/>
      <dgm:spPr/>
      <dgm:t>
        <a:bodyPr/>
        <a:lstStyle/>
        <a:p>
          <a:endParaRPr lang="en-US"/>
        </a:p>
      </dgm:t>
    </dgm:pt>
    <dgm:pt modelId="{BEBD50A6-965A-4F45-8CD2-B314276D9E9D}" type="sibTrans" cxnId="{FC6621B0-11F9-4BA8-B34D-4189168EEE30}">
      <dgm:prSet/>
      <dgm:spPr/>
      <dgm:t>
        <a:bodyPr/>
        <a:lstStyle/>
        <a:p>
          <a:endParaRPr lang="en-US"/>
        </a:p>
      </dgm:t>
    </dgm:pt>
    <dgm:pt modelId="{B346C17D-784C-4115-AA48-23D647189AC2}">
      <dgm:prSet custT="1"/>
      <dgm:spPr/>
      <dgm:t>
        <a:bodyPr/>
        <a:lstStyle/>
        <a:p>
          <a:r>
            <a:rPr lang="en-US" sz="3200" dirty="0" smtClean="0"/>
            <a:t>Marital status</a:t>
          </a:r>
        </a:p>
      </dgm:t>
    </dgm:pt>
    <dgm:pt modelId="{0B302877-168A-4E1E-ABA2-3E39B2FAB613}" type="parTrans" cxnId="{E6186170-4B0D-4B15-912C-B8F846BF8657}">
      <dgm:prSet/>
      <dgm:spPr/>
      <dgm:t>
        <a:bodyPr/>
        <a:lstStyle/>
        <a:p>
          <a:endParaRPr lang="en-US"/>
        </a:p>
      </dgm:t>
    </dgm:pt>
    <dgm:pt modelId="{02B0E557-A132-4575-BB25-AF2C873D107E}" type="sibTrans" cxnId="{E6186170-4B0D-4B15-912C-B8F846BF8657}">
      <dgm:prSet/>
      <dgm:spPr/>
      <dgm:t>
        <a:bodyPr/>
        <a:lstStyle/>
        <a:p>
          <a:endParaRPr lang="en-US"/>
        </a:p>
      </dgm:t>
    </dgm:pt>
    <dgm:pt modelId="{E9ACD39B-9FA0-4106-8AF5-F36476E9EA60}">
      <dgm:prSet custT="1"/>
      <dgm:spPr/>
      <dgm:t>
        <a:bodyPr/>
        <a:lstStyle/>
        <a:p>
          <a:r>
            <a:rPr lang="en-US" sz="3200" dirty="0" smtClean="0"/>
            <a:t>Occupation</a:t>
          </a:r>
        </a:p>
      </dgm:t>
    </dgm:pt>
    <dgm:pt modelId="{71707797-9CA4-4048-933E-87E117A771B6}" type="parTrans" cxnId="{A7B159EB-8CA0-4B87-8DDB-376B535ABE7D}">
      <dgm:prSet/>
      <dgm:spPr/>
      <dgm:t>
        <a:bodyPr/>
        <a:lstStyle/>
        <a:p>
          <a:endParaRPr lang="en-US"/>
        </a:p>
      </dgm:t>
    </dgm:pt>
    <dgm:pt modelId="{CC599034-0991-45E5-AF40-83FBFDD8A41C}" type="sibTrans" cxnId="{A7B159EB-8CA0-4B87-8DDB-376B535ABE7D}">
      <dgm:prSet/>
      <dgm:spPr/>
      <dgm:t>
        <a:bodyPr/>
        <a:lstStyle/>
        <a:p>
          <a:endParaRPr lang="en-US"/>
        </a:p>
      </dgm:t>
    </dgm:pt>
    <dgm:pt modelId="{0CC38E82-1606-4E20-AD2B-8A1BE4F8E023}">
      <dgm:prSet custT="1"/>
      <dgm:spPr/>
      <dgm:t>
        <a:bodyPr/>
        <a:lstStyle/>
        <a:p>
          <a:r>
            <a:rPr lang="en-US" sz="3200" dirty="0" smtClean="0"/>
            <a:t>Religious preference</a:t>
          </a:r>
        </a:p>
      </dgm:t>
    </dgm:pt>
    <dgm:pt modelId="{3E060E29-5702-4CFA-8CA9-31B9A836F7B7}" type="parTrans" cxnId="{D60F4779-3EFC-4EC5-AA6B-17F22FA562CF}">
      <dgm:prSet/>
      <dgm:spPr/>
      <dgm:t>
        <a:bodyPr/>
        <a:lstStyle/>
        <a:p>
          <a:endParaRPr lang="en-US"/>
        </a:p>
      </dgm:t>
    </dgm:pt>
    <dgm:pt modelId="{97A2D5DC-B05E-49D1-AA87-3D1C15E03AFD}" type="sibTrans" cxnId="{D60F4779-3EFC-4EC5-AA6B-17F22FA562CF}">
      <dgm:prSet/>
      <dgm:spPr/>
      <dgm:t>
        <a:bodyPr/>
        <a:lstStyle/>
        <a:p>
          <a:endParaRPr lang="en-US"/>
        </a:p>
      </dgm:t>
    </dgm:pt>
    <dgm:pt modelId="{EDBE7DB5-8C00-4A4C-A3AB-F319BE4A3610}" type="pres">
      <dgm:prSet presAssocID="{44C62619-FBB6-41AB-9AF9-76B448CBDE9B}" presName="vert0" presStyleCnt="0">
        <dgm:presLayoutVars>
          <dgm:dir/>
          <dgm:animOne val="branch"/>
          <dgm:animLvl val="lvl"/>
        </dgm:presLayoutVars>
      </dgm:prSet>
      <dgm:spPr/>
      <dgm:t>
        <a:bodyPr/>
        <a:lstStyle/>
        <a:p>
          <a:endParaRPr lang="en-US"/>
        </a:p>
      </dgm:t>
    </dgm:pt>
    <dgm:pt modelId="{24E2100B-421C-4057-9ABB-2E46C1A6B761}" type="pres">
      <dgm:prSet presAssocID="{7FBE0B05-FD1B-42AC-BB0B-34DA0674DBB3}" presName="thickLine" presStyleLbl="alignNode1" presStyleIdx="0" presStyleCnt="1"/>
      <dgm:spPr/>
    </dgm:pt>
    <dgm:pt modelId="{E1387107-B8D9-485F-A774-5FBF214BB2E4}" type="pres">
      <dgm:prSet presAssocID="{7FBE0B05-FD1B-42AC-BB0B-34DA0674DBB3}" presName="horz1" presStyleCnt="0"/>
      <dgm:spPr/>
    </dgm:pt>
    <dgm:pt modelId="{4C4B2D15-B177-407B-8CBA-A73B98EFFEEA}" type="pres">
      <dgm:prSet presAssocID="{7FBE0B05-FD1B-42AC-BB0B-34DA0674DBB3}" presName="tx1" presStyleLbl="revTx" presStyleIdx="0" presStyleCnt="7" custScaleX="168293"/>
      <dgm:spPr/>
      <dgm:t>
        <a:bodyPr/>
        <a:lstStyle/>
        <a:p>
          <a:endParaRPr lang="en-US"/>
        </a:p>
      </dgm:t>
    </dgm:pt>
    <dgm:pt modelId="{F3EF2654-342A-4AF5-A328-6578ACB0C051}" type="pres">
      <dgm:prSet presAssocID="{7FBE0B05-FD1B-42AC-BB0B-34DA0674DBB3}" presName="vert1" presStyleCnt="0"/>
      <dgm:spPr/>
    </dgm:pt>
    <dgm:pt modelId="{BECCFCEE-FD8B-4D9F-BD15-9282B5C7016D}" type="pres">
      <dgm:prSet presAssocID="{FCF78A41-56DA-458B-A5D8-84C07BD0FC7B}" presName="vertSpace2a" presStyleCnt="0"/>
      <dgm:spPr/>
    </dgm:pt>
    <dgm:pt modelId="{662941A0-E9DB-46BA-B45A-FD864349CEE3}" type="pres">
      <dgm:prSet presAssocID="{FCF78A41-56DA-458B-A5D8-84C07BD0FC7B}" presName="horz2" presStyleCnt="0"/>
      <dgm:spPr/>
    </dgm:pt>
    <dgm:pt modelId="{F46FE413-D250-48A0-A0B3-497FFF89F945}" type="pres">
      <dgm:prSet presAssocID="{FCF78A41-56DA-458B-A5D8-84C07BD0FC7B}" presName="horzSpace2" presStyleCnt="0"/>
      <dgm:spPr/>
    </dgm:pt>
    <dgm:pt modelId="{A35776E7-BB18-4A0B-BAF8-16A652BD5277}" type="pres">
      <dgm:prSet presAssocID="{FCF78A41-56DA-458B-A5D8-84C07BD0FC7B}" presName="tx2" presStyleLbl="revTx" presStyleIdx="1" presStyleCnt="7"/>
      <dgm:spPr/>
      <dgm:t>
        <a:bodyPr/>
        <a:lstStyle/>
        <a:p>
          <a:endParaRPr lang="en-US"/>
        </a:p>
      </dgm:t>
    </dgm:pt>
    <dgm:pt modelId="{F8C289A5-56D0-4988-838B-9560F3A6DE17}" type="pres">
      <dgm:prSet presAssocID="{FCF78A41-56DA-458B-A5D8-84C07BD0FC7B}" presName="vert2" presStyleCnt="0"/>
      <dgm:spPr/>
    </dgm:pt>
    <dgm:pt modelId="{7A9BB1BB-24B1-49B7-BEF0-0FEE02246F33}" type="pres">
      <dgm:prSet presAssocID="{FCF78A41-56DA-458B-A5D8-84C07BD0FC7B}" presName="thinLine2b" presStyleLbl="callout" presStyleIdx="0" presStyleCnt="6"/>
      <dgm:spPr/>
    </dgm:pt>
    <dgm:pt modelId="{D4EC3A45-C7D0-4542-8225-1C17F7A37119}" type="pres">
      <dgm:prSet presAssocID="{FCF78A41-56DA-458B-A5D8-84C07BD0FC7B}" presName="vertSpace2b" presStyleCnt="0"/>
      <dgm:spPr/>
    </dgm:pt>
    <dgm:pt modelId="{D8AB25B9-5D46-4409-ACCB-3C69831F4CAF}" type="pres">
      <dgm:prSet presAssocID="{43D26BBA-79B9-4D85-AC7B-45F779396602}" presName="horz2" presStyleCnt="0"/>
      <dgm:spPr/>
    </dgm:pt>
    <dgm:pt modelId="{CCF7A10E-60D4-4CEA-94EB-FACD3FC3A158}" type="pres">
      <dgm:prSet presAssocID="{43D26BBA-79B9-4D85-AC7B-45F779396602}" presName="horzSpace2" presStyleCnt="0"/>
      <dgm:spPr/>
    </dgm:pt>
    <dgm:pt modelId="{9F378C3E-E0C4-447A-A0EC-D9832346F6B9}" type="pres">
      <dgm:prSet presAssocID="{43D26BBA-79B9-4D85-AC7B-45F779396602}" presName="tx2" presStyleLbl="revTx" presStyleIdx="2" presStyleCnt="7"/>
      <dgm:spPr/>
      <dgm:t>
        <a:bodyPr/>
        <a:lstStyle/>
        <a:p>
          <a:endParaRPr lang="en-US"/>
        </a:p>
      </dgm:t>
    </dgm:pt>
    <dgm:pt modelId="{05A48970-500D-4898-9836-0B146D82BD85}" type="pres">
      <dgm:prSet presAssocID="{43D26BBA-79B9-4D85-AC7B-45F779396602}" presName="vert2" presStyleCnt="0"/>
      <dgm:spPr/>
    </dgm:pt>
    <dgm:pt modelId="{E3BA96B5-AE7B-4F98-91B4-4C3B85872AC3}" type="pres">
      <dgm:prSet presAssocID="{43D26BBA-79B9-4D85-AC7B-45F779396602}" presName="thinLine2b" presStyleLbl="callout" presStyleIdx="1" presStyleCnt="6"/>
      <dgm:spPr/>
    </dgm:pt>
    <dgm:pt modelId="{DBC95694-27EA-4CBA-A312-9F5BD296AB05}" type="pres">
      <dgm:prSet presAssocID="{43D26BBA-79B9-4D85-AC7B-45F779396602}" presName="vertSpace2b" presStyleCnt="0"/>
      <dgm:spPr/>
    </dgm:pt>
    <dgm:pt modelId="{9A11F93E-4659-4BE5-A875-C17A453A2815}" type="pres">
      <dgm:prSet presAssocID="{C3C50F23-838B-4B05-A87C-8BC3BA28A28B}" presName="horz2" presStyleCnt="0"/>
      <dgm:spPr/>
    </dgm:pt>
    <dgm:pt modelId="{94BAD4E4-089D-4DD3-8450-B896410F0C45}" type="pres">
      <dgm:prSet presAssocID="{C3C50F23-838B-4B05-A87C-8BC3BA28A28B}" presName="horzSpace2" presStyleCnt="0"/>
      <dgm:spPr/>
    </dgm:pt>
    <dgm:pt modelId="{DB7E0B3B-6608-4E68-90D1-FC41C768C6AF}" type="pres">
      <dgm:prSet presAssocID="{C3C50F23-838B-4B05-A87C-8BC3BA28A28B}" presName="tx2" presStyleLbl="revTx" presStyleIdx="3" presStyleCnt="7"/>
      <dgm:spPr/>
      <dgm:t>
        <a:bodyPr/>
        <a:lstStyle/>
        <a:p>
          <a:endParaRPr lang="en-US"/>
        </a:p>
      </dgm:t>
    </dgm:pt>
    <dgm:pt modelId="{28D000B1-BB5B-4914-BA70-E9F41C4935E2}" type="pres">
      <dgm:prSet presAssocID="{C3C50F23-838B-4B05-A87C-8BC3BA28A28B}" presName="vert2" presStyleCnt="0"/>
      <dgm:spPr/>
    </dgm:pt>
    <dgm:pt modelId="{12999CF1-F71D-4D8D-AE10-4378DDE689DF}" type="pres">
      <dgm:prSet presAssocID="{C3C50F23-838B-4B05-A87C-8BC3BA28A28B}" presName="thinLine2b" presStyleLbl="callout" presStyleIdx="2" presStyleCnt="6"/>
      <dgm:spPr/>
    </dgm:pt>
    <dgm:pt modelId="{CDD04844-DE73-4BDF-94F1-6CBCDE646698}" type="pres">
      <dgm:prSet presAssocID="{C3C50F23-838B-4B05-A87C-8BC3BA28A28B}" presName="vertSpace2b" presStyleCnt="0"/>
      <dgm:spPr/>
    </dgm:pt>
    <dgm:pt modelId="{66771E89-64D4-468A-8777-2CE658C72FD7}" type="pres">
      <dgm:prSet presAssocID="{B346C17D-784C-4115-AA48-23D647189AC2}" presName="horz2" presStyleCnt="0"/>
      <dgm:spPr/>
    </dgm:pt>
    <dgm:pt modelId="{0A4B3EB3-BAB1-4222-8C3E-1D5498F21035}" type="pres">
      <dgm:prSet presAssocID="{B346C17D-784C-4115-AA48-23D647189AC2}" presName="horzSpace2" presStyleCnt="0"/>
      <dgm:spPr/>
    </dgm:pt>
    <dgm:pt modelId="{2D300653-AE88-484B-9623-27B1C86F7737}" type="pres">
      <dgm:prSet presAssocID="{B346C17D-784C-4115-AA48-23D647189AC2}" presName="tx2" presStyleLbl="revTx" presStyleIdx="4" presStyleCnt="7"/>
      <dgm:spPr/>
      <dgm:t>
        <a:bodyPr/>
        <a:lstStyle/>
        <a:p>
          <a:endParaRPr lang="en-US"/>
        </a:p>
      </dgm:t>
    </dgm:pt>
    <dgm:pt modelId="{8F878A32-11F4-4911-85A5-754D2C05213F}" type="pres">
      <dgm:prSet presAssocID="{B346C17D-784C-4115-AA48-23D647189AC2}" presName="vert2" presStyleCnt="0"/>
      <dgm:spPr/>
    </dgm:pt>
    <dgm:pt modelId="{C875BA4A-5F6A-49B3-BFB8-C588A876C9A1}" type="pres">
      <dgm:prSet presAssocID="{B346C17D-784C-4115-AA48-23D647189AC2}" presName="thinLine2b" presStyleLbl="callout" presStyleIdx="3" presStyleCnt="6"/>
      <dgm:spPr/>
    </dgm:pt>
    <dgm:pt modelId="{ADBC92E4-4DD6-436D-B830-EC554713C8D4}" type="pres">
      <dgm:prSet presAssocID="{B346C17D-784C-4115-AA48-23D647189AC2}" presName="vertSpace2b" presStyleCnt="0"/>
      <dgm:spPr/>
    </dgm:pt>
    <dgm:pt modelId="{63CC17A0-71B2-4B45-B7E0-6ADF5783109D}" type="pres">
      <dgm:prSet presAssocID="{E9ACD39B-9FA0-4106-8AF5-F36476E9EA60}" presName="horz2" presStyleCnt="0"/>
      <dgm:spPr/>
    </dgm:pt>
    <dgm:pt modelId="{C271FD4E-F3BC-4F48-A8FC-9379714D1818}" type="pres">
      <dgm:prSet presAssocID="{E9ACD39B-9FA0-4106-8AF5-F36476E9EA60}" presName="horzSpace2" presStyleCnt="0"/>
      <dgm:spPr/>
    </dgm:pt>
    <dgm:pt modelId="{20B62855-4437-4867-BA76-230122C2EBDC}" type="pres">
      <dgm:prSet presAssocID="{E9ACD39B-9FA0-4106-8AF5-F36476E9EA60}" presName="tx2" presStyleLbl="revTx" presStyleIdx="5" presStyleCnt="7"/>
      <dgm:spPr/>
      <dgm:t>
        <a:bodyPr/>
        <a:lstStyle/>
        <a:p>
          <a:endParaRPr lang="en-US"/>
        </a:p>
      </dgm:t>
    </dgm:pt>
    <dgm:pt modelId="{B1C8DA0F-3A76-46E2-9000-A4120FD757CD}" type="pres">
      <dgm:prSet presAssocID="{E9ACD39B-9FA0-4106-8AF5-F36476E9EA60}" presName="vert2" presStyleCnt="0"/>
      <dgm:spPr/>
    </dgm:pt>
    <dgm:pt modelId="{76DDE549-0CF5-4B95-910B-0A014E2B7DBF}" type="pres">
      <dgm:prSet presAssocID="{E9ACD39B-9FA0-4106-8AF5-F36476E9EA60}" presName="thinLine2b" presStyleLbl="callout" presStyleIdx="4" presStyleCnt="6"/>
      <dgm:spPr/>
    </dgm:pt>
    <dgm:pt modelId="{C033ECBB-A9CE-48C0-8218-F4E61A29C1D9}" type="pres">
      <dgm:prSet presAssocID="{E9ACD39B-9FA0-4106-8AF5-F36476E9EA60}" presName="vertSpace2b" presStyleCnt="0"/>
      <dgm:spPr/>
    </dgm:pt>
    <dgm:pt modelId="{3D8FE389-948A-4DDE-9DF4-C3AF294B729C}" type="pres">
      <dgm:prSet presAssocID="{0CC38E82-1606-4E20-AD2B-8A1BE4F8E023}" presName="horz2" presStyleCnt="0"/>
      <dgm:spPr/>
    </dgm:pt>
    <dgm:pt modelId="{3D64B3ED-180F-41C6-987B-3C6707D01B9C}" type="pres">
      <dgm:prSet presAssocID="{0CC38E82-1606-4E20-AD2B-8A1BE4F8E023}" presName="horzSpace2" presStyleCnt="0"/>
      <dgm:spPr/>
    </dgm:pt>
    <dgm:pt modelId="{31100047-EC3D-437D-A22D-07B7C787C127}" type="pres">
      <dgm:prSet presAssocID="{0CC38E82-1606-4E20-AD2B-8A1BE4F8E023}" presName="tx2" presStyleLbl="revTx" presStyleIdx="6" presStyleCnt="7"/>
      <dgm:spPr/>
      <dgm:t>
        <a:bodyPr/>
        <a:lstStyle/>
        <a:p>
          <a:endParaRPr lang="en-US"/>
        </a:p>
      </dgm:t>
    </dgm:pt>
    <dgm:pt modelId="{33EB2C4C-687F-48ED-8F7A-4D64C1C8A76E}" type="pres">
      <dgm:prSet presAssocID="{0CC38E82-1606-4E20-AD2B-8A1BE4F8E023}" presName="vert2" presStyleCnt="0"/>
      <dgm:spPr/>
    </dgm:pt>
    <dgm:pt modelId="{7FE8CE5F-1FC4-4474-89A6-85EEDA4B6D0E}" type="pres">
      <dgm:prSet presAssocID="{0CC38E82-1606-4E20-AD2B-8A1BE4F8E023}" presName="thinLine2b" presStyleLbl="callout" presStyleIdx="5" presStyleCnt="6"/>
      <dgm:spPr/>
    </dgm:pt>
    <dgm:pt modelId="{B4F99876-1804-4407-A2DF-70A0C0852EDD}" type="pres">
      <dgm:prSet presAssocID="{0CC38E82-1606-4E20-AD2B-8A1BE4F8E023}" presName="vertSpace2b" presStyleCnt="0"/>
      <dgm:spPr/>
    </dgm:pt>
  </dgm:ptLst>
  <dgm:cxnLst>
    <dgm:cxn modelId="{D60F4779-3EFC-4EC5-AA6B-17F22FA562CF}" srcId="{7FBE0B05-FD1B-42AC-BB0B-34DA0674DBB3}" destId="{0CC38E82-1606-4E20-AD2B-8A1BE4F8E023}" srcOrd="5" destOrd="0" parTransId="{3E060E29-5702-4CFA-8CA9-31B9A836F7B7}" sibTransId="{97A2D5DC-B05E-49D1-AA87-3D1C15E03AFD}"/>
    <dgm:cxn modelId="{440EF928-9D59-4055-A3C8-8FC2BAFB2840}" type="presOf" srcId="{7FBE0B05-FD1B-42AC-BB0B-34DA0674DBB3}" destId="{4C4B2D15-B177-407B-8CBA-A73B98EFFEEA}" srcOrd="0" destOrd="0" presId="urn:microsoft.com/office/officeart/2008/layout/LinedList"/>
    <dgm:cxn modelId="{1E740B03-F934-4066-8C97-889BE05A8FC1}" srcId="{7FBE0B05-FD1B-42AC-BB0B-34DA0674DBB3}" destId="{FCF78A41-56DA-458B-A5D8-84C07BD0FC7B}" srcOrd="0" destOrd="0" parTransId="{BE4B0D76-1FBA-4C20-8863-27A9CD163F10}" sibTransId="{94E996D4-4219-46D4-9155-BCC780A3D772}"/>
    <dgm:cxn modelId="{FC6621B0-11F9-4BA8-B34D-4189168EEE30}" srcId="{7FBE0B05-FD1B-42AC-BB0B-34DA0674DBB3}" destId="{C3C50F23-838B-4B05-A87C-8BC3BA28A28B}" srcOrd="2" destOrd="0" parTransId="{8F41F87B-49A9-49ED-A958-6BB2B55059F3}" sibTransId="{BEBD50A6-965A-4F45-8CD2-B314276D9E9D}"/>
    <dgm:cxn modelId="{A7B159EB-8CA0-4B87-8DDB-376B535ABE7D}" srcId="{7FBE0B05-FD1B-42AC-BB0B-34DA0674DBB3}" destId="{E9ACD39B-9FA0-4106-8AF5-F36476E9EA60}" srcOrd="4" destOrd="0" parTransId="{71707797-9CA4-4048-933E-87E117A771B6}" sibTransId="{CC599034-0991-45E5-AF40-83FBFDD8A41C}"/>
    <dgm:cxn modelId="{E6186170-4B0D-4B15-912C-B8F846BF8657}" srcId="{7FBE0B05-FD1B-42AC-BB0B-34DA0674DBB3}" destId="{B346C17D-784C-4115-AA48-23D647189AC2}" srcOrd="3" destOrd="0" parTransId="{0B302877-168A-4E1E-ABA2-3E39B2FAB613}" sibTransId="{02B0E557-A132-4575-BB25-AF2C873D107E}"/>
    <dgm:cxn modelId="{6A9C93B3-F04C-427A-AB5A-DC4AFE481DFB}" srcId="{44C62619-FBB6-41AB-9AF9-76B448CBDE9B}" destId="{7FBE0B05-FD1B-42AC-BB0B-34DA0674DBB3}" srcOrd="0" destOrd="0" parTransId="{0358DD39-1A75-4545-A21C-F9C1877899BB}" sibTransId="{15F16E99-B279-4E1B-B034-F2678911B808}"/>
    <dgm:cxn modelId="{049CEFF4-22F4-4C0D-847F-2959D30D2392}" type="presOf" srcId="{FCF78A41-56DA-458B-A5D8-84C07BD0FC7B}" destId="{A35776E7-BB18-4A0B-BAF8-16A652BD5277}" srcOrd="0" destOrd="0" presId="urn:microsoft.com/office/officeart/2008/layout/LinedList"/>
    <dgm:cxn modelId="{997A5685-2ABE-46F0-AB73-C3113F8B89CD}" type="presOf" srcId="{B346C17D-784C-4115-AA48-23D647189AC2}" destId="{2D300653-AE88-484B-9623-27B1C86F7737}" srcOrd="0" destOrd="0" presId="urn:microsoft.com/office/officeart/2008/layout/LinedList"/>
    <dgm:cxn modelId="{A2BD9501-DB12-425E-90CA-74A3BC57FAD7}" type="presOf" srcId="{44C62619-FBB6-41AB-9AF9-76B448CBDE9B}" destId="{EDBE7DB5-8C00-4A4C-A3AB-F319BE4A3610}" srcOrd="0" destOrd="0" presId="urn:microsoft.com/office/officeart/2008/layout/LinedList"/>
    <dgm:cxn modelId="{2D6C8114-0187-4F60-A4EA-ADF246776B7D}" type="presOf" srcId="{E9ACD39B-9FA0-4106-8AF5-F36476E9EA60}" destId="{20B62855-4437-4867-BA76-230122C2EBDC}" srcOrd="0" destOrd="0" presId="urn:microsoft.com/office/officeart/2008/layout/LinedList"/>
    <dgm:cxn modelId="{ED63B3BC-2314-4242-BFF3-F7E19CDC47C9}" type="presOf" srcId="{43D26BBA-79B9-4D85-AC7B-45F779396602}" destId="{9F378C3E-E0C4-447A-A0EC-D9832346F6B9}" srcOrd="0" destOrd="0" presId="urn:microsoft.com/office/officeart/2008/layout/LinedList"/>
    <dgm:cxn modelId="{DF2326B6-C81A-4EE3-9A8D-1396D8FFA9E6}" type="presOf" srcId="{C3C50F23-838B-4B05-A87C-8BC3BA28A28B}" destId="{DB7E0B3B-6608-4E68-90D1-FC41C768C6AF}" srcOrd="0" destOrd="0" presId="urn:microsoft.com/office/officeart/2008/layout/LinedList"/>
    <dgm:cxn modelId="{1EA5BF17-EB8D-44D4-BE45-B0C0D26865FE}" srcId="{7FBE0B05-FD1B-42AC-BB0B-34DA0674DBB3}" destId="{43D26BBA-79B9-4D85-AC7B-45F779396602}" srcOrd="1" destOrd="0" parTransId="{7CF18BF1-4265-464B-9933-AAB2D6FC55EA}" sibTransId="{896508B7-75A6-4365-B0DD-4D830A6FAEFA}"/>
    <dgm:cxn modelId="{F1E46978-A9BC-4CC9-AB19-2A8C8DE0F5D1}" type="presOf" srcId="{0CC38E82-1606-4E20-AD2B-8A1BE4F8E023}" destId="{31100047-EC3D-437D-A22D-07B7C787C127}" srcOrd="0" destOrd="0" presId="urn:microsoft.com/office/officeart/2008/layout/LinedList"/>
    <dgm:cxn modelId="{E08FA70C-C167-4456-A44A-E3A723A74BBE}" type="presParOf" srcId="{EDBE7DB5-8C00-4A4C-A3AB-F319BE4A3610}" destId="{24E2100B-421C-4057-9ABB-2E46C1A6B761}" srcOrd="0" destOrd="0" presId="urn:microsoft.com/office/officeart/2008/layout/LinedList"/>
    <dgm:cxn modelId="{60FD1997-6B7B-442C-B81D-01E2E6FCF558}" type="presParOf" srcId="{EDBE7DB5-8C00-4A4C-A3AB-F319BE4A3610}" destId="{E1387107-B8D9-485F-A774-5FBF214BB2E4}" srcOrd="1" destOrd="0" presId="urn:microsoft.com/office/officeart/2008/layout/LinedList"/>
    <dgm:cxn modelId="{241463AB-C2B8-4B81-88A9-2393D518757A}" type="presParOf" srcId="{E1387107-B8D9-485F-A774-5FBF214BB2E4}" destId="{4C4B2D15-B177-407B-8CBA-A73B98EFFEEA}" srcOrd="0" destOrd="0" presId="urn:microsoft.com/office/officeart/2008/layout/LinedList"/>
    <dgm:cxn modelId="{7DC3A857-2496-4FE9-A762-AFCFA0F49950}" type="presParOf" srcId="{E1387107-B8D9-485F-A774-5FBF214BB2E4}" destId="{F3EF2654-342A-4AF5-A328-6578ACB0C051}" srcOrd="1" destOrd="0" presId="urn:microsoft.com/office/officeart/2008/layout/LinedList"/>
    <dgm:cxn modelId="{B3833CED-9190-45CF-B42E-EDC51D21B74A}" type="presParOf" srcId="{F3EF2654-342A-4AF5-A328-6578ACB0C051}" destId="{BECCFCEE-FD8B-4D9F-BD15-9282B5C7016D}" srcOrd="0" destOrd="0" presId="urn:microsoft.com/office/officeart/2008/layout/LinedList"/>
    <dgm:cxn modelId="{46624BF6-2313-4087-83B0-8CB294EDCCBA}" type="presParOf" srcId="{F3EF2654-342A-4AF5-A328-6578ACB0C051}" destId="{662941A0-E9DB-46BA-B45A-FD864349CEE3}" srcOrd="1" destOrd="0" presId="urn:microsoft.com/office/officeart/2008/layout/LinedList"/>
    <dgm:cxn modelId="{3DC6FE8F-C95A-41CB-97A1-DDCD05C43EBF}" type="presParOf" srcId="{662941A0-E9DB-46BA-B45A-FD864349CEE3}" destId="{F46FE413-D250-48A0-A0B3-497FFF89F945}" srcOrd="0" destOrd="0" presId="urn:microsoft.com/office/officeart/2008/layout/LinedList"/>
    <dgm:cxn modelId="{772B9D59-90B8-450B-B699-7EB5C55994A2}" type="presParOf" srcId="{662941A0-E9DB-46BA-B45A-FD864349CEE3}" destId="{A35776E7-BB18-4A0B-BAF8-16A652BD5277}" srcOrd="1" destOrd="0" presId="urn:microsoft.com/office/officeart/2008/layout/LinedList"/>
    <dgm:cxn modelId="{A2B91480-81A3-4C00-8C2F-6A2C829569A4}" type="presParOf" srcId="{662941A0-E9DB-46BA-B45A-FD864349CEE3}" destId="{F8C289A5-56D0-4988-838B-9560F3A6DE17}" srcOrd="2" destOrd="0" presId="urn:microsoft.com/office/officeart/2008/layout/LinedList"/>
    <dgm:cxn modelId="{6FC2540A-7DC9-41C7-B4B2-FF2A02CDE414}" type="presParOf" srcId="{F3EF2654-342A-4AF5-A328-6578ACB0C051}" destId="{7A9BB1BB-24B1-49B7-BEF0-0FEE02246F33}" srcOrd="2" destOrd="0" presId="urn:microsoft.com/office/officeart/2008/layout/LinedList"/>
    <dgm:cxn modelId="{8FF30C96-0550-4864-A6C0-30632AE68F2F}" type="presParOf" srcId="{F3EF2654-342A-4AF5-A328-6578ACB0C051}" destId="{D4EC3A45-C7D0-4542-8225-1C17F7A37119}" srcOrd="3" destOrd="0" presId="urn:microsoft.com/office/officeart/2008/layout/LinedList"/>
    <dgm:cxn modelId="{8A65A08A-0FF2-48ED-BD5C-E7A091E366AE}" type="presParOf" srcId="{F3EF2654-342A-4AF5-A328-6578ACB0C051}" destId="{D8AB25B9-5D46-4409-ACCB-3C69831F4CAF}" srcOrd="4" destOrd="0" presId="urn:microsoft.com/office/officeart/2008/layout/LinedList"/>
    <dgm:cxn modelId="{3E54E8B9-5A6E-4CCD-B1FD-3A9193211A60}" type="presParOf" srcId="{D8AB25B9-5D46-4409-ACCB-3C69831F4CAF}" destId="{CCF7A10E-60D4-4CEA-94EB-FACD3FC3A158}" srcOrd="0" destOrd="0" presId="urn:microsoft.com/office/officeart/2008/layout/LinedList"/>
    <dgm:cxn modelId="{E5709B78-A68A-4CD9-8CD7-8D68E8B72F64}" type="presParOf" srcId="{D8AB25B9-5D46-4409-ACCB-3C69831F4CAF}" destId="{9F378C3E-E0C4-447A-A0EC-D9832346F6B9}" srcOrd="1" destOrd="0" presId="urn:microsoft.com/office/officeart/2008/layout/LinedList"/>
    <dgm:cxn modelId="{4D960EB4-1306-4A16-8E5F-0975311BF46C}" type="presParOf" srcId="{D8AB25B9-5D46-4409-ACCB-3C69831F4CAF}" destId="{05A48970-500D-4898-9836-0B146D82BD85}" srcOrd="2" destOrd="0" presId="urn:microsoft.com/office/officeart/2008/layout/LinedList"/>
    <dgm:cxn modelId="{A3EF0057-D268-4E4F-84B6-F3206EEC3989}" type="presParOf" srcId="{F3EF2654-342A-4AF5-A328-6578ACB0C051}" destId="{E3BA96B5-AE7B-4F98-91B4-4C3B85872AC3}" srcOrd="5" destOrd="0" presId="urn:microsoft.com/office/officeart/2008/layout/LinedList"/>
    <dgm:cxn modelId="{BD143642-1F52-433A-ADDD-7E11A6CCF485}" type="presParOf" srcId="{F3EF2654-342A-4AF5-A328-6578ACB0C051}" destId="{DBC95694-27EA-4CBA-A312-9F5BD296AB05}" srcOrd="6" destOrd="0" presId="urn:microsoft.com/office/officeart/2008/layout/LinedList"/>
    <dgm:cxn modelId="{0DDD095C-E7A6-4219-A974-921193D33697}" type="presParOf" srcId="{F3EF2654-342A-4AF5-A328-6578ACB0C051}" destId="{9A11F93E-4659-4BE5-A875-C17A453A2815}" srcOrd="7" destOrd="0" presId="urn:microsoft.com/office/officeart/2008/layout/LinedList"/>
    <dgm:cxn modelId="{3C084279-5962-4914-B5C5-C5706050D9A5}" type="presParOf" srcId="{9A11F93E-4659-4BE5-A875-C17A453A2815}" destId="{94BAD4E4-089D-4DD3-8450-B896410F0C45}" srcOrd="0" destOrd="0" presId="urn:microsoft.com/office/officeart/2008/layout/LinedList"/>
    <dgm:cxn modelId="{D799D0AD-8607-425A-8222-1604672A519D}" type="presParOf" srcId="{9A11F93E-4659-4BE5-A875-C17A453A2815}" destId="{DB7E0B3B-6608-4E68-90D1-FC41C768C6AF}" srcOrd="1" destOrd="0" presId="urn:microsoft.com/office/officeart/2008/layout/LinedList"/>
    <dgm:cxn modelId="{3ACAB9A8-FF54-4462-A781-5632644427FE}" type="presParOf" srcId="{9A11F93E-4659-4BE5-A875-C17A453A2815}" destId="{28D000B1-BB5B-4914-BA70-E9F41C4935E2}" srcOrd="2" destOrd="0" presId="urn:microsoft.com/office/officeart/2008/layout/LinedList"/>
    <dgm:cxn modelId="{DD7D680F-4964-47B5-A80F-872BDF68827E}" type="presParOf" srcId="{F3EF2654-342A-4AF5-A328-6578ACB0C051}" destId="{12999CF1-F71D-4D8D-AE10-4378DDE689DF}" srcOrd="8" destOrd="0" presId="urn:microsoft.com/office/officeart/2008/layout/LinedList"/>
    <dgm:cxn modelId="{FBB4A2E8-6BF3-4A1D-A534-2D4969B40ECE}" type="presParOf" srcId="{F3EF2654-342A-4AF5-A328-6578ACB0C051}" destId="{CDD04844-DE73-4BDF-94F1-6CBCDE646698}" srcOrd="9" destOrd="0" presId="urn:microsoft.com/office/officeart/2008/layout/LinedList"/>
    <dgm:cxn modelId="{1213E9DB-4438-4916-BB82-0CF0DC519AE9}" type="presParOf" srcId="{F3EF2654-342A-4AF5-A328-6578ACB0C051}" destId="{66771E89-64D4-468A-8777-2CE658C72FD7}" srcOrd="10" destOrd="0" presId="urn:microsoft.com/office/officeart/2008/layout/LinedList"/>
    <dgm:cxn modelId="{BDEC288D-7276-4054-B251-B562EEF9BA1B}" type="presParOf" srcId="{66771E89-64D4-468A-8777-2CE658C72FD7}" destId="{0A4B3EB3-BAB1-4222-8C3E-1D5498F21035}" srcOrd="0" destOrd="0" presId="urn:microsoft.com/office/officeart/2008/layout/LinedList"/>
    <dgm:cxn modelId="{0FE4922C-190F-4752-A619-D67A65F97D7C}" type="presParOf" srcId="{66771E89-64D4-468A-8777-2CE658C72FD7}" destId="{2D300653-AE88-484B-9623-27B1C86F7737}" srcOrd="1" destOrd="0" presId="urn:microsoft.com/office/officeart/2008/layout/LinedList"/>
    <dgm:cxn modelId="{C8D7DD38-1B28-4C3D-8DCD-D04F95BC4B29}" type="presParOf" srcId="{66771E89-64D4-468A-8777-2CE658C72FD7}" destId="{8F878A32-11F4-4911-85A5-754D2C05213F}" srcOrd="2" destOrd="0" presId="urn:microsoft.com/office/officeart/2008/layout/LinedList"/>
    <dgm:cxn modelId="{428481DA-3716-4374-95AB-A39B60C59945}" type="presParOf" srcId="{F3EF2654-342A-4AF5-A328-6578ACB0C051}" destId="{C875BA4A-5F6A-49B3-BFB8-C588A876C9A1}" srcOrd="11" destOrd="0" presId="urn:microsoft.com/office/officeart/2008/layout/LinedList"/>
    <dgm:cxn modelId="{6EE53A52-ECCA-40E3-A922-A99D8830CBF4}" type="presParOf" srcId="{F3EF2654-342A-4AF5-A328-6578ACB0C051}" destId="{ADBC92E4-4DD6-436D-B830-EC554713C8D4}" srcOrd="12" destOrd="0" presId="urn:microsoft.com/office/officeart/2008/layout/LinedList"/>
    <dgm:cxn modelId="{9337B725-4823-4CF7-ABCE-D7D053601A9A}" type="presParOf" srcId="{F3EF2654-342A-4AF5-A328-6578ACB0C051}" destId="{63CC17A0-71B2-4B45-B7E0-6ADF5783109D}" srcOrd="13" destOrd="0" presId="urn:microsoft.com/office/officeart/2008/layout/LinedList"/>
    <dgm:cxn modelId="{1CA34BEC-F8D1-41B1-A581-BE3ED99358BA}" type="presParOf" srcId="{63CC17A0-71B2-4B45-B7E0-6ADF5783109D}" destId="{C271FD4E-F3BC-4F48-A8FC-9379714D1818}" srcOrd="0" destOrd="0" presId="urn:microsoft.com/office/officeart/2008/layout/LinedList"/>
    <dgm:cxn modelId="{3B92F605-CE83-403B-8786-515CB1732C96}" type="presParOf" srcId="{63CC17A0-71B2-4B45-B7E0-6ADF5783109D}" destId="{20B62855-4437-4867-BA76-230122C2EBDC}" srcOrd="1" destOrd="0" presId="urn:microsoft.com/office/officeart/2008/layout/LinedList"/>
    <dgm:cxn modelId="{9D19058D-F7F2-4B4C-AD1E-E9DBC286B726}" type="presParOf" srcId="{63CC17A0-71B2-4B45-B7E0-6ADF5783109D}" destId="{B1C8DA0F-3A76-46E2-9000-A4120FD757CD}" srcOrd="2" destOrd="0" presId="urn:microsoft.com/office/officeart/2008/layout/LinedList"/>
    <dgm:cxn modelId="{65950BA6-083C-4238-8911-BF073F171DD2}" type="presParOf" srcId="{F3EF2654-342A-4AF5-A328-6578ACB0C051}" destId="{76DDE549-0CF5-4B95-910B-0A014E2B7DBF}" srcOrd="14" destOrd="0" presId="urn:microsoft.com/office/officeart/2008/layout/LinedList"/>
    <dgm:cxn modelId="{C43C219E-51C1-45FF-81B3-39E2480ACB77}" type="presParOf" srcId="{F3EF2654-342A-4AF5-A328-6578ACB0C051}" destId="{C033ECBB-A9CE-48C0-8218-F4E61A29C1D9}" srcOrd="15" destOrd="0" presId="urn:microsoft.com/office/officeart/2008/layout/LinedList"/>
    <dgm:cxn modelId="{A84136CB-9FE3-4E63-99C4-D27B915D77E1}" type="presParOf" srcId="{F3EF2654-342A-4AF5-A328-6578ACB0C051}" destId="{3D8FE389-948A-4DDE-9DF4-C3AF294B729C}" srcOrd="16" destOrd="0" presId="urn:microsoft.com/office/officeart/2008/layout/LinedList"/>
    <dgm:cxn modelId="{60E376BD-C1A5-4C5F-BCC3-54EE2817787B}" type="presParOf" srcId="{3D8FE389-948A-4DDE-9DF4-C3AF294B729C}" destId="{3D64B3ED-180F-41C6-987B-3C6707D01B9C}" srcOrd="0" destOrd="0" presId="urn:microsoft.com/office/officeart/2008/layout/LinedList"/>
    <dgm:cxn modelId="{C8B6480D-A420-41FB-8B01-FAB877E8B885}" type="presParOf" srcId="{3D8FE389-948A-4DDE-9DF4-C3AF294B729C}" destId="{31100047-EC3D-437D-A22D-07B7C787C127}" srcOrd="1" destOrd="0" presId="urn:microsoft.com/office/officeart/2008/layout/LinedList"/>
    <dgm:cxn modelId="{C92913C1-34A0-4152-8401-012DA9A50EEB}" type="presParOf" srcId="{3D8FE389-948A-4DDE-9DF4-C3AF294B729C}" destId="{33EB2C4C-687F-48ED-8F7A-4D64C1C8A76E}" srcOrd="2" destOrd="0" presId="urn:microsoft.com/office/officeart/2008/layout/LinedList"/>
    <dgm:cxn modelId="{FCEEBB5C-220E-4A6C-85A3-87EA9E4468EF}" type="presParOf" srcId="{F3EF2654-342A-4AF5-A328-6578ACB0C051}" destId="{7FE8CE5F-1FC4-4474-89A6-85EEDA4B6D0E}" srcOrd="17" destOrd="0" presId="urn:microsoft.com/office/officeart/2008/layout/LinedList"/>
    <dgm:cxn modelId="{D9D5D832-C346-4404-B73E-6BC79D471411}" type="presParOf" srcId="{F3EF2654-342A-4AF5-A328-6578ACB0C051}" destId="{B4F99876-1804-4407-A2DF-70A0C0852EDD}"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A4ABC6-595E-412D-9D64-92E3E133883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BAA6FD47-1A0E-4081-8BB9-076AB27AC0E0}">
      <dgm:prSet phldrT="[Text]"/>
      <dgm:spPr/>
      <dgm:t>
        <a:bodyPr/>
        <a:lstStyle/>
        <a:p>
          <a:r>
            <a:rPr lang="en-US" dirty="0" smtClean="0"/>
            <a:t>the amount, frequency, and duration of substance use (tobacco, alcohol, coffee, cola, tea, and illicit or recreational drugs)</a:t>
          </a:r>
          <a:endParaRPr lang="en-US" dirty="0"/>
        </a:p>
      </dgm:t>
    </dgm:pt>
    <dgm:pt modelId="{F7D05E0C-8423-4969-8DA7-63A3AE59822E}" type="parTrans" cxnId="{18A58D8C-8BBE-425C-B5B1-87A7FF7816D1}">
      <dgm:prSet/>
      <dgm:spPr/>
      <dgm:t>
        <a:bodyPr/>
        <a:lstStyle/>
        <a:p>
          <a:endParaRPr lang="en-US"/>
        </a:p>
      </dgm:t>
    </dgm:pt>
    <dgm:pt modelId="{6EF98C6D-56E5-4BD6-8C67-F6A2B9D1DC79}" type="sibTrans" cxnId="{18A58D8C-8BBE-425C-B5B1-87A7FF7816D1}">
      <dgm:prSet/>
      <dgm:spPr/>
      <dgm:t>
        <a:bodyPr/>
        <a:lstStyle/>
        <a:p>
          <a:endParaRPr lang="en-US"/>
        </a:p>
      </dgm:t>
    </dgm:pt>
    <dgm:pt modelId="{CC90AA2D-00A5-4004-B293-2FD3EF8CB9B8}">
      <dgm:prSet phldrT="[Text]"/>
      <dgm:spPr/>
      <dgm:t>
        <a:bodyPr/>
        <a:lstStyle/>
        <a:p>
          <a:r>
            <a:rPr lang="en-US" b="1" dirty="0" smtClean="0"/>
            <a:t>Activities of daily living (ADL)</a:t>
          </a:r>
          <a:endParaRPr lang="en-US" dirty="0"/>
        </a:p>
      </dgm:t>
    </dgm:pt>
    <dgm:pt modelId="{4F411F27-2D82-4DDC-9D80-9242BD82B179}" type="parTrans" cxnId="{27DE248A-1D4E-4E4F-B0D0-AD8A80AA80CE}">
      <dgm:prSet/>
      <dgm:spPr/>
      <dgm:t>
        <a:bodyPr/>
        <a:lstStyle/>
        <a:p>
          <a:endParaRPr lang="en-US"/>
        </a:p>
      </dgm:t>
    </dgm:pt>
    <dgm:pt modelId="{C750AA43-737E-4084-802D-EBB437C20B7A}" type="sibTrans" cxnId="{27DE248A-1D4E-4E4F-B0D0-AD8A80AA80CE}">
      <dgm:prSet/>
      <dgm:spPr/>
      <dgm:t>
        <a:bodyPr/>
        <a:lstStyle/>
        <a:p>
          <a:endParaRPr lang="en-US"/>
        </a:p>
      </dgm:t>
    </dgm:pt>
    <dgm:pt modelId="{BF54AD9B-4CB8-4DF2-8127-20AED1E36775}">
      <dgm:prSet phldrT="[Text]"/>
      <dgm:spPr/>
      <dgm:t>
        <a:bodyPr/>
        <a:lstStyle/>
        <a:p>
          <a:r>
            <a:rPr lang="en-US" dirty="0" smtClean="0"/>
            <a:t>Instrumental activities of daily living: any difficulties experienced in food preparation, shopping, transportation, housekeeping, laundry, and ability to use the telephone, handle finances, and manage medications.</a:t>
          </a:r>
          <a:endParaRPr lang="en-US" dirty="0"/>
        </a:p>
      </dgm:t>
    </dgm:pt>
    <dgm:pt modelId="{F8DA1A3C-A024-4C02-97CF-7BCB1D178F85}" type="parTrans" cxnId="{F9DFE7D3-CDCA-414E-B7EF-71699754E1C1}">
      <dgm:prSet/>
      <dgm:spPr/>
      <dgm:t>
        <a:bodyPr/>
        <a:lstStyle/>
        <a:p>
          <a:endParaRPr lang="en-US"/>
        </a:p>
      </dgm:t>
    </dgm:pt>
    <dgm:pt modelId="{9F5CCF7A-CC58-4C39-86EF-FE33CB10EB69}" type="sibTrans" cxnId="{F9DFE7D3-CDCA-414E-B7EF-71699754E1C1}">
      <dgm:prSet/>
      <dgm:spPr/>
      <dgm:t>
        <a:bodyPr/>
        <a:lstStyle/>
        <a:p>
          <a:endParaRPr lang="en-US"/>
        </a:p>
      </dgm:t>
    </dgm:pt>
    <dgm:pt modelId="{C5D9AF2D-6C93-4FBB-8904-2B26838BFE80}">
      <dgm:prSet/>
      <dgm:spPr/>
      <dgm:t>
        <a:bodyPr/>
        <a:lstStyle/>
        <a:p>
          <a:r>
            <a:rPr lang="en-US" b="1" dirty="0" smtClean="0"/>
            <a:t>Diet</a:t>
          </a:r>
          <a:endParaRPr lang="en-US" dirty="0"/>
        </a:p>
      </dgm:t>
    </dgm:pt>
    <dgm:pt modelId="{9B90DAF9-4202-4E5B-860B-3068FD1C4633}" type="parTrans" cxnId="{D7227D84-9F63-4D6B-92E3-77A444D5AA74}">
      <dgm:prSet/>
      <dgm:spPr/>
      <dgm:t>
        <a:bodyPr/>
        <a:lstStyle/>
        <a:p>
          <a:endParaRPr lang="en-US"/>
        </a:p>
      </dgm:t>
    </dgm:pt>
    <dgm:pt modelId="{D77F0ABE-F9CE-4F99-AF45-1EC294A1DFB5}" type="sibTrans" cxnId="{D7227D84-9F63-4D6B-92E3-77A444D5AA74}">
      <dgm:prSet/>
      <dgm:spPr/>
      <dgm:t>
        <a:bodyPr/>
        <a:lstStyle/>
        <a:p>
          <a:endParaRPr lang="en-US"/>
        </a:p>
      </dgm:t>
    </dgm:pt>
    <dgm:pt modelId="{1A2EE111-4958-4736-86D3-736BC721D1EC}">
      <dgm:prSet/>
      <dgm:spPr/>
      <dgm:t>
        <a:bodyPr/>
        <a:lstStyle/>
        <a:p>
          <a:r>
            <a:rPr lang="en-US" b="1" dirty="0" smtClean="0"/>
            <a:t>Sleep/rest patterns</a:t>
          </a:r>
          <a:endParaRPr lang="en-US" dirty="0"/>
        </a:p>
      </dgm:t>
    </dgm:pt>
    <dgm:pt modelId="{DD9A0686-9AAE-4A5D-877E-FE2DDF270D41}" type="parTrans" cxnId="{E09034CD-7656-4C5A-BE52-724CA4AF5562}">
      <dgm:prSet/>
      <dgm:spPr/>
      <dgm:t>
        <a:bodyPr/>
        <a:lstStyle/>
        <a:p>
          <a:endParaRPr lang="en-US"/>
        </a:p>
      </dgm:t>
    </dgm:pt>
    <dgm:pt modelId="{300F26A2-1CD2-464A-8D49-BEC99F4C66D0}" type="sibTrans" cxnId="{E09034CD-7656-4C5A-BE52-724CA4AF5562}">
      <dgm:prSet/>
      <dgm:spPr/>
      <dgm:t>
        <a:bodyPr/>
        <a:lstStyle/>
        <a:p>
          <a:endParaRPr lang="en-US"/>
        </a:p>
      </dgm:t>
    </dgm:pt>
    <dgm:pt modelId="{E53EA4B5-13CB-4D2D-AE2F-676DE966C7FB}">
      <dgm:prSet/>
      <dgm:spPr/>
      <dgm:t>
        <a:bodyPr/>
        <a:lstStyle/>
        <a:p>
          <a:r>
            <a:rPr lang="en-US" dirty="0" smtClean="0"/>
            <a:t>description of a typical diet on a normal day or any special diet, number of meals and snacks per day, who cooks and shops for food, ethnically distinct food patterns, and allergies</a:t>
          </a:r>
          <a:endParaRPr lang="en-US" dirty="0"/>
        </a:p>
      </dgm:t>
    </dgm:pt>
    <dgm:pt modelId="{7620F8B7-4ECD-4AD2-AB64-B55435E35A00}" type="parTrans" cxnId="{32C4542E-97D8-457E-9984-BA791AC07629}">
      <dgm:prSet/>
      <dgm:spPr/>
      <dgm:t>
        <a:bodyPr/>
        <a:lstStyle/>
        <a:p>
          <a:endParaRPr lang="en-US"/>
        </a:p>
      </dgm:t>
    </dgm:pt>
    <dgm:pt modelId="{2408CB18-DD7F-46DC-BE93-4B07ABCC44F8}" type="sibTrans" cxnId="{32C4542E-97D8-457E-9984-BA791AC07629}">
      <dgm:prSet/>
      <dgm:spPr/>
      <dgm:t>
        <a:bodyPr/>
        <a:lstStyle/>
        <a:p>
          <a:endParaRPr lang="en-US"/>
        </a:p>
      </dgm:t>
    </dgm:pt>
    <dgm:pt modelId="{E9B36C21-CAE0-477C-A0C7-3A4C0DC0DC02}">
      <dgm:prSet/>
      <dgm:spPr/>
      <dgm:t>
        <a:bodyPr/>
        <a:lstStyle/>
        <a:p>
          <a:r>
            <a:rPr lang="en-US" dirty="0" smtClean="0"/>
            <a:t>usual daily sleep/wake times, difficulties sleeping, and remedies used for difficulties</a:t>
          </a:r>
          <a:endParaRPr lang="en-US" dirty="0"/>
        </a:p>
      </dgm:t>
    </dgm:pt>
    <dgm:pt modelId="{61DDE10F-D670-404B-AE7B-170764428E16}" type="parTrans" cxnId="{E027ECA0-1E96-406A-A34F-6B87A5B4D812}">
      <dgm:prSet/>
      <dgm:spPr/>
      <dgm:t>
        <a:bodyPr/>
        <a:lstStyle/>
        <a:p>
          <a:endParaRPr lang="en-US"/>
        </a:p>
      </dgm:t>
    </dgm:pt>
    <dgm:pt modelId="{7D8F4043-371B-4CB2-A337-148E29C20E49}" type="sibTrans" cxnId="{E027ECA0-1E96-406A-A34F-6B87A5B4D812}">
      <dgm:prSet/>
      <dgm:spPr/>
      <dgm:t>
        <a:bodyPr/>
        <a:lstStyle/>
        <a:p>
          <a:endParaRPr lang="en-US"/>
        </a:p>
      </dgm:t>
    </dgm:pt>
    <dgm:pt modelId="{1B2CE239-6413-4FB9-BCAD-13B7608CCD63}">
      <dgm:prSet/>
      <dgm:spPr/>
      <dgm:t>
        <a:bodyPr/>
        <a:lstStyle/>
        <a:p>
          <a:r>
            <a:rPr lang="en-US" b="1" dirty="0" smtClean="0"/>
            <a:t>Personal habits</a:t>
          </a:r>
          <a:endParaRPr lang="en-US" dirty="0"/>
        </a:p>
      </dgm:t>
    </dgm:pt>
    <dgm:pt modelId="{0E1AAF64-8808-4E0B-9F88-ECDC6074B810}" type="parTrans" cxnId="{23B6C7CD-037F-48BA-BAAC-45332DE769EA}">
      <dgm:prSet/>
      <dgm:spPr/>
    </dgm:pt>
    <dgm:pt modelId="{7DA9F1F3-5CA6-42CB-983D-FA186EA29229}" type="sibTrans" cxnId="{23B6C7CD-037F-48BA-BAAC-45332DE769EA}">
      <dgm:prSet/>
      <dgm:spPr/>
    </dgm:pt>
    <dgm:pt modelId="{96A8DAFE-4AAE-4FFE-BC7D-48958F3F8492}" type="pres">
      <dgm:prSet presAssocID="{72A4ABC6-595E-412D-9D64-92E3E1338833}" presName="Name0" presStyleCnt="0">
        <dgm:presLayoutVars>
          <dgm:dir/>
          <dgm:animLvl val="lvl"/>
          <dgm:resizeHandles/>
        </dgm:presLayoutVars>
      </dgm:prSet>
      <dgm:spPr/>
      <dgm:t>
        <a:bodyPr/>
        <a:lstStyle/>
        <a:p>
          <a:endParaRPr lang="en-US"/>
        </a:p>
      </dgm:t>
    </dgm:pt>
    <dgm:pt modelId="{08D5FE11-ED45-4A8C-88D9-54742050DE2F}" type="pres">
      <dgm:prSet presAssocID="{1B2CE239-6413-4FB9-BCAD-13B7608CCD63}" presName="linNode" presStyleCnt="0"/>
      <dgm:spPr/>
    </dgm:pt>
    <dgm:pt modelId="{66EB0DB8-4C75-4D01-A4C9-2AB81DFDBF9E}" type="pres">
      <dgm:prSet presAssocID="{1B2CE239-6413-4FB9-BCAD-13B7608CCD63}" presName="parentShp" presStyleLbl="node1" presStyleIdx="0" presStyleCnt="4">
        <dgm:presLayoutVars>
          <dgm:bulletEnabled val="1"/>
        </dgm:presLayoutVars>
      </dgm:prSet>
      <dgm:spPr/>
      <dgm:t>
        <a:bodyPr/>
        <a:lstStyle/>
        <a:p>
          <a:endParaRPr lang="en-US"/>
        </a:p>
      </dgm:t>
    </dgm:pt>
    <dgm:pt modelId="{0E7406F3-7F9C-4556-A489-E04A5838359A}" type="pres">
      <dgm:prSet presAssocID="{1B2CE239-6413-4FB9-BCAD-13B7608CCD63}" presName="childShp" presStyleLbl="bgAccFollowNode1" presStyleIdx="0" presStyleCnt="4">
        <dgm:presLayoutVars>
          <dgm:bulletEnabled val="1"/>
        </dgm:presLayoutVars>
      </dgm:prSet>
      <dgm:spPr/>
      <dgm:t>
        <a:bodyPr/>
        <a:lstStyle/>
        <a:p>
          <a:endParaRPr lang="en-US"/>
        </a:p>
      </dgm:t>
    </dgm:pt>
    <dgm:pt modelId="{26528E21-7552-4DDE-B5BC-7246FFA8DF81}" type="pres">
      <dgm:prSet presAssocID="{7DA9F1F3-5CA6-42CB-983D-FA186EA29229}" presName="spacing" presStyleCnt="0"/>
      <dgm:spPr/>
    </dgm:pt>
    <dgm:pt modelId="{FD783877-96EA-41A1-A241-75537580E3D7}" type="pres">
      <dgm:prSet presAssocID="{C5D9AF2D-6C93-4FBB-8904-2B26838BFE80}" presName="linNode" presStyleCnt="0"/>
      <dgm:spPr/>
    </dgm:pt>
    <dgm:pt modelId="{4864E601-6DDA-447B-9174-C7E8C4B73F77}" type="pres">
      <dgm:prSet presAssocID="{C5D9AF2D-6C93-4FBB-8904-2B26838BFE80}" presName="parentShp" presStyleLbl="node1" presStyleIdx="1" presStyleCnt="4">
        <dgm:presLayoutVars>
          <dgm:bulletEnabled val="1"/>
        </dgm:presLayoutVars>
      </dgm:prSet>
      <dgm:spPr/>
      <dgm:t>
        <a:bodyPr/>
        <a:lstStyle/>
        <a:p>
          <a:endParaRPr lang="en-US"/>
        </a:p>
      </dgm:t>
    </dgm:pt>
    <dgm:pt modelId="{44B1B24C-B91B-4A05-A436-7C84666B3C23}" type="pres">
      <dgm:prSet presAssocID="{C5D9AF2D-6C93-4FBB-8904-2B26838BFE80}" presName="childShp" presStyleLbl="bgAccFollowNode1" presStyleIdx="1" presStyleCnt="4">
        <dgm:presLayoutVars>
          <dgm:bulletEnabled val="1"/>
        </dgm:presLayoutVars>
      </dgm:prSet>
      <dgm:spPr/>
      <dgm:t>
        <a:bodyPr/>
        <a:lstStyle/>
        <a:p>
          <a:endParaRPr lang="en-US"/>
        </a:p>
      </dgm:t>
    </dgm:pt>
    <dgm:pt modelId="{0F74FF8E-0F8B-4986-866A-333CB3631265}" type="pres">
      <dgm:prSet presAssocID="{D77F0ABE-F9CE-4F99-AF45-1EC294A1DFB5}" presName="spacing" presStyleCnt="0"/>
      <dgm:spPr/>
    </dgm:pt>
    <dgm:pt modelId="{2A88E2BA-7336-498E-9B18-FAE9C463387C}" type="pres">
      <dgm:prSet presAssocID="{1A2EE111-4958-4736-86D3-736BC721D1EC}" presName="linNode" presStyleCnt="0"/>
      <dgm:spPr/>
    </dgm:pt>
    <dgm:pt modelId="{96636906-C3FB-4CEF-AE73-E1C4F40F178A}" type="pres">
      <dgm:prSet presAssocID="{1A2EE111-4958-4736-86D3-736BC721D1EC}" presName="parentShp" presStyleLbl="node1" presStyleIdx="2" presStyleCnt="4">
        <dgm:presLayoutVars>
          <dgm:bulletEnabled val="1"/>
        </dgm:presLayoutVars>
      </dgm:prSet>
      <dgm:spPr/>
      <dgm:t>
        <a:bodyPr/>
        <a:lstStyle/>
        <a:p>
          <a:endParaRPr lang="en-US"/>
        </a:p>
      </dgm:t>
    </dgm:pt>
    <dgm:pt modelId="{2908409A-4B65-46B7-92CD-61CA5AB6C3C1}" type="pres">
      <dgm:prSet presAssocID="{1A2EE111-4958-4736-86D3-736BC721D1EC}" presName="childShp" presStyleLbl="bgAccFollowNode1" presStyleIdx="2" presStyleCnt="4">
        <dgm:presLayoutVars>
          <dgm:bulletEnabled val="1"/>
        </dgm:presLayoutVars>
      </dgm:prSet>
      <dgm:spPr/>
      <dgm:t>
        <a:bodyPr/>
        <a:lstStyle/>
        <a:p>
          <a:endParaRPr lang="en-US"/>
        </a:p>
      </dgm:t>
    </dgm:pt>
    <dgm:pt modelId="{89FC6448-9A57-426A-A767-22999F1E6FB5}" type="pres">
      <dgm:prSet presAssocID="{300F26A2-1CD2-464A-8D49-BEC99F4C66D0}" presName="spacing" presStyleCnt="0"/>
      <dgm:spPr/>
    </dgm:pt>
    <dgm:pt modelId="{C1A895F9-CA96-4B01-9807-8838F82F0CB7}" type="pres">
      <dgm:prSet presAssocID="{CC90AA2D-00A5-4004-B293-2FD3EF8CB9B8}" presName="linNode" presStyleCnt="0"/>
      <dgm:spPr/>
    </dgm:pt>
    <dgm:pt modelId="{A3E3A203-62C5-402C-8E9F-A48D79B6C990}" type="pres">
      <dgm:prSet presAssocID="{CC90AA2D-00A5-4004-B293-2FD3EF8CB9B8}" presName="parentShp" presStyleLbl="node1" presStyleIdx="3" presStyleCnt="4">
        <dgm:presLayoutVars>
          <dgm:bulletEnabled val="1"/>
        </dgm:presLayoutVars>
      </dgm:prSet>
      <dgm:spPr/>
      <dgm:t>
        <a:bodyPr/>
        <a:lstStyle/>
        <a:p>
          <a:endParaRPr lang="en-US"/>
        </a:p>
      </dgm:t>
    </dgm:pt>
    <dgm:pt modelId="{FD035D48-9AAB-4D61-8AEC-14CD1296BF80}" type="pres">
      <dgm:prSet presAssocID="{CC90AA2D-00A5-4004-B293-2FD3EF8CB9B8}" presName="childShp" presStyleLbl="bgAccFollowNode1" presStyleIdx="3" presStyleCnt="4">
        <dgm:presLayoutVars>
          <dgm:bulletEnabled val="1"/>
        </dgm:presLayoutVars>
      </dgm:prSet>
      <dgm:spPr/>
      <dgm:t>
        <a:bodyPr/>
        <a:lstStyle/>
        <a:p>
          <a:endParaRPr lang="en-US"/>
        </a:p>
      </dgm:t>
    </dgm:pt>
  </dgm:ptLst>
  <dgm:cxnLst>
    <dgm:cxn modelId="{E09034CD-7656-4C5A-BE52-724CA4AF5562}" srcId="{72A4ABC6-595E-412D-9D64-92E3E1338833}" destId="{1A2EE111-4958-4736-86D3-736BC721D1EC}" srcOrd="2" destOrd="0" parTransId="{DD9A0686-9AAE-4A5D-877E-FE2DDF270D41}" sibTransId="{300F26A2-1CD2-464A-8D49-BEC99F4C66D0}"/>
    <dgm:cxn modelId="{DDDA7361-2221-4AFD-B332-275F2CD77FBA}" type="presOf" srcId="{1A2EE111-4958-4736-86D3-736BC721D1EC}" destId="{96636906-C3FB-4CEF-AE73-E1C4F40F178A}" srcOrd="0" destOrd="0" presId="urn:microsoft.com/office/officeart/2005/8/layout/vList6"/>
    <dgm:cxn modelId="{32C4542E-97D8-457E-9984-BA791AC07629}" srcId="{C5D9AF2D-6C93-4FBB-8904-2B26838BFE80}" destId="{E53EA4B5-13CB-4D2D-AE2F-676DE966C7FB}" srcOrd="0" destOrd="0" parTransId="{7620F8B7-4ECD-4AD2-AB64-B55435E35A00}" sibTransId="{2408CB18-DD7F-46DC-BE93-4B07ABCC44F8}"/>
    <dgm:cxn modelId="{16F457EF-C4E1-4267-8BF2-CA763AEBA7B4}" type="presOf" srcId="{1B2CE239-6413-4FB9-BCAD-13B7608CCD63}" destId="{66EB0DB8-4C75-4D01-A4C9-2AB81DFDBF9E}" srcOrd="0" destOrd="0" presId="urn:microsoft.com/office/officeart/2005/8/layout/vList6"/>
    <dgm:cxn modelId="{FD6BD207-B747-4D5E-9D65-8AE8AFB037F1}" type="presOf" srcId="{E9B36C21-CAE0-477C-A0C7-3A4C0DC0DC02}" destId="{2908409A-4B65-46B7-92CD-61CA5AB6C3C1}" srcOrd="0" destOrd="0" presId="urn:microsoft.com/office/officeart/2005/8/layout/vList6"/>
    <dgm:cxn modelId="{C8EB4149-CADF-449E-B411-059EBAFEEFA6}" type="presOf" srcId="{CC90AA2D-00A5-4004-B293-2FD3EF8CB9B8}" destId="{A3E3A203-62C5-402C-8E9F-A48D79B6C990}" srcOrd="0" destOrd="0" presId="urn:microsoft.com/office/officeart/2005/8/layout/vList6"/>
    <dgm:cxn modelId="{86E8085B-B9E5-425A-B420-FE0F0D9CBEC4}" type="presOf" srcId="{BAA6FD47-1A0E-4081-8BB9-076AB27AC0E0}" destId="{0E7406F3-7F9C-4556-A489-E04A5838359A}" srcOrd="0" destOrd="0" presId="urn:microsoft.com/office/officeart/2005/8/layout/vList6"/>
    <dgm:cxn modelId="{D7227D84-9F63-4D6B-92E3-77A444D5AA74}" srcId="{72A4ABC6-595E-412D-9D64-92E3E1338833}" destId="{C5D9AF2D-6C93-4FBB-8904-2B26838BFE80}" srcOrd="1" destOrd="0" parTransId="{9B90DAF9-4202-4E5B-860B-3068FD1C4633}" sibTransId="{D77F0ABE-F9CE-4F99-AF45-1EC294A1DFB5}"/>
    <dgm:cxn modelId="{8C22357B-3EA8-4A30-91F2-2892E20003AF}" type="presOf" srcId="{E53EA4B5-13CB-4D2D-AE2F-676DE966C7FB}" destId="{44B1B24C-B91B-4A05-A436-7C84666B3C23}" srcOrd="0" destOrd="0" presId="urn:microsoft.com/office/officeart/2005/8/layout/vList6"/>
    <dgm:cxn modelId="{18A58D8C-8BBE-425C-B5B1-87A7FF7816D1}" srcId="{1B2CE239-6413-4FB9-BCAD-13B7608CCD63}" destId="{BAA6FD47-1A0E-4081-8BB9-076AB27AC0E0}" srcOrd="0" destOrd="0" parTransId="{F7D05E0C-8423-4969-8DA7-63A3AE59822E}" sibTransId="{6EF98C6D-56E5-4BD6-8C67-F6A2B9D1DC79}"/>
    <dgm:cxn modelId="{F9DFE7D3-CDCA-414E-B7EF-71699754E1C1}" srcId="{CC90AA2D-00A5-4004-B293-2FD3EF8CB9B8}" destId="{BF54AD9B-4CB8-4DF2-8127-20AED1E36775}" srcOrd="0" destOrd="0" parTransId="{F8DA1A3C-A024-4C02-97CF-7BCB1D178F85}" sibTransId="{9F5CCF7A-CC58-4C39-86EF-FE33CB10EB69}"/>
    <dgm:cxn modelId="{E027ECA0-1E96-406A-A34F-6B87A5B4D812}" srcId="{1A2EE111-4958-4736-86D3-736BC721D1EC}" destId="{E9B36C21-CAE0-477C-A0C7-3A4C0DC0DC02}" srcOrd="0" destOrd="0" parTransId="{61DDE10F-D670-404B-AE7B-170764428E16}" sibTransId="{7D8F4043-371B-4CB2-A337-148E29C20E49}"/>
    <dgm:cxn modelId="{51456531-0E1E-4694-9C68-6B5C84EE5BEF}" type="presOf" srcId="{C5D9AF2D-6C93-4FBB-8904-2B26838BFE80}" destId="{4864E601-6DDA-447B-9174-C7E8C4B73F77}" srcOrd="0" destOrd="0" presId="urn:microsoft.com/office/officeart/2005/8/layout/vList6"/>
    <dgm:cxn modelId="{F8888AA1-062A-45DC-A8D5-0151F9CB3901}" type="presOf" srcId="{BF54AD9B-4CB8-4DF2-8127-20AED1E36775}" destId="{FD035D48-9AAB-4D61-8AEC-14CD1296BF80}" srcOrd="0" destOrd="0" presId="urn:microsoft.com/office/officeart/2005/8/layout/vList6"/>
    <dgm:cxn modelId="{8C2B572A-7F9B-434C-B1DB-BE3A8D9A7ECC}" type="presOf" srcId="{72A4ABC6-595E-412D-9D64-92E3E1338833}" destId="{96A8DAFE-4AAE-4FFE-BC7D-48958F3F8492}" srcOrd="0" destOrd="0" presId="urn:microsoft.com/office/officeart/2005/8/layout/vList6"/>
    <dgm:cxn modelId="{23B6C7CD-037F-48BA-BAAC-45332DE769EA}" srcId="{72A4ABC6-595E-412D-9D64-92E3E1338833}" destId="{1B2CE239-6413-4FB9-BCAD-13B7608CCD63}" srcOrd="0" destOrd="0" parTransId="{0E1AAF64-8808-4E0B-9F88-ECDC6074B810}" sibTransId="{7DA9F1F3-5CA6-42CB-983D-FA186EA29229}"/>
    <dgm:cxn modelId="{27DE248A-1D4E-4E4F-B0D0-AD8A80AA80CE}" srcId="{72A4ABC6-595E-412D-9D64-92E3E1338833}" destId="{CC90AA2D-00A5-4004-B293-2FD3EF8CB9B8}" srcOrd="3" destOrd="0" parTransId="{4F411F27-2D82-4DDC-9D80-9242BD82B179}" sibTransId="{C750AA43-737E-4084-802D-EBB437C20B7A}"/>
    <dgm:cxn modelId="{C538A551-A2F3-45D9-83EC-CE3A2DDF5707}" type="presParOf" srcId="{96A8DAFE-4AAE-4FFE-BC7D-48958F3F8492}" destId="{08D5FE11-ED45-4A8C-88D9-54742050DE2F}" srcOrd="0" destOrd="0" presId="urn:microsoft.com/office/officeart/2005/8/layout/vList6"/>
    <dgm:cxn modelId="{FDC48849-7FFD-4E04-B527-52014FBD8E80}" type="presParOf" srcId="{08D5FE11-ED45-4A8C-88D9-54742050DE2F}" destId="{66EB0DB8-4C75-4D01-A4C9-2AB81DFDBF9E}" srcOrd="0" destOrd="0" presId="urn:microsoft.com/office/officeart/2005/8/layout/vList6"/>
    <dgm:cxn modelId="{6EBAB638-6F64-489C-9E5D-9DD15BE8C87C}" type="presParOf" srcId="{08D5FE11-ED45-4A8C-88D9-54742050DE2F}" destId="{0E7406F3-7F9C-4556-A489-E04A5838359A}" srcOrd="1" destOrd="0" presId="urn:microsoft.com/office/officeart/2005/8/layout/vList6"/>
    <dgm:cxn modelId="{C0E598AD-FD56-4EE7-891A-C1B7EA8F52D6}" type="presParOf" srcId="{96A8DAFE-4AAE-4FFE-BC7D-48958F3F8492}" destId="{26528E21-7552-4DDE-B5BC-7246FFA8DF81}" srcOrd="1" destOrd="0" presId="urn:microsoft.com/office/officeart/2005/8/layout/vList6"/>
    <dgm:cxn modelId="{B86E3AAE-7859-49F5-8B0C-4492BE6E4706}" type="presParOf" srcId="{96A8DAFE-4AAE-4FFE-BC7D-48958F3F8492}" destId="{FD783877-96EA-41A1-A241-75537580E3D7}" srcOrd="2" destOrd="0" presId="urn:microsoft.com/office/officeart/2005/8/layout/vList6"/>
    <dgm:cxn modelId="{A04B460E-E574-4D00-BC2C-960DD43F114A}" type="presParOf" srcId="{FD783877-96EA-41A1-A241-75537580E3D7}" destId="{4864E601-6DDA-447B-9174-C7E8C4B73F77}" srcOrd="0" destOrd="0" presId="urn:microsoft.com/office/officeart/2005/8/layout/vList6"/>
    <dgm:cxn modelId="{79C6C030-9782-457F-854B-C3956E583F42}" type="presParOf" srcId="{FD783877-96EA-41A1-A241-75537580E3D7}" destId="{44B1B24C-B91B-4A05-A436-7C84666B3C23}" srcOrd="1" destOrd="0" presId="urn:microsoft.com/office/officeart/2005/8/layout/vList6"/>
    <dgm:cxn modelId="{AF0F335D-48A6-45F4-B3C2-0086CE444F4B}" type="presParOf" srcId="{96A8DAFE-4AAE-4FFE-BC7D-48958F3F8492}" destId="{0F74FF8E-0F8B-4986-866A-333CB3631265}" srcOrd="3" destOrd="0" presId="urn:microsoft.com/office/officeart/2005/8/layout/vList6"/>
    <dgm:cxn modelId="{41FFEE26-1D35-4C5B-89C9-65084E2C4B5E}" type="presParOf" srcId="{96A8DAFE-4AAE-4FFE-BC7D-48958F3F8492}" destId="{2A88E2BA-7336-498E-9B18-FAE9C463387C}" srcOrd="4" destOrd="0" presId="urn:microsoft.com/office/officeart/2005/8/layout/vList6"/>
    <dgm:cxn modelId="{7D49134F-50BE-453A-B0C8-36929313CBB8}" type="presParOf" srcId="{2A88E2BA-7336-498E-9B18-FAE9C463387C}" destId="{96636906-C3FB-4CEF-AE73-E1C4F40F178A}" srcOrd="0" destOrd="0" presId="urn:microsoft.com/office/officeart/2005/8/layout/vList6"/>
    <dgm:cxn modelId="{1BE0FD40-7CF6-46D4-9FC5-D5C3BFADA4D7}" type="presParOf" srcId="{2A88E2BA-7336-498E-9B18-FAE9C463387C}" destId="{2908409A-4B65-46B7-92CD-61CA5AB6C3C1}" srcOrd="1" destOrd="0" presId="urn:microsoft.com/office/officeart/2005/8/layout/vList6"/>
    <dgm:cxn modelId="{22BED447-697A-4B62-ABE3-28C73E091FC6}" type="presParOf" srcId="{96A8DAFE-4AAE-4FFE-BC7D-48958F3F8492}" destId="{89FC6448-9A57-426A-A767-22999F1E6FB5}" srcOrd="5" destOrd="0" presId="urn:microsoft.com/office/officeart/2005/8/layout/vList6"/>
    <dgm:cxn modelId="{7ACABD1D-7439-4D19-AF8F-F51A5A202164}" type="presParOf" srcId="{96A8DAFE-4AAE-4FFE-BC7D-48958F3F8492}" destId="{C1A895F9-CA96-4B01-9807-8838F82F0CB7}" srcOrd="6" destOrd="0" presId="urn:microsoft.com/office/officeart/2005/8/layout/vList6"/>
    <dgm:cxn modelId="{D44A872E-6E64-4A66-A598-FEC59DCDDE21}" type="presParOf" srcId="{C1A895F9-CA96-4B01-9807-8838F82F0CB7}" destId="{A3E3A203-62C5-402C-8E9F-A48D79B6C990}" srcOrd="0" destOrd="0" presId="urn:microsoft.com/office/officeart/2005/8/layout/vList6"/>
    <dgm:cxn modelId="{D91EC4F8-E259-4ED2-8C23-136E56544644}" type="presParOf" srcId="{C1A895F9-CA96-4B01-9807-8838F82F0CB7}" destId="{FD035D48-9AAB-4D61-8AEC-14CD1296BF8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F3656-1964-4633-9983-CC05C6A3E9B8}">
      <dsp:nvSpPr>
        <dsp:cNvPr id="0" name=""/>
        <dsp:cNvSpPr/>
      </dsp:nvSpPr>
      <dsp:spPr>
        <a:xfrm>
          <a:off x="263" y="46422"/>
          <a:ext cx="3633802" cy="90845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smtClean="0">
              <a:solidFill>
                <a:schemeClr val="accent4">
                  <a:lumMod val="50000"/>
                </a:schemeClr>
              </a:solidFill>
            </a:rPr>
            <a:t>Subjective data </a:t>
          </a:r>
          <a:endParaRPr lang="en-US" sz="2600" b="1" kern="1200" dirty="0">
            <a:solidFill>
              <a:schemeClr val="accent4">
                <a:lumMod val="50000"/>
              </a:schemeClr>
            </a:solidFill>
          </a:endParaRPr>
        </a:p>
      </dsp:txBody>
      <dsp:txXfrm>
        <a:off x="26871" y="73030"/>
        <a:ext cx="3580586" cy="855234"/>
      </dsp:txXfrm>
    </dsp:sp>
    <dsp:sp modelId="{2567F0AE-A40F-478C-A9CD-0D88512B18CF}">
      <dsp:nvSpPr>
        <dsp:cNvPr id="0" name=""/>
        <dsp:cNvSpPr/>
      </dsp:nvSpPr>
      <dsp:spPr>
        <a:xfrm rot="5400000">
          <a:off x="1737675" y="1034362"/>
          <a:ext cx="158978" cy="158978"/>
        </a:xfrm>
        <a:prstGeom prst="rightArrow">
          <a:avLst>
            <a:gd name="adj1" fmla="val 667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34804E8-A48F-4FED-BF45-DF9E16590098}">
      <dsp:nvSpPr>
        <dsp:cNvPr id="0" name=""/>
        <dsp:cNvSpPr/>
      </dsp:nvSpPr>
      <dsp:spPr>
        <a:xfrm>
          <a:off x="263" y="1272830"/>
          <a:ext cx="3633802" cy="908450"/>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smtClean="0">
              <a:solidFill>
                <a:schemeClr val="accent4">
                  <a:lumMod val="50000"/>
                </a:schemeClr>
              </a:solidFill>
            </a:rPr>
            <a:t>Called symptoms or covert data</a:t>
          </a:r>
          <a:endParaRPr lang="en-US" sz="2600" kern="1200" dirty="0">
            <a:solidFill>
              <a:schemeClr val="accent4">
                <a:lumMod val="50000"/>
              </a:schemeClr>
            </a:solidFill>
          </a:endParaRPr>
        </a:p>
      </dsp:txBody>
      <dsp:txXfrm>
        <a:off x="26871" y="1299438"/>
        <a:ext cx="3580586" cy="855234"/>
      </dsp:txXfrm>
    </dsp:sp>
    <dsp:sp modelId="{9AAD371A-DB59-4701-A9DF-77449C23D1F0}">
      <dsp:nvSpPr>
        <dsp:cNvPr id="0" name=""/>
        <dsp:cNvSpPr/>
      </dsp:nvSpPr>
      <dsp:spPr>
        <a:xfrm rot="5160973">
          <a:off x="1763552" y="2278398"/>
          <a:ext cx="195089" cy="158978"/>
        </a:xfrm>
        <a:prstGeom prst="rightArrow">
          <a:avLst>
            <a:gd name="adj1" fmla="val 66700"/>
            <a:gd name="adj2" fmla="val 50000"/>
          </a:avLst>
        </a:prstGeom>
        <a:gradFill rotWithShape="0">
          <a:gsLst>
            <a:gs pos="0">
              <a:schemeClr val="accent2">
                <a:hueOff val="-3140695"/>
                <a:satOff val="12750"/>
                <a:lumOff val="5765"/>
                <a:alphaOff val="0"/>
                <a:shade val="51000"/>
                <a:satMod val="130000"/>
              </a:schemeClr>
            </a:gs>
            <a:gs pos="80000">
              <a:schemeClr val="accent2">
                <a:hueOff val="-3140695"/>
                <a:satOff val="12750"/>
                <a:lumOff val="5765"/>
                <a:alphaOff val="0"/>
                <a:shade val="93000"/>
                <a:satMod val="130000"/>
              </a:schemeClr>
            </a:gs>
            <a:gs pos="100000">
              <a:schemeClr val="accent2">
                <a:hueOff val="-3140695"/>
                <a:satOff val="12750"/>
                <a:lumOff val="57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7444E96-9A49-4AC4-837A-DAF3BEA3D6C3}">
      <dsp:nvSpPr>
        <dsp:cNvPr id="0" name=""/>
        <dsp:cNvSpPr/>
      </dsp:nvSpPr>
      <dsp:spPr>
        <a:xfrm>
          <a:off x="88129" y="2534493"/>
          <a:ext cx="3633802" cy="908450"/>
        </a:xfrm>
        <a:prstGeom prst="roundRect">
          <a:avLst>
            <a:gd name="adj" fmla="val 10000"/>
          </a:avLst>
        </a:prstGeom>
        <a:solidFill>
          <a:schemeClr val="accent2">
            <a:tint val="40000"/>
            <a:alpha val="90000"/>
            <a:hueOff val="-3168315"/>
            <a:satOff val="13885"/>
            <a:lumOff val="1908"/>
            <a:alphaOff val="0"/>
          </a:schemeClr>
        </a:solidFill>
        <a:ln w="9525" cap="flat" cmpd="sng" algn="ctr">
          <a:solidFill>
            <a:schemeClr val="accent2">
              <a:tint val="40000"/>
              <a:alpha val="90000"/>
              <a:hueOff val="-3168315"/>
              <a:satOff val="13885"/>
              <a:lumOff val="190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600" kern="1200" dirty="0" smtClean="0">
              <a:solidFill>
                <a:schemeClr val="accent4">
                  <a:lumMod val="50000"/>
                </a:schemeClr>
              </a:solidFill>
            </a:rPr>
            <a:t>Data  (what the client feels)</a:t>
          </a:r>
        </a:p>
      </dsp:txBody>
      <dsp:txXfrm>
        <a:off x="114737" y="2561101"/>
        <a:ext cx="3580586" cy="855234"/>
      </dsp:txXfrm>
    </dsp:sp>
    <dsp:sp modelId="{5D007DB3-15CC-4FED-BE62-6C186AB53912}">
      <dsp:nvSpPr>
        <dsp:cNvPr id="0" name=""/>
        <dsp:cNvSpPr/>
      </dsp:nvSpPr>
      <dsp:spPr>
        <a:xfrm rot="5653127">
          <a:off x="1798851" y="3504806"/>
          <a:ext cx="124491" cy="158978"/>
        </a:xfrm>
        <a:prstGeom prst="rightArrow">
          <a:avLst>
            <a:gd name="adj1" fmla="val 66700"/>
            <a:gd name="adj2" fmla="val 50000"/>
          </a:avLst>
        </a:prstGeom>
        <a:gradFill rotWithShape="0">
          <a:gsLst>
            <a:gs pos="0">
              <a:schemeClr val="accent2">
                <a:hueOff val="-6281391"/>
                <a:satOff val="25500"/>
                <a:lumOff val="11530"/>
                <a:alphaOff val="0"/>
                <a:shade val="51000"/>
                <a:satMod val="130000"/>
              </a:schemeClr>
            </a:gs>
            <a:gs pos="80000">
              <a:schemeClr val="accent2">
                <a:hueOff val="-6281391"/>
                <a:satOff val="25500"/>
                <a:lumOff val="11530"/>
                <a:alphaOff val="0"/>
                <a:shade val="93000"/>
                <a:satMod val="130000"/>
              </a:schemeClr>
            </a:gs>
            <a:gs pos="100000">
              <a:schemeClr val="accent2">
                <a:hueOff val="-6281391"/>
                <a:satOff val="25500"/>
                <a:lumOff val="115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22477E2-56A9-4239-AB50-10D14C9D0ACA}">
      <dsp:nvSpPr>
        <dsp:cNvPr id="0" name=""/>
        <dsp:cNvSpPr/>
      </dsp:nvSpPr>
      <dsp:spPr>
        <a:xfrm>
          <a:off x="263" y="3725647"/>
          <a:ext cx="3633802" cy="908450"/>
        </a:xfrm>
        <a:prstGeom prst="roundRect">
          <a:avLst>
            <a:gd name="adj" fmla="val 10000"/>
          </a:avLst>
        </a:prstGeom>
        <a:solidFill>
          <a:schemeClr val="accent2">
            <a:tint val="40000"/>
            <a:alpha val="90000"/>
            <a:hueOff val="-6336630"/>
            <a:satOff val="27770"/>
            <a:lumOff val="3817"/>
            <a:alphaOff val="0"/>
          </a:schemeClr>
        </a:solidFill>
        <a:ln w="9525" cap="flat" cmpd="sng" algn="ctr">
          <a:solidFill>
            <a:schemeClr val="accent2">
              <a:tint val="40000"/>
              <a:alpha val="90000"/>
              <a:hueOff val="-6336630"/>
              <a:satOff val="27770"/>
              <a:lumOff val="38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600" kern="1200" smtClean="0">
              <a:solidFill>
                <a:schemeClr val="accent4">
                  <a:lumMod val="50000"/>
                </a:schemeClr>
              </a:solidFill>
            </a:rPr>
            <a:t>Described or verified only by that person</a:t>
          </a:r>
          <a:endParaRPr lang="en-US" sz="2600" kern="1200" dirty="0" smtClean="0">
            <a:solidFill>
              <a:schemeClr val="accent4">
                <a:lumMod val="50000"/>
              </a:schemeClr>
            </a:solidFill>
          </a:endParaRPr>
        </a:p>
      </dsp:txBody>
      <dsp:txXfrm>
        <a:off x="26871" y="3752255"/>
        <a:ext cx="3580586" cy="855234"/>
      </dsp:txXfrm>
    </dsp:sp>
    <dsp:sp modelId="{2B793A4D-B398-44F1-8D47-AEE8DA1B406A}">
      <dsp:nvSpPr>
        <dsp:cNvPr id="0" name=""/>
        <dsp:cNvSpPr/>
      </dsp:nvSpPr>
      <dsp:spPr>
        <a:xfrm>
          <a:off x="4142798" y="46422"/>
          <a:ext cx="3633802" cy="908450"/>
        </a:xfrm>
        <a:prstGeom prst="roundRect">
          <a:avLst>
            <a:gd name="adj" fmla="val 10000"/>
          </a:avLst>
        </a:prstGeom>
        <a:gradFill rotWithShape="0">
          <a:gsLst>
            <a:gs pos="0">
              <a:schemeClr val="accent2">
                <a:hueOff val="-15703477"/>
                <a:satOff val="63750"/>
                <a:lumOff val="28824"/>
                <a:alphaOff val="0"/>
                <a:shade val="51000"/>
                <a:satMod val="130000"/>
              </a:schemeClr>
            </a:gs>
            <a:gs pos="80000">
              <a:schemeClr val="accent2">
                <a:hueOff val="-15703477"/>
                <a:satOff val="63750"/>
                <a:lumOff val="28824"/>
                <a:alphaOff val="0"/>
                <a:shade val="93000"/>
                <a:satMod val="130000"/>
              </a:schemeClr>
            </a:gs>
            <a:gs pos="100000">
              <a:schemeClr val="accent2">
                <a:hueOff val="-15703477"/>
                <a:satOff val="63750"/>
                <a:lumOff val="28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accent4">
                  <a:lumMod val="50000"/>
                </a:schemeClr>
              </a:solidFill>
            </a:rPr>
            <a:t>Objective data </a:t>
          </a:r>
          <a:endParaRPr lang="en-US" sz="2600" b="1" kern="1200" dirty="0">
            <a:solidFill>
              <a:schemeClr val="accent4">
                <a:lumMod val="50000"/>
              </a:schemeClr>
            </a:solidFill>
          </a:endParaRPr>
        </a:p>
      </dsp:txBody>
      <dsp:txXfrm>
        <a:off x="4169406" y="73030"/>
        <a:ext cx="3580586" cy="855234"/>
      </dsp:txXfrm>
    </dsp:sp>
    <dsp:sp modelId="{4142AD23-746D-4F01-9909-7662BF86C4AC}">
      <dsp:nvSpPr>
        <dsp:cNvPr id="0" name=""/>
        <dsp:cNvSpPr/>
      </dsp:nvSpPr>
      <dsp:spPr>
        <a:xfrm rot="5400000">
          <a:off x="5880209" y="1034362"/>
          <a:ext cx="158978" cy="158978"/>
        </a:xfrm>
        <a:prstGeom prst="rightArrow">
          <a:avLst>
            <a:gd name="adj1" fmla="val 66700"/>
            <a:gd name="adj2" fmla="val 50000"/>
          </a:avLst>
        </a:prstGeom>
        <a:gradFill rotWithShape="0">
          <a:gsLst>
            <a:gs pos="0">
              <a:schemeClr val="accent2">
                <a:hueOff val="-9422086"/>
                <a:satOff val="38250"/>
                <a:lumOff val="17294"/>
                <a:alphaOff val="0"/>
                <a:shade val="51000"/>
                <a:satMod val="130000"/>
              </a:schemeClr>
            </a:gs>
            <a:gs pos="80000">
              <a:schemeClr val="accent2">
                <a:hueOff val="-9422086"/>
                <a:satOff val="38250"/>
                <a:lumOff val="17294"/>
                <a:alphaOff val="0"/>
                <a:shade val="93000"/>
                <a:satMod val="130000"/>
              </a:schemeClr>
            </a:gs>
            <a:gs pos="100000">
              <a:schemeClr val="accent2">
                <a:hueOff val="-9422086"/>
                <a:satOff val="38250"/>
                <a:lumOff val="17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9F58C07-ADA0-4131-8C53-07B730EC77BB}">
      <dsp:nvSpPr>
        <dsp:cNvPr id="0" name=""/>
        <dsp:cNvSpPr/>
      </dsp:nvSpPr>
      <dsp:spPr>
        <a:xfrm>
          <a:off x="4142798" y="1272830"/>
          <a:ext cx="3633802" cy="908450"/>
        </a:xfrm>
        <a:prstGeom prst="roundRect">
          <a:avLst>
            <a:gd name="adj" fmla="val 10000"/>
          </a:avLst>
        </a:prstGeom>
        <a:solidFill>
          <a:schemeClr val="accent2">
            <a:tint val="40000"/>
            <a:alpha val="90000"/>
            <a:hueOff val="-9504945"/>
            <a:satOff val="41656"/>
            <a:lumOff val="5725"/>
            <a:alphaOff val="0"/>
          </a:schemeClr>
        </a:solidFill>
        <a:ln w="9525" cap="flat" cmpd="sng" algn="ctr">
          <a:solidFill>
            <a:schemeClr val="accent2">
              <a:tint val="40000"/>
              <a:alpha val="90000"/>
              <a:hueOff val="-9504945"/>
              <a:satOff val="41656"/>
              <a:lumOff val="572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smtClean="0">
              <a:solidFill>
                <a:schemeClr val="accent4">
                  <a:lumMod val="50000"/>
                </a:schemeClr>
              </a:solidFill>
            </a:rPr>
            <a:t>Called signs or overt data</a:t>
          </a:r>
          <a:endParaRPr lang="en-US" sz="2600" kern="1200" dirty="0">
            <a:solidFill>
              <a:schemeClr val="accent4">
                <a:lumMod val="50000"/>
              </a:schemeClr>
            </a:solidFill>
          </a:endParaRPr>
        </a:p>
      </dsp:txBody>
      <dsp:txXfrm>
        <a:off x="4169406" y="1299438"/>
        <a:ext cx="3580586" cy="855234"/>
      </dsp:txXfrm>
    </dsp:sp>
    <dsp:sp modelId="{8553B904-6393-42BD-B3B6-D33BE9E59FB6}">
      <dsp:nvSpPr>
        <dsp:cNvPr id="0" name=""/>
        <dsp:cNvSpPr/>
      </dsp:nvSpPr>
      <dsp:spPr>
        <a:xfrm rot="5400000">
          <a:off x="5880209" y="2260770"/>
          <a:ext cx="158978" cy="158978"/>
        </a:xfrm>
        <a:prstGeom prst="rightArrow">
          <a:avLst>
            <a:gd name="adj1" fmla="val 66700"/>
            <a:gd name="adj2" fmla="val 50000"/>
          </a:avLst>
        </a:prstGeom>
        <a:gradFill rotWithShape="0">
          <a:gsLst>
            <a:gs pos="0">
              <a:schemeClr val="accent2">
                <a:hueOff val="-12562781"/>
                <a:satOff val="51000"/>
                <a:lumOff val="23059"/>
                <a:alphaOff val="0"/>
                <a:shade val="51000"/>
                <a:satMod val="130000"/>
              </a:schemeClr>
            </a:gs>
            <a:gs pos="80000">
              <a:schemeClr val="accent2">
                <a:hueOff val="-12562781"/>
                <a:satOff val="51000"/>
                <a:lumOff val="23059"/>
                <a:alphaOff val="0"/>
                <a:shade val="93000"/>
                <a:satMod val="130000"/>
              </a:schemeClr>
            </a:gs>
            <a:gs pos="100000">
              <a:schemeClr val="accent2">
                <a:hueOff val="-12562781"/>
                <a:satOff val="51000"/>
                <a:lumOff val="23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01DF894-CE92-4E58-8839-55BE6535C764}">
      <dsp:nvSpPr>
        <dsp:cNvPr id="0" name=""/>
        <dsp:cNvSpPr/>
      </dsp:nvSpPr>
      <dsp:spPr>
        <a:xfrm>
          <a:off x="4142798" y="2499238"/>
          <a:ext cx="3633802" cy="908450"/>
        </a:xfrm>
        <a:prstGeom prst="roundRect">
          <a:avLst>
            <a:gd name="adj" fmla="val 10000"/>
          </a:avLst>
        </a:prstGeom>
        <a:solidFill>
          <a:schemeClr val="accent2">
            <a:tint val="40000"/>
            <a:alpha val="90000"/>
            <a:hueOff val="-12673260"/>
            <a:satOff val="55541"/>
            <a:lumOff val="7634"/>
            <a:alphaOff val="0"/>
          </a:schemeClr>
        </a:solidFill>
        <a:ln w="9525" cap="flat" cmpd="sng" algn="ctr">
          <a:solidFill>
            <a:schemeClr val="accent2">
              <a:tint val="40000"/>
              <a:alpha val="90000"/>
              <a:hueOff val="-12673260"/>
              <a:satOff val="55541"/>
              <a:lumOff val="763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accent4">
                  <a:lumMod val="50000"/>
                </a:schemeClr>
              </a:solidFill>
            </a:rPr>
            <a:t>Data (seen, heard, felt, or smelled)</a:t>
          </a:r>
          <a:endParaRPr lang="en-US" sz="2600" kern="1200" dirty="0">
            <a:solidFill>
              <a:schemeClr val="accent4">
                <a:lumMod val="50000"/>
              </a:schemeClr>
            </a:solidFill>
          </a:endParaRPr>
        </a:p>
      </dsp:txBody>
      <dsp:txXfrm>
        <a:off x="4169406" y="2525846"/>
        <a:ext cx="3580586" cy="855234"/>
      </dsp:txXfrm>
    </dsp:sp>
    <dsp:sp modelId="{7DB8D66E-77C2-4B50-A401-95928FE00719}">
      <dsp:nvSpPr>
        <dsp:cNvPr id="0" name=""/>
        <dsp:cNvSpPr/>
      </dsp:nvSpPr>
      <dsp:spPr>
        <a:xfrm rot="5400000">
          <a:off x="5880209" y="3487178"/>
          <a:ext cx="158978" cy="158978"/>
        </a:xfrm>
        <a:prstGeom prst="rightArrow">
          <a:avLst>
            <a:gd name="adj1" fmla="val 66700"/>
            <a:gd name="adj2" fmla="val 50000"/>
          </a:avLst>
        </a:prstGeom>
        <a:gradFill rotWithShape="0">
          <a:gsLst>
            <a:gs pos="0">
              <a:schemeClr val="accent2">
                <a:hueOff val="-15703477"/>
                <a:satOff val="63750"/>
                <a:lumOff val="28824"/>
                <a:alphaOff val="0"/>
                <a:shade val="51000"/>
                <a:satMod val="130000"/>
              </a:schemeClr>
            </a:gs>
            <a:gs pos="80000">
              <a:schemeClr val="accent2">
                <a:hueOff val="-15703477"/>
                <a:satOff val="63750"/>
                <a:lumOff val="28824"/>
                <a:alphaOff val="0"/>
                <a:shade val="93000"/>
                <a:satMod val="130000"/>
              </a:schemeClr>
            </a:gs>
            <a:gs pos="100000">
              <a:schemeClr val="accent2">
                <a:hueOff val="-15703477"/>
                <a:satOff val="63750"/>
                <a:lumOff val="28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082D29E-1578-405C-A83B-621A8B668A38}">
      <dsp:nvSpPr>
        <dsp:cNvPr id="0" name=""/>
        <dsp:cNvSpPr/>
      </dsp:nvSpPr>
      <dsp:spPr>
        <a:xfrm>
          <a:off x="4142798" y="3725647"/>
          <a:ext cx="3633802" cy="908450"/>
        </a:xfrm>
        <a:prstGeom prst="roundRect">
          <a:avLst>
            <a:gd name="adj" fmla="val 10000"/>
          </a:avLst>
        </a:prstGeom>
        <a:solidFill>
          <a:schemeClr val="accent2">
            <a:tint val="40000"/>
            <a:alpha val="90000"/>
            <a:hueOff val="-15841575"/>
            <a:satOff val="69426"/>
            <a:lumOff val="9542"/>
            <a:alphaOff val="0"/>
          </a:schemeClr>
        </a:solidFill>
        <a:ln w="9525" cap="flat" cmpd="sng" algn="ctr">
          <a:solidFill>
            <a:schemeClr val="accent2">
              <a:tint val="40000"/>
              <a:alpha val="90000"/>
              <a:hueOff val="-15841575"/>
              <a:satOff val="69426"/>
              <a:lumOff val="954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accent4">
                  <a:lumMod val="50000"/>
                </a:schemeClr>
              </a:solidFill>
            </a:rPr>
            <a:t>Detectable by an observer or can be measured or tested</a:t>
          </a:r>
          <a:endParaRPr lang="en-US" sz="2600" kern="1200" dirty="0">
            <a:solidFill>
              <a:schemeClr val="accent4">
                <a:lumMod val="50000"/>
              </a:schemeClr>
            </a:solidFill>
          </a:endParaRPr>
        </a:p>
      </dsp:txBody>
      <dsp:txXfrm>
        <a:off x="4169406" y="3752255"/>
        <a:ext cx="3580586" cy="855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67C31-13E1-407F-8430-AF6D36CCF9E2}">
      <dsp:nvSpPr>
        <dsp:cNvPr id="0" name=""/>
        <dsp:cNvSpPr/>
      </dsp:nvSpPr>
      <dsp:spPr>
        <a:xfrm>
          <a:off x="0" y="2141"/>
          <a:ext cx="8883803" cy="85400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b="1" kern="1200" cap="none" smtClean="0">
              <a:solidFill>
                <a:schemeClr val="accent4"/>
              </a:solidFill>
            </a:rPr>
            <a:t>Data collection methods</a:t>
          </a:r>
          <a:endParaRPr lang="en-US" sz="4500" kern="1200" dirty="0">
            <a:solidFill>
              <a:schemeClr val="accent4"/>
            </a:solidFill>
          </a:endParaRPr>
        </a:p>
      </dsp:txBody>
      <dsp:txXfrm>
        <a:off x="41689" y="43830"/>
        <a:ext cx="8800425" cy="770625"/>
      </dsp:txXfrm>
    </dsp:sp>
    <dsp:sp modelId="{002570B4-3190-4F70-86D4-20A2AAA62796}">
      <dsp:nvSpPr>
        <dsp:cNvPr id="0" name=""/>
        <dsp:cNvSpPr/>
      </dsp:nvSpPr>
      <dsp:spPr>
        <a:xfrm rot="5400000">
          <a:off x="5323782" y="-995181"/>
          <a:ext cx="1446207" cy="5691187"/>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i="0" kern="1200" dirty="0" smtClean="0">
              <a:solidFill>
                <a:schemeClr val="accent4"/>
              </a:solidFill>
            </a:rPr>
            <a:t>To observe is to gather data by using the senses. </a:t>
          </a:r>
          <a:endParaRPr lang="en-US" sz="2400" i="0" kern="1200" dirty="0">
            <a:solidFill>
              <a:schemeClr val="accent4"/>
            </a:solidFill>
          </a:endParaRPr>
        </a:p>
      </dsp:txBody>
      <dsp:txXfrm rot="-5400000">
        <a:off x="3201292" y="1197907"/>
        <a:ext cx="5620589" cy="1305011"/>
      </dsp:txXfrm>
    </dsp:sp>
    <dsp:sp modelId="{43C56431-6ADC-46DD-BBD4-56E8D7C26125}">
      <dsp:nvSpPr>
        <dsp:cNvPr id="0" name=""/>
        <dsp:cNvSpPr/>
      </dsp:nvSpPr>
      <dsp:spPr>
        <a:xfrm>
          <a:off x="0" y="946532"/>
          <a:ext cx="3201292" cy="1807759"/>
        </a:xfrm>
        <a:prstGeom prst="roundRect">
          <a:avLst/>
        </a:prstGeom>
        <a:gradFill rotWithShape="0">
          <a:gsLst>
            <a:gs pos="0">
              <a:schemeClr val="accent2">
                <a:hueOff val="-5234492"/>
                <a:satOff val="21250"/>
                <a:lumOff val="9608"/>
                <a:alphaOff val="0"/>
                <a:shade val="51000"/>
                <a:satMod val="130000"/>
              </a:schemeClr>
            </a:gs>
            <a:gs pos="80000">
              <a:schemeClr val="accent2">
                <a:hueOff val="-5234492"/>
                <a:satOff val="21250"/>
                <a:lumOff val="9608"/>
                <a:alphaOff val="0"/>
                <a:shade val="93000"/>
                <a:satMod val="130000"/>
              </a:schemeClr>
            </a:gs>
            <a:gs pos="100000">
              <a:schemeClr val="accent2">
                <a:hueOff val="-5234492"/>
                <a:satOff val="21250"/>
                <a:lumOff val="96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smtClean="0">
              <a:solidFill>
                <a:schemeClr val="accent4"/>
              </a:solidFill>
            </a:rPr>
            <a:t>Observing</a:t>
          </a:r>
          <a:endParaRPr lang="en-US" sz="2400" b="1" kern="1200" dirty="0">
            <a:solidFill>
              <a:schemeClr val="accent4"/>
            </a:solidFill>
          </a:endParaRPr>
        </a:p>
      </dsp:txBody>
      <dsp:txXfrm>
        <a:off x="88248" y="1034780"/>
        <a:ext cx="3024796" cy="1631263"/>
      </dsp:txXfrm>
    </dsp:sp>
    <dsp:sp modelId="{F536FE40-67D1-4547-9E8C-674587073CD3}">
      <dsp:nvSpPr>
        <dsp:cNvPr id="0" name=""/>
        <dsp:cNvSpPr/>
      </dsp:nvSpPr>
      <dsp:spPr>
        <a:xfrm rot="5400000">
          <a:off x="5323782" y="902966"/>
          <a:ext cx="1446207" cy="5691187"/>
        </a:xfrm>
        <a:prstGeom prst="round2SameRect">
          <a:avLst/>
        </a:prstGeom>
        <a:solidFill>
          <a:schemeClr val="accent2">
            <a:tint val="40000"/>
            <a:alpha val="90000"/>
            <a:hueOff val="-7920787"/>
            <a:satOff val="34713"/>
            <a:lumOff val="4771"/>
            <a:alphaOff val="0"/>
          </a:schemeClr>
        </a:solidFill>
        <a:ln w="9525" cap="flat" cmpd="sng" algn="ctr">
          <a:solidFill>
            <a:schemeClr val="accent2">
              <a:tint val="40000"/>
              <a:alpha val="90000"/>
              <a:hueOff val="-7920787"/>
              <a:satOff val="34713"/>
              <a:lumOff val="477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accent4"/>
              </a:solidFill>
            </a:rPr>
            <a:t>An interview is a planned communication or a conversation with a purpose, for example, to get or give information, or identify problems.</a:t>
          </a:r>
          <a:endParaRPr lang="en-US" sz="2400" kern="1200" dirty="0">
            <a:solidFill>
              <a:schemeClr val="accent4"/>
            </a:solidFill>
          </a:endParaRPr>
        </a:p>
      </dsp:txBody>
      <dsp:txXfrm rot="-5400000">
        <a:off x="3201292" y="3096054"/>
        <a:ext cx="5620589" cy="1305011"/>
      </dsp:txXfrm>
    </dsp:sp>
    <dsp:sp modelId="{4AB42ABF-288F-444B-BAE6-2E788B79E419}">
      <dsp:nvSpPr>
        <dsp:cNvPr id="0" name=""/>
        <dsp:cNvSpPr/>
      </dsp:nvSpPr>
      <dsp:spPr>
        <a:xfrm>
          <a:off x="0" y="2844680"/>
          <a:ext cx="3201292" cy="1807759"/>
        </a:xfrm>
        <a:prstGeom prst="roundRect">
          <a:avLst/>
        </a:prstGeom>
        <a:gradFill rotWithShape="0">
          <a:gsLst>
            <a:gs pos="0">
              <a:schemeClr val="accent2">
                <a:hueOff val="-10468985"/>
                <a:satOff val="42500"/>
                <a:lumOff val="19216"/>
                <a:alphaOff val="0"/>
                <a:shade val="51000"/>
                <a:satMod val="130000"/>
              </a:schemeClr>
            </a:gs>
            <a:gs pos="80000">
              <a:schemeClr val="accent2">
                <a:hueOff val="-10468985"/>
                <a:satOff val="42500"/>
                <a:lumOff val="19216"/>
                <a:alphaOff val="0"/>
                <a:shade val="93000"/>
                <a:satMod val="130000"/>
              </a:schemeClr>
            </a:gs>
            <a:gs pos="100000">
              <a:schemeClr val="accent2">
                <a:hueOff val="-10468985"/>
                <a:satOff val="42500"/>
                <a:lumOff val="192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smtClean="0">
              <a:solidFill>
                <a:schemeClr val="accent4"/>
              </a:solidFill>
            </a:rPr>
            <a:t>Interviewing</a:t>
          </a:r>
          <a:endParaRPr lang="en-US" sz="2400" b="1" kern="1200" dirty="0">
            <a:solidFill>
              <a:schemeClr val="accent4"/>
            </a:solidFill>
          </a:endParaRPr>
        </a:p>
      </dsp:txBody>
      <dsp:txXfrm>
        <a:off x="88248" y="2932928"/>
        <a:ext cx="3024796" cy="1631263"/>
      </dsp:txXfrm>
    </dsp:sp>
    <dsp:sp modelId="{8D3590CE-DCE7-4247-9379-9A297265576A}">
      <dsp:nvSpPr>
        <dsp:cNvPr id="0" name=""/>
        <dsp:cNvSpPr/>
      </dsp:nvSpPr>
      <dsp:spPr>
        <a:xfrm rot="5400000">
          <a:off x="5323782" y="2801113"/>
          <a:ext cx="1446207" cy="5691187"/>
        </a:xfrm>
        <a:prstGeom prst="round2SameRect">
          <a:avLst/>
        </a:prstGeom>
        <a:solidFill>
          <a:schemeClr val="accent2">
            <a:tint val="40000"/>
            <a:alpha val="90000"/>
            <a:hueOff val="-15841575"/>
            <a:satOff val="69426"/>
            <a:lumOff val="9542"/>
            <a:alphaOff val="0"/>
          </a:schemeClr>
        </a:solidFill>
        <a:ln w="9525" cap="flat" cmpd="sng" algn="ctr">
          <a:solidFill>
            <a:schemeClr val="accent2">
              <a:tint val="40000"/>
              <a:alpha val="90000"/>
              <a:hueOff val="-15841575"/>
              <a:satOff val="69426"/>
              <a:lumOff val="954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accent4"/>
              </a:solidFill>
            </a:rPr>
            <a:t>The physical examination is a systematic data collection method that uses observation (i.e., the senses, hearing, smell, and touch</a:t>
          </a:r>
          <a:r>
            <a:rPr lang="ar-IQ" sz="2400" kern="1200" dirty="0" smtClean="0">
              <a:solidFill>
                <a:schemeClr val="accent4"/>
              </a:solidFill>
            </a:rPr>
            <a:t>(</a:t>
          </a:r>
          <a:endParaRPr lang="en-US" sz="2400" kern="1200" dirty="0">
            <a:solidFill>
              <a:schemeClr val="accent4"/>
            </a:solidFill>
          </a:endParaRPr>
        </a:p>
      </dsp:txBody>
      <dsp:txXfrm rot="-5400000">
        <a:off x="3201292" y="4994201"/>
        <a:ext cx="5620589" cy="1305011"/>
      </dsp:txXfrm>
    </dsp:sp>
    <dsp:sp modelId="{5845F0FD-6ABB-4CC9-A38F-0D908CAC57B3}">
      <dsp:nvSpPr>
        <dsp:cNvPr id="0" name=""/>
        <dsp:cNvSpPr/>
      </dsp:nvSpPr>
      <dsp:spPr>
        <a:xfrm>
          <a:off x="0" y="4742827"/>
          <a:ext cx="3201292" cy="1807759"/>
        </a:xfrm>
        <a:prstGeom prst="roundRect">
          <a:avLst/>
        </a:prstGeom>
        <a:gradFill rotWithShape="0">
          <a:gsLst>
            <a:gs pos="0">
              <a:schemeClr val="accent2">
                <a:hueOff val="-15703477"/>
                <a:satOff val="63750"/>
                <a:lumOff val="28824"/>
                <a:alphaOff val="0"/>
                <a:shade val="51000"/>
                <a:satMod val="130000"/>
              </a:schemeClr>
            </a:gs>
            <a:gs pos="80000">
              <a:schemeClr val="accent2">
                <a:hueOff val="-15703477"/>
                <a:satOff val="63750"/>
                <a:lumOff val="28824"/>
                <a:alphaOff val="0"/>
                <a:shade val="93000"/>
                <a:satMod val="130000"/>
              </a:schemeClr>
            </a:gs>
            <a:gs pos="100000">
              <a:schemeClr val="accent2">
                <a:hueOff val="-15703477"/>
                <a:satOff val="63750"/>
                <a:lumOff val="28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smtClean="0">
              <a:solidFill>
                <a:schemeClr val="accent4"/>
              </a:solidFill>
            </a:rPr>
            <a:t>Examining</a:t>
          </a:r>
          <a:endParaRPr lang="en-US" sz="2400" b="1" kern="1200" dirty="0">
            <a:solidFill>
              <a:schemeClr val="accent4"/>
            </a:solidFill>
          </a:endParaRPr>
        </a:p>
      </dsp:txBody>
      <dsp:txXfrm>
        <a:off x="88248" y="4831075"/>
        <a:ext cx="3024796" cy="1631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2100B-421C-4057-9ABB-2E46C1A6B761}">
      <dsp:nvSpPr>
        <dsp:cNvPr id="0" name=""/>
        <dsp:cNvSpPr/>
      </dsp:nvSpPr>
      <dsp:spPr>
        <a:xfrm>
          <a:off x="0" y="0"/>
          <a:ext cx="8856984" cy="0"/>
        </a:xfrm>
        <a:prstGeom prst="lin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C4B2D15-B177-407B-8CBA-A73B98EFFEEA}">
      <dsp:nvSpPr>
        <dsp:cNvPr id="0" name=""/>
        <dsp:cNvSpPr/>
      </dsp:nvSpPr>
      <dsp:spPr>
        <a:xfrm>
          <a:off x="0" y="0"/>
          <a:ext cx="2620139" cy="640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cap="none" dirty="0" smtClean="0"/>
            <a:t>Biographic data</a:t>
          </a:r>
          <a:endParaRPr lang="en-US" sz="3600" kern="1200" dirty="0"/>
        </a:p>
      </dsp:txBody>
      <dsp:txXfrm>
        <a:off x="0" y="0"/>
        <a:ext cx="2620139" cy="6408712"/>
      </dsp:txXfrm>
    </dsp:sp>
    <dsp:sp modelId="{A35776E7-BB18-4A0B-BAF8-16A652BD5277}">
      <dsp:nvSpPr>
        <dsp:cNvPr id="0" name=""/>
        <dsp:cNvSpPr/>
      </dsp:nvSpPr>
      <dsp:spPr>
        <a:xfrm>
          <a:off x="2736906" y="50459"/>
          <a:ext cx="6110799" cy="100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Client's name </a:t>
          </a:r>
          <a:endParaRPr lang="en-US" sz="3200" kern="1200" dirty="0"/>
        </a:p>
      </dsp:txBody>
      <dsp:txXfrm>
        <a:off x="2736906" y="50459"/>
        <a:ext cx="6110799" cy="1009184"/>
      </dsp:txXfrm>
    </dsp:sp>
    <dsp:sp modelId="{7A9BB1BB-24B1-49B7-BEF0-0FEE02246F33}">
      <dsp:nvSpPr>
        <dsp:cNvPr id="0" name=""/>
        <dsp:cNvSpPr/>
      </dsp:nvSpPr>
      <dsp:spPr>
        <a:xfrm>
          <a:off x="2620139" y="1059643"/>
          <a:ext cx="6227566" cy="0"/>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9F378C3E-E0C4-447A-A0EC-D9832346F6B9}">
      <dsp:nvSpPr>
        <dsp:cNvPr id="0" name=""/>
        <dsp:cNvSpPr/>
      </dsp:nvSpPr>
      <dsp:spPr>
        <a:xfrm>
          <a:off x="2736906" y="1110102"/>
          <a:ext cx="6110799" cy="100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smtClean="0"/>
            <a:t>Address</a:t>
          </a:r>
          <a:endParaRPr lang="en-US" sz="3200" kern="1200" dirty="0" smtClean="0"/>
        </a:p>
      </dsp:txBody>
      <dsp:txXfrm>
        <a:off x="2736906" y="1110102"/>
        <a:ext cx="6110799" cy="1009184"/>
      </dsp:txXfrm>
    </dsp:sp>
    <dsp:sp modelId="{E3BA96B5-AE7B-4F98-91B4-4C3B85872AC3}">
      <dsp:nvSpPr>
        <dsp:cNvPr id="0" name=""/>
        <dsp:cNvSpPr/>
      </dsp:nvSpPr>
      <dsp:spPr>
        <a:xfrm>
          <a:off x="2620139" y="2119287"/>
          <a:ext cx="6227566" cy="0"/>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DB7E0B3B-6608-4E68-90D1-FC41C768C6AF}">
      <dsp:nvSpPr>
        <dsp:cNvPr id="0" name=""/>
        <dsp:cNvSpPr/>
      </dsp:nvSpPr>
      <dsp:spPr>
        <a:xfrm>
          <a:off x="2736906" y="2169746"/>
          <a:ext cx="6110799" cy="100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Age and sex</a:t>
          </a:r>
        </a:p>
      </dsp:txBody>
      <dsp:txXfrm>
        <a:off x="2736906" y="2169746"/>
        <a:ext cx="6110799" cy="1009184"/>
      </dsp:txXfrm>
    </dsp:sp>
    <dsp:sp modelId="{12999CF1-F71D-4D8D-AE10-4378DDE689DF}">
      <dsp:nvSpPr>
        <dsp:cNvPr id="0" name=""/>
        <dsp:cNvSpPr/>
      </dsp:nvSpPr>
      <dsp:spPr>
        <a:xfrm>
          <a:off x="2620139" y="3178930"/>
          <a:ext cx="6227566" cy="0"/>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2D300653-AE88-484B-9623-27B1C86F7737}">
      <dsp:nvSpPr>
        <dsp:cNvPr id="0" name=""/>
        <dsp:cNvSpPr/>
      </dsp:nvSpPr>
      <dsp:spPr>
        <a:xfrm>
          <a:off x="2736906" y="3229390"/>
          <a:ext cx="6110799" cy="100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Marital status</a:t>
          </a:r>
        </a:p>
      </dsp:txBody>
      <dsp:txXfrm>
        <a:off x="2736906" y="3229390"/>
        <a:ext cx="6110799" cy="1009184"/>
      </dsp:txXfrm>
    </dsp:sp>
    <dsp:sp modelId="{C875BA4A-5F6A-49B3-BFB8-C588A876C9A1}">
      <dsp:nvSpPr>
        <dsp:cNvPr id="0" name=""/>
        <dsp:cNvSpPr/>
      </dsp:nvSpPr>
      <dsp:spPr>
        <a:xfrm>
          <a:off x="2620139" y="4238574"/>
          <a:ext cx="6227566" cy="0"/>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20B62855-4437-4867-BA76-230122C2EBDC}">
      <dsp:nvSpPr>
        <dsp:cNvPr id="0" name=""/>
        <dsp:cNvSpPr/>
      </dsp:nvSpPr>
      <dsp:spPr>
        <a:xfrm>
          <a:off x="2736906" y="4289033"/>
          <a:ext cx="6110799" cy="100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Occupation</a:t>
          </a:r>
        </a:p>
      </dsp:txBody>
      <dsp:txXfrm>
        <a:off x="2736906" y="4289033"/>
        <a:ext cx="6110799" cy="1009184"/>
      </dsp:txXfrm>
    </dsp:sp>
    <dsp:sp modelId="{76DDE549-0CF5-4B95-910B-0A014E2B7DBF}">
      <dsp:nvSpPr>
        <dsp:cNvPr id="0" name=""/>
        <dsp:cNvSpPr/>
      </dsp:nvSpPr>
      <dsp:spPr>
        <a:xfrm>
          <a:off x="2620139" y="5298218"/>
          <a:ext cx="6227566" cy="0"/>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31100047-EC3D-437D-A22D-07B7C787C127}">
      <dsp:nvSpPr>
        <dsp:cNvPr id="0" name=""/>
        <dsp:cNvSpPr/>
      </dsp:nvSpPr>
      <dsp:spPr>
        <a:xfrm>
          <a:off x="2736906" y="5348677"/>
          <a:ext cx="6110799" cy="100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n-US" sz="3200" kern="1200" dirty="0" smtClean="0"/>
            <a:t>Religious preference</a:t>
          </a:r>
        </a:p>
      </dsp:txBody>
      <dsp:txXfrm>
        <a:off x="2736906" y="5348677"/>
        <a:ext cx="6110799" cy="1009184"/>
      </dsp:txXfrm>
    </dsp:sp>
    <dsp:sp modelId="{7FE8CE5F-1FC4-4474-89A6-85EEDA4B6D0E}">
      <dsp:nvSpPr>
        <dsp:cNvPr id="0" name=""/>
        <dsp:cNvSpPr/>
      </dsp:nvSpPr>
      <dsp:spPr>
        <a:xfrm>
          <a:off x="2620139" y="6357861"/>
          <a:ext cx="6227566" cy="0"/>
        </a:xfrm>
        <a:prstGeom prst="line">
          <a:avLst/>
        </a:prstGeom>
        <a:no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406F3-7F9C-4556-A489-E04A5838359A}">
      <dsp:nvSpPr>
        <dsp:cNvPr id="0" name=""/>
        <dsp:cNvSpPr/>
      </dsp:nvSpPr>
      <dsp:spPr>
        <a:xfrm>
          <a:off x="3513990" y="1639"/>
          <a:ext cx="5270985" cy="130082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the amount, frequency, and duration of substance use (tobacco, alcohol, coffee, cola, tea, and illicit or recreational drugs)</a:t>
          </a:r>
          <a:endParaRPr lang="en-US" sz="1500" kern="1200" dirty="0"/>
        </a:p>
      </dsp:txBody>
      <dsp:txXfrm>
        <a:off x="3513990" y="164242"/>
        <a:ext cx="4783176" cy="975619"/>
      </dsp:txXfrm>
    </dsp:sp>
    <dsp:sp modelId="{66EB0DB8-4C75-4D01-A4C9-2AB81DFDBF9E}">
      <dsp:nvSpPr>
        <dsp:cNvPr id="0" name=""/>
        <dsp:cNvSpPr/>
      </dsp:nvSpPr>
      <dsp:spPr>
        <a:xfrm>
          <a:off x="0" y="1639"/>
          <a:ext cx="3513990" cy="13008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b="1" kern="1200" dirty="0" smtClean="0"/>
            <a:t>Personal habits</a:t>
          </a:r>
          <a:endParaRPr lang="en-US" sz="3300" kern="1200" dirty="0"/>
        </a:p>
      </dsp:txBody>
      <dsp:txXfrm>
        <a:off x="63501" y="65140"/>
        <a:ext cx="3386988" cy="1173823"/>
      </dsp:txXfrm>
    </dsp:sp>
    <dsp:sp modelId="{44B1B24C-B91B-4A05-A436-7C84666B3C23}">
      <dsp:nvSpPr>
        <dsp:cNvPr id="0" name=""/>
        <dsp:cNvSpPr/>
      </dsp:nvSpPr>
      <dsp:spPr>
        <a:xfrm>
          <a:off x="3513990" y="1432548"/>
          <a:ext cx="5270985" cy="130082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description of a typical diet on a normal day or any special diet, number of meals and snacks per day, who cooks and shops for food, ethnically distinct food patterns, and allergies</a:t>
          </a:r>
          <a:endParaRPr lang="en-US" sz="1500" kern="1200" dirty="0"/>
        </a:p>
      </dsp:txBody>
      <dsp:txXfrm>
        <a:off x="3513990" y="1595151"/>
        <a:ext cx="4783176" cy="975619"/>
      </dsp:txXfrm>
    </dsp:sp>
    <dsp:sp modelId="{4864E601-6DDA-447B-9174-C7E8C4B73F77}">
      <dsp:nvSpPr>
        <dsp:cNvPr id="0" name=""/>
        <dsp:cNvSpPr/>
      </dsp:nvSpPr>
      <dsp:spPr>
        <a:xfrm>
          <a:off x="0" y="1432548"/>
          <a:ext cx="3513990" cy="13008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b="1" kern="1200" dirty="0" smtClean="0"/>
            <a:t>Diet</a:t>
          </a:r>
          <a:endParaRPr lang="en-US" sz="3300" kern="1200" dirty="0"/>
        </a:p>
      </dsp:txBody>
      <dsp:txXfrm>
        <a:off x="63501" y="1496049"/>
        <a:ext cx="3386988" cy="1173823"/>
      </dsp:txXfrm>
    </dsp:sp>
    <dsp:sp modelId="{2908409A-4B65-46B7-92CD-61CA5AB6C3C1}">
      <dsp:nvSpPr>
        <dsp:cNvPr id="0" name=""/>
        <dsp:cNvSpPr/>
      </dsp:nvSpPr>
      <dsp:spPr>
        <a:xfrm>
          <a:off x="3513990" y="2863456"/>
          <a:ext cx="5270985" cy="130082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usual daily sleep/wake times, difficulties sleeping, and remedies used for difficulties</a:t>
          </a:r>
          <a:endParaRPr lang="en-US" sz="1500" kern="1200" dirty="0"/>
        </a:p>
      </dsp:txBody>
      <dsp:txXfrm>
        <a:off x="3513990" y="3026059"/>
        <a:ext cx="4783176" cy="975619"/>
      </dsp:txXfrm>
    </dsp:sp>
    <dsp:sp modelId="{96636906-C3FB-4CEF-AE73-E1C4F40F178A}">
      <dsp:nvSpPr>
        <dsp:cNvPr id="0" name=""/>
        <dsp:cNvSpPr/>
      </dsp:nvSpPr>
      <dsp:spPr>
        <a:xfrm>
          <a:off x="0" y="2863456"/>
          <a:ext cx="3513990" cy="13008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b="1" kern="1200" dirty="0" smtClean="0"/>
            <a:t>Sleep/rest patterns</a:t>
          </a:r>
          <a:endParaRPr lang="en-US" sz="3300" kern="1200" dirty="0"/>
        </a:p>
      </dsp:txBody>
      <dsp:txXfrm>
        <a:off x="63501" y="2926957"/>
        <a:ext cx="3386988" cy="1173823"/>
      </dsp:txXfrm>
    </dsp:sp>
    <dsp:sp modelId="{FD035D48-9AAB-4D61-8AEC-14CD1296BF80}">
      <dsp:nvSpPr>
        <dsp:cNvPr id="0" name=""/>
        <dsp:cNvSpPr/>
      </dsp:nvSpPr>
      <dsp:spPr>
        <a:xfrm>
          <a:off x="3513990" y="4294365"/>
          <a:ext cx="5270985" cy="130082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Instrumental activities of daily living: any difficulties experienced in food preparation, shopping, transportation, housekeeping, laundry, and ability to use the telephone, handle finances, and manage medications.</a:t>
          </a:r>
          <a:endParaRPr lang="en-US" sz="1500" kern="1200" dirty="0"/>
        </a:p>
      </dsp:txBody>
      <dsp:txXfrm>
        <a:off x="3513990" y="4456968"/>
        <a:ext cx="4783176" cy="975619"/>
      </dsp:txXfrm>
    </dsp:sp>
    <dsp:sp modelId="{A3E3A203-62C5-402C-8E9F-A48D79B6C990}">
      <dsp:nvSpPr>
        <dsp:cNvPr id="0" name=""/>
        <dsp:cNvSpPr/>
      </dsp:nvSpPr>
      <dsp:spPr>
        <a:xfrm>
          <a:off x="0" y="4294365"/>
          <a:ext cx="3513990" cy="13008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b="1" kern="1200" dirty="0" smtClean="0"/>
            <a:t>Activities of daily living (ADL)</a:t>
          </a:r>
          <a:endParaRPr lang="en-US" sz="3300" kern="1200" dirty="0"/>
        </a:p>
      </dsp:txBody>
      <dsp:txXfrm>
        <a:off x="63501" y="4357866"/>
        <a:ext cx="3386988" cy="117382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74216-6863-402F-BA22-A237A42A82A2}" type="datetimeFigureOut">
              <a:rPr lang="en-US" smtClean="0"/>
              <a:t>5/24/2025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755C9-0197-40E3-88F2-9D7BD43A87BC}" type="slidenum">
              <a:rPr lang="en-US" smtClean="0"/>
              <a:t>‹#›</a:t>
            </a:fld>
            <a:endParaRPr lang="en-US"/>
          </a:p>
        </p:txBody>
      </p:sp>
    </p:spTree>
    <p:extLst>
      <p:ext uri="{BB962C8B-B14F-4D97-AF65-F5344CB8AC3E}">
        <p14:creationId xmlns:p14="http://schemas.microsoft.com/office/powerpoint/2010/main" val="68237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755C9-0197-40E3-88F2-9D7BD43A87BC}" type="slidenum">
              <a:rPr lang="en-US" smtClean="0"/>
              <a:t>6</a:t>
            </a:fld>
            <a:endParaRPr lang="en-US"/>
          </a:p>
        </p:txBody>
      </p:sp>
    </p:spTree>
    <p:extLst>
      <p:ext uri="{BB962C8B-B14F-4D97-AF65-F5344CB8AC3E}">
        <p14:creationId xmlns:p14="http://schemas.microsoft.com/office/powerpoint/2010/main" val="230119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6036" name="Group 196"/>
          <p:cNvGrpSpPr>
            <a:grpSpLocks/>
          </p:cNvGrpSpPr>
          <p:nvPr/>
        </p:nvGrpSpPr>
        <p:grpSpPr bwMode="auto">
          <a:xfrm>
            <a:off x="-119063" y="-104775"/>
            <a:ext cx="9394826" cy="7042150"/>
            <a:chOff x="-75" y="-66"/>
            <a:chExt cx="5918" cy="4436"/>
          </a:xfrm>
        </p:grpSpPr>
        <p:grpSp>
          <p:nvGrpSpPr>
            <p:cNvPr id="35842" name="Group 2"/>
            <p:cNvGrpSpPr>
              <a:grpSpLocks/>
            </p:cNvGrpSpPr>
            <p:nvPr/>
          </p:nvGrpSpPr>
          <p:grpSpPr bwMode="auto">
            <a:xfrm>
              <a:off x="-75" y="-66"/>
              <a:ext cx="5918" cy="4436"/>
              <a:chOff x="-78" y="-70"/>
              <a:chExt cx="5918" cy="4436"/>
            </a:xfrm>
          </p:grpSpPr>
          <p:grpSp>
            <p:nvGrpSpPr>
              <p:cNvPr id="35843" name="Group 3"/>
              <p:cNvGrpSpPr>
                <a:grpSpLocks/>
              </p:cNvGrpSpPr>
              <p:nvPr/>
            </p:nvGrpSpPr>
            <p:grpSpPr bwMode="auto">
              <a:xfrm>
                <a:off x="1373" y="2671"/>
                <a:ext cx="910" cy="818"/>
                <a:chOff x="1373" y="2671"/>
                <a:chExt cx="910" cy="818"/>
              </a:xfrm>
            </p:grpSpPr>
            <p:sp>
              <p:nvSpPr>
                <p:cNvPr id="35844" name="Freeform 4"/>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5" name="Freeform 5"/>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6" name="Freeform 6"/>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7" name="Freeform 7"/>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848" name="Group 8"/>
              <p:cNvGrpSpPr>
                <a:grpSpLocks/>
              </p:cNvGrpSpPr>
              <p:nvPr/>
            </p:nvGrpSpPr>
            <p:grpSpPr bwMode="auto">
              <a:xfrm>
                <a:off x="2100" y="2253"/>
                <a:ext cx="910" cy="818"/>
                <a:chOff x="1373" y="2671"/>
                <a:chExt cx="910" cy="818"/>
              </a:xfrm>
            </p:grpSpPr>
            <p:sp>
              <p:nvSpPr>
                <p:cNvPr id="35849" name="Freeform 9"/>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0" name="Freeform 10"/>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 name="Freeform 11"/>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 name="Freeform 12"/>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53" name="Freeform 13"/>
              <p:cNvSpPr>
                <a:spLocks/>
              </p:cNvSpPr>
              <p:nvPr/>
            </p:nvSpPr>
            <p:spPr bwMode="hidden">
              <a:xfrm>
                <a:off x="672" y="3126"/>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4" name="Freeform 14"/>
              <p:cNvSpPr>
                <a:spLocks/>
              </p:cNvSpPr>
              <p:nvPr/>
            </p:nvSpPr>
            <p:spPr bwMode="hidden">
              <a:xfrm rot="17783459">
                <a:off x="1204" y="3404"/>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5" name="Freeform 15"/>
              <p:cNvSpPr>
                <a:spLocks/>
              </p:cNvSpPr>
              <p:nvPr/>
            </p:nvSpPr>
            <p:spPr bwMode="hidden">
              <a:xfrm>
                <a:off x="771" y="3511"/>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6" name="Freeform 16"/>
              <p:cNvSpPr>
                <a:spLocks/>
              </p:cNvSpPr>
              <p:nvPr/>
            </p:nvSpPr>
            <p:spPr bwMode="hidden">
              <a:xfrm>
                <a:off x="1060" y="3055"/>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857" name="Group 17"/>
              <p:cNvGrpSpPr>
                <a:grpSpLocks/>
              </p:cNvGrpSpPr>
              <p:nvPr/>
            </p:nvGrpSpPr>
            <p:grpSpPr bwMode="auto">
              <a:xfrm>
                <a:off x="-29" y="3464"/>
                <a:ext cx="910" cy="818"/>
                <a:chOff x="1373" y="2671"/>
                <a:chExt cx="910" cy="818"/>
              </a:xfrm>
            </p:grpSpPr>
            <p:sp>
              <p:nvSpPr>
                <p:cNvPr id="35858" name="Freeform 18"/>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9" name="Freeform 19"/>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0" name="Freeform 20"/>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1" name="Freeform 21"/>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862" name="Group 22"/>
              <p:cNvGrpSpPr>
                <a:grpSpLocks/>
              </p:cNvGrpSpPr>
              <p:nvPr/>
            </p:nvGrpSpPr>
            <p:grpSpPr bwMode="auto">
              <a:xfrm>
                <a:off x="2784" y="1836"/>
                <a:ext cx="910" cy="818"/>
                <a:chOff x="1373" y="2671"/>
                <a:chExt cx="910" cy="818"/>
              </a:xfrm>
            </p:grpSpPr>
            <p:sp>
              <p:nvSpPr>
                <p:cNvPr id="35863" name="Freeform 23"/>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4" name="Freeform 24"/>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5" name="Freeform 25"/>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6" name="Freeform 26"/>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67" name="Freeform 27"/>
              <p:cNvSpPr>
                <a:spLocks/>
              </p:cNvSpPr>
              <p:nvPr/>
            </p:nvSpPr>
            <p:spPr bwMode="hidden">
              <a:xfrm>
                <a:off x="931" y="2049"/>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8" name="Freeform 28"/>
              <p:cNvSpPr>
                <a:spLocks/>
              </p:cNvSpPr>
              <p:nvPr/>
            </p:nvSpPr>
            <p:spPr bwMode="hidden">
              <a:xfrm rot="17783459">
                <a:off x="1430" y="2293"/>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9" name="Freeform 29"/>
              <p:cNvSpPr>
                <a:spLocks/>
              </p:cNvSpPr>
              <p:nvPr/>
            </p:nvSpPr>
            <p:spPr bwMode="hidden">
              <a:xfrm>
                <a:off x="1030" y="2434"/>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0" name="Freeform 30"/>
              <p:cNvSpPr>
                <a:spLocks/>
              </p:cNvSpPr>
              <p:nvPr/>
            </p:nvSpPr>
            <p:spPr bwMode="hidden">
              <a:xfrm>
                <a:off x="1302" y="191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871" name="Group 31"/>
              <p:cNvGrpSpPr>
                <a:grpSpLocks/>
              </p:cNvGrpSpPr>
              <p:nvPr/>
            </p:nvGrpSpPr>
            <p:grpSpPr bwMode="auto">
              <a:xfrm>
                <a:off x="1658" y="1560"/>
                <a:ext cx="910" cy="818"/>
                <a:chOff x="1373" y="2671"/>
                <a:chExt cx="910" cy="818"/>
              </a:xfrm>
            </p:grpSpPr>
            <p:sp>
              <p:nvSpPr>
                <p:cNvPr id="35872" name="Freeform 32"/>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3" name="Freeform 33"/>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4" name="Freeform 34"/>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5" name="Freeform 35"/>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76" name="Freeform 36"/>
              <p:cNvSpPr>
                <a:spLocks/>
              </p:cNvSpPr>
              <p:nvPr/>
            </p:nvSpPr>
            <p:spPr bwMode="hidden">
              <a:xfrm>
                <a:off x="230" y="2433"/>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7" name="Freeform 37"/>
              <p:cNvSpPr>
                <a:spLocks/>
              </p:cNvSpPr>
              <p:nvPr/>
            </p:nvSpPr>
            <p:spPr bwMode="hidden">
              <a:xfrm rot="17783459">
                <a:off x="729" y="2677"/>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8" name="Freeform 38"/>
              <p:cNvSpPr>
                <a:spLocks/>
              </p:cNvSpPr>
              <p:nvPr/>
            </p:nvSpPr>
            <p:spPr bwMode="hidden">
              <a:xfrm>
                <a:off x="354" y="2860"/>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9" name="Freeform 39"/>
              <p:cNvSpPr>
                <a:spLocks/>
              </p:cNvSpPr>
              <p:nvPr/>
            </p:nvSpPr>
            <p:spPr bwMode="hidden">
              <a:xfrm>
                <a:off x="618" y="2362"/>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0" name="Freeform 40"/>
              <p:cNvSpPr>
                <a:spLocks/>
              </p:cNvSpPr>
              <p:nvPr/>
            </p:nvSpPr>
            <p:spPr bwMode="hidden">
              <a:xfrm>
                <a:off x="1257" y="3836"/>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1" name="Freeform 41"/>
              <p:cNvSpPr>
                <a:spLocks/>
              </p:cNvSpPr>
              <p:nvPr/>
            </p:nvSpPr>
            <p:spPr bwMode="hidden">
              <a:xfrm rot="17783459">
                <a:off x="28" y="30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2" name="Freeform 42"/>
              <p:cNvSpPr>
                <a:spLocks/>
              </p:cNvSpPr>
              <p:nvPr/>
            </p:nvSpPr>
            <p:spPr bwMode="hidden">
              <a:xfrm>
                <a:off x="4129" y="2260"/>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3" name="Freeform 43"/>
              <p:cNvSpPr>
                <a:spLocks/>
              </p:cNvSpPr>
              <p:nvPr/>
            </p:nvSpPr>
            <p:spPr bwMode="hidden">
              <a:xfrm rot="18416349">
                <a:off x="2" y="272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884" name="Group 44"/>
              <p:cNvGrpSpPr>
                <a:grpSpLocks/>
              </p:cNvGrpSpPr>
              <p:nvPr/>
            </p:nvGrpSpPr>
            <p:grpSpPr bwMode="auto">
              <a:xfrm>
                <a:off x="2342" y="1143"/>
                <a:ext cx="910" cy="818"/>
                <a:chOff x="1373" y="2671"/>
                <a:chExt cx="910" cy="818"/>
              </a:xfrm>
            </p:grpSpPr>
            <p:sp>
              <p:nvSpPr>
                <p:cNvPr id="35885" name="Freeform 45"/>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6" name="Freeform 46"/>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7" name="Freeform 47"/>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8" name="Freeform 48"/>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889" name="Group 49"/>
              <p:cNvGrpSpPr>
                <a:grpSpLocks/>
              </p:cNvGrpSpPr>
              <p:nvPr/>
            </p:nvGrpSpPr>
            <p:grpSpPr bwMode="auto">
              <a:xfrm>
                <a:off x="481" y="1235"/>
                <a:ext cx="910" cy="818"/>
                <a:chOff x="1373" y="2671"/>
                <a:chExt cx="910" cy="818"/>
              </a:xfrm>
            </p:grpSpPr>
            <p:sp>
              <p:nvSpPr>
                <p:cNvPr id="35890" name="Freeform 50"/>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91" name="Freeform 51"/>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92" name="Freeform 52"/>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93" name="Freeform 53"/>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894" name="Group 54"/>
              <p:cNvGrpSpPr>
                <a:grpSpLocks/>
              </p:cNvGrpSpPr>
              <p:nvPr/>
            </p:nvGrpSpPr>
            <p:grpSpPr bwMode="auto">
              <a:xfrm>
                <a:off x="1208" y="817"/>
                <a:ext cx="910" cy="818"/>
                <a:chOff x="1373" y="2671"/>
                <a:chExt cx="910" cy="818"/>
              </a:xfrm>
            </p:grpSpPr>
            <p:sp>
              <p:nvSpPr>
                <p:cNvPr id="35895" name="Freeform 55"/>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96" name="Freeform 56"/>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97" name="Freeform 57"/>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98" name="Freeform 58"/>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99" name="Freeform 59"/>
              <p:cNvSpPr>
                <a:spLocks/>
              </p:cNvSpPr>
              <p:nvPr/>
            </p:nvSpPr>
            <p:spPr bwMode="hidden">
              <a:xfrm>
                <a:off x="5014" y="1657"/>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00" name="Freeform 60"/>
              <p:cNvSpPr>
                <a:spLocks/>
              </p:cNvSpPr>
              <p:nvPr/>
            </p:nvSpPr>
            <p:spPr bwMode="hidden">
              <a:xfrm rot="17783459">
                <a:off x="362" y="197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01" name="Freeform 61"/>
              <p:cNvSpPr>
                <a:spLocks/>
              </p:cNvSpPr>
              <p:nvPr/>
            </p:nvSpPr>
            <p:spPr bwMode="hidden">
              <a:xfrm>
                <a:off x="4" y="2158"/>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02" name="Freeform 62"/>
              <p:cNvSpPr>
                <a:spLocks/>
              </p:cNvSpPr>
              <p:nvPr/>
            </p:nvSpPr>
            <p:spPr bwMode="hidden">
              <a:xfrm>
                <a:off x="68" y="1728"/>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03" name="Freeform 63"/>
              <p:cNvSpPr>
                <a:spLocks/>
              </p:cNvSpPr>
              <p:nvPr/>
            </p:nvSpPr>
            <p:spPr bwMode="hidden">
              <a:xfrm>
                <a:off x="4297" y="1915"/>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04" name="Freeform 64"/>
              <p:cNvSpPr>
                <a:spLocks/>
              </p:cNvSpPr>
              <p:nvPr/>
            </p:nvSpPr>
            <p:spPr bwMode="hidden">
              <a:xfrm rot="17783459">
                <a:off x="855" y="3929"/>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05" name="Freeform 65"/>
              <p:cNvSpPr>
                <a:spLocks/>
              </p:cNvSpPr>
              <p:nvPr/>
            </p:nvSpPr>
            <p:spPr bwMode="hidden">
              <a:xfrm>
                <a:off x="3695" y="221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06" name="Freeform 66"/>
              <p:cNvSpPr>
                <a:spLocks/>
              </p:cNvSpPr>
              <p:nvPr/>
            </p:nvSpPr>
            <p:spPr bwMode="hidden">
              <a:xfrm>
                <a:off x="4659" y="1719"/>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907" name="Group 67"/>
              <p:cNvGrpSpPr>
                <a:grpSpLocks/>
              </p:cNvGrpSpPr>
              <p:nvPr/>
            </p:nvGrpSpPr>
            <p:grpSpPr bwMode="auto">
              <a:xfrm>
                <a:off x="1892" y="400"/>
                <a:ext cx="910" cy="818"/>
                <a:chOff x="1373" y="2671"/>
                <a:chExt cx="910" cy="818"/>
              </a:xfrm>
            </p:grpSpPr>
            <p:sp>
              <p:nvSpPr>
                <p:cNvPr id="35908" name="Freeform 68"/>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09" name="Freeform 69"/>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0" name="Freeform 70"/>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1" name="Freeform 71"/>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912" name="Freeform 72"/>
              <p:cNvSpPr>
                <a:spLocks/>
              </p:cNvSpPr>
              <p:nvPr/>
            </p:nvSpPr>
            <p:spPr bwMode="hidden">
              <a:xfrm>
                <a:off x="5431" y="1490"/>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3" name="Freeform 73"/>
              <p:cNvSpPr>
                <a:spLocks/>
              </p:cNvSpPr>
              <p:nvPr/>
            </p:nvSpPr>
            <p:spPr bwMode="hidden">
              <a:xfrm rot="17783459">
                <a:off x="254" y="974"/>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4" name="Freeform 74"/>
              <p:cNvSpPr>
                <a:spLocks/>
              </p:cNvSpPr>
              <p:nvPr/>
            </p:nvSpPr>
            <p:spPr bwMode="hidden">
              <a:xfrm>
                <a:off x="-4" y="1282"/>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5" name="Freeform 75"/>
              <p:cNvSpPr>
                <a:spLocks/>
              </p:cNvSpPr>
              <p:nvPr/>
            </p:nvSpPr>
            <p:spPr bwMode="hidden">
              <a:xfrm>
                <a:off x="60" y="70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6" name="Freeform 76"/>
              <p:cNvSpPr>
                <a:spLocks/>
              </p:cNvSpPr>
              <p:nvPr/>
            </p:nvSpPr>
            <p:spPr bwMode="hidden">
              <a:xfrm>
                <a:off x="407" y="346"/>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7" name="Freeform 77"/>
              <p:cNvSpPr>
                <a:spLocks/>
              </p:cNvSpPr>
              <p:nvPr/>
            </p:nvSpPr>
            <p:spPr bwMode="hidden">
              <a:xfrm rot="17783459">
                <a:off x="956" y="589"/>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8" name="Freeform 78"/>
              <p:cNvSpPr>
                <a:spLocks/>
              </p:cNvSpPr>
              <p:nvPr/>
            </p:nvSpPr>
            <p:spPr bwMode="hidden">
              <a:xfrm>
                <a:off x="572" y="739"/>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19" name="Freeform 79"/>
              <p:cNvSpPr>
                <a:spLocks/>
              </p:cNvSpPr>
              <p:nvPr/>
            </p:nvSpPr>
            <p:spPr bwMode="hidden">
              <a:xfrm>
                <a:off x="895" y="257"/>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0" name="Freeform 80"/>
              <p:cNvSpPr>
                <a:spLocks/>
              </p:cNvSpPr>
              <p:nvPr/>
            </p:nvSpPr>
            <p:spPr bwMode="hidden">
              <a:xfrm>
                <a:off x="1182" y="-6"/>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1" name="Freeform 81"/>
              <p:cNvSpPr>
                <a:spLocks/>
              </p:cNvSpPr>
              <p:nvPr/>
            </p:nvSpPr>
            <p:spPr bwMode="hidden">
              <a:xfrm rot="17783459">
                <a:off x="1606" y="71"/>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2" name="Freeform 82"/>
              <p:cNvSpPr>
                <a:spLocks/>
              </p:cNvSpPr>
              <p:nvPr/>
            </p:nvSpPr>
            <p:spPr bwMode="hidden">
              <a:xfrm>
                <a:off x="1381" y="454"/>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3" name="Freeform 83"/>
              <p:cNvSpPr>
                <a:spLocks/>
              </p:cNvSpPr>
              <p:nvPr/>
            </p:nvSpPr>
            <p:spPr bwMode="hidden">
              <a:xfrm>
                <a:off x="1987" y="-10"/>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4" name="Freeform 84"/>
              <p:cNvSpPr>
                <a:spLocks/>
              </p:cNvSpPr>
              <p:nvPr/>
            </p:nvSpPr>
            <p:spPr bwMode="hidden">
              <a:xfrm>
                <a:off x="585" y="-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5" name="Freeform 85"/>
              <p:cNvSpPr>
                <a:spLocks/>
              </p:cNvSpPr>
              <p:nvPr/>
            </p:nvSpPr>
            <p:spPr bwMode="hidden">
              <a:xfrm>
                <a:off x="2372" y="3989"/>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6" name="Freeform 86"/>
              <p:cNvSpPr>
                <a:spLocks/>
              </p:cNvSpPr>
              <p:nvPr/>
            </p:nvSpPr>
            <p:spPr bwMode="hidden">
              <a:xfrm rot="17783459">
                <a:off x="-21" y="240"/>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7" name="Freeform 87"/>
              <p:cNvSpPr>
                <a:spLocks/>
              </p:cNvSpPr>
              <p:nvPr/>
            </p:nvSpPr>
            <p:spPr bwMode="hidden">
              <a:xfrm>
                <a:off x="181" y="-38"/>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8" name="Freeform 88"/>
              <p:cNvSpPr>
                <a:spLocks/>
              </p:cNvSpPr>
              <p:nvPr/>
            </p:nvSpPr>
            <p:spPr bwMode="hidden">
              <a:xfrm>
                <a:off x="2750" y="3869"/>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29" name="Freeform 89"/>
              <p:cNvSpPr>
                <a:spLocks/>
              </p:cNvSpPr>
              <p:nvPr/>
            </p:nvSpPr>
            <p:spPr bwMode="hidden">
              <a:xfrm rot="17783459">
                <a:off x="4210" y="3321"/>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30" name="Freeform 90"/>
              <p:cNvSpPr>
                <a:spLocks/>
              </p:cNvSpPr>
              <p:nvPr/>
            </p:nvSpPr>
            <p:spPr bwMode="hidden">
              <a:xfrm>
                <a:off x="4528" y="3653"/>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31" name="Freeform 91"/>
              <p:cNvSpPr>
                <a:spLocks/>
              </p:cNvSpPr>
              <p:nvPr/>
            </p:nvSpPr>
            <p:spPr bwMode="hidden">
              <a:xfrm>
                <a:off x="3163" y="3665"/>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32" name="Freeform 92"/>
              <p:cNvSpPr>
                <a:spLocks/>
              </p:cNvSpPr>
              <p:nvPr/>
            </p:nvSpPr>
            <p:spPr bwMode="hidden">
              <a:xfrm>
                <a:off x="3502" y="3469"/>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33" name="Freeform 93"/>
              <p:cNvSpPr>
                <a:spLocks/>
              </p:cNvSpPr>
              <p:nvPr/>
            </p:nvSpPr>
            <p:spPr bwMode="hidden">
              <a:xfrm rot="17783459">
                <a:off x="3967" y="3671"/>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34" name="Freeform 94"/>
              <p:cNvSpPr>
                <a:spLocks/>
              </p:cNvSpPr>
              <p:nvPr/>
            </p:nvSpPr>
            <p:spPr bwMode="hidden">
              <a:xfrm>
                <a:off x="3617" y="3929"/>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35" name="Freeform 95"/>
              <p:cNvSpPr>
                <a:spLocks/>
              </p:cNvSpPr>
              <p:nvPr/>
            </p:nvSpPr>
            <p:spPr bwMode="hidden">
              <a:xfrm>
                <a:off x="3840" y="328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36" name="Freeform 96"/>
              <p:cNvSpPr>
                <a:spLocks/>
              </p:cNvSpPr>
              <p:nvPr/>
            </p:nvSpPr>
            <p:spPr bwMode="hidden">
              <a:xfrm>
                <a:off x="2325" y="3101"/>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37" name="Freeform 97"/>
              <p:cNvSpPr>
                <a:spLocks/>
              </p:cNvSpPr>
              <p:nvPr/>
            </p:nvSpPr>
            <p:spPr bwMode="hidden">
              <a:xfrm rot="17783459">
                <a:off x="2858" y="3353"/>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38" name="Freeform 98"/>
              <p:cNvSpPr>
                <a:spLocks/>
              </p:cNvSpPr>
              <p:nvPr/>
            </p:nvSpPr>
            <p:spPr bwMode="hidden">
              <a:xfrm>
                <a:off x="2458" y="3562"/>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39" name="Freeform 99"/>
              <p:cNvSpPr>
                <a:spLocks/>
              </p:cNvSpPr>
              <p:nvPr/>
            </p:nvSpPr>
            <p:spPr bwMode="hidden">
              <a:xfrm>
                <a:off x="2713" y="3030"/>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940" name="Group 100"/>
              <p:cNvGrpSpPr>
                <a:grpSpLocks/>
              </p:cNvGrpSpPr>
              <p:nvPr/>
            </p:nvGrpSpPr>
            <p:grpSpPr bwMode="auto">
              <a:xfrm>
                <a:off x="3026" y="2638"/>
                <a:ext cx="910" cy="818"/>
                <a:chOff x="1373" y="2671"/>
                <a:chExt cx="910" cy="818"/>
              </a:xfrm>
            </p:grpSpPr>
            <p:sp>
              <p:nvSpPr>
                <p:cNvPr id="35941" name="Freeform 101"/>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2" name="Freeform 102"/>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3" name="Freeform 103"/>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4" name="Freeform 104"/>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945" name="Freeform 105"/>
              <p:cNvSpPr>
                <a:spLocks/>
              </p:cNvSpPr>
              <p:nvPr/>
            </p:nvSpPr>
            <p:spPr bwMode="hidden">
              <a:xfrm>
                <a:off x="1624" y="3467"/>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6" name="Freeform 106"/>
              <p:cNvSpPr>
                <a:spLocks/>
              </p:cNvSpPr>
              <p:nvPr/>
            </p:nvSpPr>
            <p:spPr bwMode="hidden">
              <a:xfrm rot="17783459">
                <a:off x="2039" y="373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7" name="Freeform 107"/>
              <p:cNvSpPr>
                <a:spLocks/>
              </p:cNvSpPr>
              <p:nvPr/>
            </p:nvSpPr>
            <p:spPr bwMode="hidden">
              <a:xfrm>
                <a:off x="1698" y="3936"/>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8" name="Freeform 108"/>
              <p:cNvSpPr>
                <a:spLocks/>
              </p:cNvSpPr>
              <p:nvPr/>
            </p:nvSpPr>
            <p:spPr bwMode="hidden">
              <a:xfrm>
                <a:off x="2037" y="3430"/>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9" name="Freeform 109"/>
              <p:cNvSpPr>
                <a:spLocks/>
              </p:cNvSpPr>
              <p:nvPr/>
            </p:nvSpPr>
            <p:spPr bwMode="hidden">
              <a:xfrm rot="17783459">
                <a:off x="4261" y="3921"/>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50" name="Freeform 110"/>
              <p:cNvSpPr>
                <a:spLocks/>
              </p:cNvSpPr>
              <p:nvPr/>
            </p:nvSpPr>
            <p:spPr bwMode="hidden">
              <a:xfrm>
                <a:off x="3191" y="4004"/>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951" name="Group 111"/>
              <p:cNvGrpSpPr>
                <a:grpSpLocks/>
              </p:cNvGrpSpPr>
              <p:nvPr/>
            </p:nvGrpSpPr>
            <p:grpSpPr bwMode="auto">
              <a:xfrm>
                <a:off x="2576" y="-9"/>
                <a:ext cx="910" cy="818"/>
                <a:chOff x="1373" y="2671"/>
                <a:chExt cx="910" cy="818"/>
              </a:xfrm>
            </p:grpSpPr>
            <p:sp>
              <p:nvSpPr>
                <p:cNvPr id="35952" name="Freeform 112"/>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53" name="Freeform 113"/>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54" name="Freeform 114"/>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55" name="Freeform 115"/>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956" name="Group 116"/>
              <p:cNvGrpSpPr>
                <a:grpSpLocks/>
              </p:cNvGrpSpPr>
              <p:nvPr/>
            </p:nvGrpSpPr>
            <p:grpSpPr bwMode="auto">
              <a:xfrm>
                <a:off x="3010" y="684"/>
                <a:ext cx="910" cy="818"/>
                <a:chOff x="1373" y="2671"/>
                <a:chExt cx="910" cy="818"/>
              </a:xfrm>
            </p:grpSpPr>
            <p:sp>
              <p:nvSpPr>
                <p:cNvPr id="35957" name="Freeform 117"/>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58" name="Freeform 118"/>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59" name="Freeform 119"/>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60" name="Freeform 120"/>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961" name="Group 121"/>
              <p:cNvGrpSpPr>
                <a:grpSpLocks/>
              </p:cNvGrpSpPr>
              <p:nvPr/>
            </p:nvGrpSpPr>
            <p:grpSpPr bwMode="auto">
              <a:xfrm>
                <a:off x="3477" y="1377"/>
                <a:ext cx="910" cy="818"/>
                <a:chOff x="1373" y="2671"/>
                <a:chExt cx="910" cy="818"/>
              </a:xfrm>
            </p:grpSpPr>
            <p:sp>
              <p:nvSpPr>
                <p:cNvPr id="35962" name="Freeform 122"/>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63" name="Freeform 123"/>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64" name="Freeform 124"/>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65" name="Freeform 125"/>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966" name="Group 126"/>
              <p:cNvGrpSpPr>
                <a:grpSpLocks/>
              </p:cNvGrpSpPr>
              <p:nvPr/>
            </p:nvGrpSpPr>
            <p:grpSpPr bwMode="auto">
              <a:xfrm>
                <a:off x="4178" y="943"/>
                <a:ext cx="910" cy="818"/>
                <a:chOff x="1373" y="2671"/>
                <a:chExt cx="910" cy="818"/>
              </a:xfrm>
            </p:grpSpPr>
            <p:sp>
              <p:nvSpPr>
                <p:cNvPr id="35967" name="Freeform 127"/>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68" name="Freeform 128"/>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69" name="Freeform 129"/>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70" name="Freeform 130"/>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971" name="Freeform 131"/>
              <p:cNvSpPr>
                <a:spLocks/>
              </p:cNvSpPr>
              <p:nvPr/>
            </p:nvSpPr>
            <p:spPr bwMode="hidden">
              <a:xfrm>
                <a:off x="4954" y="847"/>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72" name="Freeform 132"/>
              <p:cNvSpPr>
                <a:spLocks/>
              </p:cNvSpPr>
              <p:nvPr/>
            </p:nvSpPr>
            <p:spPr bwMode="hidden">
              <a:xfrm rot="17783459">
                <a:off x="5404" y="924"/>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73" name="Freeform 133"/>
              <p:cNvSpPr>
                <a:spLocks/>
              </p:cNvSpPr>
              <p:nvPr/>
            </p:nvSpPr>
            <p:spPr bwMode="hidden">
              <a:xfrm>
                <a:off x="5129" y="1299"/>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74" name="Freeform 134"/>
              <p:cNvSpPr>
                <a:spLocks/>
              </p:cNvSpPr>
              <p:nvPr/>
            </p:nvSpPr>
            <p:spPr bwMode="hidden">
              <a:xfrm>
                <a:off x="5301" y="568"/>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75" name="Freeform 135"/>
              <p:cNvSpPr>
                <a:spLocks/>
              </p:cNvSpPr>
              <p:nvPr/>
            </p:nvSpPr>
            <p:spPr bwMode="hidden">
              <a:xfrm>
                <a:off x="3678" y="389"/>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76" name="Freeform 136"/>
              <p:cNvSpPr>
                <a:spLocks/>
              </p:cNvSpPr>
              <p:nvPr/>
            </p:nvSpPr>
            <p:spPr bwMode="hidden">
              <a:xfrm rot="17783459">
                <a:off x="4193" y="541"/>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77" name="Freeform 137"/>
              <p:cNvSpPr>
                <a:spLocks/>
              </p:cNvSpPr>
              <p:nvPr/>
            </p:nvSpPr>
            <p:spPr bwMode="hidden">
              <a:xfrm>
                <a:off x="3852" y="815"/>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78" name="Freeform 138"/>
              <p:cNvSpPr>
                <a:spLocks/>
              </p:cNvSpPr>
              <p:nvPr/>
            </p:nvSpPr>
            <p:spPr bwMode="hidden">
              <a:xfrm>
                <a:off x="4024" y="234"/>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79" name="Freeform 139"/>
              <p:cNvSpPr>
                <a:spLocks/>
              </p:cNvSpPr>
              <p:nvPr/>
            </p:nvSpPr>
            <p:spPr bwMode="hidden">
              <a:xfrm>
                <a:off x="4479" y="296"/>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80" name="Freeform 140"/>
              <p:cNvSpPr>
                <a:spLocks/>
              </p:cNvSpPr>
              <p:nvPr/>
            </p:nvSpPr>
            <p:spPr bwMode="hidden">
              <a:xfrm rot="17783459">
                <a:off x="3751" y="-61"/>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81" name="Freeform 141"/>
              <p:cNvSpPr>
                <a:spLocks/>
              </p:cNvSpPr>
              <p:nvPr/>
            </p:nvSpPr>
            <p:spPr bwMode="hidden">
              <a:xfrm>
                <a:off x="3351" y="80"/>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82" name="Freeform 142"/>
              <p:cNvSpPr>
                <a:spLocks/>
              </p:cNvSpPr>
              <p:nvPr/>
            </p:nvSpPr>
            <p:spPr bwMode="hidden">
              <a:xfrm>
                <a:off x="4341" y="-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83" name="Freeform 143"/>
              <p:cNvSpPr>
                <a:spLocks/>
              </p:cNvSpPr>
              <p:nvPr/>
            </p:nvSpPr>
            <p:spPr bwMode="hidden">
              <a:xfrm>
                <a:off x="4756" y="-70"/>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84" name="Freeform 144"/>
              <p:cNvSpPr>
                <a:spLocks/>
              </p:cNvSpPr>
              <p:nvPr/>
            </p:nvSpPr>
            <p:spPr bwMode="hidden">
              <a:xfrm rot="17783459">
                <a:off x="5404" y="40"/>
                <a:ext cx="355"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85" name="Freeform 145"/>
              <p:cNvSpPr>
                <a:spLocks/>
              </p:cNvSpPr>
              <p:nvPr/>
            </p:nvSpPr>
            <p:spPr bwMode="hidden">
              <a:xfrm>
                <a:off x="4829" y="531"/>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86" name="Freeform 146"/>
              <p:cNvSpPr>
                <a:spLocks/>
              </p:cNvSpPr>
              <p:nvPr/>
            </p:nvSpPr>
            <p:spPr bwMode="hidden">
              <a:xfrm>
                <a:off x="5059" y="267"/>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987" name="Group 147"/>
              <p:cNvGrpSpPr>
                <a:grpSpLocks/>
              </p:cNvGrpSpPr>
              <p:nvPr/>
            </p:nvGrpSpPr>
            <p:grpSpPr bwMode="auto">
              <a:xfrm>
                <a:off x="4930" y="1978"/>
                <a:ext cx="910" cy="818"/>
                <a:chOff x="1373" y="2671"/>
                <a:chExt cx="910" cy="818"/>
              </a:xfrm>
            </p:grpSpPr>
            <p:sp>
              <p:nvSpPr>
                <p:cNvPr id="35988" name="Freeform 148"/>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89" name="Freeform 149"/>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90" name="Freeform 150"/>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91" name="Freeform 151"/>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992" name="Freeform 152"/>
              <p:cNvSpPr>
                <a:spLocks/>
              </p:cNvSpPr>
              <p:nvPr/>
            </p:nvSpPr>
            <p:spPr bwMode="hidden">
              <a:xfrm rot="17783459">
                <a:off x="4552" y="2201"/>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93" name="Freeform 153"/>
              <p:cNvSpPr>
                <a:spLocks/>
              </p:cNvSpPr>
              <p:nvPr/>
            </p:nvSpPr>
            <p:spPr bwMode="hidden">
              <a:xfrm>
                <a:off x="4246" y="2585"/>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94" name="Freeform 154"/>
              <p:cNvSpPr>
                <a:spLocks/>
              </p:cNvSpPr>
              <p:nvPr/>
            </p:nvSpPr>
            <p:spPr bwMode="hidden">
              <a:xfrm rot="17783459">
                <a:off x="4594" y="314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95" name="Freeform 155"/>
              <p:cNvSpPr>
                <a:spLocks/>
              </p:cNvSpPr>
              <p:nvPr/>
            </p:nvSpPr>
            <p:spPr bwMode="hidden">
              <a:xfrm>
                <a:off x="4194" y="2985"/>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96" name="Freeform 156"/>
              <p:cNvSpPr>
                <a:spLocks/>
              </p:cNvSpPr>
              <p:nvPr/>
            </p:nvSpPr>
            <p:spPr bwMode="hidden">
              <a:xfrm>
                <a:off x="4642"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97" name="Freeform 157"/>
              <p:cNvSpPr>
                <a:spLocks/>
              </p:cNvSpPr>
              <p:nvPr/>
            </p:nvSpPr>
            <p:spPr bwMode="hidden">
              <a:xfrm>
                <a:off x="3820" y="2619"/>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5998" name="Group 158"/>
              <p:cNvGrpSpPr>
                <a:grpSpLocks/>
              </p:cNvGrpSpPr>
              <p:nvPr/>
            </p:nvGrpSpPr>
            <p:grpSpPr bwMode="auto">
              <a:xfrm>
                <a:off x="4914" y="2763"/>
                <a:ext cx="910" cy="818"/>
                <a:chOff x="1373" y="2671"/>
                <a:chExt cx="910" cy="818"/>
              </a:xfrm>
            </p:grpSpPr>
            <p:sp>
              <p:nvSpPr>
                <p:cNvPr id="35999" name="Freeform 159"/>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00" name="Freeform 160"/>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01" name="Freeform 161"/>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02" name="Freeform 162"/>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003" name="Freeform 163"/>
              <p:cNvSpPr>
                <a:spLocks/>
              </p:cNvSpPr>
              <p:nvPr/>
            </p:nvSpPr>
            <p:spPr bwMode="hidden">
              <a:xfrm>
                <a:off x="4906" y="355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04" name="Freeform 164"/>
              <p:cNvSpPr>
                <a:spLocks/>
              </p:cNvSpPr>
              <p:nvPr/>
            </p:nvSpPr>
            <p:spPr bwMode="hidden">
              <a:xfrm rot="17783459">
                <a:off x="5372" y="3889"/>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05" name="Freeform 165"/>
              <p:cNvSpPr>
                <a:spLocks/>
              </p:cNvSpPr>
              <p:nvPr/>
            </p:nvSpPr>
            <p:spPr bwMode="hidden">
              <a:xfrm>
                <a:off x="4880" y="3979"/>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06" name="Freeform 166"/>
              <p:cNvSpPr>
                <a:spLocks/>
              </p:cNvSpPr>
              <p:nvPr/>
            </p:nvSpPr>
            <p:spPr bwMode="hidden">
              <a:xfrm>
                <a:off x="5345" y="3548"/>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012" name="Group 172"/>
            <p:cNvGrpSpPr>
              <a:grpSpLocks/>
            </p:cNvGrpSpPr>
            <p:nvPr/>
          </p:nvGrpSpPr>
          <p:grpSpPr bwMode="auto">
            <a:xfrm>
              <a:off x="240" y="1200"/>
              <a:ext cx="1145" cy="512"/>
              <a:chOff x="108" y="129"/>
              <a:chExt cx="1145" cy="512"/>
            </a:xfrm>
          </p:grpSpPr>
          <p:sp>
            <p:nvSpPr>
              <p:cNvPr id="36013" name="Freeform 173"/>
              <p:cNvSpPr>
                <a:spLocks/>
              </p:cNvSpPr>
              <p:nvPr/>
            </p:nvSpPr>
            <p:spPr bwMode="auto">
              <a:xfrm>
                <a:off x="108" y="188"/>
                <a:ext cx="75" cy="453"/>
              </a:xfrm>
              <a:custGeom>
                <a:avLst/>
                <a:gdLst>
                  <a:gd name="T0" fmla="*/ 47 w 66"/>
                  <a:gd name="T1" fmla="*/ 0 h 401"/>
                  <a:gd name="T2" fmla="*/ 23 w 66"/>
                  <a:gd name="T3" fmla="*/ 12 h 401"/>
                  <a:gd name="T4" fmla="*/ 8 w 66"/>
                  <a:gd name="T5" fmla="*/ 53 h 401"/>
                  <a:gd name="T6" fmla="*/ 8 w 66"/>
                  <a:gd name="T7" fmla="*/ 80 h 401"/>
                  <a:gd name="T8" fmla="*/ 0 w 66"/>
                  <a:gd name="T9" fmla="*/ 108 h 401"/>
                  <a:gd name="T10" fmla="*/ 9 w 66"/>
                  <a:gd name="T11" fmla="*/ 140 h 401"/>
                  <a:gd name="T12" fmla="*/ 15 w 66"/>
                  <a:gd name="T13" fmla="*/ 179 h 401"/>
                  <a:gd name="T14" fmla="*/ 15 w 66"/>
                  <a:gd name="T15" fmla="*/ 230 h 401"/>
                  <a:gd name="T16" fmla="*/ 9 w 66"/>
                  <a:gd name="T17" fmla="*/ 269 h 401"/>
                  <a:gd name="T18" fmla="*/ 12 w 66"/>
                  <a:gd name="T19" fmla="*/ 293 h 401"/>
                  <a:gd name="T20" fmla="*/ 24 w 66"/>
                  <a:gd name="T21" fmla="*/ 324 h 401"/>
                  <a:gd name="T22" fmla="*/ 41 w 66"/>
                  <a:gd name="T23" fmla="*/ 383 h 401"/>
                  <a:gd name="T24" fmla="*/ 51 w 66"/>
                  <a:gd name="T25" fmla="*/ 401 h 401"/>
                  <a:gd name="T26" fmla="*/ 63 w 66"/>
                  <a:gd name="T27" fmla="*/ 401 h 401"/>
                  <a:gd name="T28" fmla="*/ 66 w 66"/>
                  <a:gd name="T29" fmla="*/ 381 h 401"/>
                  <a:gd name="T30" fmla="*/ 54 w 66"/>
                  <a:gd name="T31" fmla="*/ 347 h 401"/>
                  <a:gd name="T32" fmla="*/ 38 w 66"/>
                  <a:gd name="T33" fmla="*/ 306 h 401"/>
                  <a:gd name="T34" fmla="*/ 32 w 66"/>
                  <a:gd name="T35" fmla="*/ 272 h 401"/>
                  <a:gd name="T36" fmla="*/ 38 w 66"/>
                  <a:gd name="T37" fmla="*/ 240 h 401"/>
                  <a:gd name="T38" fmla="*/ 42 w 66"/>
                  <a:gd name="T39" fmla="*/ 204 h 401"/>
                  <a:gd name="T40" fmla="*/ 39 w 66"/>
                  <a:gd name="T41" fmla="*/ 161 h 401"/>
                  <a:gd name="T42" fmla="*/ 32 w 66"/>
                  <a:gd name="T43" fmla="*/ 125 h 401"/>
                  <a:gd name="T44" fmla="*/ 26 w 66"/>
                  <a:gd name="T45" fmla="*/ 101 h 401"/>
                  <a:gd name="T46" fmla="*/ 32 w 66"/>
                  <a:gd name="T47" fmla="*/ 80 h 401"/>
                  <a:gd name="T48" fmla="*/ 32 w 66"/>
                  <a:gd name="T49" fmla="*/ 59 h 401"/>
                  <a:gd name="T50" fmla="*/ 36 w 66"/>
                  <a:gd name="T51" fmla="*/ 38 h 401"/>
                  <a:gd name="T52" fmla="*/ 48 w 66"/>
                  <a:gd name="T53" fmla="*/ 17 h 401"/>
                  <a:gd name="T54" fmla="*/ 47 w 66"/>
                  <a:gd name="T55"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401">
                    <a:moveTo>
                      <a:pt x="47" y="0"/>
                    </a:moveTo>
                    <a:lnTo>
                      <a:pt x="23" y="12"/>
                    </a:lnTo>
                    <a:lnTo>
                      <a:pt x="8" y="53"/>
                    </a:lnTo>
                    <a:lnTo>
                      <a:pt x="8" y="80"/>
                    </a:lnTo>
                    <a:lnTo>
                      <a:pt x="0" y="108"/>
                    </a:lnTo>
                    <a:lnTo>
                      <a:pt x="9" y="140"/>
                    </a:lnTo>
                    <a:lnTo>
                      <a:pt x="15" y="179"/>
                    </a:lnTo>
                    <a:lnTo>
                      <a:pt x="15" y="230"/>
                    </a:lnTo>
                    <a:lnTo>
                      <a:pt x="9" y="269"/>
                    </a:lnTo>
                    <a:lnTo>
                      <a:pt x="12" y="293"/>
                    </a:lnTo>
                    <a:lnTo>
                      <a:pt x="24" y="324"/>
                    </a:lnTo>
                    <a:lnTo>
                      <a:pt x="41" y="383"/>
                    </a:lnTo>
                    <a:lnTo>
                      <a:pt x="51" y="401"/>
                    </a:lnTo>
                    <a:lnTo>
                      <a:pt x="63" y="401"/>
                    </a:lnTo>
                    <a:lnTo>
                      <a:pt x="66" y="381"/>
                    </a:lnTo>
                    <a:lnTo>
                      <a:pt x="54" y="347"/>
                    </a:lnTo>
                    <a:lnTo>
                      <a:pt x="38" y="306"/>
                    </a:lnTo>
                    <a:lnTo>
                      <a:pt x="32" y="272"/>
                    </a:lnTo>
                    <a:lnTo>
                      <a:pt x="38" y="240"/>
                    </a:lnTo>
                    <a:lnTo>
                      <a:pt x="42" y="204"/>
                    </a:lnTo>
                    <a:lnTo>
                      <a:pt x="39" y="161"/>
                    </a:lnTo>
                    <a:lnTo>
                      <a:pt x="32" y="125"/>
                    </a:lnTo>
                    <a:lnTo>
                      <a:pt x="26" y="101"/>
                    </a:lnTo>
                    <a:lnTo>
                      <a:pt x="32" y="80"/>
                    </a:lnTo>
                    <a:lnTo>
                      <a:pt x="32" y="59"/>
                    </a:lnTo>
                    <a:lnTo>
                      <a:pt x="36" y="38"/>
                    </a:lnTo>
                    <a:lnTo>
                      <a:pt x="48" y="17"/>
                    </a:lnTo>
                    <a:lnTo>
                      <a:pt x="47"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14" name="Freeform 174"/>
              <p:cNvSpPr>
                <a:spLocks/>
              </p:cNvSpPr>
              <p:nvPr/>
            </p:nvSpPr>
            <p:spPr bwMode="auto">
              <a:xfrm>
                <a:off x="249" y="129"/>
                <a:ext cx="1004" cy="49"/>
              </a:xfrm>
              <a:custGeom>
                <a:avLst/>
                <a:gdLst>
                  <a:gd name="T0" fmla="*/ 7 w 888"/>
                  <a:gd name="T1" fmla="*/ 24 h 43"/>
                  <a:gd name="T2" fmla="*/ 46 w 888"/>
                  <a:gd name="T3" fmla="*/ 16 h 43"/>
                  <a:gd name="T4" fmla="*/ 91 w 888"/>
                  <a:gd name="T5" fmla="*/ 9 h 43"/>
                  <a:gd name="T6" fmla="*/ 124 w 888"/>
                  <a:gd name="T7" fmla="*/ 7 h 43"/>
                  <a:gd name="T8" fmla="*/ 195 w 888"/>
                  <a:gd name="T9" fmla="*/ 9 h 43"/>
                  <a:gd name="T10" fmla="*/ 259 w 888"/>
                  <a:gd name="T11" fmla="*/ 12 h 43"/>
                  <a:gd name="T12" fmla="*/ 304 w 888"/>
                  <a:gd name="T13" fmla="*/ 12 h 43"/>
                  <a:gd name="T14" fmla="*/ 340 w 888"/>
                  <a:gd name="T15" fmla="*/ 7 h 43"/>
                  <a:gd name="T16" fmla="*/ 355 w 888"/>
                  <a:gd name="T17" fmla="*/ 3 h 43"/>
                  <a:gd name="T18" fmla="*/ 384 w 888"/>
                  <a:gd name="T19" fmla="*/ 4 h 43"/>
                  <a:gd name="T20" fmla="*/ 436 w 888"/>
                  <a:gd name="T21" fmla="*/ 10 h 43"/>
                  <a:gd name="T22" fmla="*/ 475 w 888"/>
                  <a:gd name="T23" fmla="*/ 19 h 43"/>
                  <a:gd name="T24" fmla="*/ 523 w 888"/>
                  <a:gd name="T25" fmla="*/ 22 h 43"/>
                  <a:gd name="T26" fmla="*/ 574 w 888"/>
                  <a:gd name="T27" fmla="*/ 18 h 43"/>
                  <a:gd name="T28" fmla="*/ 621 w 888"/>
                  <a:gd name="T29" fmla="*/ 15 h 43"/>
                  <a:gd name="T30" fmla="*/ 655 w 888"/>
                  <a:gd name="T31" fmla="*/ 18 h 43"/>
                  <a:gd name="T32" fmla="*/ 696 w 888"/>
                  <a:gd name="T33" fmla="*/ 19 h 43"/>
                  <a:gd name="T34" fmla="*/ 729 w 888"/>
                  <a:gd name="T35" fmla="*/ 22 h 43"/>
                  <a:gd name="T36" fmla="*/ 766 w 888"/>
                  <a:gd name="T37" fmla="*/ 15 h 43"/>
                  <a:gd name="T38" fmla="*/ 795 w 888"/>
                  <a:gd name="T39" fmla="*/ 10 h 43"/>
                  <a:gd name="T40" fmla="*/ 820 w 888"/>
                  <a:gd name="T41" fmla="*/ 1 h 43"/>
                  <a:gd name="T42" fmla="*/ 852 w 888"/>
                  <a:gd name="T43" fmla="*/ 0 h 43"/>
                  <a:gd name="T44" fmla="*/ 882 w 888"/>
                  <a:gd name="T45" fmla="*/ 4 h 43"/>
                  <a:gd name="T46" fmla="*/ 888 w 888"/>
                  <a:gd name="T47" fmla="*/ 13 h 43"/>
                  <a:gd name="T48" fmla="*/ 879 w 888"/>
                  <a:gd name="T49" fmla="*/ 21 h 43"/>
                  <a:gd name="T50" fmla="*/ 864 w 888"/>
                  <a:gd name="T51" fmla="*/ 22 h 43"/>
                  <a:gd name="T52" fmla="*/ 847 w 888"/>
                  <a:gd name="T53" fmla="*/ 21 h 43"/>
                  <a:gd name="T54" fmla="*/ 804 w 888"/>
                  <a:gd name="T55" fmla="*/ 28 h 43"/>
                  <a:gd name="T56" fmla="*/ 774 w 888"/>
                  <a:gd name="T57" fmla="*/ 42 h 43"/>
                  <a:gd name="T58" fmla="*/ 759 w 888"/>
                  <a:gd name="T59" fmla="*/ 43 h 43"/>
                  <a:gd name="T60" fmla="*/ 726 w 888"/>
                  <a:gd name="T61" fmla="*/ 40 h 43"/>
                  <a:gd name="T62" fmla="*/ 699 w 888"/>
                  <a:gd name="T63" fmla="*/ 39 h 43"/>
                  <a:gd name="T64" fmla="*/ 619 w 888"/>
                  <a:gd name="T65" fmla="*/ 40 h 43"/>
                  <a:gd name="T66" fmla="*/ 582 w 888"/>
                  <a:gd name="T67" fmla="*/ 43 h 43"/>
                  <a:gd name="T68" fmla="*/ 531 w 888"/>
                  <a:gd name="T69" fmla="*/ 43 h 43"/>
                  <a:gd name="T70" fmla="*/ 492 w 888"/>
                  <a:gd name="T71" fmla="*/ 39 h 43"/>
                  <a:gd name="T72" fmla="*/ 459 w 888"/>
                  <a:gd name="T73" fmla="*/ 36 h 43"/>
                  <a:gd name="T74" fmla="*/ 432 w 888"/>
                  <a:gd name="T75" fmla="*/ 37 h 43"/>
                  <a:gd name="T76" fmla="*/ 417 w 888"/>
                  <a:gd name="T77" fmla="*/ 37 h 43"/>
                  <a:gd name="T78" fmla="*/ 397 w 888"/>
                  <a:gd name="T79" fmla="*/ 33 h 43"/>
                  <a:gd name="T80" fmla="*/ 373 w 888"/>
                  <a:gd name="T81" fmla="*/ 25 h 43"/>
                  <a:gd name="T82" fmla="*/ 361 w 888"/>
                  <a:gd name="T83" fmla="*/ 27 h 43"/>
                  <a:gd name="T84" fmla="*/ 328 w 888"/>
                  <a:gd name="T85" fmla="*/ 31 h 43"/>
                  <a:gd name="T86" fmla="*/ 304 w 888"/>
                  <a:gd name="T87" fmla="*/ 36 h 43"/>
                  <a:gd name="T88" fmla="*/ 285 w 888"/>
                  <a:gd name="T89" fmla="*/ 31 h 43"/>
                  <a:gd name="T90" fmla="*/ 267 w 888"/>
                  <a:gd name="T91" fmla="*/ 31 h 43"/>
                  <a:gd name="T92" fmla="*/ 241 w 888"/>
                  <a:gd name="T93" fmla="*/ 33 h 43"/>
                  <a:gd name="T94" fmla="*/ 205 w 888"/>
                  <a:gd name="T95" fmla="*/ 33 h 43"/>
                  <a:gd name="T96" fmla="*/ 157 w 888"/>
                  <a:gd name="T97" fmla="*/ 28 h 43"/>
                  <a:gd name="T98" fmla="*/ 102 w 888"/>
                  <a:gd name="T99" fmla="*/ 27 h 43"/>
                  <a:gd name="T100" fmla="*/ 51 w 888"/>
                  <a:gd name="T101" fmla="*/ 33 h 43"/>
                  <a:gd name="T102" fmla="*/ 24 w 888"/>
                  <a:gd name="T103" fmla="*/ 42 h 43"/>
                  <a:gd name="T104" fmla="*/ 9 w 888"/>
                  <a:gd name="T105" fmla="*/ 40 h 43"/>
                  <a:gd name="T106" fmla="*/ 0 w 888"/>
                  <a:gd name="T107" fmla="*/ 34 h 43"/>
                  <a:gd name="T108" fmla="*/ 7 w 888"/>
                  <a:gd name="T109"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8" h="43">
                    <a:moveTo>
                      <a:pt x="7" y="24"/>
                    </a:moveTo>
                    <a:lnTo>
                      <a:pt x="46" y="16"/>
                    </a:lnTo>
                    <a:lnTo>
                      <a:pt x="91" y="9"/>
                    </a:lnTo>
                    <a:lnTo>
                      <a:pt x="124" y="7"/>
                    </a:lnTo>
                    <a:lnTo>
                      <a:pt x="195" y="9"/>
                    </a:lnTo>
                    <a:lnTo>
                      <a:pt x="259" y="12"/>
                    </a:lnTo>
                    <a:lnTo>
                      <a:pt x="304" y="12"/>
                    </a:lnTo>
                    <a:lnTo>
                      <a:pt x="340" y="7"/>
                    </a:lnTo>
                    <a:lnTo>
                      <a:pt x="355" y="3"/>
                    </a:lnTo>
                    <a:lnTo>
                      <a:pt x="384" y="4"/>
                    </a:lnTo>
                    <a:lnTo>
                      <a:pt x="436" y="10"/>
                    </a:lnTo>
                    <a:lnTo>
                      <a:pt x="475" y="19"/>
                    </a:lnTo>
                    <a:lnTo>
                      <a:pt x="523" y="22"/>
                    </a:lnTo>
                    <a:lnTo>
                      <a:pt x="574" y="18"/>
                    </a:lnTo>
                    <a:lnTo>
                      <a:pt x="621" y="15"/>
                    </a:lnTo>
                    <a:lnTo>
                      <a:pt x="655" y="18"/>
                    </a:lnTo>
                    <a:lnTo>
                      <a:pt x="696" y="19"/>
                    </a:lnTo>
                    <a:lnTo>
                      <a:pt x="729" y="22"/>
                    </a:lnTo>
                    <a:lnTo>
                      <a:pt x="766" y="15"/>
                    </a:lnTo>
                    <a:lnTo>
                      <a:pt x="795" y="10"/>
                    </a:lnTo>
                    <a:lnTo>
                      <a:pt x="820" y="1"/>
                    </a:lnTo>
                    <a:lnTo>
                      <a:pt x="852" y="0"/>
                    </a:lnTo>
                    <a:lnTo>
                      <a:pt x="882" y="4"/>
                    </a:lnTo>
                    <a:lnTo>
                      <a:pt x="888" y="13"/>
                    </a:lnTo>
                    <a:lnTo>
                      <a:pt x="879" y="21"/>
                    </a:lnTo>
                    <a:lnTo>
                      <a:pt x="864" y="22"/>
                    </a:lnTo>
                    <a:lnTo>
                      <a:pt x="847" y="21"/>
                    </a:lnTo>
                    <a:lnTo>
                      <a:pt x="804" y="28"/>
                    </a:lnTo>
                    <a:lnTo>
                      <a:pt x="774" y="42"/>
                    </a:lnTo>
                    <a:lnTo>
                      <a:pt x="759" y="43"/>
                    </a:lnTo>
                    <a:lnTo>
                      <a:pt x="726" y="40"/>
                    </a:lnTo>
                    <a:lnTo>
                      <a:pt x="699" y="39"/>
                    </a:lnTo>
                    <a:lnTo>
                      <a:pt x="619" y="40"/>
                    </a:lnTo>
                    <a:lnTo>
                      <a:pt x="582" y="43"/>
                    </a:lnTo>
                    <a:lnTo>
                      <a:pt x="531" y="43"/>
                    </a:lnTo>
                    <a:lnTo>
                      <a:pt x="492" y="39"/>
                    </a:lnTo>
                    <a:lnTo>
                      <a:pt x="459" y="36"/>
                    </a:lnTo>
                    <a:lnTo>
                      <a:pt x="432" y="37"/>
                    </a:lnTo>
                    <a:lnTo>
                      <a:pt x="417" y="37"/>
                    </a:lnTo>
                    <a:lnTo>
                      <a:pt x="397" y="33"/>
                    </a:lnTo>
                    <a:lnTo>
                      <a:pt x="373" y="25"/>
                    </a:lnTo>
                    <a:lnTo>
                      <a:pt x="361" y="27"/>
                    </a:lnTo>
                    <a:lnTo>
                      <a:pt x="328" y="31"/>
                    </a:lnTo>
                    <a:lnTo>
                      <a:pt x="304" y="36"/>
                    </a:lnTo>
                    <a:lnTo>
                      <a:pt x="285" y="31"/>
                    </a:lnTo>
                    <a:lnTo>
                      <a:pt x="267" y="31"/>
                    </a:lnTo>
                    <a:lnTo>
                      <a:pt x="241" y="33"/>
                    </a:lnTo>
                    <a:lnTo>
                      <a:pt x="205" y="33"/>
                    </a:lnTo>
                    <a:lnTo>
                      <a:pt x="157" y="28"/>
                    </a:lnTo>
                    <a:lnTo>
                      <a:pt x="102" y="27"/>
                    </a:lnTo>
                    <a:lnTo>
                      <a:pt x="51" y="33"/>
                    </a:lnTo>
                    <a:lnTo>
                      <a:pt x="24" y="42"/>
                    </a:lnTo>
                    <a:lnTo>
                      <a:pt x="9" y="40"/>
                    </a:lnTo>
                    <a:lnTo>
                      <a:pt x="0" y="34"/>
                    </a:lnTo>
                    <a:lnTo>
                      <a:pt x="7" y="24"/>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015" name="Group 175"/>
            <p:cNvGrpSpPr>
              <a:grpSpLocks/>
            </p:cNvGrpSpPr>
            <p:nvPr userDrawn="1"/>
          </p:nvGrpSpPr>
          <p:grpSpPr bwMode="auto">
            <a:xfrm flipV="1">
              <a:off x="0" y="4063"/>
              <a:ext cx="5760" cy="257"/>
              <a:chOff x="0" y="0"/>
              <a:chExt cx="5762" cy="305"/>
            </a:xfrm>
          </p:grpSpPr>
          <p:sp>
            <p:nvSpPr>
              <p:cNvPr id="36016" name="Freeform 176"/>
              <p:cNvSpPr>
                <a:spLocks/>
              </p:cNvSpPr>
              <p:nvPr/>
            </p:nvSpPr>
            <p:spPr bwMode="ltGray">
              <a:xfrm>
                <a:off x="1" y="0"/>
                <a:ext cx="5761" cy="305"/>
              </a:xfrm>
              <a:custGeom>
                <a:avLst/>
                <a:gdLst>
                  <a:gd name="T0" fmla="*/ 5126 w 5126"/>
                  <a:gd name="T1" fmla="*/ 2 h 305"/>
                  <a:gd name="T2" fmla="*/ 5126 w 5126"/>
                  <a:gd name="T3" fmla="*/ 276 h 305"/>
                  <a:gd name="T4" fmla="*/ 5037 w 5126"/>
                  <a:gd name="T5" fmla="*/ 278 h 305"/>
                  <a:gd name="T6" fmla="*/ 4914 w 5126"/>
                  <a:gd name="T7" fmla="*/ 300 h 305"/>
                  <a:gd name="T8" fmla="*/ 4847 w 5126"/>
                  <a:gd name="T9" fmla="*/ 296 h 305"/>
                  <a:gd name="T10" fmla="*/ 4648 w 5126"/>
                  <a:gd name="T11" fmla="*/ 273 h 305"/>
                  <a:gd name="T12" fmla="*/ 4508 w 5126"/>
                  <a:gd name="T13" fmla="*/ 264 h 305"/>
                  <a:gd name="T14" fmla="*/ 4245 w 5126"/>
                  <a:gd name="T15" fmla="*/ 287 h 305"/>
                  <a:gd name="T16" fmla="*/ 3983 w 5126"/>
                  <a:gd name="T17" fmla="*/ 291 h 305"/>
                  <a:gd name="T18" fmla="*/ 3640 w 5126"/>
                  <a:gd name="T19" fmla="*/ 282 h 305"/>
                  <a:gd name="T20" fmla="*/ 3346 w 5126"/>
                  <a:gd name="T21" fmla="*/ 287 h 305"/>
                  <a:gd name="T22" fmla="*/ 3165 w 5126"/>
                  <a:gd name="T23" fmla="*/ 305 h 305"/>
                  <a:gd name="T24" fmla="*/ 2848 w 5126"/>
                  <a:gd name="T25" fmla="*/ 269 h 305"/>
                  <a:gd name="T26" fmla="*/ 2618 w 5126"/>
                  <a:gd name="T27" fmla="*/ 260 h 305"/>
                  <a:gd name="T28" fmla="*/ 2360 w 5126"/>
                  <a:gd name="T29" fmla="*/ 273 h 305"/>
                  <a:gd name="T30" fmla="*/ 2007 w 5126"/>
                  <a:gd name="T31" fmla="*/ 282 h 305"/>
                  <a:gd name="T32" fmla="*/ 1786 w 5126"/>
                  <a:gd name="T33" fmla="*/ 287 h 305"/>
                  <a:gd name="T34" fmla="*/ 1686 w 5126"/>
                  <a:gd name="T35" fmla="*/ 296 h 305"/>
                  <a:gd name="T36" fmla="*/ 1528 w 5126"/>
                  <a:gd name="T37" fmla="*/ 273 h 305"/>
                  <a:gd name="T38" fmla="*/ 1334 w 5126"/>
                  <a:gd name="T39" fmla="*/ 287 h 305"/>
                  <a:gd name="T40" fmla="*/ 1185 w 5126"/>
                  <a:gd name="T41" fmla="*/ 282 h 305"/>
                  <a:gd name="T42" fmla="*/ 1081 w 5126"/>
                  <a:gd name="T43" fmla="*/ 291 h 305"/>
                  <a:gd name="T44" fmla="*/ 968 w 5126"/>
                  <a:gd name="T45" fmla="*/ 282 h 305"/>
                  <a:gd name="T46" fmla="*/ 827 w 5126"/>
                  <a:gd name="T47" fmla="*/ 273 h 305"/>
                  <a:gd name="T48" fmla="*/ 701 w 5126"/>
                  <a:gd name="T49" fmla="*/ 273 h 305"/>
                  <a:gd name="T50" fmla="*/ 583 w 5126"/>
                  <a:gd name="T51" fmla="*/ 291 h 305"/>
                  <a:gd name="T52" fmla="*/ 484 w 5126"/>
                  <a:gd name="T53" fmla="*/ 278 h 305"/>
                  <a:gd name="T54" fmla="*/ 335 w 5126"/>
                  <a:gd name="T55" fmla="*/ 251 h 305"/>
                  <a:gd name="T56" fmla="*/ 172 w 5126"/>
                  <a:gd name="T57" fmla="*/ 260 h 305"/>
                  <a:gd name="T58" fmla="*/ 77 w 5126"/>
                  <a:gd name="T59" fmla="*/ 251 h 305"/>
                  <a:gd name="T60" fmla="*/ 0 w 5126"/>
                  <a:gd name="T61" fmla="*/ 237 h 305"/>
                  <a:gd name="T62" fmla="*/ 0 w 5126"/>
                  <a:gd name="T63" fmla="*/ 0 h 305"/>
                  <a:gd name="T64" fmla="*/ 5126 w 5126"/>
                  <a:gd name="T65" fmla="*/ 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6" h="305">
                    <a:moveTo>
                      <a:pt x="5126" y="2"/>
                    </a:moveTo>
                    <a:lnTo>
                      <a:pt x="5126" y="276"/>
                    </a:lnTo>
                    <a:lnTo>
                      <a:pt x="5037" y="278"/>
                    </a:lnTo>
                    <a:lnTo>
                      <a:pt x="4914" y="300"/>
                    </a:lnTo>
                    <a:lnTo>
                      <a:pt x="4847" y="296"/>
                    </a:lnTo>
                    <a:lnTo>
                      <a:pt x="4648" y="273"/>
                    </a:lnTo>
                    <a:lnTo>
                      <a:pt x="4508" y="264"/>
                    </a:lnTo>
                    <a:lnTo>
                      <a:pt x="4245" y="287"/>
                    </a:lnTo>
                    <a:lnTo>
                      <a:pt x="3983" y="291"/>
                    </a:lnTo>
                    <a:lnTo>
                      <a:pt x="3640" y="282"/>
                    </a:lnTo>
                    <a:lnTo>
                      <a:pt x="3346" y="287"/>
                    </a:lnTo>
                    <a:lnTo>
                      <a:pt x="3165" y="305"/>
                    </a:lnTo>
                    <a:lnTo>
                      <a:pt x="2848" y="269"/>
                    </a:lnTo>
                    <a:lnTo>
                      <a:pt x="2618" y="260"/>
                    </a:lnTo>
                    <a:lnTo>
                      <a:pt x="2360" y="273"/>
                    </a:lnTo>
                    <a:lnTo>
                      <a:pt x="2007" y="282"/>
                    </a:lnTo>
                    <a:lnTo>
                      <a:pt x="1786" y="287"/>
                    </a:lnTo>
                    <a:lnTo>
                      <a:pt x="1686" y="296"/>
                    </a:lnTo>
                    <a:lnTo>
                      <a:pt x="1528" y="273"/>
                    </a:lnTo>
                    <a:lnTo>
                      <a:pt x="1334" y="287"/>
                    </a:lnTo>
                    <a:lnTo>
                      <a:pt x="1185" y="282"/>
                    </a:lnTo>
                    <a:lnTo>
                      <a:pt x="1081" y="291"/>
                    </a:lnTo>
                    <a:lnTo>
                      <a:pt x="968" y="282"/>
                    </a:lnTo>
                    <a:lnTo>
                      <a:pt x="827" y="273"/>
                    </a:lnTo>
                    <a:lnTo>
                      <a:pt x="701" y="273"/>
                    </a:lnTo>
                    <a:lnTo>
                      <a:pt x="583" y="291"/>
                    </a:lnTo>
                    <a:lnTo>
                      <a:pt x="484" y="278"/>
                    </a:lnTo>
                    <a:lnTo>
                      <a:pt x="335" y="251"/>
                    </a:lnTo>
                    <a:lnTo>
                      <a:pt x="172" y="260"/>
                    </a:lnTo>
                    <a:lnTo>
                      <a:pt x="77" y="251"/>
                    </a:lnTo>
                    <a:lnTo>
                      <a:pt x="0" y="237"/>
                    </a:lnTo>
                    <a:lnTo>
                      <a:pt x="0" y="0"/>
                    </a:lnTo>
                    <a:lnTo>
                      <a:pt x="5126" y="2"/>
                    </a:lnTo>
                    <a:close/>
                  </a:path>
                </a:pathLst>
              </a:custGeom>
              <a:gradFill rotWithShape="0">
                <a:gsLst>
                  <a:gs pos="0">
                    <a:schemeClr val="hlink"/>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17" name="Freeform 177"/>
              <p:cNvSpPr>
                <a:spLocks/>
              </p:cNvSpPr>
              <p:nvPr/>
            </p:nvSpPr>
            <p:spPr bwMode="ltGray">
              <a:xfrm>
                <a:off x="0" y="154"/>
                <a:ext cx="212" cy="107"/>
              </a:xfrm>
              <a:custGeom>
                <a:avLst/>
                <a:gdLst>
                  <a:gd name="T0" fmla="*/ 0 w 167"/>
                  <a:gd name="T1" fmla="*/ 74 h 95"/>
                  <a:gd name="T2" fmla="*/ 2 w 167"/>
                  <a:gd name="T3" fmla="*/ 30 h 95"/>
                  <a:gd name="T4" fmla="*/ 23 w 167"/>
                  <a:gd name="T5" fmla="*/ 12 h 95"/>
                  <a:gd name="T6" fmla="*/ 53 w 167"/>
                  <a:gd name="T7" fmla="*/ 2 h 95"/>
                  <a:gd name="T8" fmla="*/ 81 w 167"/>
                  <a:gd name="T9" fmla="*/ 0 h 95"/>
                  <a:gd name="T10" fmla="*/ 123 w 167"/>
                  <a:gd name="T11" fmla="*/ 11 h 95"/>
                  <a:gd name="T12" fmla="*/ 147 w 167"/>
                  <a:gd name="T13" fmla="*/ 30 h 95"/>
                  <a:gd name="T14" fmla="*/ 162 w 167"/>
                  <a:gd name="T15" fmla="*/ 59 h 95"/>
                  <a:gd name="T16" fmla="*/ 165 w 167"/>
                  <a:gd name="T17" fmla="*/ 80 h 95"/>
                  <a:gd name="T18" fmla="*/ 167 w 167"/>
                  <a:gd name="T19" fmla="*/ 92 h 95"/>
                  <a:gd name="T20" fmla="*/ 156 w 167"/>
                  <a:gd name="T21" fmla="*/ 95 h 95"/>
                  <a:gd name="T22" fmla="*/ 77 w 167"/>
                  <a:gd name="T23" fmla="*/ 87 h 95"/>
                  <a:gd name="T24" fmla="*/ 0 w 167"/>
                  <a:gd name="T25" fmla="*/ 7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95">
                    <a:moveTo>
                      <a:pt x="0" y="74"/>
                    </a:moveTo>
                    <a:lnTo>
                      <a:pt x="2" y="30"/>
                    </a:lnTo>
                    <a:lnTo>
                      <a:pt x="23" y="12"/>
                    </a:lnTo>
                    <a:lnTo>
                      <a:pt x="53" y="2"/>
                    </a:lnTo>
                    <a:lnTo>
                      <a:pt x="81" y="0"/>
                    </a:lnTo>
                    <a:lnTo>
                      <a:pt x="123" y="11"/>
                    </a:lnTo>
                    <a:lnTo>
                      <a:pt x="147" y="30"/>
                    </a:lnTo>
                    <a:lnTo>
                      <a:pt x="162" y="59"/>
                    </a:lnTo>
                    <a:lnTo>
                      <a:pt x="165" y="80"/>
                    </a:lnTo>
                    <a:lnTo>
                      <a:pt x="167" y="92"/>
                    </a:lnTo>
                    <a:lnTo>
                      <a:pt x="156" y="95"/>
                    </a:lnTo>
                    <a:lnTo>
                      <a:pt x="77" y="87"/>
                    </a:lnTo>
                    <a:lnTo>
                      <a:pt x="0" y="74"/>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18" name="Freeform 178"/>
              <p:cNvSpPr>
                <a:spLocks/>
              </p:cNvSpPr>
              <p:nvPr/>
            </p:nvSpPr>
            <p:spPr bwMode="ltGray">
              <a:xfrm>
                <a:off x="312" y="1"/>
                <a:ext cx="1036" cy="141"/>
              </a:xfrm>
              <a:custGeom>
                <a:avLst/>
                <a:gdLst>
                  <a:gd name="T0" fmla="*/ 0 w 921"/>
                  <a:gd name="T1" fmla="*/ 141 h 141"/>
                  <a:gd name="T2" fmla="*/ 41 w 921"/>
                  <a:gd name="T3" fmla="*/ 88 h 141"/>
                  <a:gd name="T4" fmla="*/ 70 w 921"/>
                  <a:gd name="T5" fmla="*/ 68 h 141"/>
                  <a:gd name="T6" fmla="*/ 135 w 921"/>
                  <a:gd name="T7" fmla="*/ 44 h 141"/>
                  <a:gd name="T8" fmla="*/ 207 w 921"/>
                  <a:gd name="T9" fmla="*/ 33 h 141"/>
                  <a:gd name="T10" fmla="*/ 299 w 921"/>
                  <a:gd name="T11" fmla="*/ 34 h 141"/>
                  <a:gd name="T12" fmla="*/ 397 w 921"/>
                  <a:gd name="T13" fmla="*/ 46 h 141"/>
                  <a:gd name="T14" fmla="*/ 494 w 921"/>
                  <a:gd name="T15" fmla="*/ 60 h 141"/>
                  <a:gd name="T16" fmla="*/ 550 w 921"/>
                  <a:gd name="T17" fmla="*/ 63 h 141"/>
                  <a:gd name="T18" fmla="*/ 613 w 921"/>
                  <a:gd name="T19" fmla="*/ 61 h 141"/>
                  <a:gd name="T20" fmla="*/ 662 w 921"/>
                  <a:gd name="T21" fmla="*/ 51 h 141"/>
                  <a:gd name="T22" fmla="*/ 708 w 921"/>
                  <a:gd name="T23" fmla="*/ 33 h 141"/>
                  <a:gd name="T24" fmla="*/ 753 w 921"/>
                  <a:gd name="T25" fmla="*/ 0 h 141"/>
                  <a:gd name="T26" fmla="*/ 921 w 921"/>
                  <a:gd name="T27" fmla="*/ 1 h 141"/>
                  <a:gd name="T28" fmla="*/ 899 w 921"/>
                  <a:gd name="T29" fmla="*/ 39 h 141"/>
                  <a:gd name="T30" fmla="*/ 874 w 921"/>
                  <a:gd name="T31" fmla="*/ 67 h 141"/>
                  <a:gd name="T32" fmla="*/ 850 w 921"/>
                  <a:gd name="T33" fmla="*/ 81 h 141"/>
                  <a:gd name="T34" fmla="*/ 824 w 921"/>
                  <a:gd name="T35" fmla="*/ 95 h 141"/>
                  <a:gd name="T36" fmla="*/ 789 w 921"/>
                  <a:gd name="T37" fmla="*/ 107 h 141"/>
                  <a:gd name="T38" fmla="*/ 749 w 921"/>
                  <a:gd name="T39" fmla="*/ 114 h 141"/>
                  <a:gd name="T40" fmla="*/ 689 w 921"/>
                  <a:gd name="T41" fmla="*/ 121 h 141"/>
                  <a:gd name="T42" fmla="*/ 631 w 921"/>
                  <a:gd name="T43" fmla="*/ 121 h 141"/>
                  <a:gd name="T44" fmla="*/ 529 w 921"/>
                  <a:gd name="T45" fmla="*/ 114 h 141"/>
                  <a:gd name="T46" fmla="*/ 448 w 921"/>
                  <a:gd name="T47" fmla="*/ 102 h 141"/>
                  <a:gd name="T48" fmla="*/ 377 w 921"/>
                  <a:gd name="T49" fmla="*/ 91 h 141"/>
                  <a:gd name="T50" fmla="*/ 299 w 921"/>
                  <a:gd name="T51" fmla="*/ 87 h 141"/>
                  <a:gd name="T52" fmla="*/ 210 w 921"/>
                  <a:gd name="T53" fmla="*/ 94 h 141"/>
                  <a:gd name="T54" fmla="*/ 152 w 921"/>
                  <a:gd name="T55" fmla="*/ 105 h 141"/>
                  <a:gd name="T56" fmla="*/ 122 w 921"/>
                  <a:gd name="T57" fmla="*/ 107 h 141"/>
                  <a:gd name="T58" fmla="*/ 67 w 921"/>
                  <a:gd name="T59" fmla="*/ 114 h 141"/>
                  <a:gd name="T60" fmla="*/ 24 w 921"/>
                  <a:gd name="T61" fmla="*/ 127 h 141"/>
                  <a:gd name="T62" fmla="*/ 0 w 921"/>
                  <a:gd name="T6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1" h="141">
                    <a:moveTo>
                      <a:pt x="0" y="141"/>
                    </a:moveTo>
                    <a:lnTo>
                      <a:pt x="41" y="88"/>
                    </a:lnTo>
                    <a:lnTo>
                      <a:pt x="70" y="68"/>
                    </a:lnTo>
                    <a:lnTo>
                      <a:pt x="135" y="44"/>
                    </a:lnTo>
                    <a:lnTo>
                      <a:pt x="207" y="33"/>
                    </a:lnTo>
                    <a:lnTo>
                      <a:pt x="299" y="34"/>
                    </a:lnTo>
                    <a:lnTo>
                      <a:pt x="397" y="46"/>
                    </a:lnTo>
                    <a:lnTo>
                      <a:pt x="494" y="60"/>
                    </a:lnTo>
                    <a:lnTo>
                      <a:pt x="550" y="63"/>
                    </a:lnTo>
                    <a:lnTo>
                      <a:pt x="613" y="61"/>
                    </a:lnTo>
                    <a:lnTo>
                      <a:pt x="662" y="51"/>
                    </a:lnTo>
                    <a:lnTo>
                      <a:pt x="708" y="33"/>
                    </a:lnTo>
                    <a:lnTo>
                      <a:pt x="753" y="0"/>
                    </a:lnTo>
                    <a:lnTo>
                      <a:pt x="921" y="1"/>
                    </a:lnTo>
                    <a:lnTo>
                      <a:pt x="899" y="39"/>
                    </a:lnTo>
                    <a:lnTo>
                      <a:pt x="874" y="67"/>
                    </a:lnTo>
                    <a:lnTo>
                      <a:pt x="850" y="81"/>
                    </a:lnTo>
                    <a:lnTo>
                      <a:pt x="824" y="95"/>
                    </a:lnTo>
                    <a:lnTo>
                      <a:pt x="789" y="107"/>
                    </a:lnTo>
                    <a:lnTo>
                      <a:pt x="749" y="114"/>
                    </a:lnTo>
                    <a:lnTo>
                      <a:pt x="689" y="121"/>
                    </a:lnTo>
                    <a:lnTo>
                      <a:pt x="631" y="121"/>
                    </a:lnTo>
                    <a:lnTo>
                      <a:pt x="529" y="114"/>
                    </a:lnTo>
                    <a:lnTo>
                      <a:pt x="448" y="102"/>
                    </a:lnTo>
                    <a:lnTo>
                      <a:pt x="377" y="91"/>
                    </a:lnTo>
                    <a:lnTo>
                      <a:pt x="299" y="87"/>
                    </a:lnTo>
                    <a:lnTo>
                      <a:pt x="210" y="94"/>
                    </a:lnTo>
                    <a:lnTo>
                      <a:pt x="152" y="105"/>
                    </a:lnTo>
                    <a:lnTo>
                      <a:pt x="122" y="107"/>
                    </a:lnTo>
                    <a:lnTo>
                      <a:pt x="67" y="114"/>
                    </a:lnTo>
                    <a:lnTo>
                      <a:pt x="24" y="127"/>
                    </a:lnTo>
                    <a:lnTo>
                      <a:pt x="0" y="141"/>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19" name="Freeform 179"/>
              <p:cNvSpPr>
                <a:spLocks/>
              </p:cNvSpPr>
              <p:nvPr/>
            </p:nvSpPr>
            <p:spPr bwMode="ltGray">
              <a:xfrm>
                <a:off x="1069" y="186"/>
                <a:ext cx="242" cy="102"/>
              </a:xfrm>
              <a:custGeom>
                <a:avLst/>
                <a:gdLst>
                  <a:gd name="T0" fmla="*/ 6 w 190"/>
                  <a:gd name="T1" fmla="*/ 73 h 90"/>
                  <a:gd name="T2" fmla="*/ 30 w 190"/>
                  <a:gd name="T3" fmla="*/ 52 h 90"/>
                  <a:gd name="T4" fmla="*/ 64 w 190"/>
                  <a:gd name="T5" fmla="*/ 30 h 90"/>
                  <a:gd name="T6" fmla="*/ 103 w 190"/>
                  <a:gd name="T7" fmla="*/ 12 h 90"/>
                  <a:gd name="T8" fmla="*/ 157 w 190"/>
                  <a:gd name="T9" fmla="*/ 0 h 90"/>
                  <a:gd name="T10" fmla="*/ 190 w 190"/>
                  <a:gd name="T11" fmla="*/ 0 h 90"/>
                  <a:gd name="T12" fmla="*/ 163 w 190"/>
                  <a:gd name="T13" fmla="*/ 13 h 90"/>
                  <a:gd name="T14" fmla="*/ 129 w 190"/>
                  <a:gd name="T15" fmla="*/ 33 h 90"/>
                  <a:gd name="T16" fmla="*/ 103 w 190"/>
                  <a:gd name="T17" fmla="*/ 55 h 90"/>
                  <a:gd name="T18" fmla="*/ 93 w 190"/>
                  <a:gd name="T19" fmla="*/ 75 h 90"/>
                  <a:gd name="T20" fmla="*/ 88 w 190"/>
                  <a:gd name="T21" fmla="*/ 90 h 90"/>
                  <a:gd name="T22" fmla="*/ 34 w 190"/>
                  <a:gd name="T23" fmla="*/ 87 h 90"/>
                  <a:gd name="T24" fmla="*/ 0 w 190"/>
                  <a:gd name="T25" fmla="*/ 84 h 90"/>
                  <a:gd name="T26" fmla="*/ 6 w 190"/>
                  <a:gd name="T2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90">
                    <a:moveTo>
                      <a:pt x="6" y="73"/>
                    </a:moveTo>
                    <a:lnTo>
                      <a:pt x="30" y="52"/>
                    </a:lnTo>
                    <a:lnTo>
                      <a:pt x="64" y="30"/>
                    </a:lnTo>
                    <a:lnTo>
                      <a:pt x="103" y="12"/>
                    </a:lnTo>
                    <a:lnTo>
                      <a:pt x="157" y="0"/>
                    </a:lnTo>
                    <a:lnTo>
                      <a:pt x="190" y="0"/>
                    </a:lnTo>
                    <a:lnTo>
                      <a:pt x="163" y="13"/>
                    </a:lnTo>
                    <a:lnTo>
                      <a:pt x="129" y="33"/>
                    </a:lnTo>
                    <a:lnTo>
                      <a:pt x="103" y="55"/>
                    </a:lnTo>
                    <a:lnTo>
                      <a:pt x="93" y="75"/>
                    </a:lnTo>
                    <a:lnTo>
                      <a:pt x="88" y="90"/>
                    </a:lnTo>
                    <a:lnTo>
                      <a:pt x="34" y="87"/>
                    </a:lnTo>
                    <a:lnTo>
                      <a:pt x="0" y="84"/>
                    </a:lnTo>
                    <a:lnTo>
                      <a:pt x="6" y="73"/>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20" name="Freeform 180"/>
              <p:cNvSpPr>
                <a:spLocks/>
              </p:cNvSpPr>
              <p:nvPr/>
            </p:nvSpPr>
            <p:spPr bwMode="ltGray">
              <a:xfrm>
                <a:off x="1595" y="2"/>
                <a:ext cx="214" cy="86"/>
              </a:xfrm>
              <a:custGeom>
                <a:avLst/>
                <a:gdLst>
                  <a:gd name="T0" fmla="*/ 0 w 190"/>
                  <a:gd name="T1" fmla="*/ 0 h 86"/>
                  <a:gd name="T2" fmla="*/ 11 w 190"/>
                  <a:gd name="T3" fmla="*/ 15 h 86"/>
                  <a:gd name="T4" fmla="*/ 45 w 190"/>
                  <a:gd name="T5" fmla="*/ 42 h 86"/>
                  <a:gd name="T6" fmla="*/ 82 w 190"/>
                  <a:gd name="T7" fmla="*/ 60 h 86"/>
                  <a:gd name="T8" fmla="*/ 136 w 190"/>
                  <a:gd name="T9" fmla="*/ 80 h 86"/>
                  <a:gd name="T10" fmla="*/ 190 w 190"/>
                  <a:gd name="T11" fmla="*/ 86 h 86"/>
                  <a:gd name="T12" fmla="*/ 136 w 190"/>
                  <a:gd name="T13" fmla="*/ 63 h 86"/>
                  <a:gd name="T14" fmla="*/ 113 w 190"/>
                  <a:gd name="T15" fmla="*/ 45 h 86"/>
                  <a:gd name="T16" fmla="*/ 93 w 190"/>
                  <a:gd name="T17" fmla="*/ 19 h 86"/>
                  <a:gd name="T18" fmla="*/ 86 w 190"/>
                  <a:gd name="T19" fmla="*/ 0 h 86"/>
                  <a:gd name="T20" fmla="*/ 0 w 190"/>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
                    <a:moveTo>
                      <a:pt x="0" y="0"/>
                    </a:moveTo>
                    <a:lnTo>
                      <a:pt x="11" y="15"/>
                    </a:lnTo>
                    <a:lnTo>
                      <a:pt x="45" y="42"/>
                    </a:lnTo>
                    <a:lnTo>
                      <a:pt x="82" y="60"/>
                    </a:lnTo>
                    <a:lnTo>
                      <a:pt x="136" y="80"/>
                    </a:lnTo>
                    <a:lnTo>
                      <a:pt x="190" y="86"/>
                    </a:lnTo>
                    <a:lnTo>
                      <a:pt x="136" y="63"/>
                    </a:lnTo>
                    <a:lnTo>
                      <a:pt x="113" y="45"/>
                    </a:lnTo>
                    <a:lnTo>
                      <a:pt x="93" y="19"/>
                    </a:lnTo>
                    <a:lnTo>
                      <a:pt x="86" y="0"/>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21" name="Freeform 181"/>
              <p:cNvSpPr>
                <a:spLocks/>
              </p:cNvSpPr>
              <p:nvPr/>
            </p:nvSpPr>
            <p:spPr bwMode="ltGray">
              <a:xfrm>
                <a:off x="1646" y="153"/>
                <a:ext cx="492" cy="140"/>
              </a:xfrm>
              <a:custGeom>
                <a:avLst/>
                <a:gdLst>
                  <a:gd name="T0" fmla="*/ 387 w 387"/>
                  <a:gd name="T1" fmla="*/ 115 h 124"/>
                  <a:gd name="T2" fmla="*/ 372 w 387"/>
                  <a:gd name="T3" fmla="*/ 96 h 124"/>
                  <a:gd name="T4" fmla="*/ 353 w 387"/>
                  <a:gd name="T5" fmla="*/ 82 h 124"/>
                  <a:gd name="T6" fmla="*/ 327 w 387"/>
                  <a:gd name="T7" fmla="*/ 69 h 124"/>
                  <a:gd name="T8" fmla="*/ 297 w 387"/>
                  <a:gd name="T9" fmla="*/ 58 h 124"/>
                  <a:gd name="T10" fmla="*/ 258 w 387"/>
                  <a:gd name="T11" fmla="*/ 49 h 124"/>
                  <a:gd name="T12" fmla="*/ 210 w 387"/>
                  <a:gd name="T13" fmla="*/ 43 h 124"/>
                  <a:gd name="T14" fmla="*/ 155 w 387"/>
                  <a:gd name="T15" fmla="*/ 39 h 124"/>
                  <a:gd name="T16" fmla="*/ 110 w 387"/>
                  <a:gd name="T17" fmla="*/ 34 h 124"/>
                  <a:gd name="T18" fmla="*/ 68 w 387"/>
                  <a:gd name="T19" fmla="*/ 28 h 124"/>
                  <a:gd name="T20" fmla="*/ 35 w 387"/>
                  <a:gd name="T21" fmla="*/ 19 h 124"/>
                  <a:gd name="T22" fmla="*/ 11 w 387"/>
                  <a:gd name="T23" fmla="*/ 9 h 124"/>
                  <a:gd name="T24" fmla="*/ 0 w 387"/>
                  <a:gd name="T25" fmla="*/ 0 h 124"/>
                  <a:gd name="T26" fmla="*/ 15 w 387"/>
                  <a:gd name="T27" fmla="*/ 40 h 124"/>
                  <a:gd name="T28" fmla="*/ 33 w 387"/>
                  <a:gd name="T29" fmla="*/ 57 h 124"/>
                  <a:gd name="T30" fmla="*/ 74 w 387"/>
                  <a:gd name="T31" fmla="*/ 75 h 124"/>
                  <a:gd name="T32" fmla="*/ 120 w 387"/>
                  <a:gd name="T33" fmla="*/ 84 h 124"/>
                  <a:gd name="T34" fmla="*/ 170 w 387"/>
                  <a:gd name="T35" fmla="*/ 94 h 124"/>
                  <a:gd name="T36" fmla="*/ 195 w 387"/>
                  <a:gd name="T37" fmla="*/ 103 h 124"/>
                  <a:gd name="T38" fmla="*/ 209 w 387"/>
                  <a:gd name="T39" fmla="*/ 115 h 124"/>
                  <a:gd name="T40" fmla="*/ 216 w 387"/>
                  <a:gd name="T41" fmla="*/ 124 h 124"/>
                  <a:gd name="T42" fmla="*/ 282 w 387"/>
                  <a:gd name="T43" fmla="*/ 120 h 124"/>
                  <a:gd name="T44" fmla="*/ 356 w 387"/>
                  <a:gd name="T45" fmla="*/ 118 h 124"/>
                  <a:gd name="T46" fmla="*/ 387 w 387"/>
                  <a:gd name="T47" fmla="*/ 1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7" h="124">
                    <a:moveTo>
                      <a:pt x="387" y="115"/>
                    </a:moveTo>
                    <a:lnTo>
                      <a:pt x="372" y="96"/>
                    </a:lnTo>
                    <a:lnTo>
                      <a:pt x="353" y="82"/>
                    </a:lnTo>
                    <a:lnTo>
                      <a:pt x="327" y="69"/>
                    </a:lnTo>
                    <a:lnTo>
                      <a:pt x="297" y="58"/>
                    </a:lnTo>
                    <a:lnTo>
                      <a:pt x="258" y="49"/>
                    </a:lnTo>
                    <a:lnTo>
                      <a:pt x="210" y="43"/>
                    </a:lnTo>
                    <a:lnTo>
                      <a:pt x="155" y="39"/>
                    </a:lnTo>
                    <a:lnTo>
                      <a:pt x="110" y="34"/>
                    </a:lnTo>
                    <a:lnTo>
                      <a:pt x="68" y="28"/>
                    </a:lnTo>
                    <a:lnTo>
                      <a:pt x="35" y="19"/>
                    </a:lnTo>
                    <a:lnTo>
                      <a:pt x="11" y="9"/>
                    </a:lnTo>
                    <a:lnTo>
                      <a:pt x="0" y="0"/>
                    </a:lnTo>
                    <a:lnTo>
                      <a:pt x="15" y="40"/>
                    </a:lnTo>
                    <a:lnTo>
                      <a:pt x="33" y="57"/>
                    </a:lnTo>
                    <a:lnTo>
                      <a:pt x="74" y="75"/>
                    </a:lnTo>
                    <a:lnTo>
                      <a:pt x="120" y="84"/>
                    </a:lnTo>
                    <a:lnTo>
                      <a:pt x="170" y="94"/>
                    </a:lnTo>
                    <a:lnTo>
                      <a:pt x="195" y="103"/>
                    </a:lnTo>
                    <a:lnTo>
                      <a:pt x="209" y="115"/>
                    </a:lnTo>
                    <a:lnTo>
                      <a:pt x="216" y="124"/>
                    </a:lnTo>
                    <a:lnTo>
                      <a:pt x="282" y="120"/>
                    </a:lnTo>
                    <a:lnTo>
                      <a:pt x="356" y="118"/>
                    </a:lnTo>
                    <a:lnTo>
                      <a:pt x="387" y="115"/>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22" name="Freeform 182"/>
              <p:cNvSpPr>
                <a:spLocks/>
              </p:cNvSpPr>
              <p:nvPr/>
            </p:nvSpPr>
            <p:spPr bwMode="ltGray">
              <a:xfrm>
                <a:off x="1964" y="2"/>
                <a:ext cx="175" cy="29"/>
              </a:xfrm>
              <a:custGeom>
                <a:avLst/>
                <a:gdLst>
                  <a:gd name="T0" fmla="*/ 0 w 156"/>
                  <a:gd name="T1" fmla="*/ 0 h 29"/>
                  <a:gd name="T2" fmla="*/ 25 w 156"/>
                  <a:gd name="T3" fmla="*/ 21 h 29"/>
                  <a:gd name="T4" fmla="*/ 52 w 156"/>
                  <a:gd name="T5" fmla="*/ 28 h 29"/>
                  <a:gd name="T6" fmla="*/ 90 w 156"/>
                  <a:gd name="T7" fmla="*/ 29 h 29"/>
                  <a:gd name="T8" fmla="*/ 128 w 156"/>
                  <a:gd name="T9" fmla="*/ 21 h 29"/>
                  <a:gd name="T10" fmla="*/ 156 w 156"/>
                  <a:gd name="T11" fmla="*/ 0 h 29"/>
                  <a:gd name="T12" fmla="*/ 0 w 15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56" h="29">
                    <a:moveTo>
                      <a:pt x="0" y="0"/>
                    </a:moveTo>
                    <a:lnTo>
                      <a:pt x="25" y="21"/>
                    </a:lnTo>
                    <a:lnTo>
                      <a:pt x="52" y="28"/>
                    </a:lnTo>
                    <a:lnTo>
                      <a:pt x="90" y="29"/>
                    </a:lnTo>
                    <a:lnTo>
                      <a:pt x="128" y="21"/>
                    </a:lnTo>
                    <a:lnTo>
                      <a:pt x="156" y="0"/>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23" name="Freeform 183"/>
              <p:cNvSpPr>
                <a:spLocks/>
              </p:cNvSpPr>
              <p:nvPr/>
            </p:nvSpPr>
            <p:spPr bwMode="ltGray">
              <a:xfrm>
                <a:off x="2233" y="2"/>
                <a:ext cx="1080" cy="172"/>
              </a:xfrm>
              <a:custGeom>
                <a:avLst/>
                <a:gdLst>
                  <a:gd name="T0" fmla="*/ 770 w 960"/>
                  <a:gd name="T1" fmla="*/ 0 h 172"/>
                  <a:gd name="T2" fmla="*/ 750 w 960"/>
                  <a:gd name="T3" fmla="*/ 16 h 172"/>
                  <a:gd name="T4" fmla="*/ 712 w 960"/>
                  <a:gd name="T5" fmla="*/ 40 h 172"/>
                  <a:gd name="T6" fmla="*/ 661 w 960"/>
                  <a:gd name="T7" fmla="*/ 59 h 172"/>
                  <a:gd name="T8" fmla="*/ 603 w 960"/>
                  <a:gd name="T9" fmla="*/ 74 h 172"/>
                  <a:gd name="T10" fmla="*/ 545 w 960"/>
                  <a:gd name="T11" fmla="*/ 84 h 172"/>
                  <a:gd name="T12" fmla="*/ 485 w 960"/>
                  <a:gd name="T13" fmla="*/ 91 h 172"/>
                  <a:gd name="T14" fmla="*/ 414 w 960"/>
                  <a:gd name="T15" fmla="*/ 94 h 172"/>
                  <a:gd name="T16" fmla="*/ 341 w 960"/>
                  <a:gd name="T17" fmla="*/ 91 h 172"/>
                  <a:gd name="T18" fmla="*/ 274 w 960"/>
                  <a:gd name="T19" fmla="*/ 83 h 172"/>
                  <a:gd name="T20" fmla="*/ 216 w 960"/>
                  <a:gd name="T21" fmla="*/ 74 h 172"/>
                  <a:gd name="T22" fmla="*/ 168 w 960"/>
                  <a:gd name="T23" fmla="*/ 76 h 172"/>
                  <a:gd name="T24" fmla="*/ 115 w 960"/>
                  <a:gd name="T25" fmla="*/ 79 h 172"/>
                  <a:gd name="T26" fmla="*/ 68 w 960"/>
                  <a:gd name="T27" fmla="*/ 87 h 172"/>
                  <a:gd name="T28" fmla="*/ 24 w 960"/>
                  <a:gd name="T29" fmla="*/ 110 h 172"/>
                  <a:gd name="T30" fmla="*/ 0 w 960"/>
                  <a:gd name="T31" fmla="*/ 135 h 172"/>
                  <a:gd name="T32" fmla="*/ 41 w 960"/>
                  <a:gd name="T33" fmla="*/ 117 h 172"/>
                  <a:gd name="T34" fmla="*/ 84 w 960"/>
                  <a:gd name="T35" fmla="*/ 104 h 172"/>
                  <a:gd name="T36" fmla="*/ 124 w 960"/>
                  <a:gd name="T37" fmla="*/ 100 h 172"/>
                  <a:gd name="T38" fmla="*/ 176 w 960"/>
                  <a:gd name="T39" fmla="*/ 100 h 172"/>
                  <a:gd name="T40" fmla="*/ 226 w 960"/>
                  <a:gd name="T41" fmla="*/ 106 h 172"/>
                  <a:gd name="T42" fmla="*/ 278 w 960"/>
                  <a:gd name="T43" fmla="*/ 121 h 172"/>
                  <a:gd name="T44" fmla="*/ 339 w 960"/>
                  <a:gd name="T45" fmla="*/ 140 h 172"/>
                  <a:gd name="T46" fmla="*/ 396 w 960"/>
                  <a:gd name="T47" fmla="*/ 154 h 172"/>
                  <a:gd name="T48" fmla="*/ 447 w 960"/>
                  <a:gd name="T49" fmla="*/ 161 h 172"/>
                  <a:gd name="T50" fmla="*/ 514 w 960"/>
                  <a:gd name="T51" fmla="*/ 167 h 172"/>
                  <a:gd name="T52" fmla="*/ 597 w 960"/>
                  <a:gd name="T53" fmla="*/ 171 h 172"/>
                  <a:gd name="T54" fmla="*/ 665 w 960"/>
                  <a:gd name="T55" fmla="*/ 172 h 172"/>
                  <a:gd name="T56" fmla="*/ 735 w 960"/>
                  <a:gd name="T57" fmla="*/ 164 h 172"/>
                  <a:gd name="T58" fmla="*/ 783 w 960"/>
                  <a:gd name="T59" fmla="*/ 147 h 172"/>
                  <a:gd name="T60" fmla="*/ 845 w 960"/>
                  <a:gd name="T61" fmla="*/ 118 h 172"/>
                  <a:gd name="T62" fmla="*/ 891 w 960"/>
                  <a:gd name="T63" fmla="*/ 80 h 172"/>
                  <a:gd name="T64" fmla="*/ 928 w 960"/>
                  <a:gd name="T65" fmla="*/ 43 h 172"/>
                  <a:gd name="T66" fmla="*/ 960 w 960"/>
                  <a:gd name="T67" fmla="*/ 2 h 172"/>
                  <a:gd name="T68" fmla="*/ 770 w 960"/>
                  <a:gd name="T6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0" h="172">
                    <a:moveTo>
                      <a:pt x="770" y="0"/>
                    </a:moveTo>
                    <a:lnTo>
                      <a:pt x="750" y="16"/>
                    </a:lnTo>
                    <a:lnTo>
                      <a:pt x="712" y="40"/>
                    </a:lnTo>
                    <a:lnTo>
                      <a:pt x="661" y="59"/>
                    </a:lnTo>
                    <a:lnTo>
                      <a:pt x="603" y="74"/>
                    </a:lnTo>
                    <a:lnTo>
                      <a:pt x="545" y="84"/>
                    </a:lnTo>
                    <a:lnTo>
                      <a:pt x="485" y="91"/>
                    </a:lnTo>
                    <a:lnTo>
                      <a:pt x="414" y="94"/>
                    </a:lnTo>
                    <a:lnTo>
                      <a:pt x="341" y="91"/>
                    </a:lnTo>
                    <a:lnTo>
                      <a:pt x="274" y="83"/>
                    </a:lnTo>
                    <a:lnTo>
                      <a:pt x="216" y="74"/>
                    </a:lnTo>
                    <a:lnTo>
                      <a:pt x="168" y="76"/>
                    </a:lnTo>
                    <a:lnTo>
                      <a:pt x="115" y="79"/>
                    </a:lnTo>
                    <a:lnTo>
                      <a:pt x="68" y="87"/>
                    </a:lnTo>
                    <a:lnTo>
                      <a:pt x="24" y="110"/>
                    </a:lnTo>
                    <a:lnTo>
                      <a:pt x="0" y="135"/>
                    </a:lnTo>
                    <a:lnTo>
                      <a:pt x="41" y="117"/>
                    </a:lnTo>
                    <a:lnTo>
                      <a:pt x="84" y="104"/>
                    </a:lnTo>
                    <a:lnTo>
                      <a:pt x="124" y="100"/>
                    </a:lnTo>
                    <a:lnTo>
                      <a:pt x="176" y="100"/>
                    </a:lnTo>
                    <a:lnTo>
                      <a:pt x="226" y="106"/>
                    </a:lnTo>
                    <a:lnTo>
                      <a:pt x="278" y="121"/>
                    </a:lnTo>
                    <a:lnTo>
                      <a:pt x="339" y="140"/>
                    </a:lnTo>
                    <a:lnTo>
                      <a:pt x="396" y="154"/>
                    </a:lnTo>
                    <a:lnTo>
                      <a:pt x="447" y="161"/>
                    </a:lnTo>
                    <a:lnTo>
                      <a:pt x="514" y="167"/>
                    </a:lnTo>
                    <a:lnTo>
                      <a:pt x="597" y="171"/>
                    </a:lnTo>
                    <a:lnTo>
                      <a:pt x="665" y="172"/>
                    </a:lnTo>
                    <a:lnTo>
                      <a:pt x="735" y="164"/>
                    </a:lnTo>
                    <a:lnTo>
                      <a:pt x="783" y="147"/>
                    </a:lnTo>
                    <a:lnTo>
                      <a:pt x="845" y="118"/>
                    </a:lnTo>
                    <a:lnTo>
                      <a:pt x="891" y="80"/>
                    </a:lnTo>
                    <a:lnTo>
                      <a:pt x="928" y="43"/>
                    </a:lnTo>
                    <a:lnTo>
                      <a:pt x="960" y="2"/>
                    </a:lnTo>
                    <a:lnTo>
                      <a:pt x="770" y="0"/>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24" name="Freeform 184"/>
              <p:cNvSpPr>
                <a:spLocks/>
              </p:cNvSpPr>
              <p:nvPr/>
            </p:nvSpPr>
            <p:spPr bwMode="ltGray">
              <a:xfrm>
                <a:off x="3592" y="174"/>
                <a:ext cx="287" cy="125"/>
              </a:xfrm>
              <a:custGeom>
                <a:avLst/>
                <a:gdLst>
                  <a:gd name="T0" fmla="*/ 0 w 226"/>
                  <a:gd name="T1" fmla="*/ 111 h 111"/>
                  <a:gd name="T2" fmla="*/ 1 w 226"/>
                  <a:gd name="T3" fmla="*/ 86 h 111"/>
                  <a:gd name="T4" fmla="*/ 12 w 226"/>
                  <a:gd name="T5" fmla="*/ 54 h 111"/>
                  <a:gd name="T6" fmla="*/ 28 w 226"/>
                  <a:gd name="T7" fmla="*/ 33 h 111"/>
                  <a:gd name="T8" fmla="*/ 55 w 226"/>
                  <a:gd name="T9" fmla="*/ 12 h 111"/>
                  <a:gd name="T10" fmla="*/ 93 w 226"/>
                  <a:gd name="T11" fmla="*/ 2 h 111"/>
                  <a:gd name="T12" fmla="*/ 121 w 226"/>
                  <a:gd name="T13" fmla="*/ 0 h 111"/>
                  <a:gd name="T14" fmla="*/ 157 w 226"/>
                  <a:gd name="T15" fmla="*/ 6 h 111"/>
                  <a:gd name="T16" fmla="*/ 181 w 226"/>
                  <a:gd name="T17" fmla="*/ 20 h 111"/>
                  <a:gd name="T18" fmla="*/ 202 w 226"/>
                  <a:gd name="T19" fmla="*/ 41 h 111"/>
                  <a:gd name="T20" fmla="*/ 214 w 226"/>
                  <a:gd name="T21" fmla="*/ 66 h 111"/>
                  <a:gd name="T22" fmla="*/ 220 w 226"/>
                  <a:gd name="T23" fmla="*/ 83 h 111"/>
                  <a:gd name="T24" fmla="*/ 226 w 226"/>
                  <a:gd name="T25" fmla="*/ 98 h 111"/>
                  <a:gd name="T26" fmla="*/ 120 w 226"/>
                  <a:gd name="T27" fmla="*/ 102 h 111"/>
                  <a:gd name="T28" fmla="*/ 0 w 226"/>
                  <a:gd name="T2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11">
                    <a:moveTo>
                      <a:pt x="0" y="111"/>
                    </a:moveTo>
                    <a:lnTo>
                      <a:pt x="1" y="86"/>
                    </a:lnTo>
                    <a:lnTo>
                      <a:pt x="12" y="54"/>
                    </a:lnTo>
                    <a:lnTo>
                      <a:pt x="28" y="33"/>
                    </a:lnTo>
                    <a:lnTo>
                      <a:pt x="55" y="12"/>
                    </a:lnTo>
                    <a:lnTo>
                      <a:pt x="93" y="2"/>
                    </a:lnTo>
                    <a:lnTo>
                      <a:pt x="121" y="0"/>
                    </a:lnTo>
                    <a:lnTo>
                      <a:pt x="157" y="6"/>
                    </a:lnTo>
                    <a:lnTo>
                      <a:pt x="181" y="20"/>
                    </a:lnTo>
                    <a:lnTo>
                      <a:pt x="202" y="41"/>
                    </a:lnTo>
                    <a:lnTo>
                      <a:pt x="214" y="66"/>
                    </a:lnTo>
                    <a:lnTo>
                      <a:pt x="220" y="83"/>
                    </a:lnTo>
                    <a:lnTo>
                      <a:pt x="226" y="98"/>
                    </a:lnTo>
                    <a:lnTo>
                      <a:pt x="120" y="102"/>
                    </a:lnTo>
                    <a:lnTo>
                      <a:pt x="0" y="111"/>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25" name="Freeform 185"/>
              <p:cNvSpPr>
                <a:spLocks/>
              </p:cNvSpPr>
              <p:nvPr/>
            </p:nvSpPr>
            <p:spPr bwMode="ltGray">
              <a:xfrm>
                <a:off x="3479" y="2"/>
                <a:ext cx="157" cy="45"/>
              </a:xfrm>
              <a:custGeom>
                <a:avLst/>
                <a:gdLst>
                  <a:gd name="T0" fmla="*/ 86 w 140"/>
                  <a:gd name="T1" fmla="*/ 0 h 45"/>
                  <a:gd name="T2" fmla="*/ 57 w 140"/>
                  <a:gd name="T3" fmla="*/ 19 h 45"/>
                  <a:gd name="T4" fmla="*/ 32 w 140"/>
                  <a:gd name="T5" fmla="*/ 29 h 45"/>
                  <a:gd name="T6" fmla="*/ 0 w 140"/>
                  <a:gd name="T7" fmla="*/ 33 h 45"/>
                  <a:gd name="T8" fmla="*/ 52 w 140"/>
                  <a:gd name="T9" fmla="*/ 45 h 45"/>
                  <a:gd name="T10" fmla="*/ 85 w 140"/>
                  <a:gd name="T11" fmla="*/ 38 h 45"/>
                  <a:gd name="T12" fmla="*/ 140 w 140"/>
                  <a:gd name="T13" fmla="*/ 2 h 45"/>
                  <a:gd name="T14" fmla="*/ 86 w 140"/>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45">
                    <a:moveTo>
                      <a:pt x="86" y="0"/>
                    </a:moveTo>
                    <a:lnTo>
                      <a:pt x="57" y="19"/>
                    </a:lnTo>
                    <a:lnTo>
                      <a:pt x="32" y="29"/>
                    </a:lnTo>
                    <a:lnTo>
                      <a:pt x="0" y="33"/>
                    </a:lnTo>
                    <a:lnTo>
                      <a:pt x="52" y="45"/>
                    </a:lnTo>
                    <a:lnTo>
                      <a:pt x="85" y="38"/>
                    </a:lnTo>
                    <a:lnTo>
                      <a:pt x="140" y="2"/>
                    </a:lnTo>
                    <a:lnTo>
                      <a:pt x="86" y="0"/>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26" name="Freeform 186"/>
              <p:cNvSpPr>
                <a:spLocks/>
              </p:cNvSpPr>
              <p:nvPr/>
            </p:nvSpPr>
            <p:spPr bwMode="ltGray">
              <a:xfrm>
                <a:off x="3680" y="71"/>
                <a:ext cx="729" cy="112"/>
              </a:xfrm>
              <a:custGeom>
                <a:avLst/>
                <a:gdLst>
                  <a:gd name="T0" fmla="*/ 0 w 574"/>
                  <a:gd name="T1" fmla="*/ 15 h 99"/>
                  <a:gd name="T2" fmla="*/ 28 w 574"/>
                  <a:gd name="T3" fmla="*/ 4 h 99"/>
                  <a:gd name="T4" fmla="*/ 66 w 574"/>
                  <a:gd name="T5" fmla="*/ 0 h 99"/>
                  <a:gd name="T6" fmla="*/ 111 w 574"/>
                  <a:gd name="T7" fmla="*/ 0 h 99"/>
                  <a:gd name="T8" fmla="*/ 154 w 574"/>
                  <a:gd name="T9" fmla="*/ 1 h 99"/>
                  <a:gd name="T10" fmla="*/ 207 w 574"/>
                  <a:gd name="T11" fmla="*/ 18 h 99"/>
                  <a:gd name="T12" fmla="*/ 261 w 574"/>
                  <a:gd name="T13" fmla="*/ 43 h 99"/>
                  <a:gd name="T14" fmla="*/ 300 w 574"/>
                  <a:gd name="T15" fmla="*/ 48 h 99"/>
                  <a:gd name="T16" fmla="*/ 351 w 574"/>
                  <a:gd name="T17" fmla="*/ 43 h 99"/>
                  <a:gd name="T18" fmla="*/ 391 w 574"/>
                  <a:gd name="T19" fmla="*/ 31 h 99"/>
                  <a:gd name="T20" fmla="*/ 430 w 574"/>
                  <a:gd name="T21" fmla="*/ 21 h 99"/>
                  <a:gd name="T22" fmla="*/ 474 w 574"/>
                  <a:gd name="T23" fmla="*/ 12 h 99"/>
                  <a:gd name="T24" fmla="*/ 517 w 574"/>
                  <a:gd name="T25" fmla="*/ 13 h 99"/>
                  <a:gd name="T26" fmla="*/ 546 w 574"/>
                  <a:gd name="T27" fmla="*/ 21 h 99"/>
                  <a:gd name="T28" fmla="*/ 574 w 574"/>
                  <a:gd name="T29" fmla="*/ 39 h 99"/>
                  <a:gd name="T30" fmla="*/ 525 w 574"/>
                  <a:gd name="T31" fmla="*/ 36 h 99"/>
                  <a:gd name="T32" fmla="*/ 489 w 574"/>
                  <a:gd name="T33" fmla="*/ 42 h 99"/>
                  <a:gd name="T34" fmla="*/ 450 w 574"/>
                  <a:gd name="T35" fmla="*/ 55 h 99"/>
                  <a:gd name="T36" fmla="*/ 412 w 574"/>
                  <a:gd name="T37" fmla="*/ 73 h 99"/>
                  <a:gd name="T38" fmla="*/ 381 w 574"/>
                  <a:gd name="T39" fmla="*/ 87 h 99"/>
                  <a:gd name="T40" fmla="*/ 340 w 574"/>
                  <a:gd name="T41" fmla="*/ 96 h 99"/>
                  <a:gd name="T42" fmla="*/ 291 w 574"/>
                  <a:gd name="T43" fmla="*/ 99 h 99"/>
                  <a:gd name="T44" fmla="*/ 234 w 574"/>
                  <a:gd name="T45" fmla="*/ 91 h 99"/>
                  <a:gd name="T46" fmla="*/ 178 w 574"/>
                  <a:gd name="T47" fmla="*/ 76 h 99"/>
                  <a:gd name="T48" fmla="*/ 139 w 574"/>
                  <a:gd name="T49" fmla="*/ 57 h 99"/>
                  <a:gd name="T50" fmla="*/ 102 w 574"/>
                  <a:gd name="T51" fmla="*/ 33 h 99"/>
                  <a:gd name="T52" fmla="*/ 66 w 574"/>
                  <a:gd name="T53" fmla="*/ 18 h 99"/>
                  <a:gd name="T54" fmla="*/ 30 w 574"/>
                  <a:gd name="T55" fmla="*/ 13 h 99"/>
                  <a:gd name="T56" fmla="*/ 0 w 574"/>
                  <a:gd name="T57" fmla="*/ 1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4" h="99">
                    <a:moveTo>
                      <a:pt x="0" y="15"/>
                    </a:moveTo>
                    <a:lnTo>
                      <a:pt x="28" y="4"/>
                    </a:lnTo>
                    <a:lnTo>
                      <a:pt x="66" y="0"/>
                    </a:lnTo>
                    <a:lnTo>
                      <a:pt x="111" y="0"/>
                    </a:lnTo>
                    <a:lnTo>
                      <a:pt x="154" y="1"/>
                    </a:lnTo>
                    <a:lnTo>
                      <a:pt x="207" y="18"/>
                    </a:lnTo>
                    <a:lnTo>
                      <a:pt x="261" y="43"/>
                    </a:lnTo>
                    <a:lnTo>
                      <a:pt x="300" y="48"/>
                    </a:lnTo>
                    <a:lnTo>
                      <a:pt x="351" y="43"/>
                    </a:lnTo>
                    <a:lnTo>
                      <a:pt x="391" y="31"/>
                    </a:lnTo>
                    <a:lnTo>
                      <a:pt x="430" y="21"/>
                    </a:lnTo>
                    <a:lnTo>
                      <a:pt x="474" y="12"/>
                    </a:lnTo>
                    <a:lnTo>
                      <a:pt x="517" y="13"/>
                    </a:lnTo>
                    <a:lnTo>
                      <a:pt x="546" y="21"/>
                    </a:lnTo>
                    <a:lnTo>
                      <a:pt x="574" y="39"/>
                    </a:lnTo>
                    <a:lnTo>
                      <a:pt x="525" y="36"/>
                    </a:lnTo>
                    <a:lnTo>
                      <a:pt x="489" y="42"/>
                    </a:lnTo>
                    <a:lnTo>
                      <a:pt x="450" y="55"/>
                    </a:lnTo>
                    <a:lnTo>
                      <a:pt x="412" y="73"/>
                    </a:lnTo>
                    <a:lnTo>
                      <a:pt x="381" y="87"/>
                    </a:lnTo>
                    <a:lnTo>
                      <a:pt x="340" y="96"/>
                    </a:lnTo>
                    <a:lnTo>
                      <a:pt x="291" y="99"/>
                    </a:lnTo>
                    <a:lnTo>
                      <a:pt x="234" y="91"/>
                    </a:lnTo>
                    <a:lnTo>
                      <a:pt x="178" y="76"/>
                    </a:lnTo>
                    <a:lnTo>
                      <a:pt x="139" y="57"/>
                    </a:lnTo>
                    <a:lnTo>
                      <a:pt x="102" y="33"/>
                    </a:lnTo>
                    <a:lnTo>
                      <a:pt x="66" y="18"/>
                    </a:lnTo>
                    <a:lnTo>
                      <a:pt x="30" y="13"/>
                    </a:lnTo>
                    <a:lnTo>
                      <a:pt x="0" y="15"/>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27" name="Freeform 187"/>
              <p:cNvSpPr>
                <a:spLocks/>
              </p:cNvSpPr>
              <p:nvPr/>
            </p:nvSpPr>
            <p:spPr bwMode="ltGray">
              <a:xfrm>
                <a:off x="4375" y="211"/>
                <a:ext cx="109" cy="77"/>
              </a:xfrm>
              <a:custGeom>
                <a:avLst/>
                <a:gdLst>
                  <a:gd name="T0" fmla="*/ 0 w 86"/>
                  <a:gd name="T1" fmla="*/ 66 h 68"/>
                  <a:gd name="T2" fmla="*/ 14 w 86"/>
                  <a:gd name="T3" fmla="*/ 39 h 68"/>
                  <a:gd name="T4" fmla="*/ 39 w 86"/>
                  <a:gd name="T5" fmla="*/ 17 h 68"/>
                  <a:gd name="T6" fmla="*/ 62 w 86"/>
                  <a:gd name="T7" fmla="*/ 6 h 68"/>
                  <a:gd name="T8" fmla="*/ 86 w 86"/>
                  <a:gd name="T9" fmla="*/ 0 h 68"/>
                  <a:gd name="T10" fmla="*/ 59 w 86"/>
                  <a:gd name="T11" fmla="*/ 33 h 68"/>
                  <a:gd name="T12" fmla="*/ 50 w 86"/>
                  <a:gd name="T13" fmla="*/ 54 h 68"/>
                  <a:gd name="T14" fmla="*/ 47 w 86"/>
                  <a:gd name="T15" fmla="*/ 68 h 68"/>
                  <a:gd name="T16" fmla="*/ 0 w 86"/>
                  <a:gd name="T1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68">
                    <a:moveTo>
                      <a:pt x="0" y="66"/>
                    </a:moveTo>
                    <a:lnTo>
                      <a:pt x="14" y="39"/>
                    </a:lnTo>
                    <a:lnTo>
                      <a:pt x="39" y="17"/>
                    </a:lnTo>
                    <a:lnTo>
                      <a:pt x="62" y="6"/>
                    </a:lnTo>
                    <a:lnTo>
                      <a:pt x="86" y="0"/>
                    </a:lnTo>
                    <a:lnTo>
                      <a:pt x="59" y="33"/>
                    </a:lnTo>
                    <a:lnTo>
                      <a:pt x="50" y="54"/>
                    </a:lnTo>
                    <a:lnTo>
                      <a:pt x="47" y="68"/>
                    </a:lnTo>
                    <a:lnTo>
                      <a:pt x="0" y="66"/>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28" name="Freeform 188"/>
              <p:cNvSpPr>
                <a:spLocks/>
              </p:cNvSpPr>
              <p:nvPr/>
            </p:nvSpPr>
            <p:spPr bwMode="ltGray">
              <a:xfrm>
                <a:off x="4602" y="2"/>
                <a:ext cx="264" cy="117"/>
              </a:xfrm>
              <a:custGeom>
                <a:avLst/>
                <a:gdLst>
                  <a:gd name="T0" fmla="*/ 114 w 234"/>
                  <a:gd name="T1" fmla="*/ 0 h 117"/>
                  <a:gd name="T2" fmla="*/ 96 w 234"/>
                  <a:gd name="T3" fmla="*/ 33 h 117"/>
                  <a:gd name="T4" fmla="*/ 78 w 234"/>
                  <a:gd name="T5" fmla="*/ 63 h 117"/>
                  <a:gd name="T6" fmla="*/ 48 w 234"/>
                  <a:gd name="T7" fmla="*/ 91 h 117"/>
                  <a:gd name="T8" fmla="*/ 0 w 234"/>
                  <a:gd name="T9" fmla="*/ 117 h 117"/>
                  <a:gd name="T10" fmla="*/ 48 w 234"/>
                  <a:gd name="T11" fmla="*/ 115 h 117"/>
                  <a:gd name="T12" fmla="*/ 100 w 234"/>
                  <a:gd name="T13" fmla="*/ 103 h 117"/>
                  <a:gd name="T14" fmla="*/ 151 w 234"/>
                  <a:gd name="T15" fmla="*/ 83 h 117"/>
                  <a:gd name="T16" fmla="*/ 195 w 234"/>
                  <a:gd name="T17" fmla="*/ 50 h 117"/>
                  <a:gd name="T18" fmla="*/ 234 w 234"/>
                  <a:gd name="T19" fmla="*/ 0 h 117"/>
                  <a:gd name="T20" fmla="*/ 114 w 234"/>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117">
                    <a:moveTo>
                      <a:pt x="114" y="0"/>
                    </a:moveTo>
                    <a:lnTo>
                      <a:pt x="96" y="33"/>
                    </a:lnTo>
                    <a:lnTo>
                      <a:pt x="78" y="63"/>
                    </a:lnTo>
                    <a:lnTo>
                      <a:pt x="48" y="91"/>
                    </a:lnTo>
                    <a:lnTo>
                      <a:pt x="0" y="117"/>
                    </a:lnTo>
                    <a:lnTo>
                      <a:pt x="48" y="115"/>
                    </a:lnTo>
                    <a:lnTo>
                      <a:pt x="100" y="103"/>
                    </a:lnTo>
                    <a:lnTo>
                      <a:pt x="151" y="83"/>
                    </a:lnTo>
                    <a:lnTo>
                      <a:pt x="195" y="50"/>
                    </a:lnTo>
                    <a:lnTo>
                      <a:pt x="234" y="0"/>
                    </a:lnTo>
                    <a:lnTo>
                      <a:pt x="114" y="0"/>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29" name="Freeform 189"/>
              <p:cNvSpPr>
                <a:spLocks/>
              </p:cNvSpPr>
              <p:nvPr/>
            </p:nvSpPr>
            <p:spPr bwMode="ltGray">
              <a:xfrm>
                <a:off x="4767" y="171"/>
                <a:ext cx="521" cy="115"/>
              </a:xfrm>
              <a:custGeom>
                <a:avLst/>
                <a:gdLst>
                  <a:gd name="T0" fmla="*/ 0 w 411"/>
                  <a:gd name="T1" fmla="*/ 102 h 102"/>
                  <a:gd name="T2" fmla="*/ 16 w 411"/>
                  <a:gd name="T3" fmla="*/ 83 h 102"/>
                  <a:gd name="T4" fmla="*/ 42 w 411"/>
                  <a:gd name="T5" fmla="*/ 68 h 102"/>
                  <a:gd name="T6" fmla="*/ 82 w 411"/>
                  <a:gd name="T7" fmla="*/ 50 h 102"/>
                  <a:gd name="T8" fmla="*/ 126 w 411"/>
                  <a:gd name="T9" fmla="*/ 41 h 102"/>
                  <a:gd name="T10" fmla="*/ 195 w 411"/>
                  <a:gd name="T11" fmla="*/ 39 h 102"/>
                  <a:gd name="T12" fmla="*/ 247 w 411"/>
                  <a:gd name="T13" fmla="*/ 38 h 102"/>
                  <a:gd name="T14" fmla="*/ 301 w 411"/>
                  <a:gd name="T15" fmla="*/ 35 h 102"/>
                  <a:gd name="T16" fmla="*/ 340 w 411"/>
                  <a:gd name="T17" fmla="*/ 27 h 102"/>
                  <a:gd name="T18" fmla="*/ 381 w 411"/>
                  <a:gd name="T19" fmla="*/ 12 h 102"/>
                  <a:gd name="T20" fmla="*/ 406 w 411"/>
                  <a:gd name="T21" fmla="*/ 0 h 102"/>
                  <a:gd name="T22" fmla="*/ 411 w 411"/>
                  <a:gd name="T23" fmla="*/ 12 h 102"/>
                  <a:gd name="T24" fmla="*/ 373 w 411"/>
                  <a:gd name="T25" fmla="*/ 36 h 102"/>
                  <a:gd name="T26" fmla="*/ 324 w 411"/>
                  <a:gd name="T27" fmla="*/ 57 h 102"/>
                  <a:gd name="T28" fmla="*/ 261 w 411"/>
                  <a:gd name="T29" fmla="*/ 71 h 102"/>
                  <a:gd name="T30" fmla="*/ 238 w 411"/>
                  <a:gd name="T31" fmla="*/ 83 h 102"/>
                  <a:gd name="T32" fmla="*/ 177 w 411"/>
                  <a:gd name="T33" fmla="*/ 87 h 102"/>
                  <a:gd name="T34" fmla="*/ 76 w 411"/>
                  <a:gd name="T35" fmla="*/ 98 h 102"/>
                  <a:gd name="T36" fmla="*/ 0 w 411"/>
                  <a:gd name="T3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1" h="102">
                    <a:moveTo>
                      <a:pt x="0" y="102"/>
                    </a:moveTo>
                    <a:lnTo>
                      <a:pt x="16" y="83"/>
                    </a:lnTo>
                    <a:lnTo>
                      <a:pt x="42" y="68"/>
                    </a:lnTo>
                    <a:lnTo>
                      <a:pt x="82" y="50"/>
                    </a:lnTo>
                    <a:lnTo>
                      <a:pt x="126" y="41"/>
                    </a:lnTo>
                    <a:lnTo>
                      <a:pt x="195" y="39"/>
                    </a:lnTo>
                    <a:lnTo>
                      <a:pt x="247" y="38"/>
                    </a:lnTo>
                    <a:lnTo>
                      <a:pt x="301" y="35"/>
                    </a:lnTo>
                    <a:lnTo>
                      <a:pt x="340" y="27"/>
                    </a:lnTo>
                    <a:lnTo>
                      <a:pt x="381" y="12"/>
                    </a:lnTo>
                    <a:lnTo>
                      <a:pt x="406" y="0"/>
                    </a:lnTo>
                    <a:lnTo>
                      <a:pt x="411" y="12"/>
                    </a:lnTo>
                    <a:lnTo>
                      <a:pt x="373" y="36"/>
                    </a:lnTo>
                    <a:lnTo>
                      <a:pt x="324" y="57"/>
                    </a:lnTo>
                    <a:lnTo>
                      <a:pt x="261" y="71"/>
                    </a:lnTo>
                    <a:lnTo>
                      <a:pt x="238" y="83"/>
                    </a:lnTo>
                    <a:lnTo>
                      <a:pt x="177" y="87"/>
                    </a:lnTo>
                    <a:lnTo>
                      <a:pt x="76" y="98"/>
                    </a:lnTo>
                    <a:lnTo>
                      <a:pt x="0" y="102"/>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30" name="Freeform 190"/>
              <p:cNvSpPr>
                <a:spLocks/>
              </p:cNvSpPr>
              <p:nvPr/>
            </p:nvSpPr>
            <p:spPr bwMode="ltGray">
              <a:xfrm>
                <a:off x="5074" y="2"/>
                <a:ext cx="203" cy="84"/>
              </a:xfrm>
              <a:custGeom>
                <a:avLst/>
                <a:gdLst>
                  <a:gd name="T0" fmla="*/ 1 w 180"/>
                  <a:gd name="T1" fmla="*/ 23 h 84"/>
                  <a:gd name="T2" fmla="*/ 18 w 180"/>
                  <a:gd name="T3" fmla="*/ 56 h 84"/>
                  <a:gd name="T4" fmla="*/ 52 w 180"/>
                  <a:gd name="T5" fmla="*/ 77 h 84"/>
                  <a:gd name="T6" fmla="*/ 85 w 180"/>
                  <a:gd name="T7" fmla="*/ 84 h 84"/>
                  <a:gd name="T8" fmla="*/ 120 w 180"/>
                  <a:gd name="T9" fmla="*/ 81 h 84"/>
                  <a:gd name="T10" fmla="*/ 151 w 180"/>
                  <a:gd name="T11" fmla="*/ 64 h 84"/>
                  <a:gd name="T12" fmla="*/ 168 w 180"/>
                  <a:gd name="T13" fmla="*/ 39 h 84"/>
                  <a:gd name="T14" fmla="*/ 180 w 180"/>
                  <a:gd name="T15" fmla="*/ 0 h 84"/>
                  <a:gd name="T16" fmla="*/ 0 w 180"/>
                  <a:gd name="T17" fmla="*/ 0 h 84"/>
                  <a:gd name="T18" fmla="*/ 1 w 180"/>
                  <a:gd name="T19" fmla="*/ 2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84">
                    <a:moveTo>
                      <a:pt x="1" y="23"/>
                    </a:moveTo>
                    <a:lnTo>
                      <a:pt x="18" y="56"/>
                    </a:lnTo>
                    <a:lnTo>
                      <a:pt x="52" y="77"/>
                    </a:lnTo>
                    <a:lnTo>
                      <a:pt x="85" y="84"/>
                    </a:lnTo>
                    <a:lnTo>
                      <a:pt x="120" y="81"/>
                    </a:lnTo>
                    <a:lnTo>
                      <a:pt x="151" y="64"/>
                    </a:lnTo>
                    <a:lnTo>
                      <a:pt x="168" y="39"/>
                    </a:lnTo>
                    <a:lnTo>
                      <a:pt x="180" y="0"/>
                    </a:lnTo>
                    <a:lnTo>
                      <a:pt x="0" y="0"/>
                    </a:lnTo>
                    <a:lnTo>
                      <a:pt x="1" y="23"/>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31" name="Freeform 191"/>
              <p:cNvSpPr>
                <a:spLocks/>
              </p:cNvSpPr>
              <p:nvPr/>
            </p:nvSpPr>
            <p:spPr bwMode="ltGray">
              <a:xfrm>
                <a:off x="5366" y="37"/>
                <a:ext cx="396" cy="83"/>
              </a:xfrm>
              <a:custGeom>
                <a:avLst/>
                <a:gdLst>
                  <a:gd name="T0" fmla="*/ 312 w 312"/>
                  <a:gd name="T1" fmla="*/ 0 h 73"/>
                  <a:gd name="T2" fmla="*/ 249 w 312"/>
                  <a:gd name="T3" fmla="*/ 19 h 73"/>
                  <a:gd name="T4" fmla="*/ 192 w 312"/>
                  <a:gd name="T5" fmla="*/ 30 h 73"/>
                  <a:gd name="T6" fmla="*/ 150 w 312"/>
                  <a:gd name="T7" fmla="*/ 33 h 73"/>
                  <a:gd name="T8" fmla="*/ 100 w 312"/>
                  <a:gd name="T9" fmla="*/ 33 h 73"/>
                  <a:gd name="T10" fmla="*/ 34 w 312"/>
                  <a:gd name="T11" fmla="*/ 24 h 73"/>
                  <a:gd name="T12" fmla="*/ 0 w 312"/>
                  <a:gd name="T13" fmla="*/ 15 h 73"/>
                  <a:gd name="T14" fmla="*/ 88 w 312"/>
                  <a:gd name="T15" fmla="*/ 52 h 73"/>
                  <a:gd name="T16" fmla="*/ 130 w 312"/>
                  <a:gd name="T17" fmla="*/ 63 h 73"/>
                  <a:gd name="T18" fmla="*/ 178 w 312"/>
                  <a:gd name="T19" fmla="*/ 70 h 73"/>
                  <a:gd name="T20" fmla="*/ 238 w 312"/>
                  <a:gd name="T21" fmla="*/ 73 h 73"/>
                  <a:gd name="T22" fmla="*/ 274 w 312"/>
                  <a:gd name="T23" fmla="*/ 70 h 73"/>
                  <a:gd name="T24" fmla="*/ 309 w 312"/>
                  <a:gd name="T25" fmla="*/ 67 h 73"/>
                  <a:gd name="T26" fmla="*/ 312 w 312"/>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73">
                    <a:moveTo>
                      <a:pt x="312" y="0"/>
                    </a:moveTo>
                    <a:lnTo>
                      <a:pt x="249" y="19"/>
                    </a:lnTo>
                    <a:lnTo>
                      <a:pt x="192" y="30"/>
                    </a:lnTo>
                    <a:lnTo>
                      <a:pt x="150" y="33"/>
                    </a:lnTo>
                    <a:lnTo>
                      <a:pt x="100" y="33"/>
                    </a:lnTo>
                    <a:lnTo>
                      <a:pt x="34" y="24"/>
                    </a:lnTo>
                    <a:lnTo>
                      <a:pt x="0" y="15"/>
                    </a:lnTo>
                    <a:lnTo>
                      <a:pt x="88" y="52"/>
                    </a:lnTo>
                    <a:lnTo>
                      <a:pt x="130" y="63"/>
                    </a:lnTo>
                    <a:lnTo>
                      <a:pt x="178" y="70"/>
                    </a:lnTo>
                    <a:lnTo>
                      <a:pt x="238" y="73"/>
                    </a:lnTo>
                    <a:lnTo>
                      <a:pt x="274" y="70"/>
                    </a:lnTo>
                    <a:lnTo>
                      <a:pt x="309" y="67"/>
                    </a:lnTo>
                    <a:lnTo>
                      <a:pt x="312" y="0"/>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32" name="Freeform 192"/>
              <p:cNvSpPr>
                <a:spLocks/>
              </p:cNvSpPr>
              <p:nvPr/>
            </p:nvSpPr>
            <p:spPr bwMode="ltGray">
              <a:xfrm>
                <a:off x="5557" y="225"/>
                <a:ext cx="67" cy="70"/>
              </a:xfrm>
              <a:custGeom>
                <a:avLst/>
                <a:gdLst>
                  <a:gd name="T0" fmla="*/ 0 w 53"/>
                  <a:gd name="T1" fmla="*/ 62 h 62"/>
                  <a:gd name="T2" fmla="*/ 2 w 53"/>
                  <a:gd name="T3" fmla="*/ 44 h 62"/>
                  <a:gd name="T4" fmla="*/ 12 w 53"/>
                  <a:gd name="T5" fmla="*/ 23 h 62"/>
                  <a:gd name="T6" fmla="*/ 27 w 53"/>
                  <a:gd name="T7" fmla="*/ 8 h 62"/>
                  <a:gd name="T8" fmla="*/ 44 w 53"/>
                  <a:gd name="T9" fmla="*/ 0 h 62"/>
                  <a:gd name="T10" fmla="*/ 41 w 53"/>
                  <a:gd name="T11" fmla="*/ 18 h 62"/>
                  <a:gd name="T12" fmla="*/ 44 w 53"/>
                  <a:gd name="T13" fmla="*/ 41 h 62"/>
                  <a:gd name="T14" fmla="*/ 53 w 53"/>
                  <a:gd name="T15" fmla="*/ 53 h 62"/>
                  <a:gd name="T16" fmla="*/ 0 w 53"/>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2">
                    <a:moveTo>
                      <a:pt x="0" y="62"/>
                    </a:moveTo>
                    <a:lnTo>
                      <a:pt x="2" y="44"/>
                    </a:lnTo>
                    <a:lnTo>
                      <a:pt x="12" y="23"/>
                    </a:lnTo>
                    <a:lnTo>
                      <a:pt x="27" y="8"/>
                    </a:lnTo>
                    <a:lnTo>
                      <a:pt x="44" y="0"/>
                    </a:lnTo>
                    <a:lnTo>
                      <a:pt x="41" y="18"/>
                    </a:lnTo>
                    <a:lnTo>
                      <a:pt x="44" y="41"/>
                    </a:lnTo>
                    <a:lnTo>
                      <a:pt x="53" y="53"/>
                    </a:lnTo>
                    <a:lnTo>
                      <a:pt x="0" y="62"/>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6033" name="Group 193"/>
            <p:cNvGrpSpPr>
              <a:grpSpLocks/>
            </p:cNvGrpSpPr>
            <p:nvPr/>
          </p:nvGrpSpPr>
          <p:grpSpPr bwMode="auto">
            <a:xfrm flipH="1" flipV="1">
              <a:off x="4368" y="1872"/>
              <a:ext cx="1145" cy="512"/>
              <a:chOff x="204" y="225"/>
              <a:chExt cx="1145" cy="512"/>
            </a:xfrm>
          </p:grpSpPr>
          <p:sp>
            <p:nvSpPr>
              <p:cNvPr id="36034" name="Freeform 194"/>
              <p:cNvSpPr>
                <a:spLocks/>
              </p:cNvSpPr>
              <p:nvPr/>
            </p:nvSpPr>
            <p:spPr bwMode="gray">
              <a:xfrm>
                <a:off x="204" y="284"/>
                <a:ext cx="75" cy="453"/>
              </a:xfrm>
              <a:custGeom>
                <a:avLst/>
                <a:gdLst>
                  <a:gd name="T0" fmla="*/ 47 w 66"/>
                  <a:gd name="T1" fmla="*/ 0 h 401"/>
                  <a:gd name="T2" fmla="*/ 23 w 66"/>
                  <a:gd name="T3" fmla="*/ 12 h 401"/>
                  <a:gd name="T4" fmla="*/ 8 w 66"/>
                  <a:gd name="T5" fmla="*/ 53 h 401"/>
                  <a:gd name="T6" fmla="*/ 8 w 66"/>
                  <a:gd name="T7" fmla="*/ 80 h 401"/>
                  <a:gd name="T8" fmla="*/ 0 w 66"/>
                  <a:gd name="T9" fmla="*/ 108 h 401"/>
                  <a:gd name="T10" fmla="*/ 9 w 66"/>
                  <a:gd name="T11" fmla="*/ 140 h 401"/>
                  <a:gd name="T12" fmla="*/ 15 w 66"/>
                  <a:gd name="T13" fmla="*/ 179 h 401"/>
                  <a:gd name="T14" fmla="*/ 15 w 66"/>
                  <a:gd name="T15" fmla="*/ 230 h 401"/>
                  <a:gd name="T16" fmla="*/ 9 w 66"/>
                  <a:gd name="T17" fmla="*/ 269 h 401"/>
                  <a:gd name="T18" fmla="*/ 12 w 66"/>
                  <a:gd name="T19" fmla="*/ 293 h 401"/>
                  <a:gd name="T20" fmla="*/ 24 w 66"/>
                  <a:gd name="T21" fmla="*/ 324 h 401"/>
                  <a:gd name="T22" fmla="*/ 41 w 66"/>
                  <a:gd name="T23" fmla="*/ 383 h 401"/>
                  <a:gd name="T24" fmla="*/ 51 w 66"/>
                  <a:gd name="T25" fmla="*/ 401 h 401"/>
                  <a:gd name="T26" fmla="*/ 63 w 66"/>
                  <a:gd name="T27" fmla="*/ 401 h 401"/>
                  <a:gd name="T28" fmla="*/ 66 w 66"/>
                  <a:gd name="T29" fmla="*/ 381 h 401"/>
                  <a:gd name="T30" fmla="*/ 54 w 66"/>
                  <a:gd name="T31" fmla="*/ 347 h 401"/>
                  <a:gd name="T32" fmla="*/ 38 w 66"/>
                  <a:gd name="T33" fmla="*/ 306 h 401"/>
                  <a:gd name="T34" fmla="*/ 32 w 66"/>
                  <a:gd name="T35" fmla="*/ 272 h 401"/>
                  <a:gd name="T36" fmla="*/ 38 w 66"/>
                  <a:gd name="T37" fmla="*/ 240 h 401"/>
                  <a:gd name="T38" fmla="*/ 42 w 66"/>
                  <a:gd name="T39" fmla="*/ 204 h 401"/>
                  <a:gd name="T40" fmla="*/ 39 w 66"/>
                  <a:gd name="T41" fmla="*/ 161 h 401"/>
                  <a:gd name="T42" fmla="*/ 32 w 66"/>
                  <a:gd name="T43" fmla="*/ 125 h 401"/>
                  <a:gd name="T44" fmla="*/ 26 w 66"/>
                  <a:gd name="T45" fmla="*/ 101 h 401"/>
                  <a:gd name="T46" fmla="*/ 32 w 66"/>
                  <a:gd name="T47" fmla="*/ 80 h 401"/>
                  <a:gd name="T48" fmla="*/ 32 w 66"/>
                  <a:gd name="T49" fmla="*/ 59 h 401"/>
                  <a:gd name="T50" fmla="*/ 36 w 66"/>
                  <a:gd name="T51" fmla="*/ 38 h 401"/>
                  <a:gd name="T52" fmla="*/ 48 w 66"/>
                  <a:gd name="T53" fmla="*/ 17 h 401"/>
                  <a:gd name="T54" fmla="*/ 47 w 66"/>
                  <a:gd name="T55"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401">
                    <a:moveTo>
                      <a:pt x="47" y="0"/>
                    </a:moveTo>
                    <a:lnTo>
                      <a:pt x="23" y="12"/>
                    </a:lnTo>
                    <a:lnTo>
                      <a:pt x="8" y="53"/>
                    </a:lnTo>
                    <a:lnTo>
                      <a:pt x="8" y="80"/>
                    </a:lnTo>
                    <a:lnTo>
                      <a:pt x="0" y="108"/>
                    </a:lnTo>
                    <a:lnTo>
                      <a:pt x="9" y="140"/>
                    </a:lnTo>
                    <a:lnTo>
                      <a:pt x="15" y="179"/>
                    </a:lnTo>
                    <a:lnTo>
                      <a:pt x="15" y="230"/>
                    </a:lnTo>
                    <a:lnTo>
                      <a:pt x="9" y="269"/>
                    </a:lnTo>
                    <a:lnTo>
                      <a:pt x="12" y="293"/>
                    </a:lnTo>
                    <a:lnTo>
                      <a:pt x="24" y="324"/>
                    </a:lnTo>
                    <a:lnTo>
                      <a:pt x="41" y="383"/>
                    </a:lnTo>
                    <a:lnTo>
                      <a:pt x="51" y="401"/>
                    </a:lnTo>
                    <a:lnTo>
                      <a:pt x="63" y="401"/>
                    </a:lnTo>
                    <a:lnTo>
                      <a:pt x="66" y="381"/>
                    </a:lnTo>
                    <a:lnTo>
                      <a:pt x="54" y="347"/>
                    </a:lnTo>
                    <a:lnTo>
                      <a:pt x="38" y="306"/>
                    </a:lnTo>
                    <a:lnTo>
                      <a:pt x="32" y="272"/>
                    </a:lnTo>
                    <a:lnTo>
                      <a:pt x="38" y="240"/>
                    </a:lnTo>
                    <a:lnTo>
                      <a:pt x="42" y="204"/>
                    </a:lnTo>
                    <a:lnTo>
                      <a:pt x="39" y="161"/>
                    </a:lnTo>
                    <a:lnTo>
                      <a:pt x="32" y="125"/>
                    </a:lnTo>
                    <a:lnTo>
                      <a:pt x="26" y="101"/>
                    </a:lnTo>
                    <a:lnTo>
                      <a:pt x="32" y="80"/>
                    </a:lnTo>
                    <a:lnTo>
                      <a:pt x="32" y="59"/>
                    </a:lnTo>
                    <a:lnTo>
                      <a:pt x="36" y="38"/>
                    </a:lnTo>
                    <a:lnTo>
                      <a:pt x="48" y="17"/>
                    </a:lnTo>
                    <a:lnTo>
                      <a:pt x="47"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35" name="Freeform 195"/>
              <p:cNvSpPr>
                <a:spLocks/>
              </p:cNvSpPr>
              <p:nvPr/>
            </p:nvSpPr>
            <p:spPr bwMode="gray">
              <a:xfrm>
                <a:off x="345" y="225"/>
                <a:ext cx="1004" cy="49"/>
              </a:xfrm>
              <a:custGeom>
                <a:avLst/>
                <a:gdLst>
                  <a:gd name="T0" fmla="*/ 7 w 888"/>
                  <a:gd name="T1" fmla="*/ 24 h 43"/>
                  <a:gd name="T2" fmla="*/ 46 w 888"/>
                  <a:gd name="T3" fmla="*/ 16 h 43"/>
                  <a:gd name="T4" fmla="*/ 91 w 888"/>
                  <a:gd name="T5" fmla="*/ 9 h 43"/>
                  <a:gd name="T6" fmla="*/ 124 w 888"/>
                  <a:gd name="T7" fmla="*/ 7 h 43"/>
                  <a:gd name="T8" fmla="*/ 195 w 888"/>
                  <a:gd name="T9" fmla="*/ 9 h 43"/>
                  <a:gd name="T10" fmla="*/ 259 w 888"/>
                  <a:gd name="T11" fmla="*/ 12 h 43"/>
                  <a:gd name="T12" fmla="*/ 304 w 888"/>
                  <a:gd name="T13" fmla="*/ 12 h 43"/>
                  <a:gd name="T14" fmla="*/ 340 w 888"/>
                  <a:gd name="T15" fmla="*/ 7 h 43"/>
                  <a:gd name="T16" fmla="*/ 355 w 888"/>
                  <a:gd name="T17" fmla="*/ 3 h 43"/>
                  <a:gd name="T18" fmla="*/ 384 w 888"/>
                  <a:gd name="T19" fmla="*/ 4 h 43"/>
                  <a:gd name="T20" fmla="*/ 436 w 888"/>
                  <a:gd name="T21" fmla="*/ 10 h 43"/>
                  <a:gd name="T22" fmla="*/ 475 w 888"/>
                  <a:gd name="T23" fmla="*/ 19 h 43"/>
                  <a:gd name="T24" fmla="*/ 523 w 888"/>
                  <a:gd name="T25" fmla="*/ 22 h 43"/>
                  <a:gd name="T26" fmla="*/ 574 w 888"/>
                  <a:gd name="T27" fmla="*/ 18 h 43"/>
                  <a:gd name="T28" fmla="*/ 621 w 888"/>
                  <a:gd name="T29" fmla="*/ 15 h 43"/>
                  <a:gd name="T30" fmla="*/ 655 w 888"/>
                  <a:gd name="T31" fmla="*/ 18 h 43"/>
                  <a:gd name="T32" fmla="*/ 696 w 888"/>
                  <a:gd name="T33" fmla="*/ 19 h 43"/>
                  <a:gd name="T34" fmla="*/ 729 w 888"/>
                  <a:gd name="T35" fmla="*/ 22 h 43"/>
                  <a:gd name="T36" fmla="*/ 766 w 888"/>
                  <a:gd name="T37" fmla="*/ 15 h 43"/>
                  <a:gd name="T38" fmla="*/ 795 w 888"/>
                  <a:gd name="T39" fmla="*/ 10 h 43"/>
                  <a:gd name="T40" fmla="*/ 820 w 888"/>
                  <a:gd name="T41" fmla="*/ 1 h 43"/>
                  <a:gd name="T42" fmla="*/ 852 w 888"/>
                  <a:gd name="T43" fmla="*/ 0 h 43"/>
                  <a:gd name="T44" fmla="*/ 882 w 888"/>
                  <a:gd name="T45" fmla="*/ 4 h 43"/>
                  <a:gd name="T46" fmla="*/ 888 w 888"/>
                  <a:gd name="T47" fmla="*/ 13 h 43"/>
                  <a:gd name="T48" fmla="*/ 879 w 888"/>
                  <a:gd name="T49" fmla="*/ 21 h 43"/>
                  <a:gd name="T50" fmla="*/ 864 w 888"/>
                  <a:gd name="T51" fmla="*/ 22 h 43"/>
                  <a:gd name="T52" fmla="*/ 847 w 888"/>
                  <a:gd name="T53" fmla="*/ 21 h 43"/>
                  <a:gd name="T54" fmla="*/ 804 w 888"/>
                  <a:gd name="T55" fmla="*/ 28 h 43"/>
                  <a:gd name="T56" fmla="*/ 774 w 888"/>
                  <a:gd name="T57" fmla="*/ 42 h 43"/>
                  <a:gd name="T58" fmla="*/ 759 w 888"/>
                  <a:gd name="T59" fmla="*/ 43 h 43"/>
                  <a:gd name="T60" fmla="*/ 726 w 888"/>
                  <a:gd name="T61" fmla="*/ 40 h 43"/>
                  <a:gd name="T62" fmla="*/ 699 w 888"/>
                  <a:gd name="T63" fmla="*/ 39 h 43"/>
                  <a:gd name="T64" fmla="*/ 619 w 888"/>
                  <a:gd name="T65" fmla="*/ 40 h 43"/>
                  <a:gd name="T66" fmla="*/ 582 w 888"/>
                  <a:gd name="T67" fmla="*/ 43 h 43"/>
                  <a:gd name="T68" fmla="*/ 531 w 888"/>
                  <a:gd name="T69" fmla="*/ 43 h 43"/>
                  <a:gd name="T70" fmla="*/ 492 w 888"/>
                  <a:gd name="T71" fmla="*/ 39 h 43"/>
                  <a:gd name="T72" fmla="*/ 459 w 888"/>
                  <a:gd name="T73" fmla="*/ 36 h 43"/>
                  <a:gd name="T74" fmla="*/ 432 w 888"/>
                  <a:gd name="T75" fmla="*/ 37 h 43"/>
                  <a:gd name="T76" fmla="*/ 417 w 888"/>
                  <a:gd name="T77" fmla="*/ 37 h 43"/>
                  <a:gd name="T78" fmla="*/ 397 w 888"/>
                  <a:gd name="T79" fmla="*/ 33 h 43"/>
                  <a:gd name="T80" fmla="*/ 373 w 888"/>
                  <a:gd name="T81" fmla="*/ 25 h 43"/>
                  <a:gd name="T82" fmla="*/ 361 w 888"/>
                  <a:gd name="T83" fmla="*/ 27 h 43"/>
                  <a:gd name="T84" fmla="*/ 328 w 888"/>
                  <a:gd name="T85" fmla="*/ 31 h 43"/>
                  <a:gd name="T86" fmla="*/ 304 w 888"/>
                  <a:gd name="T87" fmla="*/ 36 h 43"/>
                  <a:gd name="T88" fmla="*/ 285 w 888"/>
                  <a:gd name="T89" fmla="*/ 31 h 43"/>
                  <a:gd name="T90" fmla="*/ 267 w 888"/>
                  <a:gd name="T91" fmla="*/ 31 h 43"/>
                  <a:gd name="T92" fmla="*/ 241 w 888"/>
                  <a:gd name="T93" fmla="*/ 33 h 43"/>
                  <a:gd name="T94" fmla="*/ 205 w 888"/>
                  <a:gd name="T95" fmla="*/ 33 h 43"/>
                  <a:gd name="T96" fmla="*/ 157 w 888"/>
                  <a:gd name="T97" fmla="*/ 28 h 43"/>
                  <a:gd name="T98" fmla="*/ 102 w 888"/>
                  <a:gd name="T99" fmla="*/ 27 h 43"/>
                  <a:gd name="T100" fmla="*/ 51 w 888"/>
                  <a:gd name="T101" fmla="*/ 33 h 43"/>
                  <a:gd name="T102" fmla="*/ 24 w 888"/>
                  <a:gd name="T103" fmla="*/ 42 h 43"/>
                  <a:gd name="T104" fmla="*/ 9 w 888"/>
                  <a:gd name="T105" fmla="*/ 40 h 43"/>
                  <a:gd name="T106" fmla="*/ 0 w 888"/>
                  <a:gd name="T107" fmla="*/ 34 h 43"/>
                  <a:gd name="T108" fmla="*/ 7 w 888"/>
                  <a:gd name="T109"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8" h="43">
                    <a:moveTo>
                      <a:pt x="7" y="24"/>
                    </a:moveTo>
                    <a:lnTo>
                      <a:pt x="46" y="16"/>
                    </a:lnTo>
                    <a:lnTo>
                      <a:pt x="91" y="9"/>
                    </a:lnTo>
                    <a:lnTo>
                      <a:pt x="124" y="7"/>
                    </a:lnTo>
                    <a:lnTo>
                      <a:pt x="195" y="9"/>
                    </a:lnTo>
                    <a:lnTo>
                      <a:pt x="259" y="12"/>
                    </a:lnTo>
                    <a:lnTo>
                      <a:pt x="304" y="12"/>
                    </a:lnTo>
                    <a:lnTo>
                      <a:pt x="340" y="7"/>
                    </a:lnTo>
                    <a:lnTo>
                      <a:pt x="355" y="3"/>
                    </a:lnTo>
                    <a:lnTo>
                      <a:pt x="384" y="4"/>
                    </a:lnTo>
                    <a:lnTo>
                      <a:pt x="436" y="10"/>
                    </a:lnTo>
                    <a:lnTo>
                      <a:pt x="475" y="19"/>
                    </a:lnTo>
                    <a:lnTo>
                      <a:pt x="523" y="22"/>
                    </a:lnTo>
                    <a:lnTo>
                      <a:pt x="574" y="18"/>
                    </a:lnTo>
                    <a:lnTo>
                      <a:pt x="621" y="15"/>
                    </a:lnTo>
                    <a:lnTo>
                      <a:pt x="655" y="18"/>
                    </a:lnTo>
                    <a:lnTo>
                      <a:pt x="696" y="19"/>
                    </a:lnTo>
                    <a:lnTo>
                      <a:pt x="729" y="22"/>
                    </a:lnTo>
                    <a:lnTo>
                      <a:pt x="766" y="15"/>
                    </a:lnTo>
                    <a:lnTo>
                      <a:pt x="795" y="10"/>
                    </a:lnTo>
                    <a:lnTo>
                      <a:pt x="820" y="1"/>
                    </a:lnTo>
                    <a:lnTo>
                      <a:pt x="852" y="0"/>
                    </a:lnTo>
                    <a:lnTo>
                      <a:pt x="882" y="4"/>
                    </a:lnTo>
                    <a:lnTo>
                      <a:pt x="888" y="13"/>
                    </a:lnTo>
                    <a:lnTo>
                      <a:pt x="879" y="21"/>
                    </a:lnTo>
                    <a:lnTo>
                      <a:pt x="864" y="22"/>
                    </a:lnTo>
                    <a:lnTo>
                      <a:pt x="847" y="21"/>
                    </a:lnTo>
                    <a:lnTo>
                      <a:pt x="804" y="28"/>
                    </a:lnTo>
                    <a:lnTo>
                      <a:pt x="774" y="42"/>
                    </a:lnTo>
                    <a:lnTo>
                      <a:pt x="759" y="43"/>
                    </a:lnTo>
                    <a:lnTo>
                      <a:pt x="726" y="40"/>
                    </a:lnTo>
                    <a:lnTo>
                      <a:pt x="699" y="39"/>
                    </a:lnTo>
                    <a:lnTo>
                      <a:pt x="619" y="40"/>
                    </a:lnTo>
                    <a:lnTo>
                      <a:pt x="582" y="43"/>
                    </a:lnTo>
                    <a:lnTo>
                      <a:pt x="531" y="43"/>
                    </a:lnTo>
                    <a:lnTo>
                      <a:pt x="492" y="39"/>
                    </a:lnTo>
                    <a:lnTo>
                      <a:pt x="459" y="36"/>
                    </a:lnTo>
                    <a:lnTo>
                      <a:pt x="432" y="37"/>
                    </a:lnTo>
                    <a:lnTo>
                      <a:pt x="417" y="37"/>
                    </a:lnTo>
                    <a:lnTo>
                      <a:pt x="397" y="33"/>
                    </a:lnTo>
                    <a:lnTo>
                      <a:pt x="373" y="25"/>
                    </a:lnTo>
                    <a:lnTo>
                      <a:pt x="361" y="27"/>
                    </a:lnTo>
                    <a:lnTo>
                      <a:pt x="328" y="31"/>
                    </a:lnTo>
                    <a:lnTo>
                      <a:pt x="304" y="36"/>
                    </a:lnTo>
                    <a:lnTo>
                      <a:pt x="285" y="31"/>
                    </a:lnTo>
                    <a:lnTo>
                      <a:pt x="267" y="31"/>
                    </a:lnTo>
                    <a:lnTo>
                      <a:pt x="241" y="33"/>
                    </a:lnTo>
                    <a:lnTo>
                      <a:pt x="205" y="33"/>
                    </a:lnTo>
                    <a:lnTo>
                      <a:pt x="157" y="28"/>
                    </a:lnTo>
                    <a:lnTo>
                      <a:pt x="102" y="27"/>
                    </a:lnTo>
                    <a:lnTo>
                      <a:pt x="51" y="33"/>
                    </a:lnTo>
                    <a:lnTo>
                      <a:pt x="24" y="42"/>
                    </a:lnTo>
                    <a:lnTo>
                      <a:pt x="9" y="40"/>
                    </a:lnTo>
                    <a:lnTo>
                      <a:pt x="0" y="34"/>
                    </a:lnTo>
                    <a:lnTo>
                      <a:pt x="7" y="24"/>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6007" name="Rectangle 167"/>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36008" name="Rectangle 168"/>
          <p:cNvSpPr>
            <a:spLocks noGrp="1" noChangeArrowheads="1"/>
          </p:cNvSpPr>
          <p:nvPr>
            <p:ph type="subTitle" idx="1"/>
          </p:nvPr>
        </p:nvSpPr>
        <p:spPr>
          <a:xfrm>
            <a:off x="1371600" y="4419600"/>
            <a:ext cx="6400800" cy="1752600"/>
          </a:xfrm>
        </p:spPr>
        <p:txBody>
          <a:bodyPr/>
          <a:lstStyle>
            <a:lvl1pPr marL="0" indent="0" algn="ctr">
              <a:buFontTx/>
              <a:buNone/>
              <a:defRPr/>
            </a:lvl1pPr>
          </a:lstStyle>
          <a:p>
            <a:pPr lvl="0"/>
            <a:r>
              <a:rPr lang="en-US" noProof="0" smtClean="0"/>
              <a:t>Click to edit Master subtitle style</a:t>
            </a:r>
          </a:p>
        </p:txBody>
      </p:sp>
      <p:sp>
        <p:nvSpPr>
          <p:cNvPr id="36009" name="Rectangle 169"/>
          <p:cNvSpPr>
            <a:spLocks noGrp="1" noChangeArrowheads="1"/>
          </p:cNvSpPr>
          <p:nvPr>
            <p:ph type="dt" sz="half" idx="2"/>
          </p:nvPr>
        </p:nvSpPr>
        <p:spPr>
          <a:xfrm>
            <a:off x="685800" y="0"/>
            <a:ext cx="1905000" cy="457200"/>
          </a:xfrm>
        </p:spPr>
        <p:txBody>
          <a:bodyPr/>
          <a:lstStyle>
            <a:lvl1pPr>
              <a:defRPr/>
            </a:lvl1pPr>
          </a:lstStyle>
          <a:p>
            <a:fld id="{D22CA424-96F7-4EC1-975E-BB296E711141}" type="datetimeFigureOut">
              <a:rPr lang="en-US" smtClean="0"/>
              <a:t>5/24/2025</a:t>
            </a:fld>
            <a:endParaRPr lang="en-US"/>
          </a:p>
        </p:txBody>
      </p:sp>
      <p:sp>
        <p:nvSpPr>
          <p:cNvPr id="36010" name="Rectangle 170"/>
          <p:cNvSpPr>
            <a:spLocks noGrp="1" noChangeArrowheads="1"/>
          </p:cNvSpPr>
          <p:nvPr>
            <p:ph type="ftr" sz="quarter" idx="3"/>
          </p:nvPr>
        </p:nvSpPr>
        <p:spPr>
          <a:xfrm>
            <a:off x="3124200" y="0"/>
            <a:ext cx="2895600" cy="457200"/>
          </a:xfrm>
        </p:spPr>
        <p:txBody>
          <a:bodyPr/>
          <a:lstStyle>
            <a:lvl1pPr>
              <a:defRPr/>
            </a:lvl1pPr>
          </a:lstStyle>
          <a:p>
            <a:endParaRPr lang="en-US"/>
          </a:p>
        </p:txBody>
      </p:sp>
      <p:sp>
        <p:nvSpPr>
          <p:cNvPr id="36011" name="Rectangle 171"/>
          <p:cNvSpPr>
            <a:spLocks noGrp="1" noChangeArrowheads="1"/>
          </p:cNvSpPr>
          <p:nvPr>
            <p:ph type="sldNum" sz="quarter" idx="4"/>
          </p:nvPr>
        </p:nvSpPr>
        <p:spPr>
          <a:xfrm>
            <a:off x="6553200" y="0"/>
            <a:ext cx="1905000" cy="457200"/>
          </a:xfrm>
        </p:spPr>
        <p:txBody>
          <a:bodyPr/>
          <a:lstStyle>
            <a:lvl1pPr>
              <a:defRPr/>
            </a:lvl1pPr>
          </a:lstStyle>
          <a:p>
            <a:fld id="{477B8FF6-7887-4479-8BC8-B1F302EC89D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2CA424-96F7-4EC1-975E-BB296E711141}" type="datetimeFigureOut">
              <a:rPr lang="en-US" smtClean="0"/>
              <a:t>5/24/2025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7B8FF6-7887-4479-8BC8-B1F302EC89D3}" type="slidenum">
              <a:rPr lang="en-US" smtClean="0"/>
              <a:t>‹#›</a:t>
            </a:fld>
            <a:endParaRPr lang="en-US"/>
          </a:p>
        </p:txBody>
      </p:sp>
    </p:spTree>
    <p:extLst>
      <p:ext uri="{BB962C8B-B14F-4D97-AF65-F5344CB8AC3E}">
        <p14:creationId xmlns:p14="http://schemas.microsoft.com/office/powerpoint/2010/main" val="137909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2925"/>
            <a:ext cx="1943100" cy="5653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42925"/>
            <a:ext cx="5676900" cy="5653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2CA424-96F7-4EC1-975E-BB296E711141}" type="datetimeFigureOut">
              <a:rPr lang="en-US" smtClean="0"/>
              <a:t>5/24/2025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7B8FF6-7887-4479-8BC8-B1F302EC89D3}" type="slidenum">
              <a:rPr lang="en-US" smtClean="0"/>
              <a:t>‹#›</a:t>
            </a:fld>
            <a:endParaRPr lang="en-US"/>
          </a:p>
        </p:txBody>
      </p:sp>
    </p:spTree>
    <p:extLst>
      <p:ext uri="{BB962C8B-B14F-4D97-AF65-F5344CB8AC3E}">
        <p14:creationId xmlns:p14="http://schemas.microsoft.com/office/powerpoint/2010/main" val="895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2CA424-96F7-4EC1-975E-BB296E711141}" type="datetimeFigureOut">
              <a:rPr lang="en-US" smtClean="0"/>
              <a:t>5/24/2025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7B8FF6-7887-4479-8BC8-B1F302EC89D3}" type="slidenum">
              <a:rPr lang="en-US" smtClean="0"/>
              <a:t>‹#›</a:t>
            </a:fld>
            <a:endParaRPr lang="en-US"/>
          </a:p>
        </p:txBody>
      </p:sp>
    </p:spTree>
    <p:extLst>
      <p:ext uri="{BB962C8B-B14F-4D97-AF65-F5344CB8AC3E}">
        <p14:creationId xmlns:p14="http://schemas.microsoft.com/office/powerpoint/2010/main" val="96627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22CA424-96F7-4EC1-975E-BB296E711141}" type="datetimeFigureOut">
              <a:rPr lang="en-US" smtClean="0"/>
              <a:t>5/24/2025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7B8FF6-7887-4479-8BC8-B1F302EC89D3}" type="slidenum">
              <a:rPr lang="en-US" smtClean="0"/>
              <a:t>‹#›</a:t>
            </a:fld>
            <a:endParaRPr lang="en-US"/>
          </a:p>
        </p:txBody>
      </p:sp>
    </p:spTree>
    <p:extLst>
      <p:ext uri="{BB962C8B-B14F-4D97-AF65-F5344CB8AC3E}">
        <p14:creationId xmlns:p14="http://schemas.microsoft.com/office/powerpoint/2010/main" val="1328407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812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812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22CA424-96F7-4EC1-975E-BB296E711141}" type="datetimeFigureOut">
              <a:rPr lang="en-US" smtClean="0"/>
              <a:t>5/24/2025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7B8FF6-7887-4479-8BC8-B1F302EC89D3}" type="slidenum">
              <a:rPr lang="en-US" smtClean="0"/>
              <a:t>‹#›</a:t>
            </a:fld>
            <a:endParaRPr lang="en-US"/>
          </a:p>
        </p:txBody>
      </p:sp>
    </p:spTree>
    <p:extLst>
      <p:ext uri="{BB962C8B-B14F-4D97-AF65-F5344CB8AC3E}">
        <p14:creationId xmlns:p14="http://schemas.microsoft.com/office/powerpoint/2010/main" val="3167715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22CA424-96F7-4EC1-975E-BB296E711141}" type="datetimeFigureOut">
              <a:rPr lang="en-US" smtClean="0"/>
              <a:t>5/24/2025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77B8FF6-7887-4479-8BC8-B1F302EC89D3}" type="slidenum">
              <a:rPr lang="en-US" smtClean="0"/>
              <a:t>‹#›</a:t>
            </a:fld>
            <a:endParaRPr lang="en-US"/>
          </a:p>
        </p:txBody>
      </p:sp>
    </p:spTree>
    <p:extLst>
      <p:ext uri="{BB962C8B-B14F-4D97-AF65-F5344CB8AC3E}">
        <p14:creationId xmlns:p14="http://schemas.microsoft.com/office/powerpoint/2010/main" val="232142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22CA424-96F7-4EC1-975E-BB296E711141}" type="datetimeFigureOut">
              <a:rPr lang="en-US" smtClean="0"/>
              <a:t>5/24/2025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77B8FF6-7887-4479-8BC8-B1F302EC89D3}" type="slidenum">
              <a:rPr lang="en-US" smtClean="0"/>
              <a:t>‹#›</a:t>
            </a:fld>
            <a:endParaRPr lang="en-US"/>
          </a:p>
        </p:txBody>
      </p:sp>
    </p:spTree>
    <p:extLst>
      <p:ext uri="{BB962C8B-B14F-4D97-AF65-F5344CB8AC3E}">
        <p14:creationId xmlns:p14="http://schemas.microsoft.com/office/powerpoint/2010/main" val="292271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22CA424-96F7-4EC1-975E-BB296E711141}" type="datetimeFigureOut">
              <a:rPr lang="en-US" smtClean="0"/>
              <a:t>5/24/2025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77B8FF6-7887-4479-8BC8-B1F302EC89D3}" type="slidenum">
              <a:rPr lang="en-US" smtClean="0"/>
              <a:t>‹#›</a:t>
            </a:fld>
            <a:endParaRPr lang="en-US"/>
          </a:p>
        </p:txBody>
      </p:sp>
    </p:spTree>
    <p:extLst>
      <p:ext uri="{BB962C8B-B14F-4D97-AF65-F5344CB8AC3E}">
        <p14:creationId xmlns:p14="http://schemas.microsoft.com/office/powerpoint/2010/main" val="298663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22CA424-96F7-4EC1-975E-BB296E711141}" type="datetimeFigureOut">
              <a:rPr lang="en-US" smtClean="0"/>
              <a:t>5/24/2025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7B8FF6-7887-4479-8BC8-B1F302EC89D3}" type="slidenum">
              <a:rPr lang="en-US" smtClean="0"/>
              <a:t>‹#›</a:t>
            </a:fld>
            <a:endParaRPr lang="en-US"/>
          </a:p>
        </p:txBody>
      </p:sp>
    </p:spTree>
    <p:extLst>
      <p:ext uri="{BB962C8B-B14F-4D97-AF65-F5344CB8AC3E}">
        <p14:creationId xmlns:p14="http://schemas.microsoft.com/office/powerpoint/2010/main" val="115333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22CA424-96F7-4EC1-975E-BB296E711141}" type="datetimeFigureOut">
              <a:rPr lang="en-US" smtClean="0"/>
              <a:t>5/24/2025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7B8FF6-7887-4479-8BC8-B1F302EC89D3}" type="slidenum">
              <a:rPr lang="en-US" smtClean="0"/>
              <a:t>‹#›</a:t>
            </a:fld>
            <a:endParaRPr lang="en-US"/>
          </a:p>
        </p:txBody>
      </p:sp>
    </p:spTree>
    <p:extLst>
      <p:ext uri="{BB962C8B-B14F-4D97-AF65-F5344CB8AC3E}">
        <p14:creationId xmlns:p14="http://schemas.microsoft.com/office/powerpoint/2010/main" val="39152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724" name="Group 196"/>
          <p:cNvGrpSpPr>
            <a:grpSpLocks/>
          </p:cNvGrpSpPr>
          <p:nvPr/>
        </p:nvGrpSpPr>
        <p:grpSpPr bwMode="auto">
          <a:xfrm>
            <a:off x="-119063" y="-104775"/>
            <a:ext cx="9394826" cy="7042150"/>
            <a:chOff x="-75" y="-66"/>
            <a:chExt cx="5918" cy="4436"/>
          </a:xfrm>
        </p:grpSpPr>
        <p:grpSp>
          <p:nvGrpSpPr>
            <p:cNvPr id="22530" name="Group 2"/>
            <p:cNvGrpSpPr>
              <a:grpSpLocks/>
            </p:cNvGrpSpPr>
            <p:nvPr/>
          </p:nvGrpSpPr>
          <p:grpSpPr bwMode="auto">
            <a:xfrm>
              <a:off x="-75" y="-66"/>
              <a:ext cx="5918" cy="4436"/>
              <a:chOff x="-78" y="-70"/>
              <a:chExt cx="5918" cy="4436"/>
            </a:xfrm>
          </p:grpSpPr>
          <p:grpSp>
            <p:nvGrpSpPr>
              <p:cNvPr id="22531" name="Group 3"/>
              <p:cNvGrpSpPr>
                <a:grpSpLocks/>
              </p:cNvGrpSpPr>
              <p:nvPr/>
            </p:nvGrpSpPr>
            <p:grpSpPr bwMode="auto">
              <a:xfrm>
                <a:off x="1373" y="2671"/>
                <a:ext cx="910" cy="818"/>
                <a:chOff x="1373" y="2671"/>
                <a:chExt cx="910" cy="818"/>
              </a:xfrm>
            </p:grpSpPr>
            <p:sp>
              <p:nvSpPr>
                <p:cNvPr id="22532" name="Freeform 4"/>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Freeform 5"/>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Freeform 6"/>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5" name="Freeform 7"/>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36" name="Group 8"/>
              <p:cNvGrpSpPr>
                <a:grpSpLocks/>
              </p:cNvGrpSpPr>
              <p:nvPr/>
            </p:nvGrpSpPr>
            <p:grpSpPr bwMode="auto">
              <a:xfrm>
                <a:off x="2100" y="2253"/>
                <a:ext cx="910" cy="818"/>
                <a:chOff x="1373" y="2671"/>
                <a:chExt cx="910" cy="818"/>
              </a:xfrm>
            </p:grpSpPr>
            <p:sp>
              <p:nvSpPr>
                <p:cNvPr id="22537" name="Freeform 9"/>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8" name="Freeform 10"/>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9" name="Freeform 11"/>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0" name="Freeform 12"/>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541" name="Freeform 13"/>
              <p:cNvSpPr>
                <a:spLocks/>
              </p:cNvSpPr>
              <p:nvPr/>
            </p:nvSpPr>
            <p:spPr bwMode="hidden">
              <a:xfrm>
                <a:off x="672" y="3126"/>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Freeform 14"/>
              <p:cNvSpPr>
                <a:spLocks/>
              </p:cNvSpPr>
              <p:nvPr/>
            </p:nvSpPr>
            <p:spPr bwMode="hidden">
              <a:xfrm rot="17783459">
                <a:off x="1204" y="3404"/>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3" name="Freeform 15"/>
              <p:cNvSpPr>
                <a:spLocks/>
              </p:cNvSpPr>
              <p:nvPr/>
            </p:nvSpPr>
            <p:spPr bwMode="hidden">
              <a:xfrm>
                <a:off x="771" y="3511"/>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Freeform 16"/>
              <p:cNvSpPr>
                <a:spLocks/>
              </p:cNvSpPr>
              <p:nvPr/>
            </p:nvSpPr>
            <p:spPr bwMode="hidden">
              <a:xfrm>
                <a:off x="1060" y="3055"/>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45" name="Group 17"/>
              <p:cNvGrpSpPr>
                <a:grpSpLocks/>
              </p:cNvGrpSpPr>
              <p:nvPr/>
            </p:nvGrpSpPr>
            <p:grpSpPr bwMode="auto">
              <a:xfrm>
                <a:off x="-29" y="3464"/>
                <a:ext cx="910" cy="818"/>
                <a:chOff x="1373" y="2671"/>
                <a:chExt cx="910" cy="818"/>
              </a:xfrm>
            </p:grpSpPr>
            <p:sp>
              <p:nvSpPr>
                <p:cNvPr id="22546" name="Freeform 18"/>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7" name="Freeform 19"/>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8" name="Freeform 20"/>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Freeform 21"/>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50" name="Group 22"/>
              <p:cNvGrpSpPr>
                <a:grpSpLocks/>
              </p:cNvGrpSpPr>
              <p:nvPr/>
            </p:nvGrpSpPr>
            <p:grpSpPr bwMode="auto">
              <a:xfrm>
                <a:off x="2784" y="1836"/>
                <a:ext cx="910" cy="818"/>
                <a:chOff x="1373" y="2671"/>
                <a:chExt cx="910" cy="818"/>
              </a:xfrm>
            </p:grpSpPr>
            <p:sp>
              <p:nvSpPr>
                <p:cNvPr id="22551" name="Freeform 23"/>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2" name="Freeform 24"/>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Freeform 25"/>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Freeform 26"/>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555" name="Freeform 27"/>
              <p:cNvSpPr>
                <a:spLocks/>
              </p:cNvSpPr>
              <p:nvPr/>
            </p:nvSpPr>
            <p:spPr bwMode="hidden">
              <a:xfrm>
                <a:off x="931" y="2049"/>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6" name="Freeform 28"/>
              <p:cNvSpPr>
                <a:spLocks/>
              </p:cNvSpPr>
              <p:nvPr/>
            </p:nvSpPr>
            <p:spPr bwMode="hidden">
              <a:xfrm rot="17783459">
                <a:off x="1430" y="2293"/>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Freeform 29"/>
              <p:cNvSpPr>
                <a:spLocks/>
              </p:cNvSpPr>
              <p:nvPr/>
            </p:nvSpPr>
            <p:spPr bwMode="hidden">
              <a:xfrm>
                <a:off x="1030" y="2434"/>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8" name="Freeform 30"/>
              <p:cNvSpPr>
                <a:spLocks/>
              </p:cNvSpPr>
              <p:nvPr/>
            </p:nvSpPr>
            <p:spPr bwMode="hidden">
              <a:xfrm>
                <a:off x="1302" y="191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59" name="Group 31"/>
              <p:cNvGrpSpPr>
                <a:grpSpLocks/>
              </p:cNvGrpSpPr>
              <p:nvPr/>
            </p:nvGrpSpPr>
            <p:grpSpPr bwMode="auto">
              <a:xfrm>
                <a:off x="1658" y="1560"/>
                <a:ext cx="910" cy="818"/>
                <a:chOff x="1373" y="2671"/>
                <a:chExt cx="910" cy="818"/>
              </a:xfrm>
            </p:grpSpPr>
            <p:sp>
              <p:nvSpPr>
                <p:cNvPr id="22560" name="Freeform 32"/>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Freeform 33"/>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Freeform 34"/>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Freeform 35"/>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564" name="Freeform 36"/>
              <p:cNvSpPr>
                <a:spLocks/>
              </p:cNvSpPr>
              <p:nvPr/>
            </p:nvSpPr>
            <p:spPr bwMode="hidden">
              <a:xfrm>
                <a:off x="230" y="2433"/>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Freeform 37"/>
              <p:cNvSpPr>
                <a:spLocks/>
              </p:cNvSpPr>
              <p:nvPr/>
            </p:nvSpPr>
            <p:spPr bwMode="hidden">
              <a:xfrm rot="17783459">
                <a:off x="729" y="2677"/>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6" name="Freeform 38"/>
              <p:cNvSpPr>
                <a:spLocks/>
              </p:cNvSpPr>
              <p:nvPr/>
            </p:nvSpPr>
            <p:spPr bwMode="hidden">
              <a:xfrm>
                <a:off x="354" y="2860"/>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7" name="Freeform 39"/>
              <p:cNvSpPr>
                <a:spLocks/>
              </p:cNvSpPr>
              <p:nvPr/>
            </p:nvSpPr>
            <p:spPr bwMode="hidden">
              <a:xfrm>
                <a:off x="618" y="2362"/>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8" name="Freeform 40"/>
              <p:cNvSpPr>
                <a:spLocks/>
              </p:cNvSpPr>
              <p:nvPr/>
            </p:nvSpPr>
            <p:spPr bwMode="hidden">
              <a:xfrm>
                <a:off x="1257" y="3836"/>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9" name="Freeform 41"/>
              <p:cNvSpPr>
                <a:spLocks/>
              </p:cNvSpPr>
              <p:nvPr/>
            </p:nvSpPr>
            <p:spPr bwMode="hidden">
              <a:xfrm rot="17783459">
                <a:off x="28" y="30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0" name="Freeform 42"/>
              <p:cNvSpPr>
                <a:spLocks/>
              </p:cNvSpPr>
              <p:nvPr/>
            </p:nvSpPr>
            <p:spPr bwMode="hidden">
              <a:xfrm>
                <a:off x="4129" y="2260"/>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1" name="Freeform 43"/>
              <p:cNvSpPr>
                <a:spLocks/>
              </p:cNvSpPr>
              <p:nvPr/>
            </p:nvSpPr>
            <p:spPr bwMode="hidden">
              <a:xfrm rot="18416349">
                <a:off x="2" y="272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72" name="Group 44"/>
              <p:cNvGrpSpPr>
                <a:grpSpLocks/>
              </p:cNvGrpSpPr>
              <p:nvPr/>
            </p:nvGrpSpPr>
            <p:grpSpPr bwMode="auto">
              <a:xfrm>
                <a:off x="2342" y="1143"/>
                <a:ext cx="910" cy="818"/>
                <a:chOff x="1373" y="2671"/>
                <a:chExt cx="910" cy="818"/>
              </a:xfrm>
            </p:grpSpPr>
            <p:sp>
              <p:nvSpPr>
                <p:cNvPr id="22573" name="Freeform 45"/>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4" name="Freeform 46"/>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5" name="Freeform 47"/>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6" name="Freeform 48"/>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77" name="Group 49"/>
              <p:cNvGrpSpPr>
                <a:grpSpLocks/>
              </p:cNvGrpSpPr>
              <p:nvPr/>
            </p:nvGrpSpPr>
            <p:grpSpPr bwMode="auto">
              <a:xfrm>
                <a:off x="481" y="1235"/>
                <a:ext cx="910" cy="818"/>
                <a:chOff x="1373" y="2671"/>
                <a:chExt cx="910" cy="818"/>
              </a:xfrm>
            </p:grpSpPr>
            <p:sp>
              <p:nvSpPr>
                <p:cNvPr id="22578" name="Freeform 50"/>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79" name="Freeform 51"/>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0" name="Freeform 52"/>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1" name="Freeform 53"/>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82" name="Group 54"/>
              <p:cNvGrpSpPr>
                <a:grpSpLocks/>
              </p:cNvGrpSpPr>
              <p:nvPr/>
            </p:nvGrpSpPr>
            <p:grpSpPr bwMode="auto">
              <a:xfrm>
                <a:off x="1208" y="817"/>
                <a:ext cx="910" cy="818"/>
                <a:chOff x="1373" y="2671"/>
                <a:chExt cx="910" cy="818"/>
              </a:xfrm>
            </p:grpSpPr>
            <p:sp>
              <p:nvSpPr>
                <p:cNvPr id="22583" name="Freeform 55"/>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4" name="Freeform 56"/>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5" name="Freeform 57"/>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6" name="Freeform 58"/>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587" name="Freeform 59"/>
              <p:cNvSpPr>
                <a:spLocks/>
              </p:cNvSpPr>
              <p:nvPr/>
            </p:nvSpPr>
            <p:spPr bwMode="hidden">
              <a:xfrm>
                <a:off x="5014" y="1657"/>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8" name="Freeform 60"/>
              <p:cNvSpPr>
                <a:spLocks/>
              </p:cNvSpPr>
              <p:nvPr/>
            </p:nvSpPr>
            <p:spPr bwMode="hidden">
              <a:xfrm rot="17783459">
                <a:off x="362" y="197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89" name="Freeform 61"/>
              <p:cNvSpPr>
                <a:spLocks/>
              </p:cNvSpPr>
              <p:nvPr/>
            </p:nvSpPr>
            <p:spPr bwMode="hidden">
              <a:xfrm>
                <a:off x="4" y="2158"/>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0" name="Freeform 62"/>
              <p:cNvSpPr>
                <a:spLocks/>
              </p:cNvSpPr>
              <p:nvPr/>
            </p:nvSpPr>
            <p:spPr bwMode="hidden">
              <a:xfrm>
                <a:off x="68" y="1728"/>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1" name="Freeform 63"/>
              <p:cNvSpPr>
                <a:spLocks/>
              </p:cNvSpPr>
              <p:nvPr/>
            </p:nvSpPr>
            <p:spPr bwMode="hidden">
              <a:xfrm>
                <a:off x="4297" y="1915"/>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2" name="Freeform 64"/>
              <p:cNvSpPr>
                <a:spLocks/>
              </p:cNvSpPr>
              <p:nvPr/>
            </p:nvSpPr>
            <p:spPr bwMode="hidden">
              <a:xfrm rot="17783459">
                <a:off x="855" y="3929"/>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3" name="Freeform 65"/>
              <p:cNvSpPr>
                <a:spLocks/>
              </p:cNvSpPr>
              <p:nvPr/>
            </p:nvSpPr>
            <p:spPr bwMode="hidden">
              <a:xfrm>
                <a:off x="3695" y="221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4" name="Freeform 66"/>
              <p:cNvSpPr>
                <a:spLocks/>
              </p:cNvSpPr>
              <p:nvPr/>
            </p:nvSpPr>
            <p:spPr bwMode="hidden">
              <a:xfrm>
                <a:off x="4659" y="1719"/>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95" name="Group 67"/>
              <p:cNvGrpSpPr>
                <a:grpSpLocks/>
              </p:cNvGrpSpPr>
              <p:nvPr/>
            </p:nvGrpSpPr>
            <p:grpSpPr bwMode="auto">
              <a:xfrm>
                <a:off x="1892" y="400"/>
                <a:ext cx="910" cy="818"/>
                <a:chOff x="1373" y="2671"/>
                <a:chExt cx="910" cy="818"/>
              </a:xfrm>
            </p:grpSpPr>
            <p:sp>
              <p:nvSpPr>
                <p:cNvPr id="22596" name="Freeform 68"/>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7" name="Freeform 69"/>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8" name="Freeform 70"/>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99" name="Freeform 71"/>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600" name="Freeform 72"/>
              <p:cNvSpPr>
                <a:spLocks/>
              </p:cNvSpPr>
              <p:nvPr/>
            </p:nvSpPr>
            <p:spPr bwMode="hidden">
              <a:xfrm>
                <a:off x="5431" y="1490"/>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1" name="Freeform 73"/>
              <p:cNvSpPr>
                <a:spLocks/>
              </p:cNvSpPr>
              <p:nvPr/>
            </p:nvSpPr>
            <p:spPr bwMode="hidden">
              <a:xfrm rot="17783459">
                <a:off x="254" y="974"/>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2" name="Freeform 74"/>
              <p:cNvSpPr>
                <a:spLocks/>
              </p:cNvSpPr>
              <p:nvPr/>
            </p:nvSpPr>
            <p:spPr bwMode="hidden">
              <a:xfrm>
                <a:off x="-4" y="1282"/>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3" name="Freeform 75"/>
              <p:cNvSpPr>
                <a:spLocks/>
              </p:cNvSpPr>
              <p:nvPr/>
            </p:nvSpPr>
            <p:spPr bwMode="hidden">
              <a:xfrm>
                <a:off x="60" y="70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4" name="Freeform 76"/>
              <p:cNvSpPr>
                <a:spLocks/>
              </p:cNvSpPr>
              <p:nvPr/>
            </p:nvSpPr>
            <p:spPr bwMode="hidden">
              <a:xfrm>
                <a:off x="407" y="346"/>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5" name="Freeform 77"/>
              <p:cNvSpPr>
                <a:spLocks/>
              </p:cNvSpPr>
              <p:nvPr/>
            </p:nvSpPr>
            <p:spPr bwMode="hidden">
              <a:xfrm rot="17783459">
                <a:off x="956" y="589"/>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6" name="Freeform 78"/>
              <p:cNvSpPr>
                <a:spLocks/>
              </p:cNvSpPr>
              <p:nvPr/>
            </p:nvSpPr>
            <p:spPr bwMode="hidden">
              <a:xfrm>
                <a:off x="572" y="739"/>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7" name="Freeform 79"/>
              <p:cNvSpPr>
                <a:spLocks/>
              </p:cNvSpPr>
              <p:nvPr/>
            </p:nvSpPr>
            <p:spPr bwMode="hidden">
              <a:xfrm>
                <a:off x="895" y="257"/>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8" name="Freeform 80"/>
              <p:cNvSpPr>
                <a:spLocks/>
              </p:cNvSpPr>
              <p:nvPr/>
            </p:nvSpPr>
            <p:spPr bwMode="hidden">
              <a:xfrm>
                <a:off x="1182" y="-6"/>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09" name="Freeform 81"/>
              <p:cNvSpPr>
                <a:spLocks/>
              </p:cNvSpPr>
              <p:nvPr/>
            </p:nvSpPr>
            <p:spPr bwMode="hidden">
              <a:xfrm rot="17783459">
                <a:off x="1606" y="71"/>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0" name="Freeform 82"/>
              <p:cNvSpPr>
                <a:spLocks/>
              </p:cNvSpPr>
              <p:nvPr/>
            </p:nvSpPr>
            <p:spPr bwMode="hidden">
              <a:xfrm>
                <a:off x="1381" y="454"/>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1" name="Freeform 83"/>
              <p:cNvSpPr>
                <a:spLocks/>
              </p:cNvSpPr>
              <p:nvPr/>
            </p:nvSpPr>
            <p:spPr bwMode="hidden">
              <a:xfrm>
                <a:off x="1987" y="-10"/>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2" name="Freeform 84"/>
              <p:cNvSpPr>
                <a:spLocks/>
              </p:cNvSpPr>
              <p:nvPr/>
            </p:nvSpPr>
            <p:spPr bwMode="hidden">
              <a:xfrm>
                <a:off x="585" y="-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3" name="Freeform 85"/>
              <p:cNvSpPr>
                <a:spLocks/>
              </p:cNvSpPr>
              <p:nvPr/>
            </p:nvSpPr>
            <p:spPr bwMode="hidden">
              <a:xfrm>
                <a:off x="2372" y="3989"/>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4" name="Freeform 86"/>
              <p:cNvSpPr>
                <a:spLocks/>
              </p:cNvSpPr>
              <p:nvPr/>
            </p:nvSpPr>
            <p:spPr bwMode="hidden">
              <a:xfrm rot="17783459">
                <a:off x="-21" y="240"/>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5" name="Freeform 87"/>
              <p:cNvSpPr>
                <a:spLocks/>
              </p:cNvSpPr>
              <p:nvPr/>
            </p:nvSpPr>
            <p:spPr bwMode="hidden">
              <a:xfrm>
                <a:off x="181" y="-38"/>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6" name="Freeform 88"/>
              <p:cNvSpPr>
                <a:spLocks/>
              </p:cNvSpPr>
              <p:nvPr/>
            </p:nvSpPr>
            <p:spPr bwMode="hidden">
              <a:xfrm>
                <a:off x="2750" y="3869"/>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7" name="Freeform 89"/>
              <p:cNvSpPr>
                <a:spLocks/>
              </p:cNvSpPr>
              <p:nvPr/>
            </p:nvSpPr>
            <p:spPr bwMode="hidden">
              <a:xfrm rot="17783459">
                <a:off x="4210" y="3321"/>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8" name="Freeform 90"/>
              <p:cNvSpPr>
                <a:spLocks/>
              </p:cNvSpPr>
              <p:nvPr/>
            </p:nvSpPr>
            <p:spPr bwMode="hidden">
              <a:xfrm>
                <a:off x="4528" y="3653"/>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19" name="Freeform 91"/>
              <p:cNvSpPr>
                <a:spLocks/>
              </p:cNvSpPr>
              <p:nvPr/>
            </p:nvSpPr>
            <p:spPr bwMode="hidden">
              <a:xfrm>
                <a:off x="3163" y="3665"/>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0" name="Freeform 92"/>
              <p:cNvSpPr>
                <a:spLocks/>
              </p:cNvSpPr>
              <p:nvPr/>
            </p:nvSpPr>
            <p:spPr bwMode="hidden">
              <a:xfrm>
                <a:off x="3502" y="3469"/>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1" name="Freeform 93"/>
              <p:cNvSpPr>
                <a:spLocks/>
              </p:cNvSpPr>
              <p:nvPr/>
            </p:nvSpPr>
            <p:spPr bwMode="hidden">
              <a:xfrm rot="17783459">
                <a:off x="3967" y="3671"/>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2" name="Freeform 94"/>
              <p:cNvSpPr>
                <a:spLocks/>
              </p:cNvSpPr>
              <p:nvPr/>
            </p:nvSpPr>
            <p:spPr bwMode="hidden">
              <a:xfrm>
                <a:off x="3617" y="3929"/>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3" name="Freeform 95"/>
              <p:cNvSpPr>
                <a:spLocks/>
              </p:cNvSpPr>
              <p:nvPr/>
            </p:nvSpPr>
            <p:spPr bwMode="hidden">
              <a:xfrm>
                <a:off x="3840" y="328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4" name="Freeform 96"/>
              <p:cNvSpPr>
                <a:spLocks/>
              </p:cNvSpPr>
              <p:nvPr/>
            </p:nvSpPr>
            <p:spPr bwMode="hidden">
              <a:xfrm>
                <a:off x="2325" y="3101"/>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5" name="Freeform 97"/>
              <p:cNvSpPr>
                <a:spLocks/>
              </p:cNvSpPr>
              <p:nvPr/>
            </p:nvSpPr>
            <p:spPr bwMode="hidden">
              <a:xfrm rot="17783459">
                <a:off x="2858" y="3353"/>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6" name="Freeform 98"/>
              <p:cNvSpPr>
                <a:spLocks/>
              </p:cNvSpPr>
              <p:nvPr/>
            </p:nvSpPr>
            <p:spPr bwMode="hidden">
              <a:xfrm>
                <a:off x="2458" y="3562"/>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27" name="Freeform 99"/>
              <p:cNvSpPr>
                <a:spLocks/>
              </p:cNvSpPr>
              <p:nvPr/>
            </p:nvSpPr>
            <p:spPr bwMode="hidden">
              <a:xfrm>
                <a:off x="2713" y="3030"/>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28" name="Group 100"/>
              <p:cNvGrpSpPr>
                <a:grpSpLocks/>
              </p:cNvGrpSpPr>
              <p:nvPr/>
            </p:nvGrpSpPr>
            <p:grpSpPr bwMode="auto">
              <a:xfrm>
                <a:off x="3026" y="2638"/>
                <a:ext cx="910" cy="818"/>
                <a:chOff x="1373" y="2671"/>
                <a:chExt cx="910" cy="818"/>
              </a:xfrm>
            </p:grpSpPr>
            <p:sp>
              <p:nvSpPr>
                <p:cNvPr id="22629" name="Freeform 101"/>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0" name="Freeform 102"/>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1" name="Freeform 103"/>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2" name="Freeform 104"/>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633" name="Freeform 105"/>
              <p:cNvSpPr>
                <a:spLocks/>
              </p:cNvSpPr>
              <p:nvPr/>
            </p:nvSpPr>
            <p:spPr bwMode="hidden">
              <a:xfrm>
                <a:off x="1624" y="3467"/>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4" name="Freeform 106"/>
              <p:cNvSpPr>
                <a:spLocks/>
              </p:cNvSpPr>
              <p:nvPr/>
            </p:nvSpPr>
            <p:spPr bwMode="hidden">
              <a:xfrm rot="17783459">
                <a:off x="2039" y="373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5" name="Freeform 107"/>
              <p:cNvSpPr>
                <a:spLocks/>
              </p:cNvSpPr>
              <p:nvPr/>
            </p:nvSpPr>
            <p:spPr bwMode="hidden">
              <a:xfrm>
                <a:off x="1698" y="3936"/>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6" name="Freeform 108"/>
              <p:cNvSpPr>
                <a:spLocks/>
              </p:cNvSpPr>
              <p:nvPr/>
            </p:nvSpPr>
            <p:spPr bwMode="hidden">
              <a:xfrm>
                <a:off x="2037" y="3430"/>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7" name="Freeform 109"/>
              <p:cNvSpPr>
                <a:spLocks/>
              </p:cNvSpPr>
              <p:nvPr/>
            </p:nvSpPr>
            <p:spPr bwMode="hidden">
              <a:xfrm rot="17783459">
                <a:off x="4261" y="3921"/>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8" name="Freeform 110"/>
              <p:cNvSpPr>
                <a:spLocks/>
              </p:cNvSpPr>
              <p:nvPr/>
            </p:nvSpPr>
            <p:spPr bwMode="hidden">
              <a:xfrm>
                <a:off x="3191" y="4004"/>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39" name="Group 111"/>
              <p:cNvGrpSpPr>
                <a:grpSpLocks/>
              </p:cNvGrpSpPr>
              <p:nvPr/>
            </p:nvGrpSpPr>
            <p:grpSpPr bwMode="auto">
              <a:xfrm>
                <a:off x="2576" y="-9"/>
                <a:ext cx="910" cy="818"/>
                <a:chOff x="1373" y="2671"/>
                <a:chExt cx="910" cy="818"/>
              </a:xfrm>
            </p:grpSpPr>
            <p:sp>
              <p:nvSpPr>
                <p:cNvPr id="22640" name="Freeform 112"/>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1" name="Freeform 113"/>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2" name="Freeform 114"/>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3" name="Freeform 115"/>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644" name="Group 116"/>
              <p:cNvGrpSpPr>
                <a:grpSpLocks/>
              </p:cNvGrpSpPr>
              <p:nvPr/>
            </p:nvGrpSpPr>
            <p:grpSpPr bwMode="auto">
              <a:xfrm>
                <a:off x="3010" y="684"/>
                <a:ext cx="910" cy="818"/>
                <a:chOff x="1373" y="2671"/>
                <a:chExt cx="910" cy="818"/>
              </a:xfrm>
            </p:grpSpPr>
            <p:sp>
              <p:nvSpPr>
                <p:cNvPr id="22645" name="Freeform 117"/>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6" name="Freeform 118"/>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7" name="Freeform 119"/>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48" name="Freeform 120"/>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649" name="Group 121"/>
              <p:cNvGrpSpPr>
                <a:grpSpLocks/>
              </p:cNvGrpSpPr>
              <p:nvPr/>
            </p:nvGrpSpPr>
            <p:grpSpPr bwMode="auto">
              <a:xfrm>
                <a:off x="3477" y="1377"/>
                <a:ext cx="910" cy="818"/>
                <a:chOff x="1373" y="2671"/>
                <a:chExt cx="910" cy="818"/>
              </a:xfrm>
            </p:grpSpPr>
            <p:sp>
              <p:nvSpPr>
                <p:cNvPr id="22650" name="Freeform 122"/>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1" name="Freeform 123"/>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2" name="Freeform 124"/>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3" name="Freeform 125"/>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654" name="Group 126"/>
              <p:cNvGrpSpPr>
                <a:grpSpLocks/>
              </p:cNvGrpSpPr>
              <p:nvPr/>
            </p:nvGrpSpPr>
            <p:grpSpPr bwMode="auto">
              <a:xfrm>
                <a:off x="4178" y="943"/>
                <a:ext cx="910" cy="818"/>
                <a:chOff x="1373" y="2671"/>
                <a:chExt cx="910" cy="818"/>
              </a:xfrm>
            </p:grpSpPr>
            <p:sp>
              <p:nvSpPr>
                <p:cNvPr id="22655" name="Freeform 127"/>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6" name="Freeform 128"/>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7" name="Freeform 129"/>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58" name="Freeform 130"/>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659" name="Freeform 131"/>
              <p:cNvSpPr>
                <a:spLocks/>
              </p:cNvSpPr>
              <p:nvPr/>
            </p:nvSpPr>
            <p:spPr bwMode="hidden">
              <a:xfrm>
                <a:off x="4954" y="847"/>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0" name="Freeform 132"/>
              <p:cNvSpPr>
                <a:spLocks/>
              </p:cNvSpPr>
              <p:nvPr/>
            </p:nvSpPr>
            <p:spPr bwMode="hidden">
              <a:xfrm rot="17783459">
                <a:off x="5404" y="924"/>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1" name="Freeform 133"/>
              <p:cNvSpPr>
                <a:spLocks/>
              </p:cNvSpPr>
              <p:nvPr/>
            </p:nvSpPr>
            <p:spPr bwMode="hidden">
              <a:xfrm>
                <a:off x="5129" y="1299"/>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2" name="Freeform 134"/>
              <p:cNvSpPr>
                <a:spLocks/>
              </p:cNvSpPr>
              <p:nvPr/>
            </p:nvSpPr>
            <p:spPr bwMode="hidden">
              <a:xfrm>
                <a:off x="5301" y="568"/>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3" name="Freeform 135"/>
              <p:cNvSpPr>
                <a:spLocks/>
              </p:cNvSpPr>
              <p:nvPr/>
            </p:nvSpPr>
            <p:spPr bwMode="hidden">
              <a:xfrm>
                <a:off x="3678" y="389"/>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4" name="Freeform 136"/>
              <p:cNvSpPr>
                <a:spLocks/>
              </p:cNvSpPr>
              <p:nvPr/>
            </p:nvSpPr>
            <p:spPr bwMode="hidden">
              <a:xfrm rot="17783459">
                <a:off x="4193" y="541"/>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5" name="Freeform 137"/>
              <p:cNvSpPr>
                <a:spLocks/>
              </p:cNvSpPr>
              <p:nvPr/>
            </p:nvSpPr>
            <p:spPr bwMode="hidden">
              <a:xfrm>
                <a:off x="3852" y="815"/>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6" name="Freeform 138"/>
              <p:cNvSpPr>
                <a:spLocks/>
              </p:cNvSpPr>
              <p:nvPr/>
            </p:nvSpPr>
            <p:spPr bwMode="hidden">
              <a:xfrm>
                <a:off x="4024" y="234"/>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7" name="Freeform 139"/>
              <p:cNvSpPr>
                <a:spLocks/>
              </p:cNvSpPr>
              <p:nvPr/>
            </p:nvSpPr>
            <p:spPr bwMode="hidden">
              <a:xfrm>
                <a:off x="4479" y="296"/>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8" name="Freeform 140"/>
              <p:cNvSpPr>
                <a:spLocks/>
              </p:cNvSpPr>
              <p:nvPr/>
            </p:nvSpPr>
            <p:spPr bwMode="hidden">
              <a:xfrm rot="17783459">
                <a:off x="3751" y="-61"/>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69" name="Freeform 141"/>
              <p:cNvSpPr>
                <a:spLocks/>
              </p:cNvSpPr>
              <p:nvPr/>
            </p:nvSpPr>
            <p:spPr bwMode="hidden">
              <a:xfrm>
                <a:off x="3351" y="80"/>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0" name="Freeform 142"/>
              <p:cNvSpPr>
                <a:spLocks/>
              </p:cNvSpPr>
              <p:nvPr/>
            </p:nvSpPr>
            <p:spPr bwMode="hidden">
              <a:xfrm>
                <a:off x="4341" y="-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1" name="Freeform 143"/>
              <p:cNvSpPr>
                <a:spLocks/>
              </p:cNvSpPr>
              <p:nvPr/>
            </p:nvSpPr>
            <p:spPr bwMode="hidden">
              <a:xfrm>
                <a:off x="4756" y="-70"/>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2" name="Freeform 144"/>
              <p:cNvSpPr>
                <a:spLocks/>
              </p:cNvSpPr>
              <p:nvPr/>
            </p:nvSpPr>
            <p:spPr bwMode="hidden">
              <a:xfrm rot="17783459">
                <a:off x="5404" y="40"/>
                <a:ext cx="355"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3" name="Freeform 145"/>
              <p:cNvSpPr>
                <a:spLocks/>
              </p:cNvSpPr>
              <p:nvPr/>
            </p:nvSpPr>
            <p:spPr bwMode="hidden">
              <a:xfrm>
                <a:off x="4829" y="531"/>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4" name="Freeform 146"/>
              <p:cNvSpPr>
                <a:spLocks/>
              </p:cNvSpPr>
              <p:nvPr/>
            </p:nvSpPr>
            <p:spPr bwMode="hidden">
              <a:xfrm>
                <a:off x="5059" y="267"/>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75" name="Group 147"/>
              <p:cNvGrpSpPr>
                <a:grpSpLocks/>
              </p:cNvGrpSpPr>
              <p:nvPr/>
            </p:nvGrpSpPr>
            <p:grpSpPr bwMode="auto">
              <a:xfrm>
                <a:off x="4930" y="1978"/>
                <a:ext cx="910" cy="818"/>
                <a:chOff x="1373" y="2671"/>
                <a:chExt cx="910" cy="818"/>
              </a:xfrm>
            </p:grpSpPr>
            <p:sp>
              <p:nvSpPr>
                <p:cNvPr id="22676" name="Freeform 148"/>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7" name="Freeform 149"/>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8" name="Freeform 150"/>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79" name="Freeform 151"/>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680" name="Freeform 152"/>
              <p:cNvSpPr>
                <a:spLocks/>
              </p:cNvSpPr>
              <p:nvPr/>
            </p:nvSpPr>
            <p:spPr bwMode="hidden">
              <a:xfrm rot="17783459">
                <a:off x="4552" y="2201"/>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1" name="Freeform 153"/>
              <p:cNvSpPr>
                <a:spLocks/>
              </p:cNvSpPr>
              <p:nvPr/>
            </p:nvSpPr>
            <p:spPr bwMode="hidden">
              <a:xfrm>
                <a:off x="4246" y="2585"/>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2" name="Freeform 154"/>
              <p:cNvSpPr>
                <a:spLocks/>
              </p:cNvSpPr>
              <p:nvPr/>
            </p:nvSpPr>
            <p:spPr bwMode="hidden">
              <a:xfrm rot="17783459">
                <a:off x="4594" y="314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3" name="Freeform 155"/>
              <p:cNvSpPr>
                <a:spLocks/>
              </p:cNvSpPr>
              <p:nvPr/>
            </p:nvSpPr>
            <p:spPr bwMode="hidden">
              <a:xfrm>
                <a:off x="4194" y="2985"/>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4" name="Freeform 156"/>
              <p:cNvSpPr>
                <a:spLocks/>
              </p:cNvSpPr>
              <p:nvPr/>
            </p:nvSpPr>
            <p:spPr bwMode="hidden">
              <a:xfrm>
                <a:off x="4642"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5" name="Freeform 157"/>
              <p:cNvSpPr>
                <a:spLocks/>
              </p:cNvSpPr>
              <p:nvPr/>
            </p:nvSpPr>
            <p:spPr bwMode="hidden">
              <a:xfrm>
                <a:off x="3820" y="2619"/>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686" name="Group 158"/>
              <p:cNvGrpSpPr>
                <a:grpSpLocks/>
              </p:cNvGrpSpPr>
              <p:nvPr/>
            </p:nvGrpSpPr>
            <p:grpSpPr bwMode="auto">
              <a:xfrm>
                <a:off x="4914" y="2763"/>
                <a:ext cx="910" cy="818"/>
                <a:chOff x="1373" y="2671"/>
                <a:chExt cx="910" cy="818"/>
              </a:xfrm>
            </p:grpSpPr>
            <p:sp>
              <p:nvSpPr>
                <p:cNvPr id="22687" name="Freeform 159"/>
                <p:cNvSpPr>
                  <a:spLocks/>
                </p:cNvSpPr>
                <p:nvPr/>
              </p:nvSpPr>
              <p:spPr bwMode="hidden">
                <a:xfrm>
                  <a:off x="1373" y="274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8" name="Freeform 160"/>
                <p:cNvSpPr>
                  <a:spLocks/>
                </p:cNvSpPr>
                <p:nvPr/>
              </p:nvSpPr>
              <p:spPr bwMode="hidden">
                <a:xfrm rot="17783459">
                  <a:off x="1872" y="2986"/>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89" name="Freeform 161"/>
                <p:cNvSpPr>
                  <a:spLocks/>
                </p:cNvSpPr>
                <p:nvPr/>
              </p:nvSpPr>
              <p:spPr bwMode="hidden">
                <a:xfrm>
                  <a:off x="1472" y="3127"/>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90" name="Freeform 162"/>
                <p:cNvSpPr>
                  <a:spLocks/>
                </p:cNvSpPr>
                <p:nvPr/>
              </p:nvSpPr>
              <p:spPr bwMode="hidden">
                <a:xfrm>
                  <a:off x="1761" y="2671"/>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691" name="Freeform 163"/>
              <p:cNvSpPr>
                <a:spLocks/>
              </p:cNvSpPr>
              <p:nvPr/>
            </p:nvSpPr>
            <p:spPr bwMode="hidden">
              <a:xfrm>
                <a:off x="4906" y="3552"/>
                <a:ext cx="354" cy="426"/>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92" name="Freeform 164"/>
              <p:cNvSpPr>
                <a:spLocks/>
              </p:cNvSpPr>
              <p:nvPr/>
            </p:nvSpPr>
            <p:spPr bwMode="hidden">
              <a:xfrm rot="17783459">
                <a:off x="5372" y="3889"/>
                <a:ext cx="354" cy="468"/>
              </a:xfrm>
              <a:custGeom>
                <a:avLst/>
                <a:gdLst>
                  <a:gd name="T0" fmla="*/ 100 w 354"/>
                  <a:gd name="T1" fmla="*/ 88 h 426"/>
                  <a:gd name="T2" fmla="*/ 34 w 354"/>
                  <a:gd name="T3" fmla="*/ 258 h 426"/>
                  <a:gd name="T4" fmla="*/ 330 w 354"/>
                  <a:gd name="T5" fmla="*/ 220 h 426"/>
                  <a:gd name="T6" fmla="*/ 134 w 354"/>
                  <a:gd name="T7" fmla="*/ 114 h 426"/>
                  <a:gd name="T8" fmla="*/ 258 w 354"/>
                  <a:gd name="T9" fmla="*/ 256 h 426"/>
                  <a:gd name="T10" fmla="*/ 244 w 354"/>
                  <a:gd name="T11" fmla="*/ 120 h 426"/>
                  <a:gd name="T12" fmla="*/ 190 w 354"/>
                  <a:gd name="T13" fmla="*/ 206 h 426"/>
                </a:gdLst>
                <a:ahLst/>
                <a:cxnLst>
                  <a:cxn ang="0">
                    <a:pos x="T0" y="T1"/>
                  </a:cxn>
                  <a:cxn ang="0">
                    <a:pos x="T2" y="T3"/>
                  </a:cxn>
                  <a:cxn ang="0">
                    <a:pos x="T4" y="T5"/>
                  </a:cxn>
                  <a:cxn ang="0">
                    <a:pos x="T6" y="T7"/>
                  </a:cxn>
                  <a:cxn ang="0">
                    <a:pos x="T8" y="T9"/>
                  </a:cxn>
                  <a:cxn ang="0">
                    <a:pos x="T10" y="T11"/>
                  </a:cxn>
                  <a:cxn ang="0">
                    <a:pos x="T12" y="T13"/>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93" name="Freeform 165"/>
              <p:cNvSpPr>
                <a:spLocks/>
              </p:cNvSpPr>
              <p:nvPr/>
            </p:nvSpPr>
            <p:spPr bwMode="hidden">
              <a:xfrm>
                <a:off x="4880" y="3979"/>
                <a:ext cx="349" cy="362"/>
              </a:xfrm>
              <a:custGeom>
                <a:avLst/>
                <a:gdLst>
                  <a:gd name="T0" fmla="*/ 178 w 349"/>
                  <a:gd name="T1" fmla="*/ 62 h 362"/>
                  <a:gd name="T2" fmla="*/ 7 w 349"/>
                  <a:gd name="T3" fmla="*/ 149 h 362"/>
                  <a:gd name="T4" fmla="*/ 276 w 349"/>
                  <a:gd name="T5" fmla="*/ 279 h 362"/>
                  <a:gd name="T6" fmla="*/ 176 w 349"/>
                  <a:gd name="T7" fmla="*/ 76 h 362"/>
                  <a:gd name="T8" fmla="*/ 194 w 349"/>
                  <a:gd name="T9" fmla="*/ 272 h 362"/>
                  <a:gd name="T10" fmla="*/ 264 w 349"/>
                  <a:gd name="T11" fmla="*/ 142 h 362"/>
                  <a:gd name="T12" fmla="*/ 160 w 349"/>
                  <a:gd name="T13" fmla="*/ 154 h 362"/>
                </a:gdLst>
                <a:ahLst/>
                <a:cxnLst>
                  <a:cxn ang="0">
                    <a:pos x="T0" y="T1"/>
                  </a:cxn>
                  <a:cxn ang="0">
                    <a:pos x="T2" y="T3"/>
                  </a:cxn>
                  <a:cxn ang="0">
                    <a:pos x="T4" y="T5"/>
                  </a:cxn>
                  <a:cxn ang="0">
                    <a:pos x="T6" y="T7"/>
                  </a:cxn>
                  <a:cxn ang="0">
                    <a:pos x="T8" y="T9"/>
                  </a:cxn>
                  <a:cxn ang="0">
                    <a:pos x="T10" y="T11"/>
                  </a:cxn>
                  <a:cxn ang="0">
                    <a:pos x="T12" y="T13"/>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94" name="Freeform 166"/>
              <p:cNvSpPr>
                <a:spLocks/>
              </p:cNvSpPr>
              <p:nvPr/>
            </p:nvSpPr>
            <p:spPr bwMode="hidden">
              <a:xfrm>
                <a:off x="5345" y="3548"/>
                <a:ext cx="323" cy="327"/>
              </a:xfrm>
              <a:custGeom>
                <a:avLst/>
                <a:gdLst>
                  <a:gd name="T0" fmla="*/ 281 w 323"/>
                  <a:gd name="T1" fmla="*/ 137 h 327"/>
                  <a:gd name="T2" fmla="*/ 203 w 323"/>
                  <a:gd name="T3" fmla="*/ 7 h 327"/>
                  <a:gd name="T4" fmla="*/ 61 w 323"/>
                  <a:gd name="T5" fmla="*/ 256 h 327"/>
                  <a:gd name="T6" fmla="*/ 273 w 323"/>
                  <a:gd name="T7" fmla="*/ 159 h 327"/>
                  <a:gd name="T8" fmla="*/ 73 w 323"/>
                  <a:gd name="T9" fmla="*/ 176 h 327"/>
                  <a:gd name="T10" fmla="*/ 192 w 323"/>
                  <a:gd name="T11" fmla="*/ 244 h 327"/>
                  <a:gd name="T12" fmla="*/ 154 w 323"/>
                  <a:gd name="T13" fmla="*/ 150 h 327"/>
                </a:gdLst>
                <a:ahLst/>
                <a:cxnLst>
                  <a:cxn ang="0">
                    <a:pos x="T0" y="T1"/>
                  </a:cxn>
                  <a:cxn ang="0">
                    <a:pos x="T2" y="T3"/>
                  </a:cxn>
                  <a:cxn ang="0">
                    <a:pos x="T4" y="T5"/>
                  </a:cxn>
                  <a:cxn ang="0">
                    <a:pos x="T6" y="T7"/>
                  </a:cxn>
                  <a:cxn ang="0">
                    <a:pos x="T8" y="T9"/>
                  </a:cxn>
                  <a:cxn ang="0">
                    <a:pos x="T10" y="T11"/>
                  </a:cxn>
                  <a:cxn ang="0">
                    <a:pos x="T12" y="T13"/>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700" name="Group 172"/>
            <p:cNvGrpSpPr>
              <a:grpSpLocks/>
            </p:cNvGrpSpPr>
            <p:nvPr/>
          </p:nvGrpSpPr>
          <p:grpSpPr bwMode="auto">
            <a:xfrm>
              <a:off x="202" y="1209"/>
              <a:ext cx="1145" cy="512"/>
              <a:chOff x="108" y="129"/>
              <a:chExt cx="1145" cy="512"/>
            </a:xfrm>
          </p:grpSpPr>
          <p:sp>
            <p:nvSpPr>
              <p:cNvPr id="22701" name="Freeform 173"/>
              <p:cNvSpPr>
                <a:spLocks/>
              </p:cNvSpPr>
              <p:nvPr/>
            </p:nvSpPr>
            <p:spPr bwMode="auto">
              <a:xfrm>
                <a:off x="108" y="188"/>
                <a:ext cx="75" cy="453"/>
              </a:xfrm>
              <a:custGeom>
                <a:avLst/>
                <a:gdLst>
                  <a:gd name="T0" fmla="*/ 47 w 66"/>
                  <a:gd name="T1" fmla="*/ 0 h 401"/>
                  <a:gd name="T2" fmla="*/ 23 w 66"/>
                  <a:gd name="T3" fmla="*/ 12 h 401"/>
                  <a:gd name="T4" fmla="*/ 8 w 66"/>
                  <a:gd name="T5" fmla="*/ 53 h 401"/>
                  <a:gd name="T6" fmla="*/ 8 w 66"/>
                  <a:gd name="T7" fmla="*/ 80 h 401"/>
                  <a:gd name="T8" fmla="*/ 0 w 66"/>
                  <a:gd name="T9" fmla="*/ 108 h 401"/>
                  <a:gd name="T10" fmla="*/ 9 w 66"/>
                  <a:gd name="T11" fmla="*/ 140 h 401"/>
                  <a:gd name="T12" fmla="*/ 15 w 66"/>
                  <a:gd name="T13" fmla="*/ 179 h 401"/>
                  <a:gd name="T14" fmla="*/ 15 w 66"/>
                  <a:gd name="T15" fmla="*/ 230 h 401"/>
                  <a:gd name="T16" fmla="*/ 9 w 66"/>
                  <a:gd name="T17" fmla="*/ 269 h 401"/>
                  <a:gd name="T18" fmla="*/ 12 w 66"/>
                  <a:gd name="T19" fmla="*/ 293 h 401"/>
                  <a:gd name="T20" fmla="*/ 24 w 66"/>
                  <a:gd name="T21" fmla="*/ 324 h 401"/>
                  <a:gd name="T22" fmla="*/ 41 w 66"/>
                  <a:gd name="T23" fmla="*/ 383 h 401"/>
                  <a:gd name="T24" fmla="*/ 51 w 66"/>
                  <a:gd name="T25" fmla="*/ 401 h 401"/>
                  <a:gd name="T26" fmla="*/ 63 w 66"/>
                  <a:gd name="T27" fmla="*/ 401 h 401"/>
                  <a:gd name="T28" fmla="*/ 66 w 66"/>
                  <a:gd name="T29" fmla="*/ 381 h 401"/>
                  <a:gd name="T30" fmla="*/ 54 w 66"/>
                  <a:gd name="T31" fmla="*/ 347 h 401"/>
                  <a:gd name="T32" fmla="*/ 38 w 66"/>
                  <a:gd name="T33" fmla="*/ 306 h 401"/>
                  <a:gd name="T34" fmla="*/ 32 w 66"/>
                  <a:gd name="T35" fmla="*/ 272 h 401"/>
                  <a:gd name="T36" fmla="*/ 38 w 66"/>
                  <a:gd name="T37" fmla="*/ 240 h 401"/>
                  <a:gd name="T38" fmla="*/ 42 w 66"/>
                  <a:gd name="T39" fmla="*/ 204 h 401"/>
                  <a:gd name="T40" fmla="*/ 39 w 66"/>
                  <a:gd name="T41" fmla="*/ 161 h 401"/>
                  <a:gd name="T42" fmla="*/ 32 w 66"/>
                  <a:gd name="T43" fmla="*/ 125 h 401"/>
                  <a:gd name="T44" fmla="*/ 26 w 66"/>
                  <a:gd name="T45" fmla="*/ 101 h 401"/>
                  <a:gd name="T46" fmla="*/ 32 w 66"/>
                  <a:gd name="T47" fmla="*/ 80 h 401"/>
                  <a:gd name="T48" fmla="*/ 32 w 66"/>
                  <a:gd name="T49" fmla="*/ 59 h 401"/>
                  <a:gd name="T50" fmla="*/ 36 w 66"/>
                  <a:gd name="T51" fmla="*/ 38 h 401"/>
                  <a:gd name="T52" fmla="*/ 48 w 66"/>
                  <a:gd name="T53" fmla="*/ 17 h 401"/>
                  <a:gd name="T54" fmla="*/ 47 w 66"/>
                  <a:gd name="T55"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401">
                    <a:moveTo>
                      <a:pt x="47" y="0"/>
                    </a:moveTo>
                    <a:lnTo>
                      <a:pt x="23" y="12"/>
                    </a:lnTo>
                    <a:lnTo>
                      <a:pt x="8" y="53"/>
                    </a:lnTo>
                    <a:lnTo>
                      <a:pt x="8" y="80"/>
                    </a:lnTo>
                    <a:lnTo>
                      <a:pt x="0" y="108"/>
                    </a:lnTo>
                    <a:lnTo>
                      <a:pt x="9" y="140"/>
                    </a:lnTo>
                    <a:lnTo>
                      <a:pt x="15" y="179"/>
                    </a:lnTo>
                    <a:lnTo>
                      <a:pt x="15" y="230"/>
                    </a:lnTo>
                    <a:lnTo>
                      <a:pt x="9" y="269"/>
                    </a:lnTo>
                    <a:lnTo>
                      <a:pt x="12" y="293"/>
                    </a:lnTo>
                    <a:lnTo>
                      <a:pt x="24" y="324"/>
                    </a:lnTo>
                    <a:lnTo>
                      <a:pt x="41" y="383"/>
                    </a:lnTo>
                    <a:lnTo>
                      <a:pt x="51" y="401"/>
                    </a:lnTo>
                    <a:lnTo>
                      <a:pt x="63" y="401"/>
                    </a:lnTo>
                    <a:lnTo>
                      <a:pt x="66" y="381"/>
                    </a:lnTo>
                    <a:lnTo>
                      <a:pt x="54" y="347"/>
                    </a:lnTo>
                    <a:lnTo>
                      <a:pt x="38" y="306"/>
                    </a:lnTo>
                    <a:lnTo>
                      <a:pt x="32" y="272"/>
                    </a:lnTo>
                    <a:lnTo>
                      <a:pt x="38" y="240"/>
                    </a:lnTo>
                    <a:lnTo>
                      <a:pt x="42" y="204"/>
                    </a:lnTo>
                    <a:lnTo>
                      <a:pt x="39" y="161"/>
                    </a:lnTo>
                    <a:lnTo>
                      <a:pt x="32" y="125"/>
                    </a:lnTo>
                    <a:lnTo>
                      <a:pt x="26" y="101"/>
                    </a:lnTo>
                    <a:lnTo>
                      <a:pt x="32" y="80"/>
                    </a:lnTo>
                    <a:lnTo>
                      <a:pt x="32" y="59"/>
                    </a:lnTo>
                    <a:lnTo>
                      <a:pt x="36" y="38"/>
                    </a:lnTo>
                    <a:lnTo>
                      <a:pt x="48" y="17"/>
                    </a:lnTo>
                    <a:lnTo>
                      <a:pt x="47"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02" name="Freeform 174"/>
              <p:cNvSpPr>
                <a:spLocks/>
              </p:cNvSpPr>
              <p:nvPr/>
            </p:nvSpPr>
            <p:spPr bwMode="auto">
              <a:xfrm>
                <a:off x="249" y="129"/>
                <a:ext cx="1004" cy="49"/>
              </a:xfrm>
              <a:custGeom>
                <a:avLst/>
                <a:gdLst>
                  <a:gd name="T0" fmla="*/ 7 w 888"/>
                  <a:gd name="T1" fmla="*/ 24 h 43"/>
                  <a:gd name="T2" fmla="*/ 46 w 888"/>
                  <a:gd name="T3" fmla="*/ 16 h 43"/>
                  <a:gd name="T4" fmla="*/ 91 w 888"/>
                  <a:gd name="T5" fmla="*/ 9 h 43"/>
                  <a:gd name="T6" fmla="*/ 124 w 888"/>
                  <a:gd name="T7" fmla="*/ 7 h 43"/>
                  <a:gd name="T8" fmla="*/ 195 w 888"/>
                  <a:gd name="T9" fmla="*/ 9 h 43"/>
                  <a:gd name="T10" fmla="*/ 259 w 888"/>
                  <a:gd name="T11" fmla="*/ 12 h 43"/>
                  <a:gd name="T12" fmla="*/ 304 w 888"/>
                  <a:gd name="T13" fmla="*/ 12 h 43"/>
                  <a:gd name="T14" fmla="*/ 340 w 888"/>
                  <a:gd name="T15" fmla="*/ 7 h 43"/>
                  <a:gd name="T16" fmla="*/ 355 w 888"/>
                  <a:gd name="T17" fmla="*/ 3 h 43"/>
                  <a:gd name="T18" fmla="*/ 384 w 888"/>
                  <a:gd name="T19" fmla="*/ 4 h 43"/>
                  <a:gd name="T20" fmla="*/ 436 w 888"/>
                  <a:gd name="T21" fmla="*/ 10 h 43"/>
                  <a:gd name="T22" fmla="*/ 475 w 888"/>
                  <a:gd name="T23" fmla="*/ 19 h 43"/>
                  <a:gd name="T24" fmla="*/ 523 w 888"/>
                  <a:gd name="T25" fmla="*/ 22 h 43"/>
                  <a:gd name="T26" fmla="*/ 574 w 888"/>
                  <a:gd name="T27" fmla="*/ 18 h 43"/>
                  <a:gd name="T28" fmla="*/ 621 w 888"/>
                  <a:gd name="T29" fmla="*/ 15 h 43"/>
                  <a:gd name="T30" fmla="*/ 655 w 888"/>
                  <a:gd name="T31" fmla="*/ 18 h 43"/>
                  <a:gd name="T32" fmla="*/ 696 w 888"/>
                  <a:gd name="T33" fmla="*/ 19 h 43"/>
                  <a:gd name="T34" fmla="*/ 729 w 888"/>
                  <a:gd name="T35" fmla="*/ 22 h 43"/>
                  <a:gd name="T36" fmla="*/ 766 w 888"/>
                  <a:gd name="T37" fmla="*/ 15 h 43"/>
                  <a:gd name="T38" fmla="*/ 795 w 888"/>
                  <a:gd name="T39" fmla="*/ 10 h 43"/>
                  <a:gd name="T40" fmla="*/ 820 w 888"/>
                  <a:gd name="T41" fmla="*/ 1 h 43"/>
                  <a:gd name="T42" fmla="*/ 852 w 888"/>
                  <a:gd name="T43" fmla="*/ 0 h 43"/>
                  <a:gd name="T44" fmla="*/ 882 w 888"/>
                  <a:gd name="T45" fmla="*/ 4 h 43"/>
                  <a:gd name="T46" fmla="*/ 888 w 888"/>
                  <a:gd name="T47" fmla="*/ 13 h 43"/>
                  <a:gd name="T48" fmla="*/ 879 w 888"/>
                  <a:gd name="T49" fmla="*/ 21 h 43"/>
                  <a:gd name="T50" fmla="*/ 864 w 888"/>
                  <a:gd name="T51" fmla="*/ 22 h 43"/>
                  <a:gd name="T52" fmla="*/ 847 w 888"/>
                  <a:gd name="T53" fmla="*/ 21 h 43"/>
                  <a:gd name="T54" fmla="*/ 804 w 888"/>
                  <a:gd name="T55" fmla="*/ 28 h 43"/>
                  <a:gd name="T56" fmla="*/ 774 w 888"/>
                  <a:gd name="T57" fmla="*/ 42 h 43"/>
                  <a:gd name="T58" fmla="*/ 759 w 888"/>
                  <a:gd name="T59" fmla="*/ 43 h 43"/>
                  <a:gd name="T60" fmla="*/ 726 w 888"/>
                  <a:gd name="T61" fmla="*/ 40 h 43"/>
                  <a:gd name="T62" fmla="*/ 699 w 888"/>
                  <a:gd name="T63" fmla="*/ 39 h 43"/>
                  <a:gd name="T64" fmla="*/ 619 w 888"/>
                  <a:gd name="T65" fmla="*/ 40 h 43"/>
                  <a:gd name="T66" fmla="*/ 582 w 888"/>
                  <a:gd name="T67" fmla="*/ 43 h 43"/>
                  <a:gd name="T68" fmla="*/ 531 w 888"/>
                  <a:gd name="T69" fmla="*/ 43 h 43"/>
                  <a:gd name="T70" fmla="*/ 492 w 888"/>
                  <a:gd name="T71" fmla="*/ 39 h 43"/>
                  <a:gd name="T72" fmla="*/ 459 w 888"/>
                  <a:gd name="T73" fmla="*/ 36 h 43"/>
                  <a:gd name="T74" fmla="*/ 432 w 888"/>
                  <a:gd name="T75" fmla="*/ 37 h 43"/>
                  <a:gd name="T76" fmla="*/ 417 w 888"/>
                  <a:gd name="T77" fmla="*/ 37 h 43"/>
                  <a:gd name="T78" fmla="*/ 397 w 888"/>
                  <a:gd name="T79" fmla="*/ 33 h 43"/>
                  <a:gd name="T80" fmla="*/ 373 w 888"/>
                  <a:gd name="T81" fmla="*/ 25 h 43"/>
                  <a:gd name="T82" fmla="*/ 361 w 888"/>
                  <a:gd name="T83" fmla="*/ 27 h 43"/>
                  <a:gd name="T84" fmla="*/ 328 w 888"/>
                  <a:gd name="T85" fmla="*/ 31 h 43"/>
                  <a:gd name="T86" fmla="*/ 304 w 888"/>
                  <a:gd name="T87" fmla="*/ 36 h 43"/>
                  <a:gd name="T88" fmla="*/ 285 w 888"/>
                  <a:gd name="T89" fmla="*/ 31 h 43"/>
                  <a:gd name="T90" fmla="*/ 267 w 888"/>
                  <a:gd name="T91" fmla="*/ 31 h 43"/>
                  <a:gd name="T92" fmla="*/ 241 w 888"/>
                  <a:gd name="T93" fmla="*/ 33 h 43"/>
                  <a:gd name="T94" fmla="*/ 205 w 888"/>
                  <a:gd name="T95" fmla="*/ 33 h 43"/>
                  <a:gd name="T96" fmla="*/ 157 w 888"/>
                  <a:gd name="T97" fmla="*/ 28 h 43"/>
                  <a:gd name="T98" fmla="*/ 102 w 888"/>
                  <a:gd name="T99" fmla="*/ 27 h 43"/>
                  <a:gd name="T100" fmla="*/ 51 w 888"/>
                  <a:gd name="T101" fmla="*/ 33 h 43"/>
                  <a:gd name="T102" fmla="*/ 24 w 888"/>
                  <a:gd name="T103" fmla="*/ 42 h 43"/>
                  <a:gd name="T104" fmla="*/ 9 w 888"/>
                  <a:gd name="T105" fmla="*/ 40 h 43"/>
                  <a:gd name="T106" fmla="*/ 0 w 888"/>
                  <a:gd name="T107" fmla="*/ 34 h 43"/>
                  <a:gd name="T108" fmla="*/ 7 w 888"/>
                  <a:gd name="T109"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8" h="43">
                    <a:moveTo>
                      <a:pt x="7" y="24"/>
                    </a:moveTo>
                    <a:lnTo>
                      <a:pt x="46" y="16"/>
                    </a:lnTo>
                    <a:lnTo>
                      <a:pt x="91" y="9"/>
                    </a:lnTo>
                    <a:lnTo>
                      <a:pt x="124" y="7"/>
                    </a:lnTo>
                    <a:lnTo>
                      <a:pt x="195" y="9"/>
                    </a:lnTo>
                    <a:lnTo>
                      <a:pt x="259" y="12"/>
                    </a:lnTo>
                    <a:lnTo>
                      <a:pt x="304" y="12"/>
                    </a:lnTo>
                    <a:lnTo>
                      <a:pt x="340" y="7"/>
                    </a:lnTo>
                    <a:lnTo>
                      <a:pt x="355" y="3"/>
                    </a:lnTo>
                    <a:lnTo>
                      <a:pt x="384" y="4"/>
                    </a:lnTo>
                    <a:lnTo>
                      <a:pt x="436" y="10"/>
                    </a:lnTo>
                    <a:lnTo>
                      <a:pt x="475" y="19"/>
                    </a:lnTo>
                    <a:lnTo>
                      <a:pt x="523" y="22"/>
                    </a:lnTo>
                    <a:lnTo>
                      <a:pt x="574" y="18"/>
                    </a:lnTo>
                    <a:lnTo>
                      <a:pt x="621" y="15"/>
                    </a:lnTo>
                    <a:lnTo>
                      <a:pt x="655" y="18"/>
                    </a:lnTo>
                    <a:lnTo>
                      <a:pt x="696" y="19"/>
                    </a:lnTo>
                    <a:lnTo>
                      <a:pt x="729" y="22"/>
                    </a:lnTo>
                    <a:lnTo>
                      <a:pt x="766" y="15"/>
                    </a:lnTo>
                    <a:lnTo>
                      <a:pt x="795" y="10"/>
                    </a:lnTo>
                    <a:lnTo>
                      <a:pt x="820" y="1"/>
                    </a:lnTo>
                    <a:lnTo>
                      <a:pt x="852" y="0"/>
                    </a:lnTo>
                    <a:lnTo>
                      <a:pt x="882" y="4"/>
                    </a:lnTo>
                    <a:lnTo>
                      <a:pt x="888" y="13"/>
                    </a:lnTo>
                    <a:lnTo>
                      <a:pt x="879" y="21"/>
                    </a:lnTo>
                    <a:lnTo>
                      <a:pt x="864" y="22"/>
                    </a:lnTo>
                    <a:lnTo>
                      <a:pt x="847" y="21"/>
                    </a:lnTo>
                    <a:lnTo>
                      <a:pt x="804" y="28"/>
                    </a:lnTo>
                    <a:lnTo>
                      <a:pt x="774" y="42"/>
                    </a:lnTo>
                    <a:lnTo>
                      <a:pt x="759" y="43"/>
                    </a:lnTo>
                    <a:lnTo>
                      <a:pt x="726" y="40"/>
                    </a:lnTo>
                    <a:lnTo>
                      <a:pt x="699" y="39"/>
                    </a:lnTo>
                    <a:lnTo>
                      <a:pt x="619" y="40"/>
                    </a:lnTo>
                    <a:lnTo>
                      <a:pt x="582" y="43"/>
                    </a:lnTo>
                    <a:lnTo>
                      <a:pt x="531" y="43"/>
                    </a:lnTo>
                    <a:lnTo>
                      <a:pt x="492" y="39"/>
                    </a:lnTo>
                    <a:lnTo>
                      <a:pt x="459" y="36"/>
                    </a:lnTo>
                    <a:lnTo>
                      <a:pt x="432" y="37"/>
                    </a:lnTo>
                    <a:lnTo>
                      <a:pt x="417" y="37"/>
                    </a:lnTo>
                    <a:lnTo>
                      <a:pt x="397" y="33"/>
                    </a:lnTo>
                    <a:lnTo>
                      <a:pt x="373" y="25"/>
                    </a:lnTo>
                    <a:lnTo>
                      <a:pt x="361" y="27"/>
                    </a:lnTo>
                    <a:lnTo>
                      <a:pt x="328" y="31"/>
                    </a:lnTo>
                    <a:lnTo>
                      <a:pt x="304" y="36"/>
                    </a:lnTo>
                    <a:lnTo>
                      <a:pt x="285" y="31"/>
                    </a:lnTo>
                    <a:lnTo>
                      <a:pt x="267" y="31"/>
                    </a:lnTo>
                    <a:lnTo>
                      <a:pt x="241" y="33"/>
                    </a:lnTo>
                    <a:lnTo>
                      <a:pt x="205" y="33"/>
                    </a:lnTo>
                    <a:lnTo>
                      <a:pt x="157" y="28"/>
                    </a:lnTo>
                    <a:lnTo>
                      <a:pt x="102" y="27"/>
                    </a:lnTo>
                    <a:lnTo>
                      <a:pt x="51" y="33"/>
                    </a:lnTo>
                    <a:lnTo>
                      <a:pt x="24" y="42"/>
                    </a:lnTo>
                    <a:lnTo>
                      <a:pt x="9" y="40"/>
                    </a:lnTo>
                    <a:lnTo>
                      <a:pt x="0" y="34"/>
                    </a:lnTo>
                    <a:lnTo>
                      <a:pt x="7" y="24"/>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723" name="Group 195"/>
            <p:cNvGrpSpPr>
              <a:grpSpLocks/>
            </p:cNvGrpSpPr>
            <p:nvPr userDrawn="1"/>
          </p:nvGrpSpPr>
          <p:grpSpPr bwMode="auto">
            <a:xfrm>
              <a:off x="0" y="0"/>
              <a:ext cx="5762" cy="305"/>
              <a:chOff x="0" y="0"/>
              <a:chExt cx="5762" cy="305"/>
            </a:xfrm>
          </p:grpSpPr>
          <p:sp>
            <p:nvSpPr>
              <p:cNvPr id="22703" name="Freeform 175"/>
              <p:cNvSpPr>
                <a:spLocks/>
              </p:cNvSpPr>
              <p:nvPr/>
            </p:nvSpPr>
            <p:spPr bwMode="ltGray">
              <a:xfrm>
                <a:off x="1" y="0"/>
                <a:ext cx="5761" cy="305"/>
              </a:xfrm>
              <a:custGeom>
                <a:avLst/>
                <a:gdLst>
                  <a:gd name="T0" fmla="*/ 5126 w 5126"/>
                  <a:gd name="T1" fmla="*/ 2 h 305"/>
                  <a:gd name="T2" fmla="*/ 5126 w 5126"/>
                  <a:gd name="T3" fmla="*/ 276 h 305"/>
                  <a:gd name="T4" fmla="*/ 5037 w 5126"/>
                  <a:gd name="T5" fmla="*/ 278 h 305"/>
                  <a:gd name="T6" fmla="*/ 4914 w 5126"/>
                  <a:gd name="T7" fmla="*/ 300 h 305"/>
                  <a:gd name="T8" fmla="*/ 4847 w 5126"/>
                  <a:gd name="T9" fmla="*/ 296 h 305"/>
                  <a:gd name="T10" fmla="*/ 4648 w 5126"/>
                  <a:gd name="T11" fmla="*/ 273 h 305"/>
                  <a:gd name="T12" fmla="*/ 4508 w 5126"/>
                  <a:gd name="T13" fmla="*/ 264 h 305"/>
                  <a:gd name="T14" fmla="*/ 4245 w 5126"/>
                  <a:gd name="T15" fmla="*/ 287 h 305"/>
                  <a:gd name="T16" fmla="*/ 3983 w 5126"/>
                  <a:gd name="T17" fmla="*/ 291 h 305"/>
                  <a:gd name="T18" fmla="*/ 3640 w 5126"/>
                  <a:gd name="T19" fmla="*/ 282 h 305"/>
                  <a:gd name="T20" fmla="*/ 3346 w 5126"/>
                  <a:gd name="T21" fmla="*/ 287 h 305"/>
                  <a:gd name="T22" fmla="*/ 3165 w 5126"/>
                  <a:gd name="T23" fmla="*/ 305 h 305"/>
                  <a:gd name="T24" fmla="*/ 2848 w 5126"/>
                  <a:gd name="T25" fmla="*/ 269 h 305"/>
                  <a:gd name="T26" fmla="*/ 2618 w 5126"/>
                  <a:gd name="T27" fmla="*/ 260 h 305"/>
                  <a:gd name="T28" fmla="*/ 2360 w 5126"/>
                  <a:gd name="T29" fmla="*/ 273 h 305"/>
                  <a:gd name="T30" fmla="*/ 2007 w 5126"/>
                  <a:gd name="T31" fmla="*/ 282 h 305"/>
                  <a:gd name="T32" fmla="*/ 1786 w 5126"/>
                  <a:gd name="T33" fmla="*/ 287 h 305"/>
                  <a:gd name="T34" fmla="*/ 1686 w 5126"/>
                  <a:gd name="T35" fmla="*/ 296 h 305"/>
                  <a:gd name="T36" fmla="*/ 1528 w 5126"/>
                  <a:gd name="T37" fmla="*/ 273 h 305"/>
                  <a:gd name="T38" fmla="*/ 1334 w 5126"/>
                  <a:gd name="T39" fmla="*/ 287 h 305"/>
                  <a:gd name="T40" fmla="*/ 1185 w 5126"/>
                  <a:gd name="T41" fmla="*/ 282 h 305"/>
                  <a:gd name="T42" fmla="*/ 1081 w 5126"/>
                  <a:gd name="T43" fmla="*/ 291 h 305"/>
                  <a:gd name="T44" fmla="*/ 968 w 5126"/>
                  <a:gd name="T45" fmla="*/ 282 h 305"/>
                  <a:gd name="T46" fmla="*/ 827 w 5126"/>
                  <a:gd name="T47" fmla="*/ 273 h 305"/>
                  <a:gd name="T48" fmla="*/ 701 w 5126"/>
                  <a:gd name="T49" fmla="*/ 273 h 305"/>
                  <a:gd name="T50" fmla="*/ 583 w 5126"/>
                  <a:gd name="T51" fmla="*/ 291 h 305"/>
                  <a:gd name="T52" fmla="*/ 484 w 5126"/>
                  <a:gd name="T53" fmla="*/ 278 h 305"/>
                  <a:gd name="T54" fmla="*/ 335 w 5126"/>
                  <a:gd name="T55" fmla="*/ 251 h 305"/>
                  <a:gd name="T56" fmla="*/ 172 w 5126"/>
                  <a:gd name="T57" fmla="*/ 260 h 305"/>
                  <a:gd name="T58" fmla="*/ 77 w 5126"/>
                  <a:gd name="T59" fmla="*/ 251 h 305"/>
                  <a:gd name="T60" fmla="*/ 0 w 5126"/>
                  <a:gd name="T61" fmla="*/ 237 h 305"/>
                  <a:gd name="T62" fmla="*/ 0 w 5126"/>
                  <a:gd name="T63" fmla="*/ 0 h 305"/>
                  <a:gd name="T64" fmla="*/ 5126 w 5126"/>
                  <a:gd name="T65" fmla="*/ 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6" h="305">
                    <a:moveTo>
                      <a:pt x="5126" y="2"/>
                    </a:moveTo>
                    <a:lnTo>
                      <a:pt x="5126" y="276"/>
                    </a:lnTo>
                    <a:lnTo>
                      <a:pt x="5037" y="278"/>
                    </a:lnTo>
                    <a:lnTo>
                      <a:pt x="4914" y="300"/>
                    </a:lnTo>
                    <a:lnTo>
                      <a:pt x="4847" y="296"/>
                    </a:lnTo>
                    <a:lnTo>
                      <a:pt x="4648" y="273"/>
                    </a:lnTo>
                    <a:lnTo>
                      <a:pt x="4508" y="264"/>
                    </a:lnTo>
                    <a:lnTo>
                      <a:pt x="4245" y="287"/>
                    </a:lnTo>
                    <a:lnTo>
                      <a:pt x="3983" y="291"/>
                    </a:lnTo>
                    <a:lnTo>
                      <a:pt x="3640" y="282"/>
                    </a:lnTo>
                    <a:lnTo>
                      <a:pt x="3346" y="287"/>
                    </a:lnTo>
                    <a:lnTo>
                      <a:pt x="3165" y="305"/>
                    </a:lnTo>
                    <a:lnTo>
                      <a:pt x="2848" y="269"/>
                    </a:lnTo>
                    <a:lnTo>
                      <a:pt x="2618" y="260"/>
                    </a:lnTo>
                    <a:lnTo>
                      <a:pt x="2360" y="273"/>
                    </a:lnTo>
                    <a:lnTo>
                      <a:pt x="2007" y="282"/>
                    </a:lnTo>
                    <a:lnTo>
                      <a:pt x="1786" y="287"/>
                    </a:lnTo>
                    <a:lnTo>
                      <a:pt x="1686" y="296"/>
                    </a:lnTo>
                    <a:lnTo>
                      <a:pt x="1528" y="273"/>
                    </a:lnTo>
                    <a:lnTo>
                      <a:pt x="1334" y="287"/>
                    </a:lnTo>
                    <a:lnTo>
                      <a:pt x="1185" y="282"/>
                    </a:lnTo>
                    <a:lnTo>
                      <a:pt x="1081" y="291"/>
                    </a:lnTo>
                    <a:lnTo>
                      <a:pt x="968" y="282"/>
                    </a:lnTo>
                    <a:lnTo>
                      <a:pt x="827" y="273"/>
                    </a:lnTo>
                    <a:lnTo>
                      <a:pt x="701" y="273"/>
                    </a:lnTo>
                    <a:lnTo>
                      <a:pt x="583" y="291"/>
                    </a:lnTo>
                    <a:lnTo>
                      <a:pt x="484" y="278"/>
                    </a:lnTo>
                    <a:lnTo>
                      <a:pt x="335" y="251"/>
                    </a:lnTo>
                    <a:lnTo>
                      <a:pt x="172" y="260"/>
                    </a:lnTo>
                    <a:lnTo>
                      <a:pt x="77" y="251"/>
                    </a:lnTo>
                    <a:lnTo>
                      <a:pt x="0" y="237"/>
                    </a:lnTo>
                    <a:lnTo>
                      <a:pt x="0" y="0"/>
                    </a:lnTo>
                    <a:lnTo>
                      <a:pt x="5126" y="2"/>
                    </a:lnTo>
                    <a:close/>
                  </a:path>
                </a:pathLst>
              </a:custGeom>
              <a:gradFill rotWithShape="0">
                <a:gsLst>
                  <a:gs pos="0">
                    <a:schemeClr val="hlink"/>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04" name="Freeform 176"/>
              <p:cNvSpPr>
                <a:spLocks/>
              </p:cNvSpPr>
              <p:nvPr/>
            </p:nvSpPr>
            <p:spPr bwMode="ltGray">
              <a:xfrm>
                <a:off x="0" y="154"/>
                <a:ext cx="212" cy="107"/>
              </a:xfrm>
              <a:custGeom>
                <a:avLst/>
                <a:gdLst>
                  <a:gd name="T0" fmla="*/ 0 w 167"/>
                  <a:gd name="T1" fmla="*/ 74 h 95"/>
                  <a:gd name="T2" fmla="*/ 2 w 167"/>
                  <a:gd name="T3" fmla="*/ 30 h 95"/>
                  <a:gd name="T4" fmla="*/ 23 w 167"/>
                  <a:gd name="T5" fmla="*/ 12 h 95"/>
                  <a:gd name="T6" fmla="*/ 53 w 167"/>
                  <a:gd name="T7" fmla="*/ 2 h 95"/>
                  <a:gd name="T8" fmla="*/ 81 w 167"/>
                  <a:gd name="T9" fmla="*/ 0 h 95"/>
                  <a:gd name="T10" fmla="*/ 123 w 167"/>
                  <a:gd name="T11" fmla="*/ 11 h 95"/>
                  <a:gd name="T12" fmla="*/ 147 w 167"/>
                  <a:gd name="T13" fmla="*/ 30 h 95"/>
                  <a:gd name="T14" fmla="*/ 162 w 167"/>
                  <a:gd name="T15" fmla="*/ 59 h 95"/>
                  <a:gd name="T16" fmla="*/ 165 w 167"/>
                  <a:gd name="T17" fmla="*/ 80 h 95"/>
                  <a:gd name="T18" fmla="*/ 167 w 167"/>
                  <a:gd name="T19" fmla="*/ 92 h 95"/>
                  <a:gd name="T20" fmla="*/ 156 w 167"/>
                  <a:gd name="T21" fmla="*/ 95 h 95"/>
                  <a:gd name="T22" fmla="*/ 77 w 167"/>
                  <a:gd name="T23" fmla="*/ 87 h 95"/>
                  <a:gd name="T24" fmla="*/ 0 w 167"/>
                  <a:gd name="T25" fmla="*/ 7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95">
                    <a:moveTo>
                      <a:pt x="0" y="74"/>
                    </a:moveTo>
                    <a:lnTo>
                      <a:pt x="2" y="30"/>
                    </a:lnTo>
                    <a:lnTo>
                      <a:pt x="23" y="12"/>
                    </a:lnTo>
                    <a:lnTo>
                      <a:pt x="53" y="2"/>
                    </a:lnTo>
                    <a:lnTo>
                      <a:pt x="81" y="0"/>
                    </a:lnTo>
                    <a:lnTo>
                      <a:pt x="123" y="11"/>
                    </a:lnTo>
                    <a:lnTo>
                      <a:pt x="147" y="30"/>
                    </a:lnTo>
                    <a:lnTo>
                      <a:pt x="162" y="59"/>
                    </a:lnTo>
                    <a:lnTo>
                      <a:pt x="165" y="80"/>
                    </a:lnTo>
                    <a:lnTo>
                      <a:pt x="167" y="92"/>
                    </a:lnTo>
                    <a:lnTo>
                      <a:pt x="156" y="95"/>
                    </a:lnTo>
                    <a:lnTo>
                      <a:pt x="77" y="87"/>
                    </a:lnTo>
                    <a:lnTo>
                      <a:pt x="0" y="74"/>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05" name="Freeform 177"/>
              <p:cNvSpPr>
                <a:spLocks/>
              </p:cNvSpPr>
              <p:nvPr/>
            </p:nvSpPr>
            <p:spPr bwMode="ltGray">
              <a:xfrm>
                <a:off x="312" y="1"/>
                <a:ext cx="1036" cy="141"/>
              </a:xfrm>
              <a:custGeom>
                <a:avLst/>
                <a:gdLst>
                  <a:gd name="T0" fmla="*/ 0 w 921"/>
                  <a:gd name="T1" fmla="*/ 141 h 141"/>
                  <a:gd name="T2" fmla="*/ 41 w 921"/>
                  <a:gd name="T3" fmla="*/ 88 h 141"/>
                  <a:gd name="T4" fmla="*/ 70 w 921"/>
                  <a:gd name="T5" fmla="*/ 68 h 141"/>
                  <a:gd name="T6" fmla="*/ 135 w 921"/>
                  <a:gd name="T7" fmla="*/ 44 h 141"/>
                  <a:gd name="T8" fmla="*/ 207 w 921"/>
                  <a:gd name="T9" fmla="*/ 33 h 141"/>
                  <a:gd name="T10" fmla="*/ 299 w 921"/>
                  <a:gd name="T11" fmla="*/ 34 h 141"/>
                  <a:gd name="T12" fmla="*/ 397 w 921"/>
                  <a:gd name="T13" fmla="*/ 46 h 141"/>
                  <a:gd name="T14" fmla="*/ 494 w 921"/>
                  <a:gd name="T15" fmla="*/ 60 h 141"/>
                  <a:gd name="T16" fmla="*/ 550 w 921"/>
                  <a:gd name="T17" fmla="*/ 63 h 141"/>
                  <a:gd name="T18" fmla="*/ 613 w 921"/>
                  <a:gd name="T19" fmla="*/ 61 h 141"/>
                  <a:gd name="T20" fmla="*/ 662 w 921"/>
                  <a:gd name="T21" fmla="*/ 51 h 141"/>
                  <a:gd name="T22" fmla="*/ 708 w 921"/>
                  <a:gd name="T23" fmla="*/ 33 h 141"/>
                  <a:gd name="T24" fmla="*/ 753 w 921"/>
                  <a:gd name="T25" fmla="*/ 0 h 141"/>
                  <a:gd name="T26" fmla="*/ 921 w 921"/>
                  <a:gd name="T27" fmla="*/ 1 h 141"/>
                  <a:gd name="T28" fmla="*/ 899 w 921"/>
                  <a:gd name="T29" fmla="*/ 39 h 141"/>
                  <a:gd name="T30" fmla="*/ 874 w 921"/>
                  <a:gd name="T31" fmla="*/ 67 h 141"/>
                  <a:gd name="T32" fmla="*/ 850 w 921"/>
                  <a:gd name="T33" fmla="*/ 81 h 141"/>
                  <a:gd name="T34" fmla="*/ 824 w 921"/>
                  <a:gd name="T35" fmla="*/ 95 h 141"/>
                  <a:gd name="T36" fmla="*/ 789 w 921"/>
                  <a:gd name="T37" fmla="*/ 107 h 141"/>
                  <a:gd name="T38" fmla="*/ 749 w 921"/>
                  <a:gd name="T39" fmla="*/ 114 h 141"/>
                  <a:gd name="T40" fmla="*/ 689 w 921"/>
                  <a:gd name="T41" fmla="*/ 121 h 141"/>
                  <a:gd name="T42" fmla="*/ 631 w 921"/>
                  <a:gd name="T43" fmla="*/ 121 h 141"/>
                  <a:gd name="T44" fmla="*/ 529 w 921"/>
                  <a:gd name="T45" fmla="*/ 114 h 141"/>
                  <a:gd name="T46" fmla="*/ 448 w 921"/>
                  <a:gd name="T47" fmla="*/ 102 h 141"/>
                  <a:gd name="T48" fmla="*/ 377 w 921"/>
                  <a:gd name="T49" fmla="*/ 91 h 141"/>
                  <a:gd name="T50" fmla="*/ 299 w 921"/>
                  <a:gd name="T51" fmla="*/ 87 h 141"/>
                  <a:gd name="T52" fmla="*/ 210 w 921"/>
                  <a:gd name="T53" fmla="*/ 94 h 141"/>
                  <a:gd name="T54" fmla="*/ 152 w 921"/>
                  <a:gd name="T55" fmla="*/ 105 h 141"/>
                  <a:gd name="T56" fmla="*/ 122 w 921"/>
                  <a:gd name="T57" fmla="*/ 107 h 141"/>
                  <a:gd name="T58" fmla="*/ 67 w 921"/>
                  <a:gd name="T59" fmla="*/ 114 h 141"/>
                  <a:gd name="T60" fmla="*/ 24 w 921"/>
                  <a:gd name="T61" fmla="*/ 127 h 141"/>
                  <a:gd name="T62" fmla="*/ 0 w 921"/>
                  <a:gd name="T6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1" h="141">
                    <a:moveTo>
                      <a:pt x="0" y="141"/>
                    </a:moveTo>
                    <a:lnTo>
                      <a:pt x="41" y="88"/>
                    </a:lnTo>
                    <a:lnTo>
                      <a:pt x="70" y="68"/>
                    </a:lnTo>
                    <a:lnTo>
                      <a:pt x="135" y="44"/>
                    </a:lnTo>
                    <a:lnTo>
                      <a:pt x="207" y="33"/>
                    </a:lnTo>
                    <a:lnTo>
                      <a:pt x="299" y="34"/>
                    </a:lnTo>
                    <a:lnTo>
                      <a:pt x="397" y="46"/>
                    </a:lnTo>
                    <a:lnTo>
                      <a:pt x="494" y="60"/>
                    </a:lnTo>
                    <a:lnTo>
                      <a:pt x="550" y="63"/>
                    </a:lnTo>
                    <a:lnTo>
                      <a:pt x="613" y="61"/>
                    </a:lnTo>
                    <a:lnTo>
                      <a:pt x="662" y="51"/>
                    </a:lnTo>
                    <a:lnTo>
                      <a:pt x="708" y="33"/>
                    </a:lnTo>
                    <a:lnTo>
                      <a:pt x="753" y="0"/>
                    </a:lnTo>
                    <a:lnTo>
                      <a:pt x="921" y="1"/>
                    </a:lnTo>
                    <a:lnTo>
                      <a:pt x="899" y="39"/>
                    </a:lnTo>
                    <a:lnTo>
                      <a:pt x="874" y="67"/>
                    </a:lnTo>
                    <a:lnTo>
                      <a:pt x="850" y="81"/>
                    </a:lnTo>
                    <a:lnTo>
                      <a:pt x="824" y="95"/>
                    </a:lnTo>
                    <a:lnTo>
                      <a:pt x="789" y="107"/>
                    </a:lnTo>
                    <a:lnTo>
                      <a:pt x="749" y="114"/>
                    </a:lnTo>
                    <a:lnTo>
                      <a:pt x="689" y="121"/>
                    </a:lnTo>
                    <a:lnTo>
                      <a:pt x="631" y="121"/>
                    </a:lnTo>
                    <a:lnTo>
                      <a:pt x="529" y="114"/>
                    </a:lnTo>
                    <a:lnTo>
                      <a:pt x="448" y="102"/>
                    </a:lnTo>
                    <a:lnTo>
                      <a:pt x="377" y="91"/>
                    </a:lnTo>
                    <a:lnTo>
                      <a:pt x="299" y="87"/>
                    </a:lnTo>
                    <a:lnTo>
                      <a:pt x="210" y="94"/>
                    </a:lnTo>
                    <a:lnTo>
                      <a:pt x="152" y="105"/>
                    </a:lnTo>
                    <a:lnTo>
                      <a:pt x="122" y="107"/>
                    </a:lnTo>
                    <a:lnTo>
                      <a:pt x="67" y="114"/>
                    </a:lnTo>
                    <a:lnTo>
                      <a:pt x="24" y="127"/>
                    </a:lnTo>
                    <a:lnTo>
                      <a:pt x="0" y="141"/>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06" name="Freeform 178"/>
              <p:cNvSpPr>
                <a:spLocks/>
              </p:cNvSpPr>
              <p:nvPr/>
            </p:nvSpPr>
            <p:spPr bwMode="ltGray">
              <a:xfrm>
                <a:off x="1069" y="186"/>
                <a:ext cx="242" cy="102"/>
              </a:xfrm>
              <a:custGeom>
                <a:avLst/>
                <a:gdLst>
                  <a:gd name="T0" fmla="*/ 6 w 190"/>
                  <a:gd name="T1" fmla="*/ 73 h 90"/>
                  <a:gd name="T2" fmla="*/ 30 w 190"/>
                  <a:gd name="T3" fmla="*/ 52 h 90"/>
                  <a:gd name="T4" fmla="*/ 64 w 190"/>
                  <a:gd name="T5" fmla="*/ 30 h 90"/>
                  <a:gd name="T6" fmla="*/ 103 w 190"/>
                  <a:gd name="T7" fmla="*/ 12 h 90"/>
                  <a:gd name="T8" fmla="*/ 157 w 190"/>
                  <a:gd name="T9" fmla="*/ 0 h 90"/>
                  <a:gd name="T10" fmla="*/ 190 w 190"/>
                  <a:gd name="T11" fmla="*/ 0 h 90"/>
                  <a:gd name="T12" fmla="*/ 163 w 190"/>
                  <a:gd name="T13" fmla="*/ 13 h 90"/>
                  <a:gd name="T14" fmla="*/ 129 w 190"/>
                  <a:gd name="T15" fmla="*/ 33 h 90"/>
                  <a:gd name="T16" fmla="*/ 103 w 190"/>
                  <a:gd name="T17" fmla="*/ 55 h 90"/>
                  <a:gd name="T18" fmla="*/ 93 w 190"/>
                  <a:gd name="T19" fmla="*/ 75 h 90"/>
                  <a:gd name="T20" fmla="*/ 88 w 190"/>
                  <a:gd name="T21" fmla="*/ 90 h 90"/>
                  <a:gd name="T22" fmla="*/ 34 w 190"/>
                  <a:gd name="T23" fmla="*/ 87 h 90"/>
                  <a:gd name="T24" fmla="*/ 0 w 190"/>
                  <a:gd name="T25" fmla="*/ 84 h 90"/>
                  <a:gd name="T26" fmla="*/ 6 w 190"/>
                  <a:gd name="T2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90">
                    <a:moveTo>
                      <a:pt x="6" y="73"/>
                    </a:moveTo>
                    <a:lnTo>
                      <a:pt x="30" y="52"/>
                    </a:lnTo>
                    <a:lnTo>
                      <a:pt x="64" y="30"/>
                    </a:lnTo>
                    <a:lnTo>
                      <a:pt x="103" y="12"/>
                    </a:lnTo>
                    <a:lnTo>
                      <a:pt x="157" y="0"/>
                    </a:lnTo>
                    <a:lnTo>
                      <a:pt x="190" y="0"/>
                    </a:lnTo>
                    <a:lnTo>
                      <a:pt x="163" y="13"/>
                    </a:lnTo>
                    <a:lnTo>
                      <a:pt x="129" y="33"/>
                    </a:lnTo>
                    <a:lnTo>
                      <a:pt x="103" y="55"/>
                    </a:lnTo>
                    <a:lnTo>
                      <a:pt x="93" y="75"/>
                    </a:lnTo>
                    <a:lnTo>
                      <a:pt x="88" y="90"/>
                    </a:lnTo>
                    <a:lnTo>
                      <a:pt x="34" y="87"/>
                    </a:lnTo>
                    <a:lnTo>
                      <a:pt x="0" y="84"/>
                    </a:lnTo>
                    <a:lnTo>
                      <a:pt x="6" y="73"/>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07" name="Freeform 179"/>
              <p:cNvSpPr>
                <a:spLocks/>
              </p:cNvSpPr>
              <p:nvPr/>
            </p:nvSpPr>
            <p:spPr bwMode="ltGray">
              <a:xfrm>
                <a:off x="1595" y="2"/>
                <a:ext cx="214" cy="86"/>
              </a:xfrm>
              <a:custGeom>
                <a:avLst/>
                <a:gdLst>
                  <a:gd name="T0" fmla="*/ 0 w 190"/>
                  <a:gd name="T1" fmla="*/ 0 h 86"/>
                  <a:gd name="T2" fmla="*/ 11 w 190"/>
                  <a:gd name="T3" fmla="*/ 15 h 86"/>
                  <a:gd name="T4" fmla="*/ 45 w 190"/>
                  <a:gd name="T5" fmla="*/ 42 h 86"/>
                  <a:gd name="T6" fmla="*/ 82 w 190"/>
                  <a:gd name="T7" fmla="*/ 60 h 86"/>
                  <a:gd name="T8" fmla="*/ 136 w 190"/>
                  <a:gd name="T9" fmla="*/ 80 h 86"/>
                  <a:gd name="T10" fmla="*/ 190 w 190"/>
                  <a:gd name="T11" fmla="*/ 86 h 86"/>
                  <a:gd name="T12" fmla="*/ 136 w 190"/>
                  <a:gd name="T13" fmla="*/ 63 h 86"/>
                  <a:gd name="T14" fmla="*/ 113 w 190"/>
                  <a:gd name="T15" fmla="*/ 45 h 86"/>
                  <a:gd name="T16" fmla="*/ 93 w 190"/>
                  <a:gd name="T17" fmla="*/ 19 h 86"/>
                  <a:gd name="T18" fmla="*/ 86 w 190"/>
                  <a:gd name="T19" fmla="*/ 0 h 86"/>
                  <a:gd name="T20" fmla="*/ 0 w 190"/>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86">
                    <a:moveTo>
                      <a:pt x="0" y="0"/>
                    </a:moveTo>
                    <a:lnTo>
                      <a:pt x="11" y="15"/>
                    </a:lnTo>
                    <a:lnTo>
                      <a:pt x="45" y="42"/>
                    </a:lnTo>
                    <a:lnTo>
                      <a:pt x="82" y="60"/>
                    </a:lnTo>
                    <a:lnTo>
                      <a:pt x="136" y="80"/>
                    </a:lnTo>
                    <a:lnTo>
                      <a:pt x="190" y="86"/>
                    </a:lnTo>
                    <a:lnTo>
                      <a:pt x="136" y="63"/>
                    </a:lnTo>
                    <a:lnTo>
                      <a:pt x="113" y="45"/>
                    </a:lnTo>
                    <a:lnTo>
                      <a:pt x="93" y="19"/>
                    </a:lnTo>
                    <a:lnTo>
                      <a:pt x="86" y="0"/>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08" name="Freeform 180"/>
              <p:cNvSpPr>
                <a:spLocks/>
              </p:cNvSpPr>
              <p:nvPr/>
            </p:nvSpPr>
            <p:spPr bwMode="ltGray">
              <a:xfrm>
                <a:off x="1646" y="153"/>
                <a:ext cx="492" cy="140"/>
              </a:xfrm>
              <a:custGeom>
                <a:avLst/>
                <a:gdLst>
                  <a:gd name="T0" fmla="*/ 387 w 387"/>
                  <a:gd name="T1" fmla="*/ 115 h 124"/>
                  <a:gd name="T2" fmla="*/ 372 w 387"/>
                  <a:gd name="T3" fmla="*/ 96 h 124"/>
                  <a:gd name="T4" fmla="*/ 353 w 387"/>
                  <a:gd name="T5" fmla="*/ 82 h 124"/>
                  <a:gd name="T6" fmla="*/ 327 w 387"/>
                  <a:gd name="T7" fmla="*/ 69 h 124"/>
                  <a:gd name="T8" fmla="*/ 297 w 387"/>
                  <a:gd name="T9" fmla="*/ 58 h 124"/>
                  <a:gd name="T10" fmla="*/ 258 w 387"/>
                  <a:gd name="T11" fmla="*/ 49 h 124"/>
                  <a:gd name="T12" fmla="*/ 210 w 387"/>
                  <a:gd name="T13" fmla="*/ 43 h 124"/>
                  <a:gd name="T14" fmla="*/ 155 w 387"/>
                  <a:gd name="T15" fmla="*/ 39 h 124"/>
                  <a:gd name="T16" fmla="*/ 110 w 387"/>
                  <a:gd name="T17" fmla="*/ 34 h 124"/>
                  <a:gd name="T18" fmla="*/ 68 w 387"/>
                  <a:gd name="T19" fmla="*/ 28 h 124"/>
                  <a:gd name="T20" fmla="*/ 35 w 387"/>
                  <a:gd name="T21" fmla="*/ 19 h 124"/>
                  <a:gd name="T22" fmla="*/ 11 w 387"/>
                  <a:gd name="T23" fmla="*/ 9 h 124"/>
                  <a:gd name="T24" fmla="*/ 0 w 387"/>
                  <a:gd name="T25" fmla="*/ 0 h 124"/>
                  <a:gd name="T26" fmla="*/ 15 w 387"/>
                  <a:gd name="T27" fmla="*/ 40 h 124"/>
                  <a:gd name="T28" fmla="*/ 33 w 387"/>
                  <a:gd name="T29" fmla="*/ 57 h 124"/>
                  <a:gd name="T30" fmla="*/ 74 w 387"/>
                  <a:gd name="T31" fmla="*/ 75 h 124"/>
                  <a:gd name="T32" fmla="*/ 120 w 387"/>
                  <a:gd name="T33" fmla="*/ 84 h 124"/>
                  <a:gd name="T34" fmla="*/ 170 w 387"/>
                  <a:gd name="T35" fmla="*/ 94 h 124"/>
                  <a:gd name="T36" fmla="*/ 195 w 387"/>
                  <a:gd name="T37" fmla="*/ 103 h 124"/>
                  <a:gd name="T38" fmla="*/ 209 w 387"/>
                  <a:gd name="T39" fmla="*/ 115 h 124"/>
                  <a:gd name="T40" fmla="*/ 216 w 387"/>
                  <a:gd name="T41" fmla="*/ 124 h 124"/>
                  <a:gd name="T42" fmla="*/ 282 w 387"/>
                  <a:gd name="T43" fmla="*/ 120 h 124"/>
                  <a:gd name="T44" fmla="*/ 356 w 387"/>
                  <a:gd name="T45" fmla="*/ 118 h 124"/>
                  <a:gd name="T46" fmla="*/ 387 w 387"/>
                  <a:gd name="T47" fmla="*/ 1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7" h="124">
                    <a:moveTo>
                      <a:pt x="387" y="115"/>
                    </a:moveTo>
                    <a:lnTo>
                      <a:pt x="372" y="96"/>
                    </a:lnTo>
                    <a:lnTo>
                      <a:pt x="353" y="82"/>
                    </a:lnTo>
                    <a:lnTo>
                      <a:pt x="327" y="69"/>
                    </a:lnTo>
                    <a:lnTo>
                      <a:pt x="297" y="58"/>
                    </a:lnTo>
                    <a:lnTo>
                      <a:pt x="258" y="49"/>
                    </a:lnTo>
                    <a:lnTo>
                      <a:pt x="210" y="43"/>
                    </a:lnTo>
                    <a:lnTo>
                      <a:pt x="155" y="39"/>
                    </a:lnTo>
                    <a:lnTo>
                      <a:pt x="110" y="34"/>
                    </a:lnTo>
                    <a:lnTo>
                      <a:pt x="68" y="28"/>
                    </a:lnTo>
                    <a:lnTo>
                      <a:pt x="35" y="19"/>
                    </a:lnTo>
                    <a:lnTo>
                      <a:pt x="11" y="9"/>
                    </a:lnTo>
                    <a:lnTo>
                      <a:pt x="0" y="0"/>
                    </a:lnTo>
                    <a:lnTo>
                      <a:pt x="15" y="40"/>
                    </a:lnTo>
                    <a:lnTo>
                      <a:pt x="33" y="57"/>
                    </a:lnTo>
                    <a:lnTo>
                      <a:pt x="74" y="75"/>
                    </a:lnTo>
                    <a:lnTo>
                      <a:pt x="120" y="84"/>
                    </a:lnTo>
                    <a:lnTo>
                      <a:pt x="170" y="94"/>
                    </a:lnTo>
                    <a:lnTo>
                      <a:pt x="195" y="103"/>
                    </a:lnTo>
                    <a:lnTo>
                      <a:pt x="209" y="115"/>
                    </a:lnTo>
                    <a:lnTo>
                      <a:pt x="216" y="124"/>
                    </a:lnTo>
                    <a:lnTo>
                      <a:pt x="282" y="120"/>
                    </a:lnTo>
                    <a:lnTo>
                      <a:pt x="356" y="118"/>
                    </a:lnTo>
                    <a:lnTo>
                      <a:pt x="387" y="115"/>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09" name="Freeform 181"/>
              <p:cNvSpPr>
                <a:spLocks/>
              </p:cNvSpPr>
              <p:nvPr/>
            </p:nvSpPr>
            <p:spPr bwMode="ltGray">
              <a:xfrm>
                <a:off x="1964" y="2"/>
                <a:ext cx="175" cy="29"/>
              </a:xfrm>
              <a:custGeom>
                <a:avLst/>
                <a:gdLst>
                  <a:gd name="T0" fmla="*/ 0 w 156"/>
                  <a:gd name="T1" fmla="*/ 0 h 29"/>
                  <a:gd name="T2" fmla="*/ 25 w 156"/>
                  <a:gd name="T3" fmla="*/ 21 h 29"/>
                  <a:gd name="T4" fmla="*/ 52 w 156"/>
                  <a:gd name="T5" fmla="*/ 28 h 29"/>
                  <a:gd name="T6" fmla="*/ 90 w 156"/>
                  <a:gd name="T7" fmla="*/ 29 h 29"/>
                  <a:gd name="T8" fmla="*/ 128 w 156"/>
                  <a:gd name="T9" fmla="*/ 21 h 29"/>
                  <a:gd name="T10" fmla="*/ 156 w 156"/>
                  <a:gd name="T11" fmla="*/ 0 h 29"/>
                  <a:gd name="T12" fmla="*/ 0 w 15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56" h="29">
                    <a:moveTo>
                      <a:pt x="0" y="0"/>
                    </a:moveTo>
                    <a:lnTo>
                      <a:pt x="25" y="21"/>
                    </a:lnTo>
                    <a:lnTo>
                      <a:pt x="52" y="28"/>
                    </a:lnTo>
                    <a:lnTo>
                      <a:pt x="90" y="29"/>
                    </a:lnTo>
                    <a:lnTo>
                      <a:pt x="128" y="21"/>
                    </a:lnTo>
                    <a:lnTo>
                      <a:pt x="156" y="0"/>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10" name="Freeform 182"/>
              <p:cNvSpPr>
                <a:spLocks/>
              </p:cNvSpPr>
              <p:nvPr/>
            </p:nvSpPr>
            <p:spPr bwMode="ltGray">
              <a:xfrm>
                <a:off x="2233" y="2"/>
                <a:ext cx="1080" cy="172"/>
              </a:xfrm>
              <a:custGeom>
                <a:avLst/>
                <a:gdLst>
                  <a:gd name="T0" fmla="*/ 770 w 960"/>
                  <a:gd name="T1" fmla="*/ 0 h 172"/>
                  <a:gd name="T2" fmla="*/ 750 w 960"/>
                  <a:gd name="T3" fmla="*/ 16 h 172"/>
                  <a:gd name="T4" fmla="*/ 712 w 960"/>
                  <a:gd name="T5" fmla="*/ 40 h 172"/>
                  <a:gd name="T6" fmla="*/ 661 w 960"/>
                  <a:gd name="T7" fmla="*/ 59 h 172"/>
                  <a:gd name="T8" fmla="*/ 603 w 960"/>
                  <a:gd name="T9" fmla="*/ 74 h 172"/>
                  <a:gd name="T10" fmla="*/ 545 w 960"/>
                  <a:gd name="T11" fmla="*/ 84 h 172"/>
                  <a:gd name="T12" fmla="*/ 485 w 960"/>
                  <a:gd name="T13" fmla="*/ 91 h 172"/>
                  <a:gd name="T14" fmla="*/ 414 w 960"/>
                  <a:gd name="T15" fmla="*/ 94 h 172"/>
                  <a:gd name="T16" fmla="*/ 341 w 960"/>
                  <a:gd name="T17" fmla="*/ 91 h 172"/>
                  <a:gd name="T18" fmla="*/ 274 w 960"/>
                  <a:gd name="T19" fmla="*/ 83 h 172"/>
                  <a:gd name="T20" fmla="*/ 216 w 960"/>
                  <a:gd name="T21" fmla="*/ 74 h 172"/>
                  <a:gd name="T22" fmla="*/ 168 w 960"/>
                  <a:gd name="T23" fmla="*/ 76 h 172"/>
                  <a:gd name="T24" fmla="*/ 115 w 960"/>
                  <a:gd name="T25" fmla="*/ 79 h 172"/>
                  <a:gd name="T26" fmla="*/ 68 w 960"/>
                  <a:gd name="T27" fmla="*/ 87 h 172"/>
                  <a:gd name="T28" fmla="*/ 24 w 960"/>
                  <a:gd name="T29" fmla="*/ 110 h 172"/>
                  <a:gd name="T30" fmla="*/ 0 w 960"/>
                  <a:gd name="T31" fmla="*/ 135 h 172"/>
                  <a:gd name="T32" fmla="*/ 41 w 960"/>
                  <a:gd name="T33" fmla="*/ 117 h 172"/>
                  <a:gd name="T34" fmla="*/ 84 w 960"/>
                  <a:gd name="T35" fmla="*/ 104 h 172"/>
                  <a:gd name="T36" fmla="*/ 124 w 960"/>
                  <a:gd name="T37" fmla="*/ 100 h 172"/>
                  <a:gd name="T38" fmla="*/ 176 w 960"/>
                  <a:gd name="T39" fmla="*/ 100 h 172"/>
                  <a:gd name="T40" fmla="*/ 226 w 960"/>
                  <a:gd name="T41" fmla="*/ 106 h 172"/>
                  <a:gd name="T42" fmla="*/ 278 w 960"/>
                  <a:gd name="T43" fmla="*/ 121 h 172"/>
                  <a:gd name="T44" fmla="*/ 339 w 960"/>
                  <a:gd name="T45" fmla="*/ 140 h 172"/>
                  <a:gd name="T46" fmla="*/ 396 w 960"/>
                  <a:gd name="T47" fmla="*/ 154 h 172"/>
                  <a:gd name="T48" fmla="*/ 447 w 960"/>
                  <a:gd name="T49" fmla="*/ 161 h 172"/>
                  <a:gd name="T50" fmla="*/ 514 w 960"/>
                  <a:gd name="T51" fmla="*/ 167 h 172"/>
                  <a:gd name="T52" fmla="*/ 597 w 960"/>
                  <a:gd name="T53" fmla="*/ 171 h 172"/>
                  <a:gd name="T54" fmla="*/ 665 w 960"/>
                  <a:gd name="T55" fmla="*/ 172 h 172"/>
                  <a:gd name="T56" fmla="*/ 735 w 960"/>
                  <a:gd name="T57" fmla="*/ 164 h 172"/>
                  <a:gd name="T58" fmla="*/ 783 w 960"/>
                  <a:gd name="T59" fmla="*/ 147 h 172"/>
                  <a:gd name="T60" fmla="*/ 845 w 960"/>
                  <a:gd name="T61" fmla="*/ 118 h 172"/>
                  <a:gd name="T62" fmla="*/ 891 w 960"/>
                  <a:gd name="T63" fmla="*/ 80 h 172"/>
                  <a:gd name="T64" fmla="*/ 928 w 960"/>
                  <a:gd name="T65" fmla="*/ 43 h 172"/>
                  <a:gd name="T66" fmla="*/ 960 w 960"/>
                  <a:gd name="T67" fmla="*/ 2 h 172"/>
                  <a:gd name="T68" fmla="*/ 770 w 960"/>
                  <a:gd name="T6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0" h="172">
                    <a:moveTo>
                      <a:pt x="770" y="0"/>
                    </a:moveTo>
                    <a:lnTo>
                      <a:pt x="750" y="16"/>
                    </a:lnTo>
                    <a:lnTo>
                      <a:pt x="712" y="40"/>
                    </a:lnTo>
                    <a:lnTo>
                      <a:pt x="661" y="59"/>
                    </a:lnTo>
                    <a:lnTo>
                      <a:pt x="603" y="74"/>
                    </a:lnTo>
                    <a:lnTo>
                      <a:pt x="545" y="84"/>
                    </a:lnTo>
                    <a:lnTo>
                      <a:pt x="485" y="91"/>
                    </a:lnTo>
                    <a:lnTo>
                      <a:pt x="414" y="94"/>
                    </a:lnTo>
                    <a:lnTo>
                      <a:pt x="341" y="91"/>
                    </a:lnTo>
                    <a:lnTo>
                      <a:pt x="274" y="83"/>
                    </a:lnTo>
                    <a:lnTo>
                      <a:pt x="216" y="74"/>
                    </a:lnTo>
                    <a:lnTo>
                      <a:pt x="168" y="76"/>
                    </a:lnTo>
                    <a:lnTo>
                      <a:pt x="115" y="79"/>
                    </a:lnTo>
                    <a:lnTo>
                      <a:pt x="68" y="87"/>
                    </a:lnTo>
                    <a:lnTo>
                      <a:pt x="24" y="110"/>
                    </a:lnTo>
                    <a:lnTo>
                      <a:pt x="0" y="135"/>
                    </a:lnTo>
                    <a:lnTo>
                      <a:pt x="41" y="117"/>
                    </a:lnTo>
                    <a:lnTo>
                      <a:pt x="84" y="104"/>
                    </a:lnTo>
                    <a:lnTo>
                      <a:pt x="124" y="100"/>
                    </a:lnTo>
                    <a:lnTo>
                      <a:pt x="176" y="100"/>
                    </a:lnTo>
                    <a:lnTo>
                      <a:pt x="226" y="106"/>
                    </a:lnTo>
                    <a:lnTo>
                      <a:pt x="278" y="121"/>
                    </a:lnTo>
                    <a:lnTo>
                      <a:pt x="339" y="140"/>
                    </a:lnTo>
                    <a:lnTo>
                      <a:pt x="396" y="154"/>
                    </a:lnTo>
                    <a:lnTo>
                      <a:pt x="447" y="161"/>
                    </a:lnTo>
                    <a:lnTo>
                      <a:pt x="514" y="167"/>
                    </a:lnTo>
                    <a:lnTo>
                      <a:pt x="597" y="171"/>
                    </a:lnTo>
                    <a:lnTo>
                      <a:pt x="665" y="172"/>
                    </a:lnTo>
                    <a:lnTo>
                      <a:pt x="735" y="164"/>
                    </a:lnTo>
                    <a:lnTo>
                      <a:pt x="783" y="147"/>
                    </a:lnTo>
                    <a:lnTo>
                      <a:pt x="845" y="118"/>
                    </a:lnTo>
                    <a:lnTo>
                      <a:pt x="891" y="80"/>
                    </a:lnTo>
                    <a:lnTo>
                      <a:pt x="928" y="43"/>
                    </a:lnTo>
                    <a:lnTo>
                      <a:pt x="960" y="2"/>
                    </a:lnTo>
                    <a:lnTo>
                      <a:pt x="770" y="0"/>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11" name="Freeform 183"/>
              <p:cNvSpPr>
                <a:spLocks/>
              </p:cNvSpPr>
              <p:nvPr/>
            </p:nvSpPr>
            <p:spPr bwMode="ltGray">
              <a:xfrm>
                <a:off x="3592" y="174"/>
                <a:ext cx="287" cy="125"/>
              </a:xfrm>
              <a:custGeom>
                <a:avLst/>
                <a:gdLst>
                  <a:gd name="T0" fmla="*/ 0 w 226"/>
                  <a:gd name="T1" fmla="*/ 111 h 111"/>
                  <a:gd name="T2" fmla="*/ 1 w 226"/>
                  <a:gd name="T3" fmla="*/ 86 h 111"/>
                  <a:gd name="T4" fmla="*/ 12 w 226"/>
                  <a:gd name="T5" fmla="*/ 54 h 111"/>
                  <a:gd name="T6" fmla="*/ 28 w 226"/>
                  <a:gd name="T7" fmla="*/ 33 h 111"/>
                  <a:gd name="T8" fmla="*/ 55 w 226"/>
                  <a:gd name="T9" fmla="*/ 12 h 111"/>
                  <a:gd name="T10" fmla="*/ 93 w 226"/>
                  <a:gd name="T11" fmla="*/ 2 h 111"/>
                  <a:gd name="T12" fmla="*/ 121 w 226"/>
                  <a:gd name="T13" fmla="*/ 0 h 111"/>
                  <a:gd name="T14" fmla="*/ 157 w 226"/>
                  <a:gd name="T15" fmla="*/ 6 h 111"/>
                  <a:gd name="T16" fmla="*/ 181 w 226"/>
                  <a:gd name="T17" fmla="*/ 20 h 111"/>
                  <a:gd name="T18" fmla="*/ 202 w 226"/>
                  <a:gd name="T19" fmla="*/ 41 h 111"/>
                  <a:gd name="T20" fmla="*/ 214 w 226"/>
                  <a:gd name="T21" fmla="*/ 66 h 111"/>
                  <a:gd name="T22" fmla="*/ 220 w 226"/>
                  <a:gd name="T23" fmla="*/ 83 h 111"/>
                  <a:gd name="T24" fmla="*/ 226 w 226"/>
                  <a:gd name="T25" fmla="*/ 98 h 111"/>
                  <a:gd name="T26" fmla="*/ 120 w 226"/>
                  <a:gd name="T27" fmla="*/ 102 h 111"/>
                  <a:gd name="T28" fmla="*/ 0 w 226"/>
                  <a:gd name="T2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11">
                    <a:moveTo>
                      <a:pt x="0" y="111"/>
                    </a:moveTo>
                    <a:lnTo>
                      <a:pt x="1" y="86"/>
                    </a:lnTo>
                    <a:lnTo>
                      <a:pt x="12" y="54"/>
                    </a:lnTo>
                    <a:lnTo>
                      <a:pt x="28" y="33"/>
                    </a:lnTo>
                    <a:lnTo>
                      <a:pt x="55" y="12"/>
                    </a:lnTo>
                    <a:lnTo>
                      <a:pt x="93" y="2"/>
                    </a:lnTo>
                    <a:lnTo>
                      <a:pt x="121" y="0"/>
                    </a:lnTo>
                    <a:lnTo>
                      <a:pt x="157" y="6"/>
                    </a:lnTo>
                    <a:lnTo>
                      <a:pt x="181" y="20"/>
                    </a:lnTo>
                    <a:lnTo>
                      <a:pt x="202" y="41"/>
                    </a:lnTo>
                    <a:lnTo>
                      <a:pt x="214" y="66"/>
                    </a:lnTo>
                    <a:lnTo>
                      <a:pt x="220" y="83"/>
                    </a:lnTo>
                    <a:lnTo>
                      <a:pt x="226" y="98"/>
                    </a:lnTo>
                    <a:lnTo>
                      <a:pt x="120" y="102"/>
                    </a:lnTo>
                    <a:lnTo>
                      <a:pt x="0" y="111"/>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12" name="Freeform 184"/>
              <p:cNvSpPr>
                <a:spLocks/>
              </p:cNvSpPr>
              <p:nvPr/>
            </p:nvSpPr>
            <p:spPr bwMode="ltGray">
              <a:xfrm>
                <a:off x="3479" y="2"/>
                <a:ext cx="157" cy="45"/>
              </a:xfrm>
              <a:custGeom>
                <a:avLst/>
                <a:gdLst>
                  <a:gd name="T0" fmla="*/ 86 w 140"/>
                  <a:gd name="T1" fmla="*/ 0 h 45"/>
                  <a:gd name="T2" fmla="*/ 57 w 140"/>
                  <a:gd name="T3" fmla="*/ 19 h 45"/>
                  <a:gd name="T4" fmla="*/ 32 w 140"/>
                  <a:gd name="T5" fmla="*/ 29 h 45"/>
                  <a:gd name="T6" fmla="*/ 0 w 140"/>
                  <a:gd name="T7" fmla="*/ 33 h 45"/>
                  <a:gd name="T8" fmla="*/ 52 w 140"/>
                  <a:gd name="T9" fmla="*/ 45 h 45"/>
                  <a:gd name="T10" fmla="*/ 85 w 140"/>
                  <a:gd name="T11" fmla="*/ 38 h 45"/>
                  <a:gd name="T12" fmla="*/ 140 w 140"/>
                  <a:gd name="T13" fmla="*/ 2 h 45"/>
                  <a:gd name="T14" fmla="*/ 86 w 140"/>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45">
                    <a:moveTo>
                      <a:pt x="86" y="0"/>
                    </a:moveTo>
                    <a:lnTo>
                      <a:pt x="57" y="19"/>
                    </a:lnTo>
                    <a:lnTo>
                      <a:pt x="32" y="29"/>
                    </a:lnTo>
                    <a:lnTo>
                      <a:pt x="0" y="33"/>
                    </a:lnTo>
                    <a:lnTo>
                      <a:pt x="52" y="45"/>
                    </a:lnTo>
                    <a:lnTo>
                      <a:pt x="85" y="38"/>
                    </a:lnTo>
                    <a:lnTo>
                      <a:pt x="140" y="2"/>
                    </a:lnTo>
                    <a:lnTo>
                      <a:pt x="86" y="0"/>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13" name="Freeform 185"/>
              <p:cNvSpPr>
                <a:spLocks/>
              </p:cNvSpPr>
              <p:nvPr/>
            </p:nvSpPr>
            <p:spPr bwMode="ltGray">
              <a:xfrm>
                <a:off x="3680" y="71"/>
                <a:ext cx="729" cy="112"/>
              </a:xfrm>
              <a:custGeom>
                <a:avLst/>
                <a:gdLst>
                  <a:gd name="T0" fmla="*/ 0 w 574"/>
                  <a:gd name="T1" fmla="*/ 15 h 99"/>
                  <a:gd name="T2" fmla="*/ 28 w 574"/>
                  <a:gd name="T3" fmla="*/ 4 h 99"/>
                  <a:gd name="T4" fmla="*/ 66 w 574"/>
                  <a:gd name="T5" fmla="*/ 0 h 99"/>
                  <a:gd name="T6" fmla="*/ 111 w 574"/>
                  <a:gd name="T7" fmla="*/ 0 h 99"/>
                  <a:gd name="T8" fmla="*/ 154 w 574"/>
                  <a:gd name="T9" fmla="*/ 1 h 99"/>
                  <a:gd name="T10" fmla="*/ 207 w 574"/>
                  <a:gd name="T11" fmla="*/ 18 h 99"/>
                  <a:gd name="T12" fmla="*/ 261 w 574"/>
                  <a:gd name="T13" fmla="*/ 43 h 99"/>
                  <a:gd name="T14" fmla="*/ 300 w 574"/>
                  <a:gd name="T15" fmla="*/ 48 h 99"/>
                  <a:gd name="T16" fmla="*/ 351 w 574"/>
                  <a:gd name="T17" fmla="*/ 43 h 99"/>
                  <a:gd name="T18" fmla="*/ 391 w 574"/>
                  <a:gd name="T19" fmla="*/ 31 h 99"/>
                  <a:gd name="T20" fmla="*/ 430 w 574"/>
                  <a:gd name="T21" fmla="*/ 21 h 99"/>
                  <a:gd name="T22" fmla="*/ 474 w 574"/>
                  <a:gd name="T23" fmla="*/ 12 h 99"/>
                  <a:gd name="T24" fmla="*/ 517 w 574"/>
                  <a:gd name="T25" fmla="*/ 13 h 99"/>
                  <a:gd name="T26" fmla="*/ 546 w 574"/>
                  <a:gd name="T27" fmla="*/ 21 h 99"/>
                  <a:gd name="T28" fmla="*/ 574 w 574"/>
                  <a:gd name="T29" fmla="*/ 39 h 99"/>
                  <a:gd name="T30" fmla="*/ 525 w 574"/>
                  <a:gd name="T31" fmla="*/ 36 h 99"/>
                  <a:gd name="T32" fmla="*/ 489 w 574"/>
                  <a:gd name="T33" fmla="*/ 42 h 99"/>
                  <a:gd name="T34" fmla="*/ 450 w 574"/>
                  <a:gd name="T35" fmla="*/ 55 h 99"/>
                  <a:gd name="T36" fmla="*/ 412 w 574"/>
                  <a:gd name="T37" fmla="*/ 73 h 99"/>
                  <a:gd name="T38" fmla="*/ 381 w 574"/>
                  <a:gd name="T39" fmla="*/ 87 h 99"/>
                  <a:gd name="T40" fmla="*/ 340 w 574"/>
                  <a:gd name="T41" fmla="*/ 96 h 99"/>
                  <a:gd name="T42" fmla="*/ 291 w 574"/>
                  <a:gd name="T43" fmla="*/ 99 h 99"/>
                  <a:gd name="T44" fmla="*/ 234 w 574"/>
                  <a:gd name="T45" fmla="*/ 91 h 99"/>
                  <a:gd name="T46" fmla="*/ 178 w 574"/>
                  <a:gd name="T47" fmla="*/ 76 h 99"/>
                  <a:gd name="T48" fmla="*/ 139 w 574"/>
                  <a:gd name="T49" fmla="*/ 57 h 99"/>
                  <a:gd name="T50" fmla="*/ 102 w 574"/>
                  <a:gd name="T51" fmla="*/ 33 h 99"/>
                  <a:gd name="T52" fmla="*/ 66 w 574"/>
                  <a:gd name="T53" fmla="*/ 18 h 99"/>
                  <a:gd name="T54" fmla="*/ 30 w 574"/>
                  <a:gd name="T55" fmla="*/ 13 h 99"/>
                  <a:gd name="T56" fmla="*/ 0 w 574"/>
                  <a:gd name="T57" fmla="*/ 1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4" h="99">
                    <a:moveTo>
                      <a:pt x="0" y="15"/>
                    </a:moveTo>
                    <a:lnTo>
                      <a:pt x="28" y="4"/>
                    </a:lnTo>
                    <a:lnTo>
                      <a:pt x="66" y="0"/>
                    </a:lnTo>
                    <a:lnTo>
                      <a:pt x="111" y="0"/>
                    </a:lnTo>
                    <a:lnTo>
                      <a:pt x="154" y="1"/>
                    </a:lnTo>
                    <a:lnTo>
                      <a:pt x="207" y="18"/>
                    </a:lnTo>
                    <a:lnTo>
                      <a:pt x="261" y="43"/>
                    </a:lnTo>
                    <a:lnTo>
                      <a:pt x="300" y="48"/>
                    </a:lnTo>
                    <a:lnTo>
                      <a:pt x="351" y="43"/>
                    </a:lnTo>
                    <a:lnTo>
                      <a:pt x="391" y="31"/>
                    </a:lnTo>
                    <a:lnTo>
                      <a:pt x="430" y="21"/>
                    </a:lnTo>
                    <a:lnTo>
                      <a:pt x="474" y="12"/>
                    </a:lnTo>
                    <a:lnTo>
                      <a:pt x="517" y="13"/>
                    </a:lnTo>
                    <a:lnTo>
                      <a:pt x="546" y="21"/>
                    </a:lnTo>
                    <a:lnTo>
                      <a:pt x="574" y="39"/>
                    </a:lnTo>
                    <a:lnTo>
                      <a:pt x="525" y="36"/>
                    </a:lnTo>
                    <a:lnTo>
                      <a:pt x="489" y="42"/>
                    </a:lnTo>
                    <a:lnTo>
                      <a:pt x="450" y="55"/>
                    </a:lnTo>
                    <a:lnTo>
                      <a:pt x="412" y="73"/>
                    </a:lnTo>
                    <a:lnTo>
                      <a:pt x="381" y="87"/>
                    </a:lnTo>
                    <a:lnTo>
                      <a:pt x="340" y="96"/>
                    </a:lnTo>
                    <a:lnTo>
                      <a:pt x="291" y="99"/>
                    </a:lnTo>
                    <a:lnTo>
                      <a:pt x="234" y="91"/>
                    </a:lnTo>
                    <a:lnTo>
                      <a:pt x="178" y="76"/>
                    </a:lnTo>
                    <a:lnTo>
                      <a:pt x="139" y="57"/>
                    </a:lnTo>
                    <a:lnTo>
                      <a:pt x="102" y="33"/>
                    </a:lnTo>
                    <a:lnTo>
                      <a:pt x="66" y="18"/>
                    </a:lnTo>
                    <a:lnTo>
                      <a:pt x="30" y="13"/>
                    </a:lnTo>
                    <a:lnTo>
                      <a:pt x="0" y="15"/>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14" name="Freeform 186"/>
              <p:cNvSpPr>
                <a:spLocks/>
              </p:cNvSpPr>
              <p:nvPr/>
            </p:nvSpPr>
            <p:spPr bwMode="ltGray">
              <a:xfrm>
                <a:off x="4375" y="211"/>
                <a:ext cx="109" cy="77"/>
              </a:xfrm>
              <a:custGeom>
                <a:avLst/>
                <a:gdLst>
                  <a:gd name="T0" fmla="*/ 0 w 86"/>
                  <a:gd name="T1" fmla="*/ 66 h 68"/>
                  <a:gd name="T2" fmla="*/ 14 w 86"/>
                  <a:gd name="T3" fmla="*/ 39 h 68"/>
                  <a:gd name="T4" fmla="*/ 39 w 86"/>
                  <a:gd name="T5" fmla="*/ 17 h 68"/>
                  <a:gd name="T6" fmla="*/ 62 w 86"/>
                  <a:gd name="T7" fmla="*/ 6 h 68"/>
                  <a:gd name="T8" fmla="*/ 86 w 86"/>
                  <a:gd name="T9" fmla="*/ 0 h 68"/>
                  <a:gd name="T10" fmla="*/ 59 w 86"/>
                  <a:gd name="T11" fmla="*/ 33 h 68"/>
                  <a:gd name="T12" fmla="*/ 50 w 86"/>
                  <a:gd name="T13" fmla="*/ 54 h 68"/>
                  <a:gd name="T14" fmla="*/ 47 w 86"/>
                  <a:gd name="T15" fmla="*/ 68 h 68"/>
                  <a:gd name="T16" fmla="*/ 0 w 86"/>
                  <a:gd name="T17"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68">
                    <a:moveTo>
                      <a:pt x="0" y="66"/>
                    </a:moveTo>
                    <a:lnTo>
                      <a:pt x="14" y="39"/>
                    </a:lnTo>
                    <a:lnTo>
                      <a:pt x="39" y="17"/>
                    </a:lnTo>
                    <a:lnTo>
                      <a:pt x="62" y="6"/>
                    </a:lnTo>
                    <a:lnTo>
                      <a:pt x="86" y="0"/>
                    </a:lnTo>
                    <a:lnTo>
                      <a:pt x="59" y="33"/>
                    </a:lnTo>
                    <a:lnTo>
                      <a:pt x="50" y="54"/>
                    </a:lnTo>
                    <a:lnTo>
                      <a:pt x="47" y="68"/>
                    </a:lnTo>
                    <a:lnTo>
                      <a:pt x="0" y="66"/>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15" name="Freeform 187"/>
              <p:cNvSpPr>
                <a:spLocks/>
              </p:cNvSpPr>
              <p:nvPr/>
            </p:nvSpPr>
            <p:spPr bwMode="ltGray">
              <a:xfrm>
                <a:off x="4602" y="2"/>
                <a:ext cx="264" cy="117"/>
              </a:xfrm>
              <a:custGeom>
                <a:avLst/>
                <a:gdLst>
                  <a:gd name="T0" fmla="*/ 114 w 234"/>
                  <a:gd name="T1" fmla="*/ 0 h 117"/>
                  <a:gd name="T2" fmla="*/ 96 w 234"/>
                  <a:gd name="T3" fmla="*/ 33 h 117"/>
                  <a:gd name="T4" fmla="*/ 78 w 234"/>
                  <a:gd name="T5" fmla="*/ 63 h 117"/>
                  <a:gd name="T6" fmla="*/ 48 w 234"/>
                  <a:gd name="T7" fmla="*/ 91 h 117"/>
                  <a:gd name="T8" fmla="*/ 0 w 234"/>
                  <a:gd name="T9" fmla="*/ 117 h 117"/>
                  <a:gd name="T10" fmla="*/ 48 w 234"/>
                  <a:gd name="T11" fmla="*/ 115 h 117"/>
                  <a:gd name="T12" fmla="*/ 100 w 234"/>
                  <a:gd name="T13" fmla="*/ 103 h 117"/>
                  <a:gd name="T14" fmla="*/ 151 w 234"/>
                  <a:gd name="T15" fmla="*/ 83 h 117"/>
                  <a:gd name="T16" fmla="*/ 195 w 234"/>
                  <a:gd name="T17" fmla="*/ 50 h 117"/>
                  <a:gd name="T18" fmla="*/ 234 w 234"/>
                  <a:gd name="T19" fmla="*/ 0 h 117"/>
                  <a:gd name="T20" fmla="*/ 114 w 234"/>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117">
                    <a:moveTo>
                      <a:pt x="114" y="0"/>
                    </a:moveTo>
                    <a:lnTo>
                      <a:pt x="96" y="33"/>
                    </a:lnTo>
                    <a:lnTo>
                      <a:pt x="78" y="63"/>
                    </a:lnTo>
                    <a:lnTo>
                      <a:pt x="48" y="91"/>
                    </a:lnTo>
                    <a:lnTo>
                      <a:pt x="0" y="117"/>
                    </a:lnTo>
                    <a:lnTo>
                      <a:pt x="48" y="115"/>
                    </a:lnTo>
                    <a:lnTo>
                      <a:pt x="100" y="103"/>
                    </a:lnTo>
                    <a:lnTo>
                      <a:pt x="151" y="83"/>
                    </a:lnTo>
                    <a:lnTo>
                      <a:pt x="195" y="50"/>
                    </a:lnTo>
                    <a:lnTo>
                      <a:pt x="234" y="0"/>
                    </a:lnTo>
                    <a:lnTo>
                      <a:pt x="114" y="0"/>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16" name="Freeform 188"/>
              <p:cNvSpPr>
                <a:spLocks/>
              </p:cNvSpPr>
              <p:nvPr/>
            </p:nvSpPr>
            <p:spPr bwMode="ltGray">
              <a:xfrm>
                <a:off x="4767" y="171"/>
                <a:ext cx="521" cy="115"/>
              </a:xfrm>
              <a:custGeom>
                <a:avLst/>
                <a:gdLst>
                  <a:gd name="T0" fmla="*/ 0 w 411"/>
                  <a:gd name="T1" fmla="*/ 102 h 102"/>
                  <a:gd name="T2" fmla="*/ 16 w 411"/>
                  <a:gd name="T3" fmla="*/ 83 h 102"/>
                  <a:gd name="T4" fmla="*/ 42 w 411"/>
                  <a:gd name="T5" fmla="*/ 68 h 102"/>
                  <a:gd name="T6" fmla="*/ 82 w 411"/>
                  <a:gd name="T7" fmla="*/ 50 h 102"/>
                  <a:gd name="T8" fmla="*/ 126 w 411"/>
                  <a:gd name="T9" fmla="*/ 41 h 102"/>
                  <a:gd name="T10" fmla="*/ 195 w 411"/>
                  <a:gd name="T11" fmla="*/ 39 h 102"/>
                  <a:gd name="T12" fmla="*/ 247 w 411"/>
                  <a:gd name="T13" fmla="*/ 38 h 102"/>
                  <a:gd name="T14" fmla="*/ 301 w 411"/>
                  <a:gd name="T15" fmla="*/ 35 h 102"/>
                  <a:gd name="T16" fmla="*/ 340 w 411"/>
                  <a:gd name="T17" fmla="*/ 27 h 102"/>
                  <a:gd name="T18" fmla="*/ 381 w 411"/>
                  <a:gd name="T19" fmla="*/ 12 h 102"/>
                  <a:gd name="T20" fmla="*/ 406 w 411"/>
                  <a:gd name="T21" fmla="*/ 0 h 102"/>
                  <a:gd name="T22" fmla="*/ 411 w 411"/>
                  <a:gd name="T23" fmla="*/ 12 h 102"/>
                  <a:gd name="T24" fmla="*/ 373 w 411"/>
                  <a:gd name="T25" fmla="*/ 36 h 102"/>
                  <a:gd name="T26" fmla="*/ 324 w 411"/>
                  <a:gd name="T27" fmla="*/ 57 h 102"/>
                  <a:gd name="T28" fmla="*/ 261 w 411"/>
                  <a:gd name="T29" fmla="*/ 71 h 102"/>
                  <a:gd name="T30" fmla="*/ 238 w 411"/>
                  <a:gd name="T31" fmla="*/ 83 h 102"/>
                  <a:gd name="T32" fmla="*/ 177 w 411"/>
                  <a:gd name="T33" fmla="*/ 87 h 102"/>
                  <a:gd name="T34" fmla="*/ 76 w 411"/>
                  <a:gd name="T35" fmla="*/ 98 h 102"/>
                  <a:gd name="T36" fmla="*/ 0 w 411"/>
                  <a:gd name="T3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1" h="102">
                    <a:moveTo>
                      <a:pt x="0" y="102"/>
                    </a:moveTo>
                    <a:lnTo>
                      <a:pt x="16" y="83"/>
                    </a:lnTo>
                    <a:lnTo>
                      <a:pt x="42" y="68"/>
                    </a:lnTo>
                    <a:lnTo>
                      <a:pt x="82" y="50"/>
                    </a:lnTo>
                    <a:lnTo>
                      <a:pt x="126" y="41"/>
                    </a:lnTo>
                    <a:lnTo>
                      <a:pt x="195" y="39"/>
                    </a:lnTo>
                    <a:lnTo>
                      <a:pt x="247" y="38"/>
                    </a:lnTo>
                    <a:lnTo>
                      <a:pt x="301" y="35"/>
                    </a:lnTo>
                    <a:lnTo>
                      <a:pt x="340" y="27"/>
                    </a:lnTo>
                    <a:lnTo>
                      <a:pt x="381" y="12"/>
                    </a:lnTo>
                    <a:lnTo>
                      <a:pt x="406" y="0"/>
                    </a:lnTo>
                    <a:lnTo>
                      <a:pt x="411" y="12"/>
                    </a:lnTo>
                    <a:lnTo>
                      <a:pt x="373" y="36"/>
                    </a:lnTo>
                    <a:lnTo>
                      <a:pt x="324" y="57"/>
                    </a:lnTo>
                    <a:lnTo>
                      <a:pt x="261" y="71"/>
                    </a:lnTo>
                    <a:lnTo>
                      <a:pt x="238" y="83"/>
                    </a:lnTo>
                    <a:lnTo>
                      <a:pt x="177" y="87"/>
                    </a:lnTo>
                    <a:lnTo>
                      <a:pt x="76" y="98"/>
                    </a:lnTo>
                    <a:lnTo>
                      <a:pt x="0" y="102"/>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17" name="Freeform 189"/>
              <p:cNvSpPr>
                <a:spLocks/>
              </p:cNvSpPr>
              <p:nvPr/>
            </p:nvSpPr>
            <p:spPr bwMode="ltGray">
              <a:xfrm>
                <a:off x="5074" y="2"/>
                <a:ext cx="203" cy="84"/>
              </a:xfrm>
              <a:custGeom>
                <a:avLst/>
                <a:gdLst>
                  <a:gd name="T0" fmla="*/ 1 w 180"/>
                  <a:gd name="T1" fmla="*/ 23 h 84"/>
                  <a:gd name="T2" fmla="*/ 18 w 180"/>
                  <a:gd name="T3" fmla="*/ 56 h 84"/>
                  <a:gd name="T4" fmla="*/ 52 w 180"/>
                  <a:gd name="T5" fmla="*/ 77 h 84"/>
                  <a:gd name="T6" fmla="*/ 85 w 180"/>
                  <a:gd name="T7" fmla="*/ 84 h 84"/>
                  <a:gd name="T8" fmla="*/ 120 w 180"/>
                  <a:gd name="T9" fmla="*/ 81 h 84"/>
                  <a:gd name="T10" fmla="*/ 151 w 180"/>
                  <a:gd name="T11" fmla="*/ 64 h 84"/>
                  <a:gd name="T12" fmla="*/ 168 w 180"/>
                  <a:gd name="T13" fmla="*/ 39 h 84"/>
                  <a:gd name="T14" fmla="*/ 180 w 180"/>
                  <a:gd name="T15" fmla="*/ 0 h 84"/>
                  <a:gd name="T16" fmla="*/ 0 w 180"/>
                  <a:gd name="T17" fmla="*/ 0 h 84"/>
                  <a:gd name="T18" fmla="*/ 1 w 180"/>
                  <a:gd name="T19" fmla="*/ 2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84">
                    <a:moveTo>
                      <a:pt x="1" y="23"/>
                    </a:moveTo>
                    <a:lnTo>
                      <a:pt x="18" y="56"/>
                    </a:lnTo>
                    <a:lnTo>
                      <a:pt x="52" y="77"/>
                    </a:lnTo>
                    <a:lnTo>
                      <a:pt x="85" y="84"/>
                    </a:lnTo>
                    <a:lnTo>
                      <a:pt x="120" y="81"/>
                    </a:lnTo>
                    <a:lnTo>
                      <a:pt x="151" y="64"/>
                    </a:lnTo>
                    <a:lnTo>
                      <a:pt x="168" y="39"/>
                    </a:lnTo>
                    <a:lnTo>
                      <a:pt x="180" y="0"/>
                    </a:lnTo>
                    <a:lnTo>
                      <a:pt x="0" y="0"/>
                    </a:lnTo>
                    <a:lnTo>
                      <a:pt x="1" y="23"/>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18" name="Freeform 190"/>
              <p:cNvSpPr>
                <a:spLocks/>
              </p:cNvSpPr>
              <p:nvPr/>
            </p:nvSpPr>
            <p:spPr bwMode="ltGray">
              <a:xfrm>
                <a:off x="5366" y="37"/>
                <a:ext cx="396" cy="83"/>
              </a:xfrm>
              <a:custGeom>
                <a:avLst/>
                <a:gdLst>
                  <a:gd name="T0" fmla="*/ 312 w 312"/>
                  <a:gd name="T1" fmla="*/ 0 h 73"/>
                  <a:gd name="T2" fmla="*/ 249 w 312"/>
                  <a:gd name="T3" fmla="*/ 19 h 73"/>
                  <a:gd name="T4" fmla="*/ 192 w 312"/>
                  <a:gd name="T5" fmla="*/ 30 h 73"/>
                  <a:gd name="T6" fmla="*/ 150 w 312"/>
                  <a:gd name="T7" fmla="*/ 33 h 73"/>
                  <a:gd name="T8" fmla="*/ 100 w 312"/>
                  <a:gd name="T9" fmla="*/ 33 h 73"/>
                  <a:gd name="T10" fmla="*/ 34 w 312"/>
                  <a:gd name="T11" fmla="*/ 24 h 73"/>
                  <a:gd name="T12" fmla="*/ 0 w 312"/>
                  <a:gd name="T13" fmla="*/ 15 h 73"/>
                  <a:gd name="T14" fmla="*/ 88 w 312"/>
                  <a:gd name="T15" fmla="*/ 52 h 73"/>
                  <a:gd name="T16" fmla="*/ 130 w 312"/>
                  <a:gd name="T17" fmla="*/ 63 h 73"/>
                  <a:gd name="T18" fmla="*/ 178 w 312"/>
                  <a:gd name="T19" fmla="*/ 70 h 73"/>
                  <a:gd name="T20" fmla="*/ 238 w 312"/>
                  <a:gd name="T21" fmla="*/ 73 h 73"/>
                  <a:gd name="T22" fmla="*/ 274 w 312"/>
                  <a:gd name="T23" fmla="*/ 70 h 73"/>
                  <a:gd name="T24" fmla="*/ 309 w 312"/>
                  <a:gd name="T25" fmla="*/ 67 h 73"/>
                  <a:gd name="T26" fmla="*/ 312 w 312"/>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73">
                    <a:moveTo>
                      <a:pt x="312" y="0"/>
                    </a:moveTo>
                    <a:lnTo>
                      <a:pt x="249" y="19"/>
                    </a:lnTo>
                    <a:lnTo>
                      <a:pt x="192" y="30"/>
                    </a:lnTo>
                    <a:lnTo>
                      <a:pt x="150" y="33"/>
                    </a:lnTo>
                    <a:lnTo>
                      <a:pt x="100" y="33"/>
                    </a:lnTo>
                    <a:lnTo>
                      <a:pt x="34" y="24"/>
                    </a:lnTo>
                    <a:lnTo>
                      <a:pt x="0" y="15"/>
                    </a:lnTo>
                    <a:lnTo>
                      <a:pt x="88" y="52"/>
                    </a:lnTo>
                    <a:lnTo>
                      <a:pt x="130" y="63"/>
                    </a:lnTo>
                    <a:lnTo>
                      <a:pt x="178" y="70"/>
                    </a:lnTo>
                    <a:lnTo>
                      <a:pt x="238" y="73"/>
                    </a:lnTo>
                    <a:lnTo>
                      <a:pt x="274" y="70"/>
                    </a:lnTo>
                    <a:lnTo>
                      <a:pt x="309" y="67"/>
                    </a:lnTo>
                    <a:lnTo>
                      <a:pt x="312" y="0"/>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19" name="Freeform 191"/>
              <p:cNvSpPr>
                <a:spLocks/>
              </p:cNvSpPr>
              <p:nvPr/>
            </p:nvSpPr>
            <p:spPr bwMode="ltGray">
              <a:xfrm>
                <a:off x="5557" y="225"/>
                <a:ext cx="67" cy="70"/>
              </a:xfrm>
              <a:custGeom>
                <a:avLst/>
                <a:gdLst>
                  <a:gd name="T0" fmla="*/ 0 w 53"/>
                  <a:gd name="T1" fmla="*/ 62 h 62"/>
                  <a:gd name="T2" fmla="*/ 2 w 53"/>
                  <a:gd name="T3" fmla="*/ 44 h 62"/>
                  <a:gd name="T4" fmla="*/ 12 w 53"/>
                  <a:gd name="T5" fmla="*/ 23 h 62"/>
                  <a:gd name="T6" fmla="*/ 27 w 53"/>
                  <a:gd name="T7" fmla="*/ 8 h 62"/>
                  <a:gd name="T8" fmla="*/ 44 w 53"/>
                  <a:gd name="T9" fmla="*/ 0 h 62"/>
                  <a:gd name="T10" fmla="*/ 41 w 53"/>
                  <a:gd name="T11" fmla="*/ 18 h 62"/>
                  <a:gd name="T12" fmla="*/ 44 w 53"/>
                  <a:gd name="T13" fmla="*/ 41 h 62"/>
                  <a:gd name="T14" fmla="*/ 53 w 53"/>
                  <a:gd name="T15" fmla="*/ 53 h 62"/>
                  <a:gd name="T16" fmla="*/ 0 w 53"/>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2">
                    <a:moveTo>
                      <a:pt x="0" y="62"/>
                    </a:moveTo>
                    <a:lnTo>
                      <a:pt x="2" y="44"/>
                    </a:lnTo>
                    <a:lnTo>
                      <a:pt x="12" y="23"/>
                    </a:lnTo>
                    <a:lnTo>
                      <a:pt x="27" y="8"/>
                    </a:lnTo>
                    <a:lnTo>
                      <a:pt x="44" y="0"/>
                    </a:lnTo>
                    <a:lnTo>
                      <a:pt x="41" y="18"/>
                    </a:lnTo>
                    <a:lnTo>
                      <a:pt x="44" y="41"/>
                    </a:lnTo>
                    <a:lnTo>
                      <a:pt x="53" y="53"/>
                    </a:lnTo>
                    <a:lnTo>
                      <a:pt x="0" y="62"/>
                    </a:lnTo>
                    <a:close/>
                  </a:path>
                </a:pathLst>
              </a:custGeom>
              <a:solidFill>
                <a:schemeClr val="folHlink">
                  <a:alpha val="50000"/>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720" name="Group 192"/>
            <p:cNvGrpSpPr>
              <a:grpSpLocks/>
            </p:cNvGrpSpPr>
            <p:nvPr/>
          </p:nvGrpSpPr>
          <p:grpSpPr bwMode="auto">
            <a:xfrm flipH="1" flipV="1">
              <a:off x="4432" y="3543"/>
              <a:ext cx="1145" cy="512"/>
              <a:chOff x="204" y="225"/>
              <a:chExt cx="1145" cy="512"/>
            </a:xfrm>
          </p:grpSpPr>
          <p:sp>
            <p:nvSpPr>
              <p:cNvPr id="22721" name="Freeform 193"/>
              <p:cNvSpPr>
                <a:spLocks/>
              </p:cNvSpPr>
              <p:nvPr/>
            </p:nvSpPr>
            <p:spPr bwMode="gray">
              <a:xfrm>
                <a:off x="204" y="284"/>
                <a:ext cx="75" cy="453"/>
              </a:xfrm>
              <a:custGeom>
                <a:avLst/>
                <a:gdLst>
                  <a:gd name="T0" fmla="*/ 47 w 66"/>
                  <a:gd name="T1" fmla="*/ 0 h 401"/>
                  <a:gd name="T2" fmla="*/ 23 w 66"/>
                  <a:gd name="T3" fmla="*/ 12 h 401"/>
                  <a:gd name="T4" fmla="*/ 8 w 66"/>
                  <a:gd name="T5" fmla="*/ 53 h 401"/>
                  <a:gd name="T6" fmla="*/ 8 w 66"/>
                  <a:gd name="T7" fmla="*/ 80 h 401"/>
                  <a:gd name="T8" fmla="*/ 0 w 66"/>
                  <a:gd name="T9" fmla="*/ 108 h 401"/>
                  <a:gd name="T10" fmla="*/ 9 w 66"/>
                  <a:gd name="T11" fmla="*/ 140 h 401"/>
                  <a:gd name="T12" fmla="*/ 15 w 66"/>
                  <a:gd name="T13" fmla="*/ 179 h 401"/>
                  <a:gd name="T14" fmla="*/ 15 w 66"/>
                  <a:gd name="T15" fmla="*/ 230 h 401"/>
                  <a:gd name="T16" fmla="*/ 9 w 66"/>
                  <a:gd name="T17" fmla="*/ 269 h 401"/>
                  <a:gd name="T18" fmla="*/ 12 w 66"/>
                  <a:gd name="T19" fmla="*/ 293 h 401"/>
                  <a:gd name="T20" fmla="*/ 24 w 66"/>
                  <a:gd name="T21" fmla="*/ 324 h 401"/>
                  <a:gd name="T22" fmla="*/ 41 w 66"/>
                  <a:gd name="T23" fmla="*/ 383 h 401"/>
                  <a:gd name="T24" fmla="*/ 51 w 66"/>
                  <a:gd name="T25" fmla="*/ 401 h 401"/>
                  <a:gd name="T26" fmla="*/ 63 w 66"/>
                  <a:gd name="T27" fmla="*/ 401 h 401"/>
                  <a:gd name="T28" fmla="*/ 66 w 66"/>
                  <a:gd name="T29" fmla="*/ 381 h 401"/>
                  <a:gd name="T30" fmla="*/ 54 w 66"/>
                  <a:gd name="T31" fmla="*/ 347 h 401"/>
                  <a:gd name="T32" fmla="*/ 38 w 66"/>
                  <a:gd name="T33" fmla="*/ 306 h 401"/>
                  <a:gd name="T34" fmla="*/ 32 w 66"/>
                  <a:gd name="T35" fmla="*/ 272 h 401"/>
                  <a:gd name="T36" fmla="*/ 38 w 66"/>
                  <a:gd name="T37" fmla="*/ 240 h 401"/>
                  <a:gd name="T38" fmla="*/ 42 w 66"/>
                  <a:gd name="T39" fmla="*/ 204 h 401"/>
                  <a:gd name="T40" fmla="*/ 39 w 66"/>
                  <a:gd name="T41" fmla="*/ 161 h 401"/>
                  <a:gd name="T42" fmla="*/ 32 w 66"/>
                  <a:gd name="T43" fmla="*/ 125 h 401"/>
                  <a:gd name="T44" fmla="*/ 26 w 66"/>
                  <a:gd name="T45" fmla="*/ 101 h 401"/>
                  <a:gd name="T46" fmla="*/ 32 w 66"/>
                  <a:gd name="T47" fmla="*/ 80 h 401"/>
                  <a:gd name="T48" fmla="*/ 32 w 66"/>
                  <a:gd name="T49" fmla="*/ 59 h 401"/>
                  <a:gd name="T50" fmla="*/ 36 w 66"/>
                  <a:gd name="T51" fmla="*/ 38 h 401"/>
                  <a:gd name="T52" fmla="*/ 48 w 66"/>
                  <a:gd name="T53" fmla="*/ 17 h 401"/>
                  <a:gd name="T54" fmla="*/ 47 w 66"/>
                  <a:gd name="T55"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401">
                    <a:moveTo>
                      <a:pt x="47" y="0"/>
                    </a:moveTo>
                    <a:lnTo>
                      <a:pt x="23" y="12"/>
                    </a:lnTo>
                    <a:lnTo>
                      <a:pt x="8" y="53"/>
                    </a:lnTo>
                    <a:lnTo>
                      <a:pt x="8" y="80"/>
                    </a:lnTo>
                    <a:lnTo>
                      <a:pt x="0" y="108"/>
                    </a:lnTo>
                    <a:lnTo>
                      <a:pt x="9" y="140"/>
                    </a:lnTo>
                    <a:lnTo>
                      <a:pt x="15" y="179"/>
                    </a:lnTo>
                    <a:lnTo>
                      <a:pt x="15" y="230"/>
                    </a:lnTo>
                    <a:lnTo>
                      <a:pt x="9" y="269"/>
                    </a:lnTo>
                    <a:lnTo>
                      <a:pt x="12" y="293"/>
                    </a:lnTo>
                    <a:lnTo>
                      <a:pt x="24" y="324"/>
                    </a:lnTo>
                    <a:lnTo>
                      <a:pt x="41" y="383"/>
                    </a:lnTo>
                    <a:lnTo>
                      <a:pt x="51" y="401"/>
                    </a:lnTo>
                    <a:lnTo>
                      <a:pt x="63" y="401"/>
                    </a:lnTo>
                    <a:lnTo>
                      <a:pt x="66" y="381"/>
                    </a:lnTo>
                    <a:lnTo>
                      <a:pt x="54" y="347"/>
                    </a:lnTo>
                    <a:lnTo>
                      <a:pt x="38" y="306"/>
                    </a:lnTo>
                    <a:lnTo>
                      <a:pt x="32" y="272"/>
                    </a:lnTo>
                    <a:lnTo>
                      <a:pt x="38" y="240"/>
                    </a:lnTo>
                    <a:lnTo>
                      <a:pt x="42" y="204"/>
                    </a:lnTo>
                    <a:lnTo>
                      <a:pt x="39" y="161"/>
                    </a:lnTo>
                    <a:lnTo>
                      <a:pt x="32" y="125"/>
                    </a:lnTo>
                    <a:lnTo>
                      <a:pt x="26" y="101"/>
                    </a:lnTo>
                    <a:lnTo>
                      <a:pt x="32" y="80"/>
                    </a:lnTo>
                    <a:lnTo>
                      <a:pt x="32" y="59"/>
                    </a:lnTo>
                    <a:lnTo>
                      <a:pt x="36" y="38"/>
                    </a:lnTo>
                    <a:lnTo>
                      <a:pt x="48" y="17"/>
                    </a:lnTo>
                    <a:lnTo>
                      <a:pt x="47"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22" name="Freeform 194"/>
              <p:cNvSpPr>
                <a:spLocks/>
              </p:cNvSpPr>
              <p:nvPr/>
            </p:nvSpPr>
            <p:spPr bwMode="gray">
              <a:xfrm>
                <a:off x="345" y="225"/>
                <a:ext cx="1004" cy="49"/>
              </a:xfrm>
              <a:custGeom>
                <a:avLst/>
                <a:gdLst>
                  <a:gd name="T0" fmla="*/ 7 w 888"/>
                  <a:gd name="T1" fmla="*/ 24 h 43"/>
                  <a:gd name="T2" fmla="*/ 46 w 888"/>
                  <a:gd name="T3" fmla="*/ 16 h 43"/>
                  <a:gd name="T4" fmla="*/ 91 w 888"/>
                  <a:gd name="T5" fmla="*/ 9 h 43"/>
                  <a:gd name="T6" fmla="*/ 124 w 888"/>
                  <a:gd name="T7" fmla="*/ 7 h 43"/>
                  <a:gd name="T8" fmla="*/ 195 w 888"/>
                  <a:gd name="T9" fmla="*/ 9 h 43"/>
                  <a:gd name="T10" fmla="*/ 259 w 888"/>
                  <a:gd name="T11" fmla="*/ 12 h 43"/>
                  <a:gd name="T12" fmla="*/ 304 w 888"/>
                  <a:gd name="T13" fmla="*/ 12 h 43"/>
                  <a:gd name="T14" fmla="*/ 340 w 888"/>
                  <a:gd name="T15" fmla="*/ 7 h 43"/>
                  <a:gd name="T16" fmla="*/ 355 w 888"/>
                  <a:gd name="T17" fmla="*/ 3 h 43"/>
                  <a:gd name="T18" fmla="*/ 384 w 888"/>
                  <a:gd name="T19" fmla="*/ 4 h 43"/>
                  <a:gd name="T20" fmla="*/ 436 w 888"/>
                  <a:gd name="T21" fmla="*/ 10 h 43"/>
                  <a:gd name="T22" fmla="*/ 475 w 888"/>
                  <a:gd name="T23" fmla="*/ 19 h 43"/>
                  <a:gd name="T24" fmla="*/ 523 w 888"/>
                  <a:gd name="T25" fmla="*/ 22 h 43"/>
                  <a:gd name="T26" fmla="*/ 574 w 888"/>
                  <a:gd name="T27" fmla="*/ 18 h 43"/>
                  <a:gd name="T28" fmla="*/ 621 w 888"/>
                  <a:gd name="T29" fmla="*/ 15 h 43"/>
                  <a:gd name="T30" fmla="*/ 655 w 888"/>
                  <a:gd name="T31" fmla="*/ 18 h 43"/>
                  <a:gd name="T32" fmla="*/ 696 w 888"/>
                  <a:gd name="T33" fmla="*/ 19 h 43"/>
                  <a:gd name="T34" fmla="*/ 729 w 888"/>
                  <a:gd name="T35" fmla="*/ 22 h 43"/>
                  <a:gd name="T36" fmla="*/ 766 w 888"/>
                  <a:gd name="T37" fmla="*/ 15 h 43"/>
                  <a:gd name="T38" fmla="*/ 795 w 888"/>
                  <a:gd name="T39" fmla="*/ 10 h 43"/>
                  <a:gd name="T40" fmla="*/ 820 w 888"/>
                  <a:gd name="T41" fmla="*/ 1 h 43"/>
                  <a:gd name="T42" fmla="*/ 852 w 888"/>
                  <a:gd name="T43" fmla="*/ 0 h 43"/>
                  <a:gd name="T44" fmla="*/ 882 w 888"/>
                  <a:gd name="T45" fmla="*/ 4 h 43"/>
                  <a:gd name="T46" fmla="*/ 888 w 888"/>
                  <a:gd name="T47" fmla="*/ 13 h 43"/>
                  <a:gd name="T48" fmla="*/ 879 w 888"/>
                  <a:gd name="T49" fmla="*/ 21 h 43"/>
                  <a:gd name="T50" fmla="*/ 864 w 888"/>
                  <a:gd name="T51" fmla="*/ 22 h 43"/>
                  <a:gd name="T52" fmla="*/ 847 w 888"/>
                  <a:gd name="T53" fmla="*/ 21 h 43"/>
                  <a:gd name="T54" fmla="*/ 804 w 888"/>
                  <a:gd name="T55" fmla="*/ 28 h 43"/>
                  <a:gd name="T56" fmla="*/ 774 w 888"/>
                  <a:gd name="T57" fmla="*/ 42 h 43"/>
                  <a:gd name="T58" fmla="*/ 759 w 888"/>
                  <a:gd name="T59" fmla="*/ 43 h 43"/>
                  <a:gd name="T60" fmla="*/ 726 w 888"/>
                  <a:gd name="T61" fmla="*/ 40 h 43"/>
                  <a:gd name="T62" fmla="*/ 699 w 888"/>
                  <a:gd name="T63" fmla="*/ 39 h 43"/>
                  <a:gd name="T64" fmla="*/ 619 w 888"/>
                  <a:gd name="T65" fmla="*/ 40 h 43"/>
                  <a:gd name="T66" fmla="*/ 582 w 888"/>
                  <a:gd name="T67" fmla="*/ 43 h 43"/>
                  <a:gd name="T68" fmla="*/ 531 w 888"/>
                  <a:gd name="T69" fmla="*/ 43 h 43"/>
                  <a:gd name="T70" fmla="*/ 492 w 888"/>
                  <a:gd name="T71" fmla="*/ 39 h 43"/>
                  <a:gd name="T72" fmla="*/ 459 w 888"/>
                  <a:gd name="T73" fmla="*/ 36 h 43"/>
                  <a:gd name="T74" fmla="*/ 432 w 888"/>
                  <a:gd name="T75" fmla="*/ 37 h 43"/>
                  <a:gd name="T76" fmla="*/ 417 w 888"/>
                  <a:gd name="T77" fmla="*/ 37 h 43"/>
                  <a:gd name="T78" fmla="*/ 397 w 888"/>
                  <a:gd name="T79" fmla="*/ 33 h 43"/>
                  <a:gd name="T80" fmla="*/ 373 w 888"/>
                  <a:gd name="T81" fmla="*/ 25 h 43"/>
                  <a:gd name="T82" fmla="*/ 361 w 888"/>
                  <a:gd name="T83" fmla="*/ 27 h 43"/>
                  <a:gd name="T84" fmla="*/ 328 w 888"/>
                  <a:gd name="T85" fmla="*/ 31 h 43"/>
                  <a:gd name="T86" fmla="*/ 304 w 888"/>
                  <a:gd name="T87" fmla="*/ 36 h 43"/>
                  <a:gd name="T88" fmla="*/ 285 w 888"/>
                  <a:gd name="T89" fmla="*/ 31 h 43"/>
                  <a:gd name="T90" fmla="*/ 267 w 888"/>
                  <a:gd name="T91" fmla="*/ 31 h 43"/>
                  <a:gd name="T92" fmla="*/ 241 w 888"/>
                  <a:gd name="T93" fmla="*/ 33 h 43"/>
                  <a:gd name="T94" fmla="*/ 205 w 888"/>
                  <a:gd name="T95" fmla="*/ 33 h 43"/>
                  <a:gd name="T96" fmla="*/ 157 w 888"/>
                  <a:gd name="T97" fmla="*/ 28 h 43"/>
                  <a:gd name="T98" fmla="*/ 102 w 888"/>
                  <a:gd name="T99" fmla="*/ 27 h 43"/>
                  <a:gd name="T100" fmla="*/ 51 w 888"/>
                  <a:gd name="T101" fmla="*/ 33 h 43"/>
                  <a:gd name="T102" fmla="*/ 24 w 888"/>
                  <a:gd name="T103" fmla="*/ 42 h 43"/>
                  <a:gd name="T104" fmla="*/ 9 w 888"/>
                  <a:gd name="T105" fmla="*/ 40 h 43"/>
                  <a:gd name="T106" fmla="*/ 0 w 888"/>
                  <a:gd name="T107" fmla="*/ 34 h 43"/>
                  <a:gd name="T108" fmla="*/ 7 w 888"/>
                  <a:gd name="T109"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8" h="43">
                    <a:moveTo>
                      <a:pt x="7" y="24"/>
                    </a:moveTo>
                    <a:lnTo>
                      <a:pt x="46" y="16"/>
                    </a:lnTo>
                    <a:lnTo>
                      <a:pt x="91" y="9"/>
                    </a:lnTo>
                    <a:lnTo>
                      <a:pt x="124" y="7"/>
                    </a:lnTo>
                    <a:lnTo>
                      <a:pt x="195" y="9"/>
                    </a:lnTo>
                    <a:lnTo>
                      <a:pt x="259" y="12"/>
                    </a:lnTo>
                    <a:lnTo>
                      <a:pt x="304" y="12"/>
                    </a:lnTo>
                    <a:lnTo>
                      <a:pt x="340" y="7"/>
                    </a:lnTo>
                    <a:lnTo>
                      <a:pt x="355" y="3"/>
                    </a:lnTo>
                    <a:lnTo>
                      <a:pt x="384" y="4"/>
                    </a:lnTo>
                    <a:lnTo>
                      <a:pt x="436" y="10"/>
                    </a:lnTo>
                    <a:lnTo>
                      <a:pt x="475" y="19"/>
                    </a:lnTo>
                    <a:lnTo>
                      <a:pt x="523" y="22"/>
                    </a:lnTo>
                    <a:lnTo>
                      <a:pt x="574" y="18"/>
                    </a:lnTo>
                    <a:lnTo>
                      <a:pt x="621" y="15"/>
                    </a:lnTo>
                    <a:lnTo>
                      <a:pt x="655" y="18"/>
                    </a:lnTo>
                    <a:lnTo>
                      <a:pt x="696" y="19"/>
                    </a:lnTo>
                    <a:lnTo>
                      <a:pt x="729" y="22"/>
                    </a:lnTo>
                    <a:lnTo>
                      <a:pt x="766" y="15"/>
                    </a:lnTo>
                    <a:lnTo>
                      <a:pt x="795" y="10"/>
                    </a:lnTo>
                    <a:lnTo>
                      <a:pt x="820" y="1"/>
                    </a:lnTo>
                    <a:lnTo>
                      <a:pt x="852" y="0"/>
                    </a:lnTo>
                    <a:lnTo>
                      <a:pt x="882" y="4"/>
                    </a:lnTo>
                    <a:lnTo>
                      <a:pt x="888" y="13"/>
                    </a:lnTo>
                    <a:lnTo>
                      <a:pt x="879" y="21"/>
                    </a:lnTo>
                    <a:lnTo>
                      <a:pt x="864" y="22"/>
                    </a:lnTo>
                    <a:lnTo>
                      <a:pt x="847" y="21"/>
                    </a:lnTo>
                    <a:lnTo>
                      <a:pt x="804" y="28"/>
                    </a:lnTo>
                    <a:lnTo>
                      <a:pt x="774" y="42"/>
                    </a:lnTo>
                    <a:lnTo>
                      <a:pt x="759" y="43"/>
                    </a:lnTo>
                    <a:lnTo>
                      <a:pt x="726" y="40"/>
                    </a:lnTo>
                    <a:lnTo>
                      <a:pt x="699" y="39"/>
                    </a:lnTo>
                    <a:lnTo>
                      <a:pt x="619" y="40"/>
                    </a:lnTo>
                    <a:lnTo>
                      <a:pt x="582" y="43"/>
                    </a:lnTo>
                    <a:lnTo>
                      <a:pt x="531" y="43"/>
                    </a:lnTo>
                    <a:lnTo>
                      <a:pt x="492" y="39"/>
                    </a:lnTo>
                    <a:lnTo>
                      <a:pt x="459" y="36"/>
                    </a:lnTo>
                    <a:lnTo>
                      <a:pt x="432" y="37"/>
                    </a:lnTo>
                    <a:lnTo>
                      <a:pt x="417" y="37"/>
                    </a:lnTo>
                    <a:lnTo>
                      <a:pt x="397" y="33"/>
                    </a:lnTo>
                    <a:lnTo>
                      <a:pt x="373" y="25"/>
                    </a:lnTo>
                    <a:lnTo>
                      <a:pt x="361" y="27"/>
                    </a:lnTo>
                    <a:lnTo>
                      <a:pt x="328" y="31"/>
                    </a:lnTo>
                    <a:lnTo>
                      <a:pt x="304" y="36"/>
                    </a:lnTo>
                    <a:lnTo>
                      <a:pt x="285" y="31"/>
                    </a:lnTo>
                    <a:lnTo>
                      <a:pt x="267" y="31"/>
                    </a:lnTo>
                    <a:lnTo>
                      <a:pt x="241" y="33"/>
                    </a:lnTo>
                    <a:lnTo>
                      <a:pt x="205" y="33"/>
                    </a:lnTo>
                    <a:lnTo>
                      <a:pt x="157" y="28"/>
                    </a:lnTo>
                    <a:lnTo>
                      <a:pt x="102" y="27"/>
                    </a:lnTo>
                    <a:lnTo>
                      <a:pt x="51" y="33"/>
                    </a:lnTo>
                    <a:lnTo>
                      <a:pt x="24" y="42"/>
                    </a:lnTo>
                    <a:lnTo>
                      <a:pt x="9" y="40"/>
                    </a:lnTo>
                    <a:lnTo>
                      <a:pt x="0" y="34"/>
                    </a:lnTo>
                    <a:lnTo>
                      <a:pt x="7" y="24"/>
                    </a:lnTo>
                    <a:close/>
                  </a:path>
                </a:pathLst>
              </a:custGeom>
              <a:solidFill>
                <a:schemeClr val="accent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2695" name="Rectangle 167"/>
          <p:cNvSpPr>
            <a:spLocks noGrp="1" noChangeArrowheads="1"/>
          </p:cNvSpPr>
          <p:nvPr>
            <p:ph type="title"/>
          </p:nvPr>
        </p:nvSpPr>
        <p:spPr bwMode="auto">
          <a:xfrm>
            <a:off x="685800" y="5429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696" name="Rectangle 168"/>
          <p:cNvSpPr>
            <a:spLocks noGrp="1" noChangeArrowheads="1"/>
          </p:cNvSpPr>
          <p:nvPr>
            <p:ph type="body" idx="1"/>
          </p:nvPr>
        </p:nvSpPr>
        <p:spPr bwMode="auto">
          <a:xfrm>
            <a:off x="685800" y="20812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697" name="Rectangle 169"/>
          <p:cNvSpPr>
            <a:spLocks noGrp="1" noChangeArrowheads="1"/>
          </p:cNvSpPr>
          <p:nvPr>
            <p:ph type="dt" sz="half" idx="2"/>
          </p:nvPr>
        </p:nvSpPr>
        <p:spPr bwMode="auto">
          <a:xfrm>
            <a:off x="685800" y="63373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fld id="{D22CA424-96F7-4EC1-975E-BB296E711141}" type="datetimeFigureOut">
              <a:rPr lang="en-US" smtClean="0"/>
              <a:t>5/24/2025</a:t>
            </a:fld>
            <a:endParaRPr lang="en-US"/>
          </a:p>
        </p:txBody>
      </p:sp>
      <p:sp>
        <p:nvSpPr>
          <p:cNvPr id="22698" name="Rectangle 170"/>
          <p:cNvSpPr>
            <a:spLocks noGrp="1" noChangeArrowheads="1"/>
          </p:cNvSpPr>
          <p:nvPr>
            <p:ph type="ftr" sz="quarter" idx="3"/>
          </p:nvPr>
        </p:nvSpPr>
        <p:spPr bwMode="auto">
          <a:xfrm>
            <a:off x="3124200" y="63373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2699" name="Rectangle 171"/>
          <p:cNvSpPr>
            <a:spLocks noGrp="1" noChangeArrowheads="1"/>
          </p:cNvSpPr>
          <p:nvPr>
            <p:ph type="sldNum" sz="quarter" idx="4"/>
          </p:nvPr>
        </p:nvSpPr>
        <p:spPr bwMode="auto">
          <a:xfrm>
            <a:off x="6553200" y="63373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477B8FF6-7887-4479-8BC8-B1F302EC89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Blip>
          <a:blip r:embed="rId13"/>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مرحلة اولى2020\الصور\تنزيل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88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504" y="5805264"/>
            <a:ext cx="6408712" cy="926976"/>
          </a:xfrm>
        </p:spPr>
        <p:txBody>
          <a:bodyPr/>
          <a:lstStyle/>
          <a:p>
            <a:r>
              <a:rPr lang="en-US" sz="4000" dirty="0" smtClean="0">
                <a:solidFill>
                  <a:srgbClr val="FF0000"/>
                </a:solidFill>
              </a:rPr>
              <a:t>Assist. Prof. Rami Ramadhan</a:t>
            </a:r>
            <a:endParaRPr lang="en-US" sz="4000" dirty="0">
              <a:solidFill>
                <a:srgbClr val="FF0000"/>
              </a:solidFill>
            </a:endParaRPr>
          </a:p>
        </p:txBody>
      </p:sp>
    </p:spTree>
    <p:extLst>
      <p:ext uri="{BB962C8B-B14F-4D97-AF65-F5344CB8AC3E}">
        <p14:creationId xmlns:p14="http://schemas.microsoft.com/office/powerpoint/2010/main" val="89556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158037" cy="1171922"/>
          </a:xfrm>
        </p:spPr>
        <p:txBody>
          <a:bodyPr>
            <a:normAutofit/>
          </a:bodyPr>
          <a:lstStyle/>
          <a:p>
            <a:r>
              <a:rPr lang="en-US" b="1" cap="none" dirty="0" smtClean="0">
                <a:solidFill>
                  <a:schemeClr val="accent4"/>
                </a:solidFill>
              </a:rPr>
              <a:t>Validating data</a:t>
            </a:r>
            <a:endParaRPr lang="en-US" b="1" cap="none" dirty="0">
              <a:solidFill>
                <a:schemeClr val="accent4"/>
              </a:solidFill>
            </a:endParaRPr>
          </a:p>
        </p:txBody>
      </p:sp>
      <p:sp>
        <p:nvSpPr>
          <p:cNvPr id="3" name="Content Placeholder 2"/>
          <p:cNvSpPr>
            <a:spLocks noGrp="1"/>
          </p:cNvSpPr>
          <p:nvPr>
            <p:ph idx="1"/>
          </p:nvPr>
        </p:nvSpPr>
        <p:spPr>
          <a:xfrm>
            <a:off x="611561" y="1981200"/>
            <a:ext cx="8208912" cy="4114800"/>
          </a:xfrm>
        </p:spPr>
        <p:txBody>
          <a:bodyPr>
            <a:normAutofit/>
          </a:bodyPr>
          <a:lstStyle/>
          <a:p>
            <a:pPr marL="0" indent="0">
              <a:buNone/>
            </a:pPr>
            <a:r>
              <a:rPr lang="en-US" dirty="0" smtClean="0"/>
              <a:t> </a:t>
            </a:r>
            <a:r>
              <a:rPr lang="en-US" b="1" dirty="0">
                <a:solidFill>
                  <a:schemeClr val="accent4"/>
                </a:solidFill>
              </a:rPr>
              <a:t>Validation </a:t>
            </a:r>
            <a:r>
              <a:rPr lang="en-US" dirty="0">
                <a:solidFill>
                  <a:schemeClr val="accent4"/>
                </a:solidFill>
              </a:rPr>
              <a:t>is the act </a:t>
            </a:r>
            <a:r>
              <a:rPr lang="en-US" dirty="0" smtClean="0">
                <a:solidFill>
                  <a:schemeClr val="accent4"/>
                </a:solidFill>
              </a:rPr>
              <a:t>of “double-checking</a:t>
            </a:r>
            <a:r>
              <a:rPr lang="en-US" dirty="0">
                <a:solidFill>
                  <a:schemeClr val="accent4"/>
                </a:solidFill>
              </a:rPr>
              <a:t>” or verifying data to confirm that it is </a:t>
            </a:r>
            <a:r>
              <a:rPr lang="en-US" dirty="0" smtClean="0">
                <a:solidFill>
                  <a:schemeClr val="accent4"/>
                </a:solidFill>
              </a:rPr>
              <a:t>accurate and </a:t>
            </a:r>
            <a:r>
              <a:rPr lang="en-US" dirty="0" err="1" smtClean="0">
                <a:solidFill>
                  <a:schemeClr val="accent4"/>
                </a:solidFill>
              </a:rPr>
              <a:t>factuald</a:t>
            </a:r>
            <a:endParaRPr lang="en-US" dirty="0">
              <a:solidFill>
                <a:schemeClr val="accent4"/>
              </a:solidFill>
            </a:endParaRPr>
          </a:p>
        </p:txBody>
      </p:sp>
    </p:spTree>
    <p:extLst>
      <p:ext uri="{BB962C8B-B14F-4D97-AF65-F5344CB8AC3E}">
        <p14:creationId xmlns:p14="http://schemas.microsoft.com/office/powerpoint/2010/main" val="2659552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none" dirty="0" smtClean="0">
                <a:solidFill>
                  <a:schemeClr val="accent4"/>
                </a:solidFill>
              </a:rPr>
              <a:t>Validating data tasks</a:t>
            </a:r>
            <a:endParaRPr lang="en-US" b="1" cap="none" dirty="0">
              <a:solidFill>
                <a:schemeClr val="accent4"/>
              </a:solidFill>
            </a:endParaRPr>
          </a:p>
        </p:txBody>
      </p:sp>
      <p:sp>
        <p:nvSpPr>
          <p:cNvPr id="3" name="Content Placeholder 2"/>
          <p:cNvSpPr>
            <a:spLocks noGrp="1"/>
          </p:cNvSpPr>
          <p:nvPr>
            <p:ph idx="1"/>
          </p:nvPr>
        </p:nvSpPr>
        <p:spPr>
          <a:xfrm>
            <a:off x="467544" y="1628800"/>
            <a:ext cx="8352928" cy="5040560"/>
          </a:xfrm>
        </p:spPr>
        <p:txBody>
          <a:bodyPr>
            <a:normAutofit fontScale="85000" lnSpcReduction="10000"/>
          </a:bodyPr>
          <a:lstStyle/>
          <a:p>
            <a:pPr>
              <a:buFont typeface="Wingdings" pitchFamily="2" charset="2"/>
              <a:buChar char="q"/>
            </a:pPr>
            <a:r>
              <a:rPr lang="en-US" dirty="0">
                <a:solidFill>
                  <a:schemeClr val="accent4"/>
                </a:solidFill>
              </a:rPr>
              <a:t>Ensure that assessment information is complete.</a:t>
            </a:r>
          </a:p>
          <a:p>
            <a:pPr>
              <a:buFont typeface="Wingdings" pitchFamily="2" charset="2"/>
              <a:buChar char="q"/>
            </a:pPr>
            <a:r>
              <a:rPr lang="en-US" dirty="0">
                <a:solidFill>
                  <a:schemeClr val="accent4"/>
                </a:solidFill>
              </a:rPr>
              <a:t> Ensure that objective and related subjective data agree obtain additional information that may have been overlooked.</a:t>
            </a:r>
          </a:p>
          <a:p>
            <a:pPr>
              <a:buFont typeface="Wingdings" pitchFamily="2" charset="2"/>
              <a:buChar char="q"/>
            </a:pPr>
            <a:r>
              <a:rPr lang="en-US" dirty="0">
                <a:solidFill>
                  <a:schemeClr val="accent4"/>
                </a:solidFill>
              </a:rPr>
              <a:t>Avoid jumping to conclusions and focusing in the wrong direction to identify problems.</a:t>
            </a:r>
          </a:p>
          <a:p>
            <a:pPr>
              <a:buFont typeface="Wingdings" pitchFamily="2" charset="2"/>
              <a:buChar char="q"/>
            </a:pPr>
            <a:r>
              <a:rPr lang="en-US" dirty="0">
                <a:solidFill>
                  <a:schemeClr val="accent4"/>
                </a:solidFill>
              </a:rPr>
              <a:t>Differentiate between cues and inferences. </a:t>
            </a:r>
          </a:p>
          <a:p>
            <a:pPr marL="0" indent="0">
              <a:buNone/>
            </a:pPr>
            <a:r>
              <a:rPr lang="en-US" b="1" dirty="0">
                <a:solidFill>
                  <a:schemeClr val="accent4"/>
                </a:solidFill>
              </a:rPr>
              <a:t>Cues</a:t>
            </a:r>
            <a:r>
              <a:rPr lang="en-US" dirty="0">
                <a:solidFill>
                  <a:schemeClr val="accent4"/>
                </a:solidFill>
              </a:rPr>
              <a:t> are subjective or objective data that can be directly observed by the nurse; that is, what the client says or what the nurse can see, hear, feel, smell, or measure. </a:t>
            </a:r>
          </a:p>
          <a:p>
            <a:pPr marL="0" indent="0">
              <a:buNone/>
            </a:pPr>
            <a:r>
              <a:rPr lang="en-US" b="1" dirty="0">
                <a:solidFill>
                  <a:schemeClr val="accent4"/>
                </a:solidFill>
              </a:rPr>
              <a:t>Inferences</a:t>
            </a:r>
            <a:r>
              <a:rPr lang="en-US" dirty="0">
                <a:solidFill>
                  <a:schemeClr val="accent4"/>
                </a:solidFill>
              </a:rPr>
              <a:t> are the nurse’s interpretation or conclusions made based on the cues </a:t>
            </a:r>
          </a:p>
        </p:txBody>
      </p:sp>
    </p:spTree>
    <p:extLst>
      <p:ext uri="{BB962C8B-B14F-4D97-AF65-F5344CB8AC3E}">
        <p14:creationId xmlns:p14="http://schemas.microsoft.com/office/powerpoint/2010/main" val="126563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158037" cy="1171922"/>
          </a:xfrm>
        </p:spPr>
        <p:txBody>
          <a:bodyPr>
            <a:normAutofit/>
          </a:bodyPr>
          <a:lstStyle/>
          <a:p>
            <a:r>
              <a:rPr lang="en-US" b="1" cap="none" dirty="0" smtClean="0">
                <a:solidFill>
                  <a:schemeClr val="accent4"/>
                </a:solidFill>
              </a:rPr>
              <a:t>Organizing data</a:t>
            </a:r>
            <a:endParaRPr lang="en-US" b="1" cap="none" dirty="0">
              <a:solidFill>
                <a:schemeClr val="accent4"/>
              </a:solidFill>
            </a:endParaRPr>
          </a:p>
        </p:txBody>
      </p:sp>
      <p:sp>
        <p:nvSpPr>
          <p:cNvPr id="3" name="Content Placeholder 2"/>
          <p:cNvSpPr>
            <a:spLocks noGrp="1"/>
          </p:cNvSpPr>
          <p:nvPr>
            <p:ph idx="1"/>
          </p:nvPr>
        </p:nvSpPr>
        <p:spPr>
          <a:xfrm>
            <a:off x="611560" y="1981200"/>
            <a:ext cx="8280920" cy="4114800"/>
          </a:xfrm>
        </p:spPr>
        <p:txBody>
          <a:bodyPr>
            <a:normAutofit/>
          </a:bodyPr>
          <a:lstStyle/>
          <a:p>
            <a:pPr marL="0" indent="0">
              <a:buNone/>
            </a:pPr>
            <a:r>
              <a:rPr lang="en-US" dirty="0" smtClean="0">
                <a:solidFill>
                  <a:schemeClr val="accent4"/>
                </a:solidFill>
              </a:rPr>
              <a:t>The </a:t>
            </a:r>
            <a:r>
              <a:rPr lang="en-US" dirty="0">
                <a:solidFill>
                  <a:schemeClr val="accent4"/>
                </a:solidFill>
              </a:rPr>
              <a:t>nurse uses a written (or electronic) format that </a:t>
            </a:r>
            <a:r>
              <a:rPr lang="en-US" dirty="0" smtClean="0">
                <a:solidFill>
                  <a:schemeClr val="accent4"/>
                </a:solidFill>
              </a:rPr>
              <a:t>organizes the </a:t>
            </a:r>
            <a:r>
              <a:rPr lang="en-US" dirty="0">
                <a:solidFill>
                  <a:schemeClr val="accent4"/>
                </a:solidFill>
              </a:rPr>
              <a:t>assessment data systematically. This is often referred to </a:t>
            </a:r>
            <a:r>
              <a:rPr lang="en-US" dirty="0" smtClean="0">
                <a:solidFill>
                  <a:schemeClr val="accent4"/>
                </a:solidFill>
              </a:rPr>
              <a:t>as a </a:t>
            </a:r>
            <a:r>
              <a:rPr lang="en-US" dirty="0">
                <a:solidFill>
                  <a:schemeClr val="accent4"/>
                </a:solidFill>
              </a:rPr>
              <a:t>nursing health history, nursing assessment, or nursing </a:t>
            </a:r>
            <a:r>
              <a:rPr lang="en-US" dirty="0" smtClean="0">
                <a:solidFill>
                  <a:schemeClr val="accent4"/>
                </a:solidFill>
              </a:rPr>
              <a:t>database form</a:t>
            </a:r>
            <a:r>
              <a:rPr lang="en-US" dirty="0">
                <a:solidFill>
                  <a:schemeClr val="accent4"/>
                </a:solidFill>
              </a:rPr>
              <a:t>. </a:t>
            </a:r>
          </a:p>
        </p:txBody>
      </p:sp>
    </p:spTree>
    <p:extLst>
      <p:ext uri="{BB962C8B-B14F-4D97-AF65-F5344CB8AC3E}">
        <p14:creationId xmlns:p14="http://schemas.microsoft.com/office/powerpoint/2010/main" val="456728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158037" cy="1171922"/>
          </a:xfrm>
        </p:spPr>
        <p:txBody>
          <a:bodyPr>
            <a:normAutofit/>
          </a:bodyPr>
          <a:lstStyle/>
          <a:p>
            <a:r>
              <a:rPr lang="en-US" b="1" cap="none" dirty="0" smtClean="0">
                <a:solidFill>
                  <a:schemeClr val="accent4"/>
                </a:solidFill>
              </a:rPr>
              <a:t>Documenting data</a:t>
            </a:r>
            <a:endParaRPr lang="en-US" b="1" cap="none" dirty="0">
              <a:solidFill>
                <a:schemeClr val="accent4"/>
              </a:solidFill>
            </a:endParaRPr>
          </a:p>
        </p:txBody>
      </p:sp>
      <p:sp>
        <p:nvSpPr>
          <p:cNvPr id="3" name="Content Placeholder 2"/>
          <p:cNvSpPr>
            <a:spLocks noGrp="1"/>
          </p:cNvSpPr>
          <p:nvPr>
            <p:ph idx="1"/>
          </p:nvPr>
        </p:nvSpPr>
        <p:spPr/>
        <p:txBody>
          <a:bodyPr/>
          <a:lstStyle/>
          <a:p>
            <a:pPr marL="0" indent="0">
              <a:buNone/>
            </a:pPr>
            <a:r>
              <a:rPr lang="en-US" b="1" dirty="0"/>
              <a:t>Documenting Data</a:t>
            </a:r>
          </a:p>
          <a:p>
            <a:pPr marL="0" indent="0">
              <a:buNone/>
            </a:pPr>
            <a:r>
              <a:rPr lang="en-US" dirty="0">
                <a:solidFill>
                  <a:schemeClr val="accent4"/>
                </a:solidFill>
              </a:rPr>
              <a:t>To complete the assessment phase, the nurse records client </a:t>
            </a:r>
            <a:r>
              <a:rPr lang="en-US" dirty="0" smtClean="0">
                <a:solidFill>
                  <a:schemeClr val="accent4"/>
                </a:solidFill>
              </a:rPr>
              <a:t>data. Accurate </a:t>
            </a:r>
            <a:r>
              <a:rPr lang="en-US" dirty="0">
                <a:solidFill>
                  <a:schemeClr val="accent4"/>
                </a:solidFill>
              </a:rPr>
              <a:t>documentation is essential and should include all </a:t>
            </a:r>
            <a:r>
              <a:rPr lang="en-US" dirty="0" smtClean="0">
                <a:solidFill>
                  <a:schemeClr val="accent4"/>
                </a:solidFill>
              </a:rPr>
              <a:t>data </a:t>
            </a:r>
            <a:r>
              <a:rPr lang="en-US" dirty="0">
                <a:solidFill>
                  <a:schemeClr val="accent4"/>
                </a:solidFill>
              </a:rPr>
              <a:t>collected about the client’s health status.</a:t>
            </a:r>
          </a:p>
        </p:txBody>
      </p:sp>
    </p:spTree>
    <p:extLst>
      <p:ext uri="{BB962C8B-B14F-4D97-AF65-F5344CB8AC3E}">
        <p14:creationId xmlns:p14="http://schemas.microsoft.com/office/powerpoint/2010/main" val="79351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r>
              <a:rPr lang="en-US" b="1" cap="none" dirty="0" smtClean="0">
                <a:solidFill>
                  <a:schemeClr val="accent4"/>
                </a:solidFill>
              </a:rPr>
              <a:t>Components of a nursing health history</a:t>
            </a:r>
            <a:endParaRPr lang="en-US" cap="none" dirty="0">
              <a:solidFill>
                <a:schemeClr val="accent4"/>
              </a:solidFill>
            </a:endParaRPr>
          </a:p>
        </p:txBody>
      </p:sp>
      <p:sp>
        <p:nvSpPr>
          <p:cNvPr id="3" name="Content Placeholder 2"/>
          <p:cNvSpPr>
            <a:spLocks noGrp="1"/>
          </p:cNvSpPr>
          <p:nvPr>
            <p:ph idx="1"/>
          </p:nvPr>
        </p:nvSpPr>
        <p:spPr>
          <a:xfrm>
            <a:off x="685800" y="1844824"/>
            <a:ext cx="7772400" cy="4351189"/>
          </a:xfrm>
        </p:spPr>
        <p:style>
          <a:lnRef idx="3">
            <a:schemeClr val="lt1"/>
          </a:lnRef>
          <a:fillRef idx="1">
            <a:schemeClr val="accent5"/>
          </a:fillRef>
          <a:effectRef idx="1">
            <a:schemeClr val="accent5"/>
          </a:effectRef>
          <a:fontRef idx="minor">
            <a:schemeClr val="lt1"/>
          </a:fontRef>
        </p:style>
        <p:txBody>
          <a:bodyPr/>
          <a:lstStyle/>
          <a:p>
            <a:pPr marL="627063" lvl="1" indent="-531813">
              <a:buClrTx/>
              <a:buSzPct val="100000"/>
              <a:buFont typeface="+mj-lt"/>
              <a:buAutoNum type="arabicPeriod"/>
            </a:pPr>
            <a:r>
              <a:rPr lang="en-US" dirty="0" smtClean="0">
                <a:solidFill>
                  <a:schemeClr val="accent4"/>
                </a:solidFill>
              </a:rPr>
              <a:t>Biographic data</a:t>
            </a:r>
          </a:p>
          <a:p>
            <a:pPr marL="627063" lvl="1" indent="-531813">
              <a:buClrTx/>
              <a:buSzPct val="100000"/>
              <a:buFont typeface="+mj-lt"/>
              <a:buAutoNum type="arabicPeriod"/>
            </a:pPr>
            <a:r>
              <a:rPr lang="en-US" dirty="0" smtClean="0">
                <a:solidFill>
                  <a:schemeClr val="accent4"/>
                </a:solidFill>
              </a:rPr>
              <a:t>Chief complaint or reason for visit</a:t>
            </a:r>
          </a:p>
          <a:p>
            <a:pPr marL="627063" lvl="1" indent="-531813">
              <a:buClrTx/>
              <a:buSzPct val="100000"/>
              <a:buFont typeface="+mj-lt"/>
              <a:buAutoNum type="arabicPeriod"/>
            </a:pPr>
            <a:r>
              <a:rPr lang="en-US" dirty="0" smtClean="0">
                <a:solidFill>
                  <a:schemeClr val="accent4"/>
                </a:solidFill>
              </a:rPr>
              <a:t>History of present illness </a:t>
            </a:r>
          </a:p>
          <a:p>
            <a:pPr marL="627063" lvl="1" indent="-531813">
              <a:buClrTx/>
              <a:buSzPct val="100000"/>
              <a:buFont typeface="+mj-lt"/>
              <a:buAutoNum type="arabicPeriod"/>
            </a:pPr>
            <a:r>
              <a:rPr lang="en-US" dirty="0" smtClean="0">
                <a:solidFill>
                  <a:schemeClr val="accent4"/>
                </a:solidFill>
              </a:rPr>
              <a:t>Past history</a:t>
            </a:r>
          </a:p>
          <a:p>
            <a:pPr marL="627063" lvl="1" indent="-531813">
              <a:buClrTx/>
              <a:buSzPct val="100000"/>
              <a:buFont typeface="+mj-lt"/>
              <a:buAutoNum type="arabicPeriod"/>
            </a:pPr>
            <a:r>
              <a:rPr lang="en-US" dirty="0" smtClean="0">
                <a:solidFill>
                  <a:schemeClr val="accent4"/>
                </a:solidFill>
              </a:rPr>
              <a:t>Family history of illness</a:t>
            </a:r>
          </a:p>
          <a:p>
            <a:pPr marL="627063" lvl="1" indent="-531813">
              <a:buClrTx/>
              <a:buSzPct val="100000"/>
              <a:buFont typeface="+mj-lt"/>
              <a:buAutoNum type="arabicPeriod"/>
            </a:pPr>
            <a:r>
              <a:rPr lang="en-US" dirty="0" smtClean="0">
                <a:solidFill>
                  <a:schemeClr val="accent4"/>
                </a:solidFill>
              </a:rPr>
              <a:t>Lifestyle</a:t>
            </a:r>
          </a:p>
          <a:p>
            <a:pPr marL="627063" lvl="1" indent="-531813">
              <a:buClrTx/>
              <a:buSzPct val="100000"/>
              <a:buFont typeface="+mj-lt"/>
              <a:buAutoNum type="arabicPeriod"/>
            </a:pPr>
            <a:r>
              <a:rPr lang="en-US" dirty="0" smtClean="0">
                <a:solidFill>
                  <a:schemeClr val="accent4"/>
                </a:solidFill>
              </a:rPr>
              <a:t>Social data</a:t>
            </a:r>
          </a:p>
          <a:p>
            <a:pPr marL="627063" lvl="1" indent="-531813">
              <a:buClrTx/>
              <a:buSzPct val="100000"/>
              <a:buFont typeface="+mj-lt"/>
              <a:buAutoNum type="arabicPeriod"/>
            </a:pPr>
            <a:r>
              <a:rPr lang="en-US" dirty="0" smtClean="0">
                <a:solidFill>
                  <a:schemeClr val="accent4"/>
                </a:solidFill>
              </a:rPr>
              <a:t>Psychological data</a:t>
            </a:r>
          </a:p>
          <a:p>
            <a:endParaRPr lang="en-US" dirty="0"/>
          </a:p>
        </p:txBody>
      </p:sp>
    </p:spTree>
    <p:extLst>
      <p:ext uri="{BB962C8B-B14F-4D97-AF65-F5344CB8AC3E}">
        <p14:creationId xmlns:p14="http://schemas.microsoft.com/office/powerpoint/2010/main" val="328631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50033369"/>
              </p:ext>
            </p:extLst>
          </p:nvPr>
        </p:nvGraphicFramePr>
        <p:xfrm>
          <a:off x="107504" y="188640"/>
          <a:ext cx="8856984"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4258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2925"/>
            <a:ext cx="8280920" cy="1143000"/>
          </a:xfrm>
        </p:spPr>
        <p:style>
          <a:lnRef idx="3">
            <a:schemeClr val="lt1"/>
          </a:lnRef>
          <a:fillRef idx="1">
            <a:schemeClr val="accent2"/>
          </a:fillRef>
          <a:effectRef idx="1">
            <a:schemeClr val="accent2"/>
          </a:effectRef>
          <a:fontRef idx="minor">
            <a:schemeClr val="lt1"/>
          </a:fontRef>
        </p:style>
        <p:txBody>
          <a:bodyPr>
            <a:noAutofit/>
          </a:bodyPr>
          <a:lstStyle/>
          <a:p>
            <a:pPr algn="ctr"/>
            <a:r>
              <a:rPr lang="en-US" sz="4200" b="1" cap="none" dirty="0" smtClean="0">
                <a:solidFill>
                  <a:schemeClr val="accent4"/>
                </a:solidFill>
              </a:rPr>
              <a:t>Chief complaint or reason for visit</a:t>
            </a:r>
            <a:endParaRPr lang="en-US" sz="4200" cap="none" dirty="0">
              <a:solidFill>
                <a:schemeClr val="accent4"/>
              </a:solidFill>
            </a:endParaRPr>
          </a:p>
        </p:txBody>
      </p:sp>
      <p:sp>
        <p:nvSpPr>
          <p:cNvPr id="3" name="Content Placeholder 2"/>
          <p:cNvSpPr>
            <a:spLocks noGrp="1"/>
          </p:cNvSpPr>
          <p:nvPr>
            <p:ph idx="1"/>
          </p:nvPr>
        </p:nvSpPr>
        <p:spPr/>
        <p:txBody>
          <a:bodyPr/>
          <a:lstStyle/>
          <a:p>
            <a:pPr marL="95250" lvl="1" indent="0">
              <a:buNone/>
            </a:pPr>
            <a:r>
              <a:rPr lang="en-US" b="1" dirty="0" smtClean="0">
                <a:solidFill>
                  <a:schemeClr val="accent4"/>
                </a:solidFill>
              </a:rPr>
              <a:t>The </a:t>
            </a:r>
            <a:r>
              <a:rPr lang="en-US" b="1" dirty="0">
                <a:solidFill>
                  <a:schemeClr val="accent4"/>
                </a:solidFill>
              </a:rPr>
              <a:t>answer given to the </a:t>
            </a:r>
            <a:r>
              <a:rPr lang="en-US" b="1" dirty="0" smtClean="0">
                <a:solidFill>
                  <a:schemeClr val="accent4"/>
                </a:solidFill>
              </a:rPr>
              <a:t>question</a:t>
            </a:r>
            <a:endParaRPr lang="ar-IQ" b="1" dirty="0" smtClean="0">
              <a:solidFill>
                <a:schemeClr val="accent4"/>
              </a:solidFill>
            </a:endParaRPr>
          </a:p>
          <a:p>
            <a:pPr marL="95250" lvl="1" indent="0">
              <a:buNone/>
            </a:pPr>
            <a:endParaRPr lang="en-US" dirty="0" smtClean="0"/>
          </a:p>
          <a:p>
            <a:pPr marL="95250" lvl="1" indent="0">
              <a:buNone/>
            </a:pPr>
            <a:endParaRPr lang="ar-IQ" dirty="0" smtClean="0"/>
          </a:p>
          <a:p>
            <a:pPr marL="95250" lvl="1" indent="0">
              <a:buNone/>
            </a:pPr>
            <a:endParaRPr lang="ar-IQ" dirty="0"/>
          </a:p>
          <a:p>
            <a:pPr marL="95250" lvl="1" indent="0">
              <a:buNone/>
            </a:pPr>
            <a:endParaRPr lang="ar-IQ" dirty="0" smtClean="0"/>
          </a:p>
          <a:p>
            <a:pPr marL="95250" lvl="1" indent="0">
              <a:buNone/>
            </a:pPr>
            <a:r>
              <a:rPr lang="en-US" sz="3200" dirty="0" smtClean="0">
                <a:solidFill>
                  <a:schemeClr val="accent4"/>
                </a:solidFill>
              </a:rPr>
              <a:t>The </a:t>
            </a:r>
            <a:r>
              <a:rPr lang="en-US" sz="3200" dirty="0">
                <a:solidFill>
                  <a:schemeClr val="accent4"/>
                </a:solidFill>
              </a:rPr>
              <a:t>chief complaint should be recorded in the client's own words</a:t>
            </a:r>
            <a:r>
              <a:rPr lang="en-US" sz="3200" dirty="0" smtClean="0">
                <a:solidFill>
                  <a:schemeClr val="accent4"/>
                </a:solidFill>
              </a:rPr>
              <a:t>.</a:t>
            </a:r>
            <a:r>
              <a:rPr lang="en-US" sz="3200" b="1" dirty="0">
                <a:solidFill>
                  <a:schemeClr val="accent4"/>
                </a:solidFill>
              </a:rPr>
              <a:t> </a:t>
            </a:r>
            <a:endParaRPr lang="en-US" dirty="0">
              <a:solidFill>
                <a:schemeClr val="accent4"/>
              </a:solidFill>
            </a:endParaRPr>
          </a:p>
          <a:p>
            <a:endParaRPr lang="en-US" dirty="0"/>
          </a:p>
        </p:txBody>
      </p:sp>
      <p:sp>
        <p:nvSpPr>
          <p:cNvPr id="4" name="Rounded Rectangle 3"/>
          <p:cNvSpPr/>
          <p:nvPr/>
        </p:nvSpPr>
        <p:spPr bwMode="auto">
          <a:xfrm>
            <a:off x="683568" y="2636912"/>
            <a:ext cx="8136904" cy="18002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609600" lvl="1" indent="-514350">
              <a:buFont typeface="+mj-lt"/>
              <a:buAutoNum type="arabicPeriod"/>
            </a:pPr>
            <a:r>
              <a:rPr lang="en-US" sz="2800" dirty="0">
                <a:solidFill>
                  <a:schemeClr val="accent4"/>
                </a:solidFill>
              </a:rPr>
              <a:t>What is troubling you?</a:t>
            </a:r>
          </a:p>
          <a:p>
            <a:pPr marL="95250" lvl="1" indent="0">
              <a:buNone/>
            </a:pPr>
            <a:r>
              <a:rPr lang="en-US" sz="2800" b="1" u="sng" dirty="0">
                <a:solidFill>
                  <a:schemeClr val="accent4"/>
                </a:solidFill>
              </a:rPr>
              <a:t>OR</a:t>
            </a:r>
          </a:p>
          <a:p>
            <a:pPr marL="609600" lvl="1" indent="-514350">
              <a:buFont typeface="+mj-lt"/>
              <a:buAutoNum type="arabicPeriod" startAt="2"/>
            </a:pPr>
            <a:r>
              <a:rPr lang="en-US" sz="2800" dirty="0">
                <a:solidFill>
                  <a:schemeClr val="accent4"/>
                </a:solidFill>
              </a:rPr>
              <a:t>Can you tell me the reason you came to the hospital or clinic today?</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80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20577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D334AD5-7DFB-4503-9E26-E8DDF24CE0A3}" type="slidenum">
              <a:rPr lang="ar-SA"/>
              <a:pPr/>
              <a:t>17</a:t>
            </a:fld>
            <a:endParaRPr lang="en-US"/>
          </a:p>
        </p:txBody>
      </p:sp>
      <p:sp>
        <p:nvSpPr>
          <p:cNvPr id="35842" name="Rectangle 2"/>
          <p:cNvSpPr>
            <a:spLocks noGrp="1" noChangeArrowheads="1"/>
          </p:cNvSpPr>
          <p:nvPr>
            <p:ph type="title"/>
          </p:nvPr>
        </p:nvSpPr>
        <p:spPr/>
        <p:txBody>
          <a:bodyPr/>
          <a:lstStyle/>
          <a:p>
            <a:r>
              <a:rPr lang="en-US" sz="4000" b="1" dirty="0">
                <a:solidFill>
                  <a:schemeClr val="accent4"/>
                </a:solidFill>
                <a:latin typeface="Times New Roman" pitchFamily="18" charset="0"/>
                <a:cs typeface="Times New Roman" pitchFamily="18" charset="0"/>
              </a:rPr>
              <a:t>Examples of chief </a:t>
            </a:r>
            <a:r>
              <a:rPr lang="en-US" sz="4000" b="1" dirty="0" smtClean="0">
                <a:solidFill>
                  <a:schemeClr val="accent4"/>
                </a:solidFill>
                <a:latin typeface="Times New Roman" pitchFamily="18" charset="0"/>
                <a:cs typeface="Times New Roman" pitchFamily="18" charset="0"/>
              </a:rPr>
              <a:t>complaints</a:t>
            </a:r>
            <a:endParaRPr lang="en-US" sz="4000" b="1" dirty="0">
              <a:solidFill>
                <a:schemeClr val="accent4"/>
              </a:solidFill>
              <a:latin typeface="Times New Roman" pitchFamily="18" charset="0"/>
              <a:cs typeface="Times New Roman" pitchFamily="18" charset="0"/>
            </a:endParaRPr>
          </a:p>
        </p:txBody>
      </p:sp>
      <p:sp>
        <p:nvSpPr>
          <p:cNvPr id="35843" name="Rectangle 3"/>
          <p:cNvSpPr>
            <a:spLocks noGrp="1" noChangeArrowheads="1"/>
          </p:cNvSpPr>
          <p:nvPr>
            <p:ph type="body" idx="1"/>
          </p:nvPr>
        </p:nvSpPr>
        <p:spPr/>
        <p:txBody>
          <a:bodyPr/>
          <a:lstStyle/>
          <a:p>
            <a:pPr>
              <a:buFont typeface="Wingdings" pitchFamily="2" charset="2"/>
              <a:buBlip>
                <a:blip r:embed="rId2"/>
              </a:buBlip>
            </a:pPr>
            <a:r>
              <a:rPr lang="en-US" sz="3600" dirty="0" smtClean="0">
                <a:solidFill>
                  <a:schemeClr val="accent4"/>
                </a:solidFill>
                <a:latin typeface="Times New Roman" pitchFamily="18" charset="0"/>
                <a:cs typeface="Times New Roman" pitchFamily="18" charset="0"/>
              </a:rPr>
              <a:t>Chest </a:t>
            </a:r>
            <a:r>
              <a:rPr lang="en-US" sz="3600" dirty="0">
                <a:solidFill>
                  <a:schemeClr val="accent4"/>
                </a:solidFill>
                <a:latin typeface="Times New Roman" pitchFamily="18" charset="0"/>
                <a:cs typeface="Times New Roman" pitchFamily="18" charset="0"/>
              </a:rPr>
              <a:t>pain for 3 days.</a:t>
            </a:r>
          </a:p>
          <a:p>
            <a:pPr>
              <a:buFont typeface="Wingdings" pitchFamily="2" charset="2"/>
              <a:buBlip>
                <a:blip r:embed="rId2"/>
              </a:buBlip>
            </a:pPr>
            <a:r>
              <a:rPr lang="en-US" sz="3600" dirty="0">
                <a:solidFill>
                  <a:schemeClr val="accent4"/>
                </a:solidFill>
                <a:latin typeface="Times New Roman" pitchFamily="18" charset="0"/>
                <a:cs typeface="Times New Roman" pitchFamily="18" charset="0"/>
              </a:rPr>
              <a:t>Swollen ankles for 2 weeks.</a:t>
            </a:r>
          </a:p>
          <a:p>
            <a:pPr>
              <a:buFont typeface="Wingdings" pitchFamily="2" charset="2"/>
              <a:buBlip>
                <a:blip r:embed="rId2"/>
              </a:buBlip>
            </a:pPr>
            <a:r>
              <a:rPr lang="en-US" sz="3600" dirty="0">
                <a:solidFill>
                  <a:schemeClr val="accent4"/>
                </a:solidFill>
                <a:latin typeface="Times New Roman" pitchFamily="18" charset="0"/>
                <a:cs typeface="Times New Roman" pitchFamily="18" charset="0"/>
              </a:rPr>
              <a:t>Fever and headache for 24 hours.</a:t>
            </a:r>
          </a:p>
          <a:p>
            <a:pPr>
              <a:buFont typeface="Wingdings" pitchFamily="2" charset="2"/>
              <a:buBlip>
                <a:blip r:embed="rId2"/>
              </a:buBlip>
            </a:pPr>
            <a:r>
              <a:rPr lang="en-US" sz="3600" dirty="0">
                <a:solidFill>
                  <a:schemeClr val="accent4"/>
                </a:solidFill>
                <a:latin typeface="Times New Roman" pitchFamily="18" charset="0"/>
                <a:cs typeface="Times New Roman" pitchFamily="18" charset="0"/>
              </a:rPr>
              <a:t>Pap smear needed.</a:t>
            </a:r>
          </a:p>
          <a:p>
            <a:pPr>
              <a:buFont typeface="Wingdings" pitchFamily="2" charset="2"/>
              <a:buBlip>
                <a:blip r:embed="rId2"/>
              </a:buBlip>
            </a:pPr>
            <a:r>
              <a:rPr lang="en-US" sz="3600" dirty="0">
                <a:solidFill>
                  <a:schemeClr val="accent4"/>
                </a:solidFill>
                <a:latin typeface="Times New Roman" pitchFamily="18" charset="0"/>
                <a:cs typeface="Times New Roman" pitchFamily="18" charset="0"/>
              </a:rPr>
              <a:t>Physical examination needed for camp.</a:t>
            </a:r>
          </a:p>
        </p:txBody>
      </p:sp>
    </p:spTree>
    <p:extLst>
      <p:ext uri="{BB962C8B-B14F-4D97-AF65-F5344CB8AC3E}">
        <p14:creationId xmlns:p14="http://schemas.microsoft.com/office/powerpoint/2010/main" val="271944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BEB6243-0B38-40D5-86E0-368658315E80}" type="slidenum">
              <a:rPr lang="ar-SA"/>
              <a:pPr/>
              <a:t>18</a:t>
            </a:fld>
            <a:endParaRPr lang="en-US"/>
          </a:p>
        </p:txBody>
      </p:sp>
      <p:sp>
        <p:nvSpPr>
          <p:cNvPr id="36866" name="Rectangle 2"/>
          <p:cNvSpPr>
            <a:spLocks noGrp="1" noChangeArrowheads="1"/>
          </p:cNvSpPr>
          <p:nvPr>
            <p:ph type="title"/>
          </p:nvPr>
        </p:nvSpPr>
        <p:spPr>
          <a:xfrm>
            <a:off x="457200" y="304800"/>
            <a:ext cx="8229600" cy="685800"/>
          </a:xfrm>
        </p:spPr>
        <p:txBody>
          <a:bodyPr/>
          <a:lstStyle/>
          <a:p>
            <a:r>
              <a:rPr lang="en-US" sz="4000" b="1" dirty="0" smtClean="0">
                <a:solidFill>
                  <a:schemeClr val="accent4"/>
                </a:solidFill>
                <a:latin typeface="Times New Roman" pitchFamily="18" charset="0"/>
                <a:cs typeface="Times New Roman" pitchFamily="18" charset="0"/>
              </a:rPr>
              <a:t>History </a:t>
            </a:r>
            <a:r>
              <a:rPr lang="en-US" sz="4000" b="1" dirty="0">
                <a:solidFill>
                  <a:schemeClr val="accent4"/>
                </a:solidFill>
                <a:latin typeface="Times New Roman" pitchFamily="18" charset="0"/>
                <a:cs typeface="Times New Roman" pitchFamily="18" charset="0"/>
              </a:rPr>
              <a:t>of present illness</a:t>
            </a:r>
          </a:p>
        </p:txBody>
      </p:sp>
      <p:sp>
        <p:nvSpPr>
          <p:cNvPr id="36867" name="Rectangle 3"/>
          <p:cNvSpPr>
            <a:spLocks noGrp="1" noChangeArrowheads="1"/>
          </p:cNvSpPr>
          <p:nvPr>
            <p:ph type="body" idx="1"/>
          </p:nvPr>
        </p:nvSpPr>
        <p:spPr>
          <a:xfrm>
            <a:off x="406400" y="1371600"/>
            <a:ext cx="8229600" cy="4530725"/>
          </a:xfrm>
        </p:spPr>
        <p:txBody>
          <a:bodyPr/>
          <a:lstStyle/>
          <a:p>
            <a:pPr indent="-74613">
              <a:buFont typeface="Wingdings" pitchFamily="2" charset="2"/>
              <a:buNone/>
            </a:pPr>
            <a:r>
              <a:rPr lang="en-US" sz="3600" dirty="0">
                <a:solidFill>
                  <a:schemeClr val="accent4"/>
                </a:solidFill>
                <a:latin typeface="Times New Roman" pitchFamily="18" charset="0"/>
                <a:cs typeface="Times New Roman" pitchFamily="18" charset="0"/>
              </a:rPr>
              <a:t>Gathering information relevant to the chief complaint, and the client's problem, including </a:t>
            </a:r>
            <a:r>
              <a:rPr lang="en-US" sz="3600" b="1" u="sng" dirty="0">
                <a:solidFill>
                  <a:schemeClr val="accent4"/>
                </a:solidFill>
                <a:latin typeface="Times New Roman" pitchFamily="18" charset="0"/>
                <a:cs typeface="Times New Roman" pitchFamily="18" charset="0"/>
              </a:rPr>
              <a:t>essential</a:t>
            </a:r>
            <a:r>
              <a:rPr lang="en-US" sz="3600" u="sng" dirty="0">
                <a:solidFill>
                  <a:schemeClr val="accent4"/>
                </a:solidFill>
                <a:latin typeface="Times New Roman" pitchFamily="18" charset="0"/>
                <a:cs typeface="Times New Roman" pitchFamily="18" charset="0"/>
              </a:rPr>
              <a:t> </a:t>
            </a:r>
            <a:r>
              <a:rPr lang="en-US" sz="3600" dirty="0">
                <a:solidFill>
                  <a:schemeClr val="accent4"/>
                </a:solidFill>
                <a:latin typeface="Times New Roman" pitchFamily="18" charset="0"/>
                <a:cs typeface="Times New Roman" pitchFamily="18" charset="0"/>
              </a:rPr>
              <a:t>and </a:t>
            </a:r>
            <a:r>
              <a:rPr lang="en-US" sz="3600" b="1" u="sng" dirty="0">
                <a:solidFill>
                  <a:schemeClr val="accent4"/>
                </a:solidFill>
                <a:latin typeface="Times New Roman" pitchFamily="18" charset="0"/>
                <a:cs typeface="Times New Roman" pitchFamily="18" charset="0"/>
              </a:rPr>
              <a:t>relevant</a:t>
            </a:r>
            <a:r>
              <a:rPr lang="en-US" sz="3600" dirty="0">
                <a:solidFill>
                  <a:schemeClr val="accent4"/>
                </a:solidFill>
                <a:latin typeface="Times New Roman" pitchFamily="18" charset="0"/>
                <a:cs typeface="Times New Roman" pitchFamily="18" charset="0"/>
              </a:rPr>
              <a:t> data, and </a:t>
            </a:r>
            <a:r>
              <a:rPr lang="en-US" sz="3600" b="1" u="sng" dirty="0">
                <a:solidFill>
                  <a:schemeClr val="accent4"/>
                </a:solidFill>
                <a:latin typeface="Times New Roman" pitchFamily="18" charset="0"/>
                <a:cs typeface="Times New Roman" pitchFamily="18" charset="0"/>
              </a:rPr>
              <a:t>self medical treatment</a:t>
            </a:r>
            <a:r>
              <a:rPr lang="en-US" sz="3600" dirty="0">
                <a:solidFill>
                  <a:schemeClr val="accent4"/>
                </a:solidFill>
                <a:latin typeface="Times New Roman" pitchFamily="18" charset="0"/>
                <a:cs typeface="Times New Roman" pitchFamily="18" charset="0"/>
              </a:rPr>
              <a:t>.</a:t>
            </a:r>
          </a:p>
        </p:txBody>
      </p:sp>
    </p:spTree>
    <p:extLst>
      <p:ext uri="{BB962C8B-B14F-4D97-AF65-F5344CB8AC3E}">
        <p14:creationId xmlns:p14="http://schemas.microsoft.com/office/powerpoint/2010/main" val="241276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5D079FC-8043-4833-8606-6038D0A31734}" type="slidenum">
              <a:rPr lang="ar-SA"/>
              <a:pPr/>
              <a:t>19</a:t>
            </a:fld>
            <a:endParaRPr lang="en-US"/>
          </a:p>
        </p:txBody>
      </p:sp>
      <p:sp>
        <p:nvSpPr>
          <p:cNvPr id="37890" name="Rectangle 2"/>
          <p:cNvSpPr>
            <a:spLocks noGrp="1" noChangeArrowheads="1"/>
          </p:cNvSpPr>
          <p:nvPr>
            <p:ph type="title"/>
          </p:nvPr>
        </p:nvSpPr>
        <p:spPr>
          <a:xfrm>
            <a:off x="457200" y="304800"/>
            <a:ext cx="8229600" cy="609600"/>
          </a:xfrm>
        </p:spPr>
        <p:txBody>
          <a:bodyPr/>
          <a:lstStyle/>
          <a:p>
            <a:r>
              <a:rPr lang="en-US" sz="4000" b="1" dirty="0">
                <a:solidFill>
                  <a:schemeClr val="accent4"/>
                </a:solidFill>
                <a:latin typeface="Times New Roman" pitchFamily="18" charset="0"/>
                <a:cs typeface="Times New Roman" pitchFamily="18" charset="0"/>
              </a:rPr>
              <a:t>History of present illness</a:t>
            </a:r>
          </a:p>
        </p:txBody>
      </p:sp>
      <p:sp>
        <p:nvSpPr>
          <p:cNvPr id="37891" name="Rectangle 3"/>
          <p:cNvSpPr>
            <a:spLocks noGrp="1" noChangeArrowheads="1"/>
          </p:cNvSpPr>
          <p:nvPr>
            <p:ph type="body" idx="1"/>
          </p:nvPr>
        </p:nvSpPr>
        <p:spPr>
          <a:xfrm>
            <a:off x="393700" y="990600"/>
            <a:ext cx="8305800" cy="5410200"/>
          </a:xfrm>
        </p:spPr>
        <p:txBody>
          <a:bodyPr/>
          <a:lstStyle/>
          <a:p>
            <a:pPr marL="0" indent="0">
              <a:buNone/>
            </a:pPr>
            <a:r>
              <a:rPr lang="en-US" sz="3600" dirty="0">
                <a:solidFill>
                  <a:schemeClr val="accent4"/>
                </a:solidFill>
              </a:rPr>
              <a:t>Symptoms started, symptoms was sudden or gradual, how often the problem occurs, exact location of the distress, character of the complaint (e.g., intensity of pain or quality of sputum, emesis, or discharge), activity in which the client was involved when the problem occurred, and factors that aggravate or alleviate the problem</a:t>
            </a:r>
          </a:p>
        </p:txBody>
      </p:sp>
    </p:spTree>
    <p:extLst>
      <p:ext uri="{BB962C8B-B14F-4D97-AF65-F5344CB8AC3E}">
        <p14:creationId xmlns:p14="http://schemas.microsoft.com/office/powerpoint/2010/main" val="2823992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cap="none" dirty="0" smtClean="0">
                <a:solidFill>
                  <a:schemeClr val="accent4">
                    <a:lumMod val="50000"/>
                  </a:schemeClr>
                </a:solidFill>
              </a:rPr>
              <a:t>Nursing Assessment</a:t>
            </a:r>
            <a:endParaRPr lang="en-US" b="1" u="sng" cap="none" dirty="0">
              <a:solidFill>
                <a:schemeClr val="accent4">
                  <a:lumMod val="50000"/>
                </a:schemeClr>
              </a:solidFill>
            </a:endParaRPr>
          </a:p>
        </p:txBody>
      </p:sp>
      <p:sp>
        <p:nvSpPr>
          <p:cNvPr id="3" name="Content Placeholder 2"/>
          <p:cNvSpPr>
            <a:spLocks noGrp="1"/>
          </p:cNvSpPr>
          <p:nvPr>
            <p:ph idx="1"/>
          </p:nvPr>
        </p:nvSpPr>
        <p:spPr/>
        <p:txBody>
          <a:bodyPr/>
          <a:lstStyle/>
          <a:p>
            <a:pPr marL="623888" indent="-528638">
              <a:buClr>
                <a:schemeClr val="tx2"/>
              </a:buClr>
              <a:buSzPct val="104000"/>
              <a:buFont typeface="Wingdings" pitchFamily="2" charset="2"/>
              <a:buChar char="q"/>
            </a:pPr>
            <a:r>
              <a:rPr lang="en-US" dirty="0" smtClean="0">
                <a:solidFill>
                  <a:schemeClr val="accent4">
                    <a:lumMod val="50000"/>
                  </a:schemeClr>
                </a:solidFill>
              </a:rPr>
              <a:t>Definition </a:t>
            </a:r>
          </a:p>
          <a:p>
            <a:pPr marL="623888" indent="-528638">
              <a:buClr>
                <a:schemeClr val="tx2"/>
              </a:buClr>
              <a:buSzPct val="104000"/>
              <a:buFont typeface="Wingdings" pitchFamily="2" charset="2"/>
              <a:buChar char="q"/>
            </a:pPr>
            <a:r>
              <a:rPr lang="en-US" dirty="0" smtClean="0">
                <a:solidFill>
                  <a:schemeClr val="accent4">
                    <a:lumMod val="50000"/>
                  </a:schemeClr>
                </a:solidFill>
              </a:rPr>
              <a:t>Types </a:t>
            </a:r>
            <a:r>
              <a:rPr lang="en-US" dirty="0">
                <a:solidFill>
                  <a:schemeClr val="accent4">
                    <a:lumMod val="50000"/>
                  </a:schemeClr>
                </a:solidFill>
              </a:rPr>
              <a:t>of data</a:t>
            </a:r>
          </a:p>
          <a:p>
            <a:pPr marL="623888" indent="-528638">
              <a:buClr>
                <a:schemeClr val="tx2"/>
              </a:buClr>
              <a:buSzPct val="104000"/>
              <a:buFont typeface="Wingdings" pitchFamily="2" charset="2"/>
              <a:buChar char="q"/>
            </a:pPr>
            <a:r>
              <a:rPr lang="en-US" dirty="0">
                <a:solidFill>
                  <a:schemeClr val="accent4">
                    <a:lumMod val="50000"/>
                  </a:schemeClr>
                </a:solidFill>
              </a:rPr>
              <a:t>Collecting data (methods)</a:t>
            </a:r>
          </a:p>
          <a:p>
            <a:pPr marL="623888" indent="-528638">
              <a:buClr>
                <a:schemeClr val="tx2"/>
              </a:buClr>
              <a:buSzPct val="104000"/>
              <a:buFont typeface="Wingdings" pitchFamily="2" charset="2"/>
              <a:buChar char="q"/>
            </a:pPr>
            <a:r>
              <a:rPr lang="en-US" dirty="0">
                <a:solidFill>
                  <a:schemeClr val="accent4">
                    <a:lumMod val="50000"/>
                  </a:schemeClr>
                </a:solidFill>
              </a:rPr>
              <a:t>Organizing, Validating, Documenting and </a:t>
            </a:r>
            <a:r>
              <a:rPr lang="en-US" dirty="0" smtClean="0">
                <a:solidFill>
                  <a:schemeClr val="accent4">
                    <a:lumMod val="50000"/>
                  </a:schemeClr>
                </a:solidFill>
              </a:rPr>
              <a:t>data</a:t>
            </a:r>
          </a:p>
          <a:p>
            <a:pPr marL="623888" indent="-528638">
              <a:buClr>
                <a:schemeClr val="tx2"/>
              </a:buClr>
              <a:buSzPct val="104000"/>
              <a:buFont typeface="Wingdings" pitchFamily="2" charset="2"/>
              <a:buChar char="q"/>
            </a:pPr>
            <a:r>
              <a:rPr lang="en-US" dirty="0" smtClean="0">
                <a:solidFill>
                  <a:schemeClr val="accent4">
                    <a:lumMod val="50000"/>
                  </a:schemeClr>
                </a:solidFill>
              </a:rPr>
              <a:t>Components of nursing health history</a:t>
            </a:r>
            <a:endParaRPr lang="en-US" dirty="0">
              <a:solidFill>
                <a:schemeClr val="accent4">
                  <a:lumMod val="50000"/>
                </a:schemeClr>
              </a:solidFill>
            </a:endParaRPr>
          </a:p>
          <a:p>
            <a:pPr marL="114300" indent="0">
              <a:buNone/>
            </a:pPr>
            <a:endParaRPr lang="en-US" b="1" dirty="0">
              <a:solidFill>
                <a:schemeClr val="accent4">
                  <a:lumMod val="50000"/>
                </a:schemeClr>
              </a:solidFill>
            </a:endParaRPr>
          </a:p>
          <a:p>
            <a:endParaRPr lang="en-US" dirty="0">
              <a:solidFill>
                <a:schemeClr val="accent4">
                  <a:lumMod val="50000"/>
                </a:schemeClr>
              </a:solidFill>
            </a:endParaRPr>
          </a:p>
        </p:txBody>
      </p:sp>
    </p:spTree>
    <p:extLst>
      <p:ext uri="{BB962C8B-B14F-4D97-AF65-F5344CB8AC3E}">
        <p14:creationId xmlns:p14="http://schemas.microsoft.com/office/powerpoint/2010/main" val="1534314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158037" cy="1171922"/>
          </a:xfrm>
        </p:spPr>
        <p:txBody>
          <a:bodyPr/>
          <a:lstStyle/>
          <a:p>
            <a:pPr lvl="1"/>
            <a:r>
              <a:rPr lang="en-US" b="1" dirty="0" smtClean="0">
                <a:solidFill>
                  <a:schemeClr val="accent4"/>
                </a:solidFill>
                <a:latin typeface="+mj-lt"/>
              </a:rPr>
              <a:t>Past History</a:t>
            </a:r>
            <a:endParaRPr lang="en-US" dirty="0">
              <a:solidFill>
                <a:schemeClr val="accent4"/>
              </a:solidFill>
              <a:latin typeface="+mj-lt"/>
            </a:endParaRPr>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a:solidFill>
                  <a:schemeClr val="accent4">
                    <a:lumMod val="50000"/>
                  </a:schemeClr>
                </a:solidFill>
              </a:rPr>
              <a:t>Illnesses, and other significant </a:t>
            </a:r>
            <a:r>
              <a:rPr lang="en-US" dirty="0" smtClean="0">
                <a:solidFill>
                  <a:schemeClr val="accent4">
                    <a:lumMod val="50000"/>
                  </a:schemeClr>
                </a:solidFill>
              </a:rPr>
              <a:t>illnesses</a:t>
            </a:r>
            <a:endParaRPr lang="en-US" dirty="0">
              <a:solidFill>
                <a:schemeClr val="accent4">
                  <a:lumMod val="50000"/>
                </a:schemeClr>
              </a:solidFill>
            </a:endParaRPr>
          </a:p>
          <a:p>
            <a:pPr marL="514350" lvl="0" indent="-514350">
              <a:buFont typeface="+mj-lt"/>
              <a:buAutoNum type="arabicPeriod"/>
            </a:pPr>
            <a:r>
              <a:rPr lang="en-US" dirty="0" smtClean="0">
                <a:solidFill>
                  <a:schemeClr val="accent4">
                    <a:lumMod val="50000"/>
                  </a:schemeClr>
                </a:solidFill>
              </a:rPr>
              <a:t>Immunizations</a:t>
            </a:r>
            <a:endParaRPr lang="en-US" dirty="0">
              <a:solidFill>
                <a:schemeClr val="accent4">
                  <a:lumMod val="50000"/>
                </a:schemeClr>
              </a:solidFill>
            </a:endParaRPr>
          </a:p>
          <a:p>
            <a:pPr marL="514350" lvl="0" indent="-514350">
              <a:buFont typeface="+mj-lt"/>
              <a:buAutoNum type="arabicPeriod"/>
            </a:pPr>
            <a:r>
              <a:rPr lang="en-US" dirty="0">
                <a:solidFill>
                  <a:schemeClr val="accent4">
                    <a:lumMod val="50000"/>
                  </a:schemeClr>
                </a:solidFill>
              </a:rPr>
              <a:t>Allergies </a:t>
            </a:r>
          </a:p>
          <a:p>
            <a:pPr marL="514350" lvl="0" indent="-514350">
              <a:buFont typeface="+mj-lt"/>
              <a:buAutoNum type="arabicPeriod"/>
            </a:pPr>
            <a:r>
              <a:rPr lang="en-US" dirty="0">
                <a:solidFill>
                  <a:schemeClr val="accent4">
                    <a:lumMod val="50000"/>
                  </a:schemeClr>
                </a:solidFill>
              </a:rPr>
              <a:t>Accidents and </a:t>
            </a:r>
            <a:r>
              <a:rPr lang="en-US" dirty="0" smtClean="0">
                <a:solidFill>
                  <a:schemeClr val="accent4">
                    <a:lumMod val="50000"/>
                  </a:schemeClr>
                </a:solidFill>
              </a:rPr>
              <a:t>injuries</a:t>
            </a:r>
            <a:endParaRPr lang="en-US" dirty="0">
              <a:solidFill>
                <a:schemeClr val="accent4">
                  <a:lumMod val="50000"/>
                </a:schemeClr>
              </a:solidFill>
            </a:endParaRPr>
          </a:p>
          <a:p>
            <a:pPr marL="514350" lvl="0" indent="-514350">
              <a:buFont typeface="+mj-lt"/>
              <a:buAutoNum type="arabicPeriod"/>
            </a:pPr>
            <a:r>
              <a:rPr lang="en-US" dirty="0">
                <a:solidFill>
                  <a:schemeClr val="accent4">
                    <a:lumMod val="50000"/>
                  </a:schemeClr>
                </a:solidFill>
              </a:rPr>
              <a:t>Hospitalization for serious </a:t>
            </a:r>
            <a:r>
              <a:rPr lang="en-US" dirty="0" smtClean="0">
                <a:solidFill>
                  <a:schemeClr val="accent4">
                    <a:lumMod val="50000"/>
                  </a:schemeClr>
                </a:solidFill>
              </a:rPr>
              <a:t>illnesses</a:t>
            </a:r>
            <a:endParaRPr lang="en-US" dirty="0">
              <a:solidFill>
                <a:schemeClr val="accent4">
                  <a:lumMod val="50000"/>
                </a:schemeClr>
              </a:solidFill>
            </a:endParaRPr>
          </a:p>
          <a:p>
            <a:pPr marL="514350" lvl="0" indent="-514350">
              <a:buFont typeface="+mj-lt"/>
              <a:buAutoNum type="arabicPeriod"/>
            </a:pPr>
            <a:r>
              <a:rPr lang="en-US" dirty="0">
                <a:solidFill>
                  <a:schemeClr val="accent4">
                    <a:lumMod val="50000"/>
                  </a:schemeClr>
                </a:solidFill>
              </a:rPr>
              <a:t>Medications</a:t>
            </a:r>
          </a:p>
          <a:p>
            <a:endParaRPr lang="en-US" dirty="0">
              <a:solidFill>
                <a:schemeClr val="accent4">
                  <a:lumMod val="50000"/>
                </a:schemeClr>
              </a:solidFill>
            </a:endParaRPr>
          </a:p>
        </p:txBody>
      </p:sp>
    </p:spTree>
    <p:extLst>
      <p:ext uri="{BB962C8B-B14F-4D97-AF65-F5344CB8AC3E}">
        <p14:creationId xmlns:p14="http://schemas.microsoft.com/office/powerpoint/2010/main" val="2741856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158037" cy="1243930"/>
          </a:xfrm>
        </p:spPr>
        <p:txBody>
          <a:bodyPr>
            <a:normAutofit/>
          </a:bodyPr>
          <a:lstStyle/>
          <a:p>
            <a:r>
              <a:rPr lang="en-US" b="1" cap="none" dirty="0" smtClean="0">
                <a:solidFill>
                  <a:schemeClr val="tx1"/>
                </a:solidFill>
              </a:rPr>
              <a:t>Family history of illness</a:t>
            </a:r>
            <a:endParaRPr lang="en-US" cap="none" dirty="0">
              <a:solidFill>
                <a:schemeClr val="tx1"/>
              </a:solidFill>
            </a:endParaRPr>
          </a:p>
        </p:txBody>
      </p:sp>
      <p:sp>
        <p:nvSpPr>
          <p:cNvPr id="3" name="Content Placeholder 2"/>
          <p:cNvSpPr>
            <a:spLocks noGrp="1"/>
          </p:cNvSpPr>
          <p:nvPr>
            <p:ph idx="1"/>
          </p:nvPr>
        </p:nvSpPr>
        <p:spPr>
          <a:xfrm>
            <a:off x="251520" y="1340768"/>
            <a:ext cx="8640960" cy="5328592"/>
          </a:xfrm>
        </p:spPr>
        <p:txBody>
          <a:bodyPr/>
          <a:lstStyle/>
          <a:p>
            <a:pPr marL="0" lvl="1" indent="0">
              <a:buNone/>
            </a:pPr>
            <a:r>
              <a:rPr lang="en-US" dirty="0" smtClean="0">
                <a:solidFill>
                  <a:schemeClr val="accent4">
                    <a:lumMod val="50000"/>
                  </a:schemeClr>
                </a:solidFill>
              </a:rPr>
              <a:t>Particular </a:t>
            </a:r>
            <a:r>
              <a:rPr lang="en-US" dirty="0">
                <a:solidFill>
                  <a:schemeClr val="accent4">
                    <a:lumMod val="50000"/>
                  </a:schemeClr>
                </a:solidFill>
              </a:rPr>
              <a:t>attention should be given to disorders such as </a:t>
            </a:r>
            <a:r>
              <a:rPr lang="ar-IQ" dirty="0" smtClean="0">
                <a:solidFill>
                  <a:schemeClr val="accent4">
                    <a:lumMod val="50000"/>
                  </a:schemeClr>
                </a:solidFill>
              </a:rPr>
              <a:t>:</a:t>
            </a:r>
          </a:p>
          <a:p>
            <a:pPr marL="514350" lvl="1" indent="-514350">
              <a:buFont typeface="+mj-lt"/>
              <a:buAutoNum type="arabicPeriod"/>
            </a:pPr>
            <a:r>
              <a:rPr lang="en-US" dirty="0">
                <a:solidFill>
                  <a:schemeClr val="accent4">
                    <a:lumMod val="50000"/>
                  </a:schemeClr>
                </a:solidFill>
              </a:rPr>
              <a:t>Heart </a:t>
            </a:r>
            <a:r>
              <a:rPr lang="en-US" dirty="0" smtClean="0">
                <a:solidFill>
                  <a:schemeClr val="accent4">
                    <a:lumMod val="50000"/>
                  </a:schemeClr>
                </a:solidFill>
              </a:rPr>
              <a:t>disease and hypertension </a:t>
            </a:r>
          </a:p>
          <a:p>
            <a:pPr marL="514350" lvl="1" indent="-514350">
              <a:buFont typeface="+mj-lt"/>
              <a:buAutoNum type="arabicPeriod"/>
            </a:pPr>
            <a:r>
              <a:rPr lang="en-US" dirty="0" smtClean="0">
                <a:solidFill>
                  <a:schemeClr val="accent4">
                    <a:lumMod val="50000"/>
                  </a:schemeClr>
                </a:solidFill>
              </a:rPr>
              <a:t>Diabetes </a:t>
            </a:r>
            <a:endParaRPr lang="ar-IQ" dirty="0" smtClean="0">
              <a:solidFill>
                <a:schemeClr val="accent4">
                  <a:lumMod val="50000"/>
                </a:schemeClr>
              </a:solidFill>
            </a:endParaRPr>
          </a:p>
          <a:p>
            <a:pPr marL="514350" lvl="1" indent="-514350">
              <a:buFont typeface="+mj-lt"/>
              <a:buAutoNum type="arabicPeriod"/>
            </a:pPr>
            <a:r>
              <a:rPr lang="en-US" dirty="0" smtClean="0">
                <a:solidFill>
                  <a:schemeClr val="accent4">
                    <a:lumMod val="50000"/>
                  </a:schemeClr>
                </a:solidFill>
              </a:rPr>
              <a:t>Cancer </a:t>
            </a:r>
            <a:endParaRPr lang="ar-IQ" dirty="0" smtClean="0">
              <a:solidFill>
                <a:schemeClr val="accent4">
                  <a:lumMod val="50000"/>
                </a:schemeClr>
              </a:solidFill>
            </a:endParaRPr>
          </a:p>
          <a:p>
            <a:pPr marL="514350" lvl="1" indent="-514350">
              <a:buFont typeface="+mj-lt"/>
              <a:buAutoNum type="arabicPeriod"/>
            </a:pPr>
            <a:r>
              <a:rPr lang="en-US" dirty="0" smtClean="0">
                <a:solidFill>
                  <a:schemeClr val="accent4">
                    <a:lumMod val="50000"/>
                  </a:schemeClr>
                </a:solidFill>
              </a:rPr>
              <a:t>Obesity</a:t>
            </a:r>
            <a:endParaRPr lang="ar-IQ" dirty="0" smtClean="0">
              <a:solidFill>
                <a:schemeClr val="accent4">
                  <a:lumMod val="50000"/>
                </a:schemeClr>
              </a:solidFill>
            </a:endParaRPr>
          </a:p>
          <a:p>
            <a:pPr marL="514350" lvl="1" indent="-514350">
              <a:buFont typeface="+mj-lt"/>
              <a:buAutoNum type="arabicPeriod"/>
            </a:pPr>
            <a:r>
              <a:rPr lang="en-US" dirty="0" smtClean="0">
                <a:solidFill>
                  <a:schemeClr val="accent4">
                    <a:lumMod val="50000"/>
                  </a:schemeClr>
                </a:solidFill>
              </a:rPr>
              <a:t>Allergies </a:t>
            </a:r>
            <a:endParaRPr lang="ar-IQ" dirty="0" smtClean="0">
              <a:solidFill>
                <a:schemeClr val="accent4">
                  <a:lumMod val="50000"/>
                </a:schemeClr>
              </a:solidFill>
            </a:endParaRPr>
          </a:p>
          <a:p>
            <a:pPr marL="514350" lvl="1" indent="-514350">
              <a:buFont typeface="+mj-lt"/>
              <a:buAutoNum type="arabicPeriod"/>
            </a:pPr>
            <a:r>
              <a:rPr lang="en-US" dirty="0" smtClean="0">
                <a:solidFill>
                  <a:schemeClr val="accent4">
                    <a:lumMod val="50000"/>
                  </a:schemeClr>
                </a:solidFill>
              </a:rPr>
              <a:t>Arthritis </a:t>
            </a:r>
            <a:endParaRPr lang="ar-IQ" dirty="0" smtClean="0">
              <a:solidFill>
                <a:schemeClr val="accent4">
                  <a:lumMod val="50000"/>
                </a:schemeClr>
              </a:solidFill>
            </a:endParaRPr>
          </a:p>
          <a:p>
            <a:pPr marL="514350" lvl="1" indent="-514350">
              <a:buFont typeface="+mj-lt"/>
              <a:buAutoNum type="arabicPeriod"/>
            </a:pPr>
            <a:r>
              <a:rPr lang="en-US" dirty="0" smtClean="0">
                <a:solidFill>
                  <a:schemeClr val="accent4">
                    <a:lumMod val="50000"/>
                  </a:schemeClr>
                </a:solidFill>
              </a:rPr>
              <a:t>Tuberculosis </a:t>
            </a:r>
            <a:endParaRPr lang="ar-IQ" dirty="0" smtClean="0">
              <a:solidFill>
                <a:schemeClr val="accent4">
                  <a:lumMod val="50000"/>
                </a:schemeClr>
              </a:solidFill>
            </a:endParaRPr>
          </a:p>
          <a:p>
            <a:pPr marL="514350" lvl="1" indent="-514350">
              <a:buFont typeface="+mj-lt"/>
              <a:buAutoNum type="arabicPeriod"/>
            </a:pPr>
            <a:r>
              <a:rPr lang="en-US" dirty="0" smtClean="0">
                <a:solidFill>
                  <a:schemeClr val="accent4">
                    <a:lumMod val="50000"/>
                  </a:schemeClr>
                </a:solidFill>
              </a:rPr>
              <a:t>Bleeding</a:t>
            </a:r>
            <a:endParaRPr lang="ar-IQ" dirty="0" smtClean="0">
              <a:solidFill>
                <a:schemeClr val="accent4">
                  <a:lumMod val="50000"/>
                </a:schemeClr>
              </a:solidFill>
            </a:endParaRPr>
          </a:p>
          <a:p>
            <a:pPr marL="514350" lvl="1" indent="-514350">
              <a:buFont typeface="+mj-lt"/>
              <a:buAutoNum type="arabicPeriod"/>
            </a:pPr>
            <a:r>
              <a:rPr lang="en-US" dirty="0" smtClean="0">
                <a:solidFill>
                  <a:schemeClr val="accent4">
                    <a:lumMod val="50000"/>
                  </a:schemeClr>
                </a:solidFill>
              </a:rPr>
              <a:t> Alcoholism, and any mental health disorders.</a:t>
            </a:r>
            <a:endParaRPr lang="en-US" sz="2000" dirty="0" smtClean="0">
              <a:solidFill>
                <a:schemeClr val="accent4">
                  <a:lumMod val="50000"/>
                </a:schemeClr>
              </a:solidFill>
            </a:endParaRPr>
          </a:p>
          <a:p>
            <a:pPr marL="514350" indent="-514350">
              <a:buFont typeface="+mj-lt"/>
              <a:buAutoNum type="arabicPeriod"/>
            </a:pPr>
            <a:endParaRPr lang="en-US" dirty="0">
              <a:solidFill>
                <a:schemeClr val="accent4">
                  <a:lumMod val="50000"/>
                </a:schemeClr>
              </a:solidFill>
            </a:endParaRPr>
          </a:p>
        </p:txBody>
      </p:sp>
    </p:spTree>
    <p:extLst>
      <p:ext uri="{BB962C8B-B14F-4D97-AF65-F5344CB8AC3E}">
        <p14:creationId xmlns:p14="http://schemas.microsoft.com/office/powerpoint/2010/main" val="523611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مرحلة اولى2020\الصور\تنزيل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753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76473576"/>
              </p:ext>
            </p:extLst>
          </p:nvPr>
        </p:nvGraphicFramePr>
        <p:xfrm>
          <a:off x="251520" y="928513"/>
          <a:ext cx="8784976" cy="5596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931863" y="44624"/>
            <a:ext cx="7158037" cy="883889"/>
          </a:xfrm>
          <a:prstGeom prst="rect">
            <a:avLst/>
          </a:prstGeom>
        </p:spPr>
        <p:style>
          <a:lnRef idx="1">
            <a:schemeClr val="dk1"/>
          </a:lnRef>
          <a:fillRef idx="2">
            <a:schemeClr val="dk1"/>
          </a:fillRef>
          <a:effectRef idx="1">
            <a:schemeClr val="dk1"/>
          </a:effectRef>
          <a:fontRef idx="minor">
            <a:schemeClr val="dk1"/>
          </a:fontRef>
        </p:style>
        <p:txBody>
          <a:bodyPr/>
          <a:lstStyle>
            <a:lvl1pPr algn="ctr" rtl="0" eaLnBrk="1" fontAlgn="base" hangingPunct="1">
              <a:spcBef>
                <a:spcPct val="0"/>
              </a:spcBef>
              <a:spcAft>
                <a:spcPct val="0"/>
              </a:spcAft>
              <a:defRPr sz="44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lvl="1"/>
            <a:r>
              <a:rPr lang="en-US" b="1" smtClean="0">
                <a:solidFill>
                  <a:schemeClr val="accent4">
                    <a:lumMod val="50000"/>
                  </a:schemeClr>
                </a:solidFill>
                <a:latin typeface="+mj-lt"/>
              </a:rPr>
              <a:t>Lifestyle</a:t>
            </a:r>
            <a:endParaRPr lang="en-US" dirty="0">
              <a:solidFill>
                <a:schemeClr val="accent4">
                  <a:lumMod val="50000"/>
                </a:schemeClr>
              </a:solidFill>
              <a:latin typeface="+mj-lt"/>
            </a:endParaRPr>
          </a:p>
        </p:txBody>
      </p:sp>
    </p:spTree>
    <p:extLst>
      <p:ext uri="{BB962C8B-B14F-4D97-AF65-F5344CB8AC3E}">
        <p14:creationId xmlns:p14="http://schemas.microsoft.com/office/powerpoint/2010/main" val="1599411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158037" cy="1243930"/>
          </a:xfrm>
        </p:spPr>
        <p:txBody>
          <a:bodyPr/>
          <a:lstStyle/>
          <a:p>
            <a:pPr lvl="1"/>
            <a:r>
              <a:rPr lang="en-US" b="1" dirty="0">
                <a:solidFill>
                  <a:schemeClr val="accent4">
                    <a:lumMod val="50000"/>
                  </a:schemeClr>
                </a:solidFill>
                <a:latin typeface="+mj-lt"/>
              </a:rPr>
              <a:t>Social </a:t>
            </a:r>
            <a:r>
              <a:rPr lang="en-US" b="1" dirty="0" smtClean="0">
                <a:solidFill>
                  <a:schemeClr val="accent4">
                    <a:lumMod val="50000"/>
                  </a:schemeClr>
                </a:solidFill>
                <a:latin typeface="+mj-lt"/>
              </a:rPr>
              <a:t>Data</a:t>
            </a:r>
            <a:endParaRPr lang="en-US" dirty="0">
              <a:solidFill>
                <a:schemeClr val="accent4">
                  <a:lumMod val="50000"/>
                </a:schemeClr>
              </a:solidFill>
              <a:latin typeface="+mj-lt"/>
            </a:endParaRPr>
          </a:p>
        </p:txBody>
      </p:sp>
      <p:sp>
        <p:nvSpPr>
          <p:cNvPr id="3" name="Content Placeholder 2"/>
          <p:cNvSpPr>
            <a:spLocks noGrp="1"/>
          </p:cNvSpPr>
          <p:nvPr>
            <p:ph idx="1"/>
          </p:nvPr>
        </p:nvSpPr>
        <p:spPr/>
        <p:txBody>
          <a:bodyPr>
            <a:normAutofit/>
          </a:bodyPr>
          <a:lstStyle/>
          <a:p>
            <a:pPr marL="355600" lvl="0" indent="-355600">
              <a:buClrTx/>
              <a:buSzPct val="100000"/>
              <a:buFont typeface="+mj-lt"/>
              <a:buAutoNum type="arabicPeriod"/>
            </a:pPr>
            <a:r>
              <a:rPr lang="en-US" dirty="0" smtClean="0">
                <a:solidFill>
                  <a:schemeClr val="accent4">
                    <a:lumMod val="50000"/>
                  </a:schemeClr>
                </a:solidFill>
              </a:rPr>
              <a:t>Family relationships/friendships</a:t>
            </a:r>
            <a:endParaRPr lang="en-US" dirty="0">
              <a:solidFill>
                <a:schemeClr val="accent4">
                  <a:lumMod val="50000"/>
                </a:schemeClr>
              </a:solidFill>
            </a:endParaRPr>
          </a:p>
          <a:p>
            <a:pPr marL="355600" lvl="0" indent="-355600">
              <a:buClrTx/>
              <a:buSzPct val="100000"/>
              <a:buFont typeface="+mj-lt"/>
              <a:buAutoNum type="arabicPeriod"/>
            </a:pPr>
            <a:r>
              <a:rPr lang="en-US" dirty="0">
                <a:solidFill>
                  <a:schemeClr val="accent4">
                    <a:lumMod val="50000"/>
                  </a:schemeClr>
                </a:solidFill>
              </a:rPr>
              <a:t>Ethnic </a:t>
            </a:r>
            <a:r>
              <a:rPr lang="en-US" dirty="0" smtClean="0">
                <a:solidFill>
                  <a:schemeClr val="accent4">
                    <a:lumMod val="50000"/>
                  </a:schemeClr>
                </a:solidFill>
              </a:rPr>
              <a:t>affiliation</a:t>
            </a:r>
            <a:endParaRPr lang="en-US" dirty="0">
              <a:solidFill>
                <a:schemeClr val="accent4">
                  <a:lumMod val="50000"/>
                </a:schemeClr>
              </a:solidFill>
            </a:endParaRPr>
          </a:p>
          <a:p>
            <a:pPr marL="355600" lvl="0" indent="-355600">
              <a:buClrTx/>
              <a:buSzPct val="100000"/>
              <a:buFont typeface="+mj-lt"/>
              <a:buAutoNum type="arabicPeriod"/>
            </a:pPr>
            <a:r>
              <a:rPr lang="en-US" dirty="0">
                <a:solidFill>
                  <a:schemeClr val="accent4">
                    <a:lumMod val="50000"/>
                  </a:schemeClr>
                </a:solidFill>
              </a:rPr>
              <a:t>Educational </a:t>
            </a:r>
            <a:r>
              <a:rPr lang="en-US" dirty="0" smtClean="0">
                <a:solidFill>
                  <a:schemeClr val="accent4">
                    <a:lumMod val="50000"/>
                  </a:schemeClr>
                </a:solidFill>
              </a:rPr>
              <a:t>history</a:t>
            </a:r>
            <a:endParaRPr lang="en-US" dirty="0">
              <a:solidFill>
                <a:schemeClr val="accent4">
                  <a:lumMod val="50000"/>
                </a:schemeClr>
              </a:solidFill>
            </a:endParaRPr>
          </a:p>
          <a:p>
            <a:pPr marL="355600" lvl="0" indent="-355600">
              <a:buClrTx/>
              <a:buSzPct val="100000"/>
              <a:buFont typeface="+mj-lt"/>
              <a:buAutoNum type="arabicPeriod"/>
            </a:pPr>
            <a:r>
              <a:rPr lang="en-US" dirty="0">
                <a:solidFill>
                  <a:schemeClr val="accent4">
                    <a:lumMod val="50000"/>
                  </a:schemeClr>
                </a:solidFill>
              </a:rPr>
              <a:t>Occupational </a:t>
            </a:r>
            <a:r>
              <a:rPr lang="en-US" dirty="0" smtClean="0">
                <a:solidFill>
                  <a:schemeClr val="accent4">
                    <a:lumMod val="50000"/>
                  </a:schemeClr>
                </a:solidFill>
              </a:rPr>
              <a:t>history</a:t>
            </a:r>
          </a:p>
          <a:p>
            <a:pPr marL="355600" lvl="0" indent="-355600">
              <a:buClrTx/>
              <a:buSzPct val="100000"/>
              <a:buFont typeface="+mj-lt"/>
              <a:buAutoNum type="arabicPeriod"/>
            </a:pPr>
            <a:r>
              <a:rPr lang="en-US" dirty="0" smtClean="0">
                <a:solidFill>
                  <a:schemeClr val="accent4">
                    <a:lumMod val="50000"/>
                  </a:schemeClr>
                </a:solidFill>
              </a:rPr>
              <a:t>Economic status</a:t>
            </a:r>
          </a:p>
          <a:p>
            <a:pPr marL="355600" lvl="0" indent="-355600">
              <a:buClrTx/>
              <a:buSzPct val="100000"/>
              <a:buFont typeface="+mj-lt"/>
              <a:buAutoNum type="arabicPeriod"/>
            </a:pPr>
            <a:r>
              <a:rPr lang="en-US" dirty="0" smtClean="0">
                <a:solidFill>
                  <a:schemeClr val="accent4">
                    <a:lumMod val="50000"/>
                  </a:schemeClr>
                </a:solidFill>
              </a:rPr>
              <a:t>Home </a:t>
            </a:r>
            <a:r>
              <a:rPr lang="en-US" dirty="0">
                <a:solidFill>
                  <a:schemeClr val="accent4">
                    <a:lumMod val="50000"/>
                  </a:schemeClr>
                </a:solidFill>
              </a:rPr>
              <a:t>and neighborhood </a:t>
            </a:r>
            <a:r>
              <a:rPr lang="en-US" dirty="0" smtClean="0">
                <a:solidFill>
                  <a:schemeClr val="accent4">
                    <a:lumMod val="50000"/>
                  </a:schemeClr>
                </a:solidFill>
              </a:rPr>
              <a:t>conditions</a:t>
            </a:r>
            <a:endParaRPr lang="en-US" dirty="0">
              <a:solidFill>
                <a:schemeClr val="accent4">
                  <a:lumMod val="50000"/>
                </a:schemeClr>
              </a:solidFill>
            </a:endParaRPr>
          </a:p>
        </p:txBody>
      </p:sp>
    </p:spTree>
    <p:extLst>
      <p:ext uri="{BB962C8B-B14F-4D97-AF65-F5344CB8AC3E}">
        <p14:creationId xmlns:p14="http://schemas.microsoft.com/office/powerpoint/2010/main" val="2832717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9"/>
            <a:ext cx="7158037" cy="1171922"/>
          </a:xfrm>
        </p:spPr>
        <p:txBody>
          <a:bodyPr/>
          <a:lstStyle/>
          <a:p>
            <a:pPr lvl="1"/>
            <a:r>
              <a:rPr lang="en-US" b="1" dirty="0">
                <a:solidFill>
                  <a:schemeClr val="accent4">
                    <a:lumMod val="50000"/>
                  </a:schemeClr>
                </a:solidFill>
                <a:latin typeface="+mj-lt"/>
              </a:rPr>
              <a:t>Psychological </a:t>
            </a:r>
            <a:r>
              <a:rPr lang="en-US" b="1" dirty="0" smtClean="0">
                <a:solidFill>
                  <a:schemeClr val="accent4">
                    <a:lumMod val="50000"/>
                  </a:schemeClr>
                </a:solidFill>
                <a:latin typeface="+mj-lt"/>
              </a:rPr>
              <a:t>Data</a:t>
            </a:r>
            <a:endParaRPr lang="en-US" dirty="0">
              <a:solidFill>
                <a:schemeClr val="accent4">
                  <a:lumMod val="50000"/>
                </a:schemeClr>
              </a:solidFill>
              <a:latin typeface="+mj-lt"/>
            </a:endParaRPr>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smtClean="0">
                <a:solidFill>
                  <a:schemeClr val="accent4">
                    <a:lumMod val="50000"/>
                  </a:schemeClr>
                </a:solidFill>
              </a:rPr>
              <a:t>Major </a:t>
            </a:r>
            <a:r>
              <a:rPr lang="en-US" dirty="0">
                <a:solidFill>
                  <a:schemeClr val="accent4">
                    <a:lumMod val="50000"/>
                  </a:schemeClr>
                </a:solidFill>
              </a:rPr>
              <a:t>stressors experienced and the client's perception of them</a:t>
            </a:r>
            <a:endParaRPr lang="en-US" sz="2400" dirty="0">
              <a:solidFill>
                <a:schemeClr val="accent4">
                  <a:lumMod val="50000"/>
                </a:schemeClr>
              </a:solidFill>
            </a:endParaRPr>
          </a:p>
          <a:p>
            <a:pPr marL="514350" lvl="0" indent="-514350">
              <a:buFont typeface="+mj-lt"/>
              <a:buAutoNum type="arabicPeriod"/>
            </a:pPr>
            <a:r>
              <a:rPr lang="en-US" dirty="0">
                <a:solidFill>
                  <a:schemeClr val="accent4">
                    <a:lumMod val="50000"/>
                  </a:schemeClr>
                </a:solidFill>
              </a:rPr>
              <a:t>Usual coping pattern with a serious problem or a high level of stress</a:t>
            </a:r>
            <a:endParaRPr lang="en-US" sz="2400" dirty="0">
              <a:solidFill>
                <a:schemeClr val="accent4">
                  <a:lumMod val="50000"/>
                </a:schemeClr>
              </a:solidFill>
            </a:endParaRPr>
          </a:p>
          <a:p>
            <a:pPr marL="514350" lvl="0" indent="-514350">
              <a:buFont typeface="+mj-lt"/>
              <a:buAutoNum type="arabicPeriod"/>
            </a:pPr>
            <a:r>
              <a:rPr lang="en-US" dirty="0">
                <a:solidFill>
                  <a:schemeClr val="accent4">
                    <a:lumMod val="50000"/>
                  </a:schemeClr>
                </a:solidFill>
              </a:rPr>
              <a:t>Communication </a:t>
            </a:r>
            <a:r>
              <a:rPr lang="en-US" dirty="0" smtClean="0">
                <a:solidFill>
                  <a:schemeClr val="accent4">
                    <a:lumMod val="50000"/>
                  </a:schemeClr>
                </a:solidFill>
              </a:rPr>
              <a:t>style</a:t>
            </a:r>
            <a:endParaRPr lang="en-US" dirty="0">
              <a:solidFill>
                <a:schemeClr val="accent4">
                  <a:lumMod val="50000"/>
                </a:schemeClr>
              </a:solidFill>
            </a:endParaRPr>
          </a:p>
        </p:txBody>
      </p:sp>
    </p:spTree>
    <p:extLst>
      <p:ext uri="{BB962C8B-B14F-4D97-AF65-F5344CB8AC3E}">
        <p14:creationId xmlns:p14="http://schemas.microsoft.com/office/powerpoint/2010/main" val="2665604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312862"/>
            <a:ext cx="7158037" cy="1243930"/>
          </a:xfrm>
        </p:spPr>
        <p:txBody>
          <a:bodyPr>
            <a:normAutofit/>
          </a:bodyPr>
          <a:lstStyle/>
          <a:p>
            <a:r>
              <a:rPr lang="en-US" sz="4400" b="1" u="sng" cap="none" dirty="0" smtClean="0">
                <a:solidFill>
                  <a:schemeClr val="accent4">
                    <a:lumMod val="50000"/>
                  </a:schemeClr>
                </a:solidFill>
              </a:rPr>
              <a:t>Definition </a:t>
            </a:r>
            <a:endParaRPr lang="en-US" sz="4400" u="sng" dirty="0">
              <a:solidFill>
                <a:schemeClr val="accent4">
                  <a:lumMod val="50000"/>
                </a:schemeClr>
              </a:solidFill>
            </a:endParaRPr>
          </a:p>
        </p:txBody>
      </p:sp>
      <p:sp>
        <p:nvSpPr>
          <p:cNvPr id="3" name="Content Placeholder 2"/>
          <p:cNvSpPr>
            <a:spLocks noGrp="1"/>
          </p:cNvSpPr>
          <p:nvPr>
            <p:ph idx="1"/>
          </p:nvPr>
        </p:nvSpPr>
        <p:spPr>
          <a:xfrm>
            <a:off x="395536" y="3140968"/>
            <a:ext cx="8352928" cy="3384376"/>
          </a:xfrm>
        </p:spPr>
        <p:txBody>
          <a:bodyPr/>
          <a:lstStyle/>
          <a:p>
            <a:pPr marL="95250" indent="0">
              <a:buNone/>
            </a:pPr>
            <a:r>
              <a:rPr lang="en-US" sz="2600" b="1" cap="none" dirty="0" smtClean="0">
                <a:solidFill>
                  <a:schemeClr val="accent4">
                    <a:lumMod val="50000"/>
                  </a:schemeClr>
                </a:solidFill>
              </a:rPr>
              <a:t>A nursing assessment include:</a:t>
            </a:r>
          </a:p>
          <a:p>
            <a:pPr marL="514350" indent="-514350">
              <a:buFont typeface="+mj-lt"/>
              <a:buAutoNum type="arabicPeriod"/>
            </a:pPr>
            <a:r>
              <a:rPr lang="en-US" sz="2600" dirty="0" smtClean="0">
                <a:solidFill>
                  <a:schemeClr val="accent4">
                    <a:lumMod val="50000"/>
                  </a:schemeClr>
                </a:solidFill>
              </a:rPr>
              <a:t>Perceived needs</a:t>
            </a:r>
          </a:p>
          <a:p>
            <a:pPr marL="514350" indent="-514350">
              <a:buFont typeface="+mj-lt"/>
              <a:buAutoNum type="arabicPeriod"/>
            </a:pPr>
            <a:r>
              <a:rPr lang="en-US" sz="2600" dirty="0" smtClean="0">
                <a:solidFill>
                  <a:schemeClr val="accent4">
                    <a:lumMod val="50000"/>
                  </a:schemeClr>
                </a:solidFill>
              </a:rPr>
              <a:t>Health problems</a:t>
            </a:r>
          </a:p>
          <a:p>
            <a:pPr marL="514350" indent="-514350">
              <a:buFont typeface="+mj-lt"/>
              <a:buAutoNum type="arabicPeriod"/>
            </a:pPr>
            <a:r>
              <a:rPr lang="en-US" sz="2600" dirty="0" smtClean="0">
                <a:solidFill>
                  <a:schemeClr val="accent4">
                    <a:lumMod val="50000"/>
                  </a:schemeClr>
                </a:solidFill>
              </a:rPr>
              <a:t>Related experience</a:t>
            </a:r>
          </a:p>
          <a:p>
            <a:pPr marL="514350" indent="-514350">
              <a:buFont typeface="+mj-lt"/>
              <a:buAutoNum type="arabicPeriod"/>
            </a:pPr>
            <a:r>
              <a:rPr lang="en-US" sz="2600" dirty="0" smtClean="0">
                <a:solidFill>
                  <a:schemeClr val="accent4">
                    <a:lumMod val="50000"/>
                  </a:schemeClr>
                </a:solidFill>
              </a:rPr>
              <a:t>Health practices</a:t>
            </a:r>
          </a:p>
          <a:p>
            <a:pPr marL="514350" indent="-514350">
              <a:buFont typeface="+mj-lt"/>
              <a:buAutoNum type="arabicPeriod"/>
            </a:pPr>
            <a:r>
              <a:rPr lang="en-US" sz="2600" dirty="0" smtClean="0">
                <a:solidFill>
                  <a:schemeClr val="accent4">
                    <a:lumMod val="50000"/>
                  </a:schemeClr>
                </a:solidFill>
              </a:rPr>
              <a:t>Values</a:t>
            </a:r>
          </a:p>
          <a:p>
            <a:pPr marL="514350" indent="-514350">
              <a:buFont typeface="+mj-lt"/>
              <a:buAutoNum type="arabicPeriod"/>
            </a:pPr>
            <a:r>
              <a:rPr lang="en-US" sz="2600" dirty="0" smtClean="0">
                <a:solidFill>
                  <a:schemeClr val="accent4">
                    <a:lumMod val="50000"/>
                  </a:schemeClr>
                </a:solidFill>
              </a:rPr>
              <a:t>Lifestyles.</a:t>
            </a:r>
          </a:p>
          <a:p>
            <a:pPr marL="95250" indent="0">
              <a:buNone/>
            </a:pPr>
            <a:endParaRPr lang="en-US" dirty="0" smtClean="0">
              <a:solidFill>
                <a:schemeClr val="tx1"/>
              </a:solidFill>
            </a:endParaRPr>
          </a:p>
        </p:txBody>
      </p:sp>
      <p:sp>
        <p:nvSpPr>
          <p:cNvPr id="4" name="Rectangle 3"/>
          <p:cNvSpPr/>
          <p:nvPr/>
        </p:nvSpPr>
        <p:spPr>
          <a:xfrm>
            <a:off x="395536" y="1556792"/>
            <a:ext cx="8208912"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95250" indent="0">
              <a:buNone/>
            </a:pPr>
            <a:r>
              <a:rPr lang="en-US" sz="2800" b="1" dirty="0">
                <a:solidFill>
                  <a:schemeClr val="accent4">
                    <a:lumMod val="50000"/>
                  </a:schemeClr>
                </a:solidFill>
              </a:rPr>
              <a:t>Assessing </a:t>
            </a:r>
            <a:r>
              <a:rPr lang="en-US" sz="2800" dirty="0">
                <a:solidFill>
                  <a:schemeClr val="accent4">
                    <a:lumMod val="50000"/>
                  </a:schemeClr>
                </a:solidFill>
              </a:rPr>
              <a:t>is the systematic and </a:t>
            </a:r>
            <a:r>
              <a:rPr lang="en-US" sz="2800" dirty="0" smtClean="0">
                <a:solidFill>
                  <a:schemeClr val="accent4">
                    <a:lumMod val="50000"/>
                  </a:schemeClr>
                </a:solidFill>
              </a:rPr>
              <a:t>continuous collection</a:t>
            </a:r>
            <a:r>
              <a:rPr lang="en-US" sz="2800" dirty="0">
                <a:solidFill>
                  <a:schemeClr val="accent4">
                    <a:lumMod val="50000"/>
                  </a:schemeClr>
                </a:solidFill>
              </a:rPr>
              <a:t>, organization, validation, and documentation of </a:t>
            </a:r>
            <a:r>
              <a:rPr lang="en-US" sz="2800" b="1" dirty="0">
                <a:solidFill>
                  <a:schemeClr val="accent4">
                    <a:lumMod val="50000"/>
                  </a:schemeClr>
                </a:solidFill>
              </a:rPr>
              <a:t>data </a:t>
            </a:r>
            <a:r>
              <a:rPr lang="en-US" sz="2800" dirty="0">
                <a:solidFill>
                  <a:schemeClr val="accent4">
                    <a:lumMod val="50000"/>
                  </a:schemeClr>
                </a:solidFill>
              </a:rPr>
              <a:t>(information)</a:t>
            </a:r>
          </a:p>
        </p:txBody>
      </p:sp>
    </p:spTree>
    <p:extLst>
      <p:ext uri="{BB962C8B-B14F-4D97-AF65-F5344CB8AC3E}">
        <p14:creationId xmlns:p14="http://schemas.microsoft.com/office/powerpoint/2010/main" val="374324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nursing process steps‬‏"/>
          <p:cNvPicPr>
            <a:picLocks noChangeAspect="1" noChangeArrowheads="1"/>
          </p:cNvPicPr>
          <p:nvPr/>
        </p:nvPicPr>
        <p:blipFill rotWithShape="1">
          <a:blip r:embed="rId2">
            <a:extLst>
              <a:ext uri="{28A0092B-C50C-407E-A947-70E740481C1C}">
                <a14:useLocalDpi xmlns:a14="http://schemas.microsoft.com/office/drawing/2010/main" val="0"/>
              </a:ext>
            </a:extLst>
          </a:blip>
          <a:srcRect l="4697" t="5281" r="4757" b="5124"/>
          <a:stretch/>
        </p:blipFill>
        <p:spPr bwMode="auto">
          <a:xfrm>
            <a:off x="179512" y="116632"/>
            <a:ext cx="8856983"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57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b="1" cap="none" dirty="0" smtClean="0">
                <a:solidFill>
                  <a:schemeClr val="accent4">
                    <a:lumMod val="50000"/>
                  </a:schemeClr>
                </a:solidFill>
              </a:rPr>
              <a:t>Collecting data (methods)</a:t>
            </a:r>
            <a:endParaRPr lang="en-US" cap="none" dirty="0">
              <a:solidFill>
                <a:schemeClr val="accent4">
                  <a:lumMod val="50000"/>
                </a:schemeClr>
              </a:solidFill>
            </a:endParaRPr>
          </a:p>
        </p:txBody>
      </p:sp>
      <p:sp>
        <p:nvSpPr>
          <p:cNvPr id="3" name="Content Placeholder 2"/>
          <p:cNvSpPr>
            <a:spLocks noGrp="1"/>
          </p:cNvSpPr>
          <p:nvPr>
            <p:ph idx="1"/>
          </p:nvPr>
        </p:nvSpPr>
        <p:spPr>
          <a:xfrm>
            <a:off x="467544" y="2060848"/>
            <a:ext cx="8278688" cy="4114800"/>
          </a:xfrm>
        </p:spPr>
        <p:txBody>
          <a:bodyPr/>
          <a:lstStyle/>
          <a:p>
            <a:pPr marL="0" indent="0">
              <a:buNone/>
            </a:pPr>
            <a:r>
              <a:rPr lang="en-US" sz="2800" dirty="0">
                <a:solidFill>
                  <a:schemeClr val="accent4">
                    <a:lumMod val="50000"/>
                  </a:schemeClr>
                </a:solidFill>
              </a:rPr>
              <a:t>Data collection is the process of gathering information about </a:t>
            </a:r>
            <a:r>
              <a:rPr lang="en-US" sz="2800" dirty="0" smtClean="0">
                <a:solidFill>
                  <a:schemeClr val="accent4">
                    <a:lumMod val="50000"/>
                  </a:schemeClr>
                </a:solidFill>
              </a:rPr>
              <a:t>a client’s </a:t>
            </a:r>
            <a:r>
              <a:rPr lang="en-US" sz="2800" dirty="0">
                <a:solidFill>
                  <a:schemeClr val="accent4">
                    <a:lumMod val="50000"/>
                  </a:schemeClr>
                </a:solidFill>
              </a:rPr>
              <a:t>health status. It must be both systematic and </a:t>
            </a:r>
            <a:r>
              <a:rPr lang="en-US" sz="2800" dirty="0" smtClean="0">
                <a:solidFill>
                  <a:schemeClr val="accent4">
                    <a:lumMod val="50000"/>
                  </a:schemeClr>
                </a:solidFill>
              </a:rPr>
              <a:t>continuous to </a:t>
            </a:r>
            <a:r>
              <a:rPr lang="en-US" sz="2800" dirty="0">
                <a:solidFill>
                  <a:schemeClr val="accent4">
                    <a:lumMod val="50000"/>
                  </a:schemeClr>
                </a:solidFill>
              </a:rPr>
              <a:t>prevent </a:t>
            </a:r>
            <a:r>
              <a:rPr lang="en-US" sz="2800" dirty="0" smtClean="0">
                <a:solidFill>
                  <a:schemeClr val="accent4">
                    <a:lumMod val="50000"/>
                  </a:schemeClr>
                </a:solidFill>
              </a:rPr>
              <a:t>the</a:t>
            </a:r>
            <a:r>
              <a:rPr lang="ar-IQ" sz="2800" dirty="0" smtClean="0">
                <a:solidFill>
                  <a:schemeClr val="accent4">
                    <a:lumMod val="50000"/>
                  </a:schemeClr>
                </a:solidFill>
              </a:rPr>
              <a:t> </a:t>
            </a:r>
            <a:r>
              <a:rPr lang="en-US" sz="2800" dirty="0" smtClean="0">
                <a:solidFill>
                  <a:schemeClr val="accent4">
                    <a:lumMod val="50000"/>
                  </a:schemeClr>
                </a:solidFill>
              </a:rPr>
              <a:t>omission </a:t>
            </a:r>
            <a:r>
              <a:rPr lang="en-US" sz="2800" dirty="0">
                <a:solidFill>
                  <a:schemeClr val="accent4">
                    <a:lumMod val="50000"/>
                  </a:schemeClr>
                </a:solidFill>
              </a:rPr>
              <a:t>of significant data and reflect </a:t>
            </a:r>
            <a:r>
              <a:rPr lang="en-US" sz="2800" dirty="0" smtClean="0">
                <a:solidFill>
                  <a:schemeClr val="accent4">
                    <a:lumMod val="50000"/>
                  </a:schemeClr>
                </a:solidFill>
              </a:rPr>
              <a:t>a client’s </a:t>
            </a:r>
            <a:r>
              <a:rPr lang="en-US" sz="2800" dirty="0">
                <a:solidFill>
                  <a:schemeClr val="accent4">
                    <a:lumMod val="50000"/>
                  </a:schemeClr>
                </a:solidFill>
              </a:rPr>
              <a:t>changing health status.</a:t>
            </a:r>
            <a:endParaRPr lang="en-US" sz="2800" b="1" dirty="0" smtClean="0">
              <a:solidFill>
                <a:schemeClr val="accent4">
                  <a:lumMod val="50000"/>
                </a:schemeClr>
              </a:solidFill>
            </a:endParaRPr>
          </a:p>
          <a:p>
            <a:endParaRPr lang="en-US" sz="2800" dirty="0"/>
          </a:p>
        </p:txBody>
      </p:sp>
    </p:spTree>
    <p:extLst>
      <p:ext uri="{BB962C8B-B14F-4D97-AF65-F5344CB8AC3E}">
        <p14:creationId xmlns:p14="http://schemas.microsoft.com/office/powerpoint/2010/main" val="172638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158037" cy="1171922"/>
          </a:xfrm>
        </p:spPr>
        <p:style>
          <a:lnRef idx="1">
            <a:schemeClr val="accent1"/>
          </a:lnRef>
          <a:fillRef idx="2">
            <a:schemeClr val="accent1"/>
          </a:fillRef>
          <a:effectRef idx="1">
            <a:schemeClr val="accent1"/>
          </a:effectRef>
          <a:fontRef idx="minor">
            <a:schemeClr val="dk1"/>
          </a:fontRef>
        </p:style>
        <p:txBody>
          <a:bodyPr>
            <a:normAutofit/>
          </a:bodyPr>
          <a:lstStyle/>
          <a:p>
            <a:r>
              <a:rPr lang="en-US" b="1" cap="none" dirty="0" smtClean="0">
                <a:solidFill>
                  <a:schemeClr val="accent4">
                    <a:lumMod val="50000"/>
                  </a:schemeClr>
                </a:solidFill>
              </a:rPr>
              <a:t>Types of data</a:t>
            </a:r>
            <a:endParaRPr lang="en-US" cap="none" dirty="0">
              <a:solidFill>
                <a:schemeClr val="accent4">
                  <a:lumMod val="50000"/>
                </a:schemeClr>
              </a:solidFill>
            </a:endParaRPr>
          </a:p>
        </p:txBody>
      </p:sp>
      <p:graphicFrame>
        <p:nvGraphicFramePr>
          <p:cNvPr id="4" name="Diagram 3"/>
          <p:cNvGraphicFramePr/>
          <p:nvPr>
            <p:extLst>
              <p:ext uri="{D42A27DB-BD31-4B8C-83A1-F6EECF244321}">
                <p14:modId xmlns:p14="http://schemas.microsoft.com/office/powerpoint/2010/main" val="2661509082"/>
              </p:ext>
            </p:extLst>
          </p:nvPr>
        </p:nvGraphicFramePr>
        <p:xfrm>
          <a:off x="827584" y="1700808"/>
          <a:ext cx="777686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041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rtlCol="0">
            <a:normAutofit/>
          </a:bodyPr>
          <a:lstStyle/>
          <a:p>
            <a:pPr fontAlgn="auto">
              <a:spcAft>
                <a:spcPts val="0"/>
              </a:spcAft>
              <a:defRPr/>
            </a:pPr>
            <a:r>
              <a:rPr lang="en-US" b="1" dirty="0" smtClean="0">
                <a:solidFill>
                  <a:schemeClr val="accent4">
                    <a:lumMod val="50000"/>
                  </a:schemeClr>
                </a:solidFill>
              </a:rPr>
              <a:t>Examples of data </a:t>
            </a:r>
            <a:endParaRPr lang="en-US" b="1" cap="none" dirty="0">
              <a:solidFill>
                <a:schemeClr val="accent4">
                  <a:lumMod val="50000"/>
                </a:schemeClr>
              </a:solidFill>
            </a:endParaRPr>
          </a:p>
        </p:txBody>
      </p:sp>
      <p:sp>
        <p:nvSpPr>
          <p:cNvPr id="3" name="Content Placeholder 2"/>
          <p:cNvSpPr>
            <a:spLocks noGrp="1"/>
          </p:cNvSpPr>
          <p:nvPr>
            <p:ph sz="half" idx="1"/>
          </p:nvPr>
        </p:nvSpPr>
        <p:spPr/>
        <p:style>
          <a:lnRef idx="1">
            <a:schemeClr val="accent5"/>
          </a:lnRef>
          <a:fillRef idx="2">
            <a:schemeClr val="accent5"/>
          </a:fillRef>
          <a:effectRef idx="1">
            <a:schemeClr val="accent5"/>
          </a:effectRef>
          <a:fontRef idx="minor">
            <a:schemeClr val="dk1"/>
          </a:fontRef>
        </p:style>
        <p:txBody>
          <a:bodyPr rtlCol="0">
            <a:normAutofit/>
          </a:bodyPr>
          <a:lstStyle/>
          <a:p>
            <a:pPr marL="82296" indent="0" eaLnBrk="1" fontAlgn="auto" hangingPunct="1">
              <a:spcAft>
                <a:spcPts val="0"/>
              </a:spcAft>
              <a:buClr>
                <a:schemeClr val="accent3"/>
              </a:buClr>
              <a:buNone/>
              <a:defRPr/>
            </a:pPr>
            <a:r>
              <a:rPr lang="en-US" b="1" u="sng" dirty="0" smtClean="0">
                <a:solidFill>
                  <a:schemeClr val="accent4"/>
                </a:solidFill>
              </a:rPr>
              <a:t>Objective Data</a:t>
            </a:r>
            <a:endParaRPr lang="en-US" dirty="0" smtClean="0">
              <a:solidFill>
                <a:schemeClr val="accent4"/>
              </a:solidFill>
            </a:endParaRPr>
          </a:p>
          <a:p>
            <a:pPr marL="539496" indent="-457200" eaLnBrk="1" fontAlgn="auto" hangingPunct="1">
              <a:spcAft>
                <a:spcPts val="0"/>
              </a:spcAft>
              <a:buFont typeface="Wingdings" pitchFamily="2" charset="2"/>
              <a:buChar char="q"/>
              <a:defRPr/>
            </a:pPr>
            <a:r>
              <a:rPr lang="en-US" dirty="0" smtClean="0">
                <a:solidFill>
                  <a:schemeClr val="accent4"/>
                </a:solidFill>
              </a:rPr>
              <a:t>Weight </a:t>
            </a:r>
          </a:p>
          <a:p>
            <a:pPr marL="539496" indent="-457200" eaLnBrk="1" fontAlgn="auto" hangingPunct="1">
              <a:spcAft>
                <a:spcPts val="0"/>
              </a:spcAft>
              <a:buFont typeface="Wingdings" pitchFamily="2" charset="2"/>
              <a:buChar char="q"/>
              <a:defRPr/>
            </a:pPr>
            <a:r>
              <a:rPr lang="en-US" dirty="0" smtClean="0">
                <a:solidFill>
                  <a:schemeClr val="accent4"/>
                </a:solidFill>
              </a:rPr>
              <a:t>Temperature</a:t>
            </a:r>
          </a:p>
          <a:p>
            <a:pPr marL="539496" indent="-457200" eaLnBrk="1" fontAlgn="auto" hangingPunct="1">
              <a:spcAft>
                <a:spcPts val="0"/>
              </a:spcAft>
              <a:buFont typeface="Wingdings" pitchFamily="2" charset="2"/>
              <a:buChar char="q"/>
              <a:defRPr/>
            </a:pPr>
            <a:r>
              <a:rPr lang="en-US" dirty="0" smtClean="0">
                <a:solidFill>
                  <a:schemeClr val="accent4"/>
                </a:solidFill>
              </a:rPr>
              <a:t>Skin color</a:t>
            </a:r>
          </a:p>
          <a:p>
            <a:pPr marL="539496" indent="-457200" eaLnBrk="1" fontAlgn="auto" hangingPunct="1">
              <a:spcAft>
                <a:spcPts val="0"/>
              </a:spcAft>
              <a:buFont typeface="Wingdings" pitchFamily="2" charset="2"/>
              <a:buChar char="q"/>
              <a:defRPr/>
            </a:pPr>
            <a:r>
              <a:rPr lang="en-US" dirty="0" smtClean="0">
                <a:solidFill>
                  <a:schemeClr val="accent4"/>
                </a:solidFill>
              </a:rPr>
              <a:t>Blood cell count</a:t>
            </a:r>
          </a:p>
          <a:p>
            <a:pPr marL="539496" indent="-457200" eaLnBrk="1" fontAlgn="auto" hangingPunct="1">
              <a:spcAft>
                <a:spcPts val="0"/>
              </a:spcAft>
              <a:buFont typeface="Wingdings" pitchFamily="2" charset="2"/>
              <a:buChar char="q"/>
              <a:defRPr/>
            </a:pPr>
            <a:r>
              <a:rPr lang="en-US" dirty="0" smtClean="0">
                <a:solidFill>
                  <a:schemeClr val="accent4"/>
                </a:solidFill>
              </a:rPr>
              <a:t>Vomiting</a:t>
            </a:r>
          </a:p>
          <a:p>
            <a:pPr marL="539496" indent="-457200" eaLnBrk="1" fontAlgn="auto" hangingPunct="1">
              <a:spcAft>
                <a:spcPts val="0"/>
              </a:spcAft>
              <a:buFont typeface="Wingdings" pitchFamily="2" charset="2"/>
              <a:buChar char="q"/>
              <a:defRPr/>
            </a:pPr>
            <a:r>
              <a:rPr lang="en-US" dirty="0" smtClean="0">
                <a:solidFill>
                  <a:schemeClr val="accent4"/>
                </a:solidFill>
              </a:rPr>
              <a:t>Bleeding</a:t>
            </a:r>
            <a:endParaRPr lang="en-US" dirty="0">
              <a:solidFill>
                <a:schemeClr val="accent4"/>
              </a:solidFill>
            </a:endParaRPr>
          </a:p>
        </p:txBody>
      </p:sp>
      <p:sp>
        <p:nvSpPr>
          <p:cNvPr id="4" name="Content Placeholder 3"/>
          <p:cNvSpPr>
            <a:spLocks noGrp="1"/>
          </p:cNvSpPr>
          <p:nvPr>
            <p:ph sz="half" idx="2"/>
          </p:nvPr>
        </p:nvSpPr>
        <p:spPr/>
        <p:style>
          <a:lnRef idx="1">
            <a:schemeClr val="accent6"/>
          </a:lnRef>
          <a:fillRef idx="2">
            <a:schemeClr val="accent6"/>
          </a:fillRef>
          <a:effectRef idx="1">
            <a:schemeClr val="accent6"/>
          </a:effectRef>
          <a:fontRef idx="minor">
            <a:schemeClr val="dk1"/>
          </a:fontRef>
        </p:style>
        <p:txBody>
          <a:bodyPr rtlCol="0">
            <a:normAutofit/>
          </a:bodyPr>
          <a:lstStyle/>
          <a:p>
            <a:pPr marL="82296" indent="0" eaLnBrk="1" fontAlgn="auto" hangingPunct="1">
              <a:spcAft>
                <a:spcPts val="0"/>
              </a:spcAft>
              <a:buClr>
                <a:schemeClr val="accent3"/>
              </a:buClr>
              <a:buNone/>
              <a:defRPr/>
            </a:pPr>
            <a:r>
              <a:rPr lang="en-US" b="1" u="sng" dirty="0" smtClean="0">
                <a:solidFill>
                  <a:schemeClr val="accent4"/>
                </a:solidFill>
              </a:rPr>
              <a:t>Subjective Data</a:t>
            </a:r>
            <a:endParaRPr lang="en-US" dirty="0" smtClean="0">
              <a:solidFill>
                <a:schemeClr val="accent4"/>
              </a:solidFill>
            </a:endParaRPr>
          </a:p>
          <a:p>
            <a:pPr marL="539496" indent="-457200" eaLnBrk="1" fontAlgn="auto" hangingPunct="1">
              <a:spcAft>
                <a:spcPts val="0"/>
              </a:spcAft>
              <a:buFont typeface="Wingdings" pitchFamily="2" charset="2"/>
              <a:buChar char="Ø"/>
              <a:defRPr/>
            </a:pPr>
            <a:r>
              <a:rPr lang="en-US" dirty="0" smtClean="0">
                <a:solidFill>
                  <a:schemeClr val="accent4"/>
                </a:solidFill>
              </a:rPr>
              <a:t>Pain</a:t>
            </a:r>
          </a:p>
          <a:p>
            <a:pPr marL="539496" indent="-457200" eaLnBrk="1" fontAlgn="auto" hangingPunct="1">
              <a:spcAft>
                <a:spcPts val="0"/>
              </a:spcAft>
              <a:buFont typeface="Wingdings" pitchFamily="2" charset="2"/>
              <a:buChar char="Ø"/>
              <a:defRPr/>
            </a:pPr>
            <a:r>
              <a:rPr lang="en-US" dirty="0" smtClean="0">
                <a:solidFill>
                  <a:schemeClr val="accent4"/>
                </a:solidFill>
              </a:rPr>
              <a:t>Nausea</a:t>
            </a:r>
          </a:p>
          <a:p>
            <a:pPr marL="539496" indent="-457200" eaLnBrk="1" fontAlgn="auto" hangingPunct="1">
              <a:spcAft>
                <a:spcPts val="0"/>
              </a:spcAft>
              <a:buFont typeface="Wingdings" pitchFamily="2" charset="2"/>
              <a:buChar char="Ø"/>
              <a:defRPr/>
            </a:pPr>
            <a:r>
              <a:rPr lang="en-US" dirty="0" smtClean="0">
                <a:solidFill>
                  <a:schemeClr val="accent4"/>
                </a:solidFill>
              </a:rPr>
              <a:t>Depression</a:t>
            </a:r>
          </a:p>
          <a:p>
            <a:pPr marL="539496" indent="-457200" eaLnBrk="1" fontAlgn="auto" hangingPunct="1">
              <a:spcAft>
                <a:spcPts val="0"/>
              </a:spcAft>
              <a:buFont typeface="Wingdings" pitchFamily="2" charset="2"/>
              <a:buChar char="Ø"/>
              <a:defRPr/>
            </a:pPr>
            <a:r>
              <a:rPr lang="en-US" dirty="0" smtClean="0">
                <a:solidFill>
                  <a:schemeClr val="accent4"/>
                </a:solidFill>
              </a:rPr>
              <a:t>Fatigue</a:t>
            </a:r>
          </a:p>
          <a:p>
            <a:pPr marL="539496" indent="-457200" eaLnBrk="1" fontAlgn="auto" hangingPunct="1">
              <a:spcAft>
                <a:spcPts val="0"/>
              </a:spcAft>
              <a:buFont typeface="Wingdings" pitchFamily="2" charset="2"/>
              <a:buChar char="Ø"/>
              <a:defRPr/>
            </a:pPr>
            <a:r>
              <a:rPr lang="en-US" dirty="0" smtClean="0">
                <a:solidFill>
                  <a:schemeClr val="accent4"/>
                </a:solidFill>
              </a:rPr>
              <a:t>Anxiety</a:t>
            </a:r>
          </a:p>
          <a:p>
            <a:pPr marL="539496" indent="-457200" eaLnBrk="1" fontAlgn="auto" hangingPunct="1">
              <a:spcAft>
                <a:spcPts val="0"/>
              </a:spcAft>
              <a:buFont typeface="Wingdings" pitchFamily="2" charset="2"/>
              <a:buChar char="Ø"/>
              <a:defRPr/>
            </a:pPr>
            <a:r>
              <a:rPr lang="en-US" dirty="0" smtClean="0">
                <a:solidFill>
                  <a:schemeClr val="accent4"/>
                </a:solidFill>
              </a:rPr>
              <a:t>Loneliness</a:t>
            </a:r>
          </a:p>
          <a:p>
            <a:pPr marL="365760" indent="-283464" eaLnBrk="1" fontAlgn="auto" hangingPunct="1">
              <a:spcAft>
                <a:spcPts val="0"/>
              </a:spcAft>
              <a:buClr>
                <a:schemeClr val="accent3"/>
              </a:buClr>
              <a:buFont typeface="Wingdings 2"/>
              <a:buChar char=""/>
              <a:defRPr/>
            </a:pPr>
            <a:endParaRPr lang="en-US" dirty="0"/>
          </a:p>
        </p:txBody>
      </p:sp>
      <p:pic>
        <p:nvPicPr>
          <p:cNvPr id="25605" name="Picture 2"/>
          <p:cNvPicPr>
            <a:picLocks noChangeAspect="1" noChangeArrowheads="1"/>
          </p:cNvPicPr>
          <p:nvPr/>
        </p:nvPicPr>
        <p:blipFill>
          <a:blip r:embed="rId2"/>
          <a:srcRect/>
          <a:stretch>
            <a:fillRect/>
          </a:stretch>
        </p:blipFill>
        <p:spPr bwMode="auto">
          <a:xfrm>
            <a:off x="7339100" y="4365104"/>
            <a:ext cx="1723256" cy="1772816"/>
          </a:xfrm>
          <a:prstGeom prst="rect">
            <a:avLst/>
          </a:prstGeom>
          <a:noFill/>
          <a:ln w="9525">
            <a:noFill/>
            <a:miter lim="800000"/>
            <a:headEnd/>
            <a:tailEnd/>
          </a:ln>
        </p:spPr>
      </p:pic>
    </p:spTree>
    <p:extLst>
      <p:ext uri="{BB962C8B-B14F-4D97-AF65-F5344CB8AC3E}">
        <p14:creationId xmlns:p14="http://schemas.microsoft.com/office/powerpoint/2010/main" val="1657114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cap="none" dirty="0" smtClean="0">
                <a:solidFill>
                  <a:schemeClr val="accent4">
                    <a:lumMod val="50000"/>
                  </a:schemeClr>
                </a:solidFill>
              </a:rPr>
              <a:t>Sources of data</a:t>
            </a:r>
            <a:endParaRPr lang="en-US" cap="none" dirty="0">
              <a:solidFill>
                <a:schemeClr val="accent4">
                  <a:lumMod val="50000"/>
                </a:schemeClr>
              </a:solidFill>
            </a:endParaRPr>
          </a:p>
        </p:txBody>
      </p:sp>
      <p:sp>
        <p:nvSpPr>
          <p:cNvPr id="3" name="Content Placeholder 2"/>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b="1" u="sng" dirty="0" smtClean="0">
                <a:solidFill>
                  <a:schemeClr val="accent4">
                    <a:lumMod val="50000"/>
                  </a:schemeClr>
                </a:solidFill>
              </a:rPr>
              <a:t>Primary Sources </a:t>
            </a:r>
          </a:p>
          <a:p>
            <a:pPr>
              <a:buFont typeface="Wingdings" pitchFamily="2" charset="2"/>
              <a:buChar char="q"/>
            </a:pPr>
            <a:r>
              <a:rPr lang="en-US" dirty="0" smtClean="0">
                <a:solidFill>
                  <a:schemeClr val="accent4">
                    <a:lumMod val="50000"/>
                  </a:schemeClr>
                </a:solidFill>
              </a:rPr>
              <a:t>The client is the primary source of data</a:t>
            </a:r>
          </a:p>
        </p:txBody>
      </p:sp>
      <p:sp>
        <p:nvSpPr>
          <p:cNvPr id="4" name="Content Placeholder 3"/>
          <p:cNvSpPr>
            <a:spLocks noGrp="1"/>
          </p:cNvSpPr>
          <p:nvPr>
            <p:ph sz="half" idx="2"/>
          </p:nvPr>
        </p:nvSpPr>
        <p:spPr/>
        <p:style>
          <a:lnRef idx="1">
            <a:schemeClr val="accent2"/>
          </a:lnRef>
          <a:fillRef idx="2">
            <a:schemeClr val="accent2"/>
          </a:fillRef>
          <a:effectRef idx="1">
            <a:schemeClr val="accent2"/>
          </a:effectRef>
          <a:fontRef idx="minor">
            <a:schemeClr val="dk1"/>
          </a:fontRef>
        </p:style>
        <p:txBody>
          <a:bodyPr/>
          <a:lstStyle/>
          <a:p>
            <a:pPr marL="0" indent="0">
              <a:buNone/>
            </a:pPr>
            <a:r>
              <a:rPr lang="en-US" b="1" dirty="0" smtClean="0">
                <a:solidFill>
                  <a:schemeClr val="accent4">
                    <a:lumMod val="50000"/>
                  </a:schemeClr>
                </a:solidFill>
              </a:rPr>
              <a:t>Secondary Sources </a:t>
            </a:r>
          </a:p>
          <a:p>
            <a:pPr>
              <a:buFont typeface="Wingdings" pitchFamily="2" charset="2"/>
              <a:buChar char="q"/>
            </a:pPr>
            <a:r>
              <a:rPr lang="en-US" dirty="0" smtClean="0">
                <a:solidFill>
                  <a:schemeClr val="accent4">
                    <a:lumMod val="50000"/>
                  </a:schemeClr>
                </a:solidFill>
              </a:rPr>
              <a:t>Family members or other support persons</a:t>
            </a:r>
          </a:p>
          <a:p>
            <a:pPr>
              <a:buFont typeface="Wingdings" pitchFamily="2" charset="2"/>
              <a:buChar char="q"/>
            </a:pPr>
            <a:r>
              <a:rPr lang="en-US" dirty="0" smtClean="0">
                <a:solidFill>
                  <a:schemeClr val="accent4">
                    <a:lumMod val="50000"/>
                  </a:schemeClr>
                </a:solidFill>
              </a:rPr>
              <a:t>Health professionals records and reports</a:t>
            </a:r>
          </a:p>
          <a:p>
            <a:pPr>
              <a:buFont typeface="Wingdings" pitchFamily="2" charset="2"/>
              <a:buChar char="q"/>
            </a:pPr>
            <a:r>
              <a:rPr lang="en-US" dirty="0" smtClean="0">
                <a:solidFill>
                  <a:schemeClr val="accent4">
                    <a:lumMod val="50000"/>
                  </a:schemeClr>
                </a:solidFill>
              </a:rPr>
              <a:t>Laboratory and diagnostic analyses</a:t>
            </a:r>
          </a:p>
          <a:p>
            <a:pPr>
              <a:buFont typeface="Wingdings" pitchFamily="2" charset="2"/>
              <a:buChar char="q"/>
            </a:pPr>
            <a:r>
              <a:rPr lang="en-US" dirty="0" smtClean="0">
                <a:solidFill>
                  <a:schemeClr val="accent4">
                    <a:lumMod val="50000"/>
                  </a:schemeClr>
                </a:solidFill>
              </a:rPr>
              <a:t>Relevant literature</a:t>
            </a:r>
            <a:endParaRPr lang="en-US" dirty="0"/>
          </a:p>
        </p:txBody>
      </p:sp>
    </p:spTree>
    <p:extLst>
      <p:ext uri="{BB962C8B-B14F-4D97-AF65-F5344CB8AC3E}">
        <p14:creationId xmlns:p14="http://schemas.microsoft.com/office/powerpoint/2010/main" val="70693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14821012"/>
              </p:ext>
            </p:extLst>
          </p:nvPr>
        </p:nvGraphicFramePr>
        <p:xfrm>
          <a:off x="72008" y="188640"/>
          <a:ext cx="8892480"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271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etic design template">
  <a:themeElements>
    <a:clrScheme name="Office Theme 1">
      <a:dk1>
        <a:srgbClr val="4D4D4D"/>
      </a:dk1>
      <a:lt1>
        <a:srgbClr val="FFFFE9"/>
      </a:lt1>
      <a:dk2>
        <a:srgbClr val="7A55A3"/>
      </a:dk2>
      <a:lt2>
        <a:srgbClr val="D7ADB8"/>
      </a:lt2>
      <a:accent1>
        <a:srgbClr val="A3C8D5"/>
      </a:accent1>
      <a:accent2>
        <a:srgbClr val="CC92B7"/>
      </a:accent2>
      <a:accent3>
        <a:srgbClr val="FFFFF2"/>
      </a:accent3>
      <a:accent4>
        <a:srgbClr val="404040"/>
      </a:accent4>
      <a:accent5>
        <a:srgbClr val="CEE0E7"/>
      </a:accent5>
      <a:accent6>
        <a:srgbClr val="B984A6"/>
      </a:accent6>
      <a:hlink>
        <a:srgbClr val="D0BE92"/>
      </a:hlink>
      <a:folHlink>
        <a:srgbClr val="F5F0D7"/>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4D4D4D"/>
        </a:dk1>
        <a:lt1>
          <a:srgbClr val="FFFFE9"/>
        </a:lt1>
        <a:dk2>
          <a:srgbClr val="7A55A3"/>
        </a:dk2>
        <a:lt2>
          <a:srgbClr val="D7ADB8"/>
        </a:lt2>
        <a:accent1>
          <a:srgbClr val="A3C8D5"/>
        </a:accent1>
        <a:accent2>
          <a:srgbClr val="CC92B7"/>
        </a:accent2>
        <a:accent3>
          <a:srgbClr val="FFFFF2"/>
        </a:accent3>
        <a:accent4>
          <a:srgbClr val="404040"/>
        </a:accent4>
        <a:accent5>
          <a:srgbClr val="CEE0E7"/>
        </a:accent5>
        <a:accent6>
          <a:srgbClr val="B984A6"/>
        </a:accent6>
        <a:hlink>
          <a:srgbClr val="D0BE92"/>
        </a:hlink>
        <a:folHlink>
          <a:srgbClr val="F5F0D7"/>
        </a:folHlink>
      </a:clrScheme>
      <a:clrMap bg1="lt1" tx1="dk1" bg2="lt2" tx2="dk2" accent1="accent1" accent2="accent2" accent3="accent3" accent4="accent4" accent5="accent5" accent6="accent6" hlink="hlink" folHlink="folHlink"/>
    </a:extraClrScheme>
    <a:extraClrScheme>
      <a:clrScheme name="Office Theme 2">
        <a:dk1>
          <a:srgbClr val="501900"/>
        </a:dk1>
        <a:lt1>
          <a:srgbClr val="FFFFFF"/>
        </a:lt1>
        <a:dk2>
          <a:srgbClr val="800000"/>
        </a:dk2>
        <a:lt2>
          <a:srgbClr val="BE9768"/>
        </a:lt2>
        <a:accent1>
          <a:srgbClr val="A3C8D5"/>
        </a:accent1>
        <a:accent2>
          <a:srgbClr val="9C74B4"/>
        </a:accent2>
        <a:accent3>
          <a:srgbClr val="FFFFFF"/>
        </a:accent3>
        <a:accent4>
          <a:srgbClr val="431400"/>
        </a:accent4>
        <a:accent5>
          <a:srgbClr val="CEE0E7"/>
        </a:accent5>
        <a:accent6>
          <a:srgbClr val="8D68A3"/>
        </a:accent6>
        <a:hlink>
          <a:srgbClr val="D0BE92"/>
        </a:hlink>
        <a:folHlink>
          <a:srgbClr val="FDF5C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C0C0C0"/>
        </a:lt2>
        <a:accent1>
          <a:srgbClr val="B2B2B2"/>
        </a:accent1>
        <a:accent2>
          <a:srgbClr val="808080"/>
        </a:accent2>
        <a:accent3>
          <a:srgbClr val="FFFFFF"/>
        </a:accent3>
        <a:accent4>
          <a:srgbClr val="000000"/>
        </a:accent4>
        <a:accent5>
          <a:srgbClr val="D5D5D5"/>
        </a:accent5>
        <a:accent6>
          <a:srgbClr val="737373"/>
        </a:accent6>
        <a:hlink>
          <a:srgbClr val="DDDDDD"/>
        </a:hlink>
        <a:folHlink>
          <a:srgbClr val="F8F8F8"/>
        </a:folHlink>
      </a:clrScheme>
      <a:clrMap bg1="lt1" tx1="dk1" bg2="lt2" tx2="dk2" accent1="accent1" accent2="accent2" accent3="accent3" accent4="accent4" accent5="accent5" accent6="accent6" hlink="hlink" folHlink="folHlink"/>
    </a:extraClrScheme>
    <a:extraClrScheme>
      <a:clrScheme name="Office Theme 4">
        <a:dk1>
          <a:srgbClr val="855F53"/>
        </a:dk1>
        <a:lt1>
          <a:srgbClr val="FFFFFF"/>
        </a:lt1>
        <a:dk2>
          <a:srgbClr val="8E7562"/>
        </a:dk2>
        <a:lt2>
          <a:srgbClr val="FFF7CD"/>
        </a:lt2>
        <a:accent1>
          <a:srgbClr val="9DA680"/>
        </a:accent1>
        <a:accent2>
          <a:srgbClr val="B0C5DC"/>
        </a:accent2>
        <a:accent3>
          <a:srgbClr val="C6BDB7"/>
        </a:accent3>
        <a:accent4>
          <a:srgbClr val="DADADA"/>
        </a:accent4>
        <a:accent5>
          <a:srgbClr val="CCD0C0"/>
        </a:accent5>
        <a:accent6>
          <a:srgbClr val="9FB2C7"/>
        </a:accent6>
        <a:hlink>
          <a:srgbClr val="8B6459"/>
        </a:hlink>
        <a:folHlink>
          <a:srgbClr val="9F816F"/>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89B7C5"/>
        </a:lt1>
        <a:dk2>
          <a:srgbClr val="FFFFFF"/>
        </a:dk2>
        <a:lt2>
          <a:srgbClr val="4898A0"/>
        </a:lt2>
        <a:accent1>
          <a:srgbClr val="A3C8D5"/>
        </a:accent1>
        <a:accent2>
          <a:srgbClr val="AE98BA"/>
        </a:accent2>
        <a:accent3>
          <a:srgbClr val="C4D8DF"/>
        </a:accent3>
        <a:accent4>
          <a:srgbClr val="000000"/>
        </a:accent4>
        <a:accent5>
          <a:srgbClr val="CEE0E7"/>
        </a:accent5>
        <a:accent6>
          <a:srgbClr val="9D89A8"/>
        </a:accent6>
        <a:hlink>
          <a:srgbClr val="AECCD6"/>
        </a:hlink>
        <a:folHlink>
          <a:srgbClr val="78ACBC"/>
        </a:folHlink>
      </a:clrScheme>
      <a:clrMap bg1="lt1" tx1="dk1" bg2="lt2" tx2="dk2" accent1="accent1" accent2="accent2" accent3="accent3" accent4="accent4" accent5="accent5" accent6="accent6" hlink="hlink" folHlink="folHlink"/>
    </a:extraClrScheme>
    <a:extraClrScheme>
      <a:clrScheme name="Office Theme 6">
        <a:dk1>
          <a:srgbClr val="49514B"/>
        </a:dk1>
        <a:lt1>
          <a:srgbClr val="F1FAEE"/>
        </a:lt1>
        <a:dk2>
          <a:srgbClr val="846197"/>
        </a:dk2>
        <a:lt2>
          <a:srgbClr val="C2BEA8"/>
        </a:lt2>
        <a:accent1>
          <a:srgbClr val="A3C8D5"/>
        </a:accent1>
        <a:accent2>
          <a:srgbClr val="D4A4C3"/>
        </a:accent2>
        <a:accent3>
          <a:srgbClr val="F7FCF5"/>
        </a:accent3>
        <a:accent4>
          <a:srgbClr val="3D443F"/>
        </a:accent4>
        <a:accent5>
          <a:srgbClr val="CEE0E7"/>
        </a:accent5>
        <a:accent6>
          <a:srgbClr val="C094B0"/>
        </a:accent6>
        <a:hlink>
          <a:srgbClr val="CBCE94"/>
        </a:hlink>
        <a:folHlink>
          <a:srgbClr val="EBF6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Poetic design template</Template>
  <TotalTime>545</TotalTime>
  <Words>905</Words>
  <Application>Microsoft Office PowerPoint</Application>
  <PresentationFormat>On-screen Show (4:3)</PresentationFormat>
  <Paragraphs>149</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Times New Roman</vt:lpstr>
      <vt:lpstr>Wingdings</vt:lpstr>
      <vt:lpstr>Wingdings 2</vt:lpstr>
      <vt:lpstr>Poetic design template</vt:lpstr>
      <vt:lpstr>Assist. Prof. Rami Ramadhan</vt:lpstr>
      <vt:lpstr>Nursing Assessment</vt:lpstr>
      <vt:lpstr>Definition </vt:lpstr>
      <vt:lpstr>PowerPoint Presentation</vt:lpstr>
      <vt:lpstr>Collecting data (methods)</vt:lpstr>
      <vt:lpstr>Types of data</vt:lpstr>
      <vt:lpstr>Examples of data </vt:lpstr>
      <vt:lpstr>Sources of data</vt:lpstr>
      <vt:lpstr>PowerPoint Presentation</vt:lpstr>
      <vt:lpstr>Validating data</vt:lpstr>
      <vt:lpstr>Validating data tasks</vt:lpstr>
      <vt:lpstr>Organizing data</vt:lpstr>
      <vt:lpstr>Documenting data</vt:lpstr>
      <vt:lpstr>Components of a nursing health history</vt:lpstr>
      <vt:lpstr>PowerPoint Presentation</vt:lpstr>
      <vt:lpstr>Chief complaint or reason for visit</vt:lpstr>
      <vt:lpstr>Examples of chief complaints</vt:lpstr>
      <vt:lpstr>History of present illness</vt:lpstr>
      <vt:lpstr>History of present illness</vt:lpstr>
      <vt:lpstr>Past History</vt:lpstr>
      <vt:lpstr>Family history of illness</vt:lpstr>
      <vt:lpstr>PowerPoint Presentation</vt:lpstr>
      <vt:lpstr>PowerPoint Presentation</vt:lpstr>
      <vt:lpstr>Social Data</vt:lpstr>
      <vt:lpstr>Psychological Data</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process</dc:title>
  <dc:creator>Acer</dc:creator>
  <cp:lastModifiedBy>R</cp:lastModifiedBy>
  <cp:revision>43</cp:revision>
  <dcterms:created xsi:type="dcterms:W3CDTF">2019-11-03T14:32:22Z</dcterms:created>
  <dcterms:modified xsi:type="dcterms:W3CDTF">2025-05-24T18:46:05Z</dcterms:modified>
</cp:coreProperties>
</file>