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8F00-C620-4B77-BC2A-1CFC074BF5C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85852-8B8A-487B-81A6-7692D776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1871-42A2-C71B-FB2F-5EA432D84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537D5-2E59-8CB6-E4CE-0F760B86F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2755-7B34-0DCB-FE08-FE402C70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FB2A-77CA-D540-F380-D69E2CC3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D973-D906-6567-00AB-A3509FD1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52E8-80F4-284B-CB9E-F833D9CB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36254-19F3-ED09-0053-055B7DBEC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61D0-E178-8061-A362-2BE86304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CBBC-6B78-7F27-4127-CC7EB837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A1C5-E00D-6CE6-B5A6-40679587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315B8-A2B8-8C28-B910-386378046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F8B37-8F8E-8FE1-2470-CCC29528C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D409-9363-2280-504E-9C5AC1E8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457C0-D117-CD1F-8BEF-1E089482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F7DC-95A2-60BE-6FCE-9790727B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C15F-D73A-8B24-9195-F424B178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275-7FD1-3849-14B3-417BF7657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6AA8F-2C85-C734-8E51-64218938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89033-454A-8C7C-EBFC-2E01BEC3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88EA-A20C-038D-29CE-03743B42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5402-DB7C-74BF-785C-F36F8D95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4F35-73BE-9DEE-5FBF-7E65709B3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34488-A00A-8832-A80A-FC7080D3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3661-CC67-FFD2-AC7F-C99F931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C4DE-2C48-BBB8-89B8-6B6D9159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25CE-7752-C004-BC87-83F7131B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F130-CD46-43AD-DCC0-87DB96121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0941A-0C35-3B3B-D2CB-0E44499EF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403A4-A98C-30F4-28F1-8DA24727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A016-6AEB-D638-C285-DEDBAE50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EC695-9D4F-7BFC-2900-30F5F5E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7E27-270B-44DD-61EF-1BA8F60A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477DE-3D5D-EF19-1E2D-E2E1475DF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78E3F-C30A-3D9C-8EEE-655342801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7AE15-72C6-D862-EDC5-26BD053A3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2314B-981A-FB0A-B04D-18D433FE4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958CB-59FD-E672-2C0B-5F1F6231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04EDB-5A22-B6D0-F175-DE9F93A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E21D9-725E-2C43-C783-D1A81F09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41E5-8C00-E315-0F5A-FC5AC49C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E0643-E9F7-0072-C2E1-003AE8DE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03B90-CE67-F1EB-621A-5FD2E06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47DE6-0F5E-717C-8702-2E94808F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76A98-2D5F-F11C-7ED2-99E1620B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41BCA-1EC5-4DDB-9DAB-217CF51D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DA92-3C5F-8E8C-8CE7-83B8CD26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5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A9D5-46AA-BE69-0E88-0972495A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E7D0C-5EDE-8CD1-161E-0DB0075A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4F1E2-F7E2-77E7-90B0-965F1250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74488-ED9D-7616-E146-BA42F83C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75FAB-278F-ACB7-6B10-7B7D46B1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B6AA3-8E8F-E90C-43D6-B0E8EA22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16D1-BB1E-5BAC-647D-4B2C624A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03AE0-A6B2-26E9-BD1F-6FE640D01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233C-9E8A-50B6-4310-AE24A0E1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C663B-F18B-BDC9-7438-11B4AF73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2F77A-29C2-46EB-BCE5-EC1CED22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4D077-055A-A61B-AF63-5EF94C3B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07E51-4D9E-B949-61B0-493C61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1687-CDEE-6777-6A70-FE0347C7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C8D6C-C48B-411F-44D3-C004DDB3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A129-B14F-4989-98BD-0D22C64F0B6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8FC20-027E-E90C-A25E-C6E07CEF5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1813-424E-ECA9-217E-BF80832DD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0224-A2EA-4B51-9D6C-6F22E2D9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4BFD6-02C1-09EB-D917-01023DCB1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Bookman Old Style" panose="02050604050505020204" pitchFamily="18" charset="0"/>
              </a:rPr>
              <a:t>Relationships between basic and advanced sciences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E636607-D1F6-77A6-AEBE-F2A517AD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80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Dr. </a:t>
            </a:r>
            <a:r>
              <a:rPr lang="en-US" sz="2800" b="1" dirty="0" err="1"/>
              <a:t>Thamer</a:t>
            </a:r>
            <a:r>
              <a:rPr lang="en-US" sz="2800" b="1" dirty="0"/>
              <a:t> </a:t>
            </a:r>
            <a:r>
              <a:rPr lang="en-US" sz="2800" b="1" dirty="0" err="1"/>
              <a:t>Abduljabbar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34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78621-769C-A283-E627-4922C1FF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6" y="646670"/>
            <a:ext cx="8011235" cy="61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1C6BC-E138-DD63-8ADF-B997F172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33" y="723892"/>
            <a:ext cx="7813934" cy="57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A408F-4F7F-C0EC-E289-A084D94C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968992"/>
            <a:ext cx="11382233" cy="47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DC071-A10F-E49E-41A4-3D5BC418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586854"/>
            <a:ext cx="10304060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DC0-3372-18CF-D53B-DF2485DA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470"/>
            <a:ext cx="10515600" cy="55170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okman Old Style" panose="02050604050505020204" pitchFamily="18" charset="0"/>
              </a:rPr>
              <a:t>Interaction between basic and advanced sciences</a:t>
            </a:r>
          </a:p>
        </p:txBody>
      </p:sp>
    </p:spTree>
    <p:extLst>
      <p:ext uri="{BB962C8B-B14F-4D97-AF65-F5344CB8AC3E}">
        <p14:creationId xmlns:p14="http://schemas.microsoft.com/office/powerpoint/2010/main" val="111198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C02117-90C7-BB87-DDD3-35A04605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6" y="392537"/>
            <a:ext cx="10072048" cy="64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F768F-DB2E-7B50-DDB8-3C3B9EBC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573206"/>
            <a:ext cx="10772555" cy="58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F9632-E960-4695-6390-FE84D1A4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6" y="1218669"/>
            <a:ext cx="9362287" cy="54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Relationships between basic and advanced sciences</vt:lpstr>
      <vt:lpstr>PowerPoint Presentation</vt:lpstr>
      <vt:lpstr>PowerPoint Presentation</vt:lpstr>
      <vt:lpstr>PowerPoint Presentation</vt:lpstr>
      <vt:lpstr>PowerPoint Presentation</vt:lpstr>
      <vt:lpstr>Interaction between basic and advanced sciences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ORIENT TECH</dc:creator>
  <cp:lastModifiedBy>ORIENT TECH</cp:lastModifiedBy>
  <cp:revision>3</cp:revision>
  <dcterms:created xsi:type="dcterms:W3CDTF">2025-10-30T09:25:34Z</dcterms:created>
  <dcterms:modified xsi:type="dcterms:W3CDTF">2025-11-01T08:03:02Z</dcterms:modified>
</cp:coreProperties>
</file>