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2400" cy="1470025"/>
          </a:xfrm>
        </p:spPr>
        <p:txBody>
          <a:bodyPr/>
          <a:lstStyle/>
          <a:p>
            <a:r>
              <a:rPr lang="ar-IQ" dirty="0" smtClean="0"/>
              <a:t>محاضرة عقيدة</a:t>
            </a:r>
            <a:br>
              <a:rPr lang="ar-IQ" dirty="0" smtClean="0"/>
            </a:br>
            <a:r>
              <a:rPr lang="ar-IQ" dirty="0" smtClean="0"/>
              <a:t>5-4-2020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ar-IQ" dirty="0"/>
              <a:t>المرحلة الثانية/ قسم علوم القران والتربية الاسلامية /كلية التربية للبنات /جامعة الموصل </a:t>
            </a:r>
          </a:p>
          <a:p>
            <a:r>
              <a:rPr lang="ar-IQ" dirty="0"/>
              <a:t>أ.م.د.معالم سالم يونس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635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يستحيل على الله تبارك وتعالى اضداد الصفات  الواجبة له التي اثبتناها وهي : العدم ضد الوجود ،والحدوث ضد القدم ،والفناء ضد البقاء ، والمماثلة للحوادث ضد المخالفة للحوادث، والافتقار الى المحل والمخصص ضد القيام بالنفس والتعدد ضد الوحدانية ، والعجز ضد القدرة ، والكراهية ضد الارادة ،والصمم ضد السمع والعمى ضد البصر ، والجهل ضد العلم ، والبكم ضد الكلام ، والموت ضد الحياة .</a:t>
            </a:r>
            <a:endParaRPr lang="en-US" sz="2000" dirty="0"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ما يستحيل في حقه تعالى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ان كل قابل الشيء لا يخلو عنه او ضده 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وهو تعالى قابل لتلك الصفات الواجبة ، فلو لم يتصف بها لزم ان يتصف بأضدادها ،وهذه نقائص ، والنقص عليه تعالى محال .</a:t>
            </a:r>
            <a:endParaRPr lang="en-US" sz="2000" dirty="0">
              <a:ea typeface="Calibri"/>
              <a:cs typeface="Arial"/>
            </a:endParaRPr>
          </a:p>
          <a:p>
            <a:r>
              <a:rPr lang="ar-IQ" dirty="0">
                <a:ea typeface="Calibri"/>
              </a:rPr>
              <a:t>فهذه الاضداد حالة عليه تعالى 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والدليل على ذلك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179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يجوز في حقه تعالى فعل كل ممكن او تركه ، كالخلق والرحمة والعذاب والاماتة والاحياء .......</a:t>
            </a:r>
          </a:p>
          <a:p>
            <a:r>
              <a:rPr lang="ar-IQ" dirty="0"/>
              <a:t>فلا يجب عليه شيء فهو الفاعل المختار المتصرف في ملكه كيف يشاء لا يشاركه في التصرف ولا يحول دون تصرفه احد </a:t>
            </a:r>
          </a:p>
          <a:p>
            <a:r>
              <a:rPr lang="ar-IQ" dirty="0"/>
              <a:t>وافعاله جميعها جارية وفق الحكمة والعدل والصواب ، سواء علمت تلك الحكمة او جهلت . وهذا ما ذهب اليه الجمهور.</a:t>
            </a: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Arial"/>
              </a:rPr>
              <a:t>ما يجوز في حقه تعالى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048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وخالف في ذلك المعتزلة حين قالوا بوجوب بعض الممكنات عليه تعالى فانهم قالوا بوجوب الصلاح والاصلح عليه تعالى .</a:t>
            </a:r>
          </a:p>
          <a:p>
            <a:r>
              <a:rPr lang="ar-IQ" dirty="0"/>
              <a:t>وخالف فيه ايضا البراهمة حين قالوا باستحالة ارسال الرسل مع انه من الممكنات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788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هو انه لو وجب عليه تعالى فعل شيء من الممكنات عقلا او استحال عليه عقلا ، لصار الممكن واجبا او مستحيلا ، وهو باطل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الدليل العقلي على قول الجمهور :</a:t>
            </a:r>
          </a:p>
        </p:txBody>
      </p:sp>
    </p:spTree>
    <p:extLst>
      <p:ext uri="{BB962C8B-B14F-4D97-AF65-F5344CB8AC3E}">
        <p14:creationId xmlns:p14="http://schemas.microsoft.com/office/powerpoint/2010/main" val="403339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قوله تعالى : (وَرَبُّكَ يَخْلُقُ مَا يَشَاءُ وَيَخْتَارُ) القصص 68</a:t>
            </a:r>
          </a:p>
          <a:p>
            <a:r>
              <a:rPr lang="ar-IQ" dirty="0"/>
              <a:t>وقوله تعالى :( إِنْ يَشَأْ يَرْحَمْكُمْ أَوْ إِنْ يَشَأْ يُعَذِّبْكُمْ)الاسراء 54</a:t>
            </a:r>
          </a:p>
          <a:p>
            <a:r>
              <a:rPr lang="ar-IQ" dirty="0"/>
              <a:t>وقوله تعالى :( وَإِنْ يَمْسَسْكَ اللَّهُ بِضُرٍّ فَلَا كَاشِفَ لَهُ إِلَّا هُوَ وَإِنْ يُرِدْكَ بِخَيْرٍ فَلَا رَادَّ لِفَضْلِهِ يُصِيبُ بِهِ مَنْ يَشَاءُ مِنْ عِبَادِهِ وَهُوَ الْغَفُورُ الرَّحِيمُ)يونس 107</a:t>
            </a:r>
          </a:p>
          <a:p>
            <a:r>
              <a:rPr lang="ar-IQ" dirty="0"/>
              <a:t>ومن الجائز عقلا عليه تعالى رؤيته بالأبصار من قبل لمؤمنين في اليوم الاخر .</a:t>
            </a: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الدليل النقلي : </a:t>
            </a:r>
          </a:p>
        </p:txBody>
      </p:sp>
    </p:spTree>
    <p:extLst>
      <p:ext uri="{BB962C8B-B14F-4D97-AF65-F5344CB8AC3E}">
        <p14:creationId xmlns:p14="http://schemas.microsoft.com/office/powerpoint/2010/main" val="2353227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331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شكل موجة</vt:lpstr>
      <vt:lpstr>محاضرة عقيدة 5-4-2020</vt:lpstr>
      <vt:lpstr>ما يستحيل في حقه تعالى </vt:lpstr>
      <vt:lpstr>والدليل على ذلك : </vt:lpstr>
      <vt:lpstr>ما يجوز في حقه تعالى </vt:lpstr>
      <vt:lpstr>عرض تقديمي في PowerPoint</vt:lpstr>
      <vt:lpstr>الدليل العقلي على قول الجمهور :</vt:lpstr>
      <vt:lpstr>الدليل النقلي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عقيدة 5-4-2020</dc:title>
  <dc:creator>acer</dc:creator>
  <cp:lastModifiedBy>acer</cp:lastModifiedBy>
  <cp:revision>3</cp:revision>
  <dcterms:created xsi:type="dcterms:W3CDTF">2020-04-03T23:03:55Z</dcterms:created>
  <dcterms:modified xsi:type="dcterms:W3CDTF">2020-04-04T00:04:43Z</dcterms:modified>
</cp:coreProperties>
</file>