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12/08/1441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12/08/1441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12/08/1441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12/08/1441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12/08/1441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ar-SA" smtClean="0"/>
              <a:t>انقر فوق الأيقونة لإضافة صورة</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1B8ABB09-4A1D-463E-8065-109CC2B7EFAA}" type="datetimeFigureOut">
              <a:rPr lang="ar-SA" smtClean="0"/>
              <a:t>12/08/1441</a:t>
            </a:fld>
            <a:endParaRPr lang="ar-SA"/>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ar-SA"/>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57200" rtl="1" eaLnBrk="1" latinLnBrk="0" hangingPunct="1">
        <a:spcBef>
          <a:spcPct val="0"/>
        </a:spcBef>
        <a:buNone/>
        <a:defRPr sz="3200" kern="1200">
          <a:solidFill>
            <a:schemeClr val="tx1">
              <a:lumMod val="75000"/>
              <a:lumOff val="25000"/>
            </a:schemeClr>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404664"/>
            <a:ext cx="7117180" cy="1470025"/>
          </a:xfrm>
        </p:spPr>
        <p:txBody>
          <a:bodyPr/>
          <a:lstStyle/>
          <a:p>
            <a:pPr algn="r"/>
            <a:r>
              <a:rPr lang="ar-IQ" b="1" dirty="0" smtClean="0"/>
              <a:t>الساعة ،علمها ، اهوالها ،اشراطها</a:t>
            </a:r>
            <a:endParaRPr lang="ar-IQ" b="1" dirty="0"/>
          </a:p>
        </p:txBody>
      </p:sp>
      <p:sp>
        <p:nvSpPr>
          <p:cNvPr id="3" name="عنوان فرعي 2"/>
          <p:cNvSpPr>
            <a:spLocks noGrp="1"/>
          </p:cNvSpPr>
          <p:nvPr>
            <p:ph type="subTitle" idx="1"/>
          </p:nvPr>
        </p:nvSpPr>
        <p:spPr>
          <a:xfrm>
            <a:off x="971600" y="3284984"/>
            <a:ext cx="7333204" cy="2808312"/>
          </a:xfrm>
        </p:spPr>
        <p:txBody>
          <a:bodyPr>
            <a:normAutofit/>
          </a:bodyPr>
          <a:lstStyle/>
          <a:p>
            <a:pPr algn="r"/>
            <a:r>
              <a:rPr lang="ar-IQ" sz="2400" b="1" dirty="0"/>
              <a:t>المرحلة الثالثة /قسم علوم القران والتربية </a:t>
            </a:r>
            <a:r>
              <a:rPr lang="ar-IQ" sz="2400" b="1" dirty="0"/>
              <a:t>الاسلامية/كلية </a:t>
            </a:r>
            <a:r>
              <a:rPr lang="ar-IQ" sz="2400" b="1" dirty="0"/>
              <a:t>التربية للبنات</a:t>
            </a:r>
          </a:p>
          <a:p>
            <a:pPr algn="r"/>
            <a:r>
              <a:rPr lang="ar-IQ" sz="2400" b="1" dirty="0"/>
              <a:t>أ.م.د.معالم سالم يونس</a:t>
            </a:r>
          </a:p>
          <a:p>
            <a:endParaRPr lang="ar-IQ" b="1" dirty="0"/>
          </a:p>
        </p:txBody>
      </p:sp>
    </p:spTree>
    <p:extLst>
      <p:ext uri="{BB962C8B-B14F-4D97-AF65-F5344CB8AC3E}">
        <p14:creationId xmlns:p14="http://schemas.microsoft.com/office/powerpoint/2010/main" val="723671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t>يوم تقوم الساعة لا يقبل ايمان من كافر ولا معذرة </a:t>
            </a:r>
          </a:p>
        </p:txBody>
      </p:sp>
      <p:sp>
        <p:nvSpPr>
          <p:cNvPr id="3" name="عنصر نائب للمحتوى 2"/>
          <p:cNvSpPr>
            <a:spLocks noGrp="1"/>
          </p:cNvSpPr>
          <p:nvPr>
            <p:ph idx="1"/>
          </p:nvPr>
        </p:nvSpPr>
        <p:spPr/>
        <p:txBody>
          <a:bodyPr>
            <a:normAutofit/>
          </a:bodyPr>
          <a:lstStyle/>
          <a:p>
            <a:r>
              <a:rPr lang="ar-IQ" sz="2000" b="1" dirty="0"/>
              <a:t>قال تعالى: (هَلْ يَنْظُرُونَ إِلَّا أَنْ تَأْتِيَهُمُ الْمَلَائِكَةُ أَوْ يَأْتِيَ رَبُّكَ أَوْ يَأْتِيَ بَعْضُ آيَاتِ رَبِّكَ يَوْمَ يَأْتِي بَعْضُ آيَاتِ رَبِّكَ لَا يَنْفَعُ نَفْسًا إِيمَانُهَا لَمْ تَكُنْ آمَنَتْ مِنْ قَبْلُ أَوْ كَسَبَتْ فِي إِيمَانِهَا خَيْرًا قُلِ انْتَظِرُوا إِنَّا مُنْتَظِرُونَ)الانعام  158</a:t>
            </a:r>
          </a:p>
          <a:p>
            <a:r>
              <a:rPr lang="ar-IQ" sz="2000" b="1" dirty="0"/>
              <a:t>وقال عزوجل: (فَيَوْمَئِذٍ لَا يَنْفَعُ الَّذِينَ ظَلَمُوا مَعْذِرَتُهُمْ وَلَا هُمْ يُسْتَعْتَبُونَ) 57الروم.</a:t>
            </a:r>
          </a:p>
          <a:p>
            <a:r>
              <a:rPr lang="ar-IQ" sz="2000" b="1" dirty="0"/>
              <a:t>ومن انكر الساعة فهو معتد اثيم ونصيبه الخسران المبين في جهنم:</a:t>
            </a:r>
          </a:p>
          <a:p>
            <a:r>
              <a:rPr lang="ar-IQ" sz="2000" b="1" dirty="0"/>
              <a:t>قال تعالى : (بَلْ كَذَّبُوا بِالسَّاعَةِ وَأَعْتَدْنَا لِمَنْ كَذَّبَ بِالسَّاعَةِ سَعِيرًا) (11الفرقان)</a:t>
            </a:r>
          </a:p>
          <a:p>
            <a:endParaRPr lang="ar-IQ" dirty="0"/>
          </a:p>
        </p:txBody>
      </p:sp>
    </p:spTree>
    <p:extLst>
      <p:ext uri="{BB962C8B-B14F-4D97-AF65-F5344CB8AC3E}">
        <p14:creationId xmlns:p14="http://schemas.microsoft.com/office/powerpoint/2010/main" val="2707149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sz="2800" b="1" dirty="0"/>
              <a:t>وقال سبحانه وتعالى : (إِنَّ الَّذِينَ يُمَارُونَ فِي السَّاعَةِ لَفِي ضَلَالٍ بَعِيدٍ )(18الشورى)</a:t>
            </a:r>
          </a:p>
          <a:p>
            <a:r>
              <a:rPr lang="ar-IQ" sz="2800" b="1" dirty="0"/>
              <a:t>وقال عزوجل :( وَيْلٌ يَوْمَئِذٍ لِلْمُكَذِّبِينَ (10) الَّذِينَ يُكَذِّبُونَ بِيَوْمِ الدِّينِ (11) وَمَا يُكَذِّبُ بِهِ إِلَّا كُلُّ مُعْتَدٍ أَثِيمٍ (12) المطففين</a:t>
            </a:r>
          </a:p>
          <a:p>
            <a:endParaRPr lang="ar-IQ" dirty="0"/>
          </a:p>
        </p:txBody>
      </p:sp>
    </p:spTree>
    <p:extLst>
      <p:ext uri="{BB962C8B-B14F-4D97-AF65-F5344CB8AC3E}">
        <p14:creationId xmlns:p14="http://schemas.microsoft.com/office/powerpoint/2010/main" val="287832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اشراط الساعة </a:t>
            </a:r>
          </a:p>
        </p:txBody>
      </p:sp>
      <p:sp>
        <p:nvSpPr>
          <p:cNvPr id="3" name="عنصر نائب للمحتوى 2"/>
          <p:cNvSpPr>
            <a:spLocks noGrp="1"/>
          </p:cNvSpPr>
          <p:nvPr>
            <p:ph idx="1"/>
          </p:nvPr>
        </p:nvSpPr>
        <p:spPr/>
        <p:txBody>
          <a:bodyPr/>
          <a:lstStyle/>
          <a:p>
            <a:r>
              <a:rPr lang="ar-IQ" sz="2400" b="1" dirty="0"/>
              <a:t>اخبرنا القران الكريم بان الساعة قد اقتراب موعدها في آيات عديدة ، منها:</a:t>
            </a:r>
          </a:p>
          <a:p>
            <a:r>
              <a:rPr lang="ar-IQ" sz="2400" b="1" dirty="0"/>
              <a:t>قوله تعالى : (اقْتَرَبَ لِلنَّاسِ حِسَابُهُمْ وَهُمْ فِي غَفْلَةٍ مُعْرِضُونَ) (الانبياء 1)</a:t>
            </a:r>
          </a:p>
          <a:p>
            <a:r>
              <a:rPr lang="ar-IQ" sz="2400" b="1" dirty="0"/>
              <a:t>وقال عز من قائل: (اقْتَرَبَتِ السَّاعَةُ وَانْشَقَّ الْقَمَرُ (1)سورة القمر)</a:t>
            </a:r>
          </a:p>
          <a:p>
            <a:r>
              <a:rPr lang="ar-IQ" sz="2400" b="1" dirty="0"/>
              <a:t>كما اخبرنا بان اشراطها –اي علاماتها-قد جاءت </a:t>
            </a:r>
          </a:p>
          <a:p>
            <a:endParaRPr lang="ar-IQ" dirty="0"/>
          </a:p>
        </p:txBody>
      </p:sp>
    </p:spTree>
    <p:extLst>
      <p:ext uri="{BB962C8B-B14F-4D97-AF65-F5344CB8AC3E}">
        <p14:creationId xmlns:p14="http://schemas.microsoft.com/office/powerpoint/2010/main" val="1736117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sz="2000" b="1" dirty="0"/>
              <a:t>قل تعالى: (فَهَلْ يَنْظُرُونَ إِلَّا السَّاعَةَ أَنْ تَأْتِيَهُمْ بَغْتَةً فَقَدْ جَاءَ أَشْرَاطُهَا فَأَنَّى لَهُمْ إِذَا جَاءَتْهُمْ ذِكْرَاهُمْ) (18محمد)</a:t>
            </a:r>
          </a:p>
          <a:p>
            <a:r>
              <a:rPr lang="ar-IQ" sz="2000" b="1" dirty="0"/>
              <a:t>وهذا يفيد بان ما بقي من عمر العالم هو اقل مما مر.</a:t>
            </a:r>
          </a:p>
          <a:p>
            <a:r>
              <a:rPr lang="ar-IQ" sz="2000" b="1" dirty="0"/>
              <a:t>ومن علاماتها التي اخبرنا بها القران الكريم عمران الارض والتقدم العلمي بحيث يعتقد اهلها انهم قادرون على التغيير بإرادتهم قال تعالى : (حَتَّى إِذَا أَخَذَتِ الْأَرْضُ زُخْرُفَهَا وَازَّيَّنَتْ وَظَنَّ أَهْلُهَا أَنَّهُمْ قَادِرُونَ عَلَيْهَا أَتَاهَا أَمْرُنَا لَيْلًا أَوْ نَهَارًا فَجَعَلْنَاهَا حَصِيدًا كَأَنْ لَمْ تَغْنَ بِالْأَمْسِ)يونس 2</a:t>
            </a:r>
            <a:r>
              <a:rPr lang="ar-IQ" b="1" dirty="0"/>
              <a:t>4</a:t>
            </a:r>
          </a:p>
          <a:p>
            <a:endParaRPr lang="ar-IQ" dirty="0"/>
          </a:p>
        </p:txBody>
      </p:sp>
    </p:spTree>
    <p:extLst>
      <p:ext uri="{BB962C8B-B14F-4D97-AF65-F5344CB8AC3E}">
        <p14:creationId xmlns:p14="http://schemas.microsoft.com/office/powerpoint/2010/main" val="2755708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400" b="1" dirty="0"/>
              <a:t>عن حذيفة بن أسيد الغفاري، قال: اطلع النبي صلى الله عليه وسلم علينا ونحن نتذاكر، فقال: «ما تذاكرون؟» قالوا: نذكر الساعة، قال: " إنها لن تقوم حتى ترون قبلها عشر آيات - فذكر - الدخان، والدجال، والدابة، وطلوع الشمس من مغربها، ونزول عيسى ابن مريم صلى الله عليه وسلم، ويأجوج ومأجوج، وثلاثة خسوف: خسف بالمشرق، وخسف بالمغرب، وخسف بجزيرة العرب، وآخر ذلك نار تخرج من اليمن، تطرد الناس إلى محشرهم "</a:t>
            </a:r>
          </a:p>
        </p:txBody>
      </p:sp>
    </p:spTree>
    <p:extLst>
      <p:ext uri="{BB962C8B-B14F-4D97-AF65-F5344CB8AC3E}">
        <p14:creationId xmlns:p14="http://schemas.microsoft.com/office/powerpoint/2010/main" val="389025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000" b="1" dirty="0"/>
              <a:t>وهذه الآيات العظام علامة لانتهاء الدنيا وانقضائها.</a:t>
            </a:r>
          </a:p>
          <a:p>
            <a:r>
              <a:rPr lang="ar-IQ" sz="2000" b="1" dirty="0"/>
              <a:t>وقد وردت احاديث تشير الى ان علامات الساعة :</a:t>
            </a:r>
          </a:p>
          <a:p>
            <a:r>
              <a:rPr lang="ar-IQ" sz="2000" b="1" dirty="0"/>
              <a:t>بعثة النبي محمد صلى الله عليه وسلم وموته، وفتح بيت المقدس ، ورفع العلم ، وغلبة الجهل ، واستيلاء اهله، وكثرة الزنا وشرب الخمر وقلة الرجال وكثرة النساء وضياع الامانة واضاعة الصلاة واكل الربا واطالة البنيان وزخرفة المساجد وامارة الصبيان ولهن اخر الامة اولها ، الهرج (القتل)ونزول الفتن كمواقع القطر ، وكثرة البلاء حتى يمر الرجل بقبر الرجل فيتمنى ان يكون مكان الميت من كثرة البلاء وهلاك هذه الامة بعضهم ببعض ....</a:t>
            </a:r>
          </a:p>
        </p:txBody>
      </p:sp>
    </p:spTree>
    <p:extLst>
      <p:ext uri="{BB962C8B-B14F-4D97-AF65-F5344CB8AC3E}">
        <p14:creationId xmlns:p14="http://schemas.microsoft.com/office/powerpoint/2010/main" val="4197806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r>
              <a:rPr lang="ar-IQ" sz="2000" b="1" dirty="0"/>
              <a:t>فهذه العلامات قد تحقق بعضها وبقي الاخر طي الغيب يكشفه مر الدهور وتتابع الايام واخباره بها دليل صدق نبوته عليه الصلاة والسلام.</a:t>
            </a:r>
          </a:p>
          <a:p>
            <a:r>
              <a:rPr lang="ar-IQ" sz="2000" b="1" dirty="0"/>
              <a:t>فعلينا ان نعتقد ونصدق بخبر الرسول الاعظم صلى الله عليه وسلم فكما ابن بعض هذه العلامات قد تحقق، فان بقيتها ستتحقق لامحالة قال القرطبي:(قال العلماء والحكمة في تقديم الاشراط دلالة للناس عليها وتنبيه الناس على رقدتهم وحثهم على الاحتياط لأنفسهم بالتوبة والانابة كي لا يباغتوا بالحول بينهم وبين تدارك العوارض منهم ،فينبغي للناس ان يكونوا بعد ظهور اشراط الساعة قد نظروا لأنفسهم وانقطعوا </a:t>
            </a:r>
          </a:p>
        </p:txBody>
      </p:sp>
    </p:spTree>
    <p:extLst>
      <p:ext uri="{BB962C8B-B14F-4D97-AF65-F5344CB8AC3E}">
        <p14:creationId xmlns:p14="http://schemas.microsoft.com/office/powerpoint/2010/main" val="1942889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Autofit/>
          </a:bodyPr>
          <a:lstStyle/>
          <a:p>
            <a:r>
              <a:rPr lang="ar-IQ" sz="2400" b="1" dirty="0"/>
              <a:t>عن حذيفة بن أسيد الغفاري، قال: اطلع النبي صلى الله عليه وسلم علينا ونحن نتذاكر، فقال: «ما تذاكرون؟» قالوا: نذكر الساعة، قال: " إنها لن تقوم حتى ترون قبلها عشر آيات - فذكر - الدخان، والدجال، والدابة، وطلوع الشمس من مغربها، ونزول عيسى ابن مريم صلى الله عليه وسلم، ويأجوج ومأجوج، وثلاثة خسوف: خسف بالمشرق، وخسف بالمغرب، وخسف بجزيرة العرب، وآخر ذلك نار تخرج من اليمن، تطرد الناس إلى محشرهم " الدنيا واستعدوا للساعة الموعود بها،)</a:t>
            </a:r>
          </a:p>
        </p:txBody>
      </p:sp>
    </p:spTree>
    <p:extLst>
      <p:ext uri="{BB962C8B-B14F-4D97-AF65-F5344CB8AC3E}">
        <p14:creationId xmlns:p14="http://schemas.microsoft.com/office/powerpoint/2010/main" val="4083524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620688"/>
            <a:ext cx="7125113" cy="924475"/>
          </a:xfrm>
        </p:spPr>
        <p:txBody>
          <a:bodyPr/>
          <a:lstStyle/>
          <a:p>
            <a:pPr algn="r"/>
            <a:r>
              <a:rPr lang="ar-IQ" b="1" dirty="0"/>
              <a:t>اهوال الساعة </a:t>
            </a:r>
          </a:p>
        </p:txBody>
      </p:sp>
      <p:sp>
        <p:nvSpPr>
          <p:cNvPr id="3" name="عنصر نائب للمحتوى 2"/>
          <p:cNvSpPr>
            <a:spLocks noGrp="1"/>
          </p:cNvSpPr>
          <p:nvPr>
            <p:ph idx="1"/>
          </p:nvPr>
        </p:nvSpPr>
        <p:spPr/>
        <p:txBody>
          <a:bodyPr>
            <a:normAutofit lnSpcReduction="10000"/>
          </a:bodyPr>
          <a:lstStyle/>
          <a:p>
            <a:r>
              <a:rPr lang="ar-IQ" sz="2000" b="1" dirty="0"/>
              <a:t>يرسم القران الكريم ليوم القيامة مشاهد الفظاعة وهول المنظر ، والبؤس ، والشقاء والخوف الذي يلقاه من كقر به ، بصورة مروعة مرهبة :</a:t>
            </a:r>
          </a:p>
          <a:p>
            <a:r>
              <a:rPr lang="ar-IQ" sz="2000" b="1" dirty="0"/>
              <a:t>قال تعالى:(ياأَيُّهَا النَّاسُ اتَّقُوا رَبَّكُمْ إِنَّ زَلْزَلَةَ السَّاعَةِ شَيْءٌ عَظِيمٌ (1) يَوْمَ تَرَوْنَهَا تَذْهَلُ كُلُّ مُرْضِعَةٍ عَمَّا أَرْضَعَتْ وَتَضَعُ كُلُّ ذَاتِ حَمْلٍ حَمْلَهَا وَتَرَى النَّاسَ سُكَارَى وَمَا هُمْ بِسُكَارَى وَلَكِنَّ عَذَابَ اللَّهِ شَدِيدٌ) (2)الحج)وقال سبحانه وتعالى : (وَنُفِخَ فِي الصُّورِ ذَلِكَ يَوْمُ الْوَعِيدِ (20) وَجَاءَتْ كُلُّ نَفْسٍ مَعَهَا سَائِقٌ وَشَهِيدٌ (21) لَقَدْ كُنْتَ فِي غَفْلَةٍ مِنْ هَذَا فَكَشَفْنَا عَنْكَ غِطَاءَكَ فَبَصَرُكَ الْيَوْمَ حَدِيدٌ) (22ق) والهول يشمل الارض والسماء والانسان والحيوات والصغار والكبار والجنة والنار وكلها في موقف الانتظار والرهبة .</a:t>
            </a:r>
          </a:p>
          <a:p>
            <a:endParaRPr lang="ar-IQ" dirty="0"/>
          </a:p>
        </p:txBody>
      </p:sp>
    </p:spTree>
    <p:extLst>
      <p:ext uri="{BB962C8B-B14F-4D97-AF65-F5344CB8AC3E}">
        <p14:creationId xmlns:p14="http://schemas.microsoft.com/office/powerpoint/2010/main" val="4291124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67544" y="1628800"/>
            <a:ext cx="8229600" cy="4525963"/>
          </a:xfrm>
        </p:spPr>
        <p:txBody>
          <a:bodyPr>
            <a:normAutofit/>
          </a:bodyPr>
          <a:lstStyle/>
          <a:p>
            <a:r>
              <a:rPr lang="ar-IQ" sz="2800" b="1" dirty="0"/>
              <a:t>قال تعالى: (إِذَا الشَّمْسُ كُوِّرَتْ (1) وَإِذَا النُّجُومُ انْكَدَرَتْ (2) وَإِذَا الْجِبَالُ سُيِّرَتْ (3) وَإِذَا الْعِشَارُ عُطِّلَتْ (4) وَإِذَا الْوُحُوشُ حُشِرَتْ (5) وَإِذَا الْبِحَارُ سُجِّرَتْ (6) وَإِذَا النُّفُوسُ زُوِّجَتْ (7) وَإِذَا الْمَوْءُودَةُ سُئِلَتْ (8) بِأَيِّ ذَنْبٍ قُتِلَتْ (9) وَإِذَا الصُّحُفُ نُشِرَتْ (10) وَإِذَا السَّمَاءُ كُشِطَتْ (11) وَإِذَا الْجَحِيمُ سُعِّرَتْ (12) وَإِذَا الْجَنَّةُ أُزْلِفَتْ (13) عَلِمَتْ نَفْسٌ مَا أَحْضَرَتْ (14)التكوير.</a:t>
            </a:r>
          </a:p>
        </p:txBody>
      </p:sp>
    </p:spTree>
    <p:extLst>
      <p:ext uri="{BB962C8B-B14F-4D97-AF65-F5344CB8AC3E}">
        <p14:creationId xmlns:p14="http://schemas.microsoft.com/office/powerpoint/2010/main" val="6297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4400" b="1" dirty="0" smtClean="0"/>
              <a:t>الساعة</a:t>
            </a:r>
            <a:endParaRPr lang="ar-IQ" sz="4400" b="1" dirty="0"/>
          </a:p>
        </p:txBody>
      </p:sp>
      <p:sp>
        <p:nvSpPr>
          <p:cNvPr id="3" name="عنصر نائب للمحتوى 2"/>
          <p:cNvSpPr>
            <a:spLocks noGrp="1"/>
          </p:cNvSpPr>
          <p:nvPr>
            <p:ph idx="1"/>
          </p:nvPr>
        </p:nvSpPr>
        <p:spPr/>
        <p:txBody>
          <a:bodyPr>
            <a:normAutofit fontScale="85000" lnSpcReduction="20000"/>
          </a:bodyPr>
          <a:lstStyle/>
          <a:p>
            <a:pPr>
              <a:lnSpc>
                <a:spcPct val="115000"/>
              </a:lnSpc>
              <a:spcAft>
                <a:spcPts val="1000"/>
              </a:spcAft>
            </a:pPr>
            <a:r>
              <a:rPr lang="ar-IQ" sz="3500" b="1" dirty="0">
                <a:ea typeface="Calibri"/>
              </a:rPr>
              <a:t>تعريف يوم الساعة</a:t>
            </a:r>
            <a:endParaRPr lang="en-US" sz="3000" b="1" dirty="0">
              <a:ea typeface="Calibri"/>
              <a:cs typeface="Arial"/>
            </a:endParaRPr>
          </a:p>
          <a:p>
            <a:pPr>
              <a:lnSpc>
                <a:spcPct val="115000"/>
              </a:lnSpc>
              <a:spcAft>
                <a:spcPts val="1000"/>
              </a:spcAft>
            </a:pPr>
            <a:r>
              <a:rPr lang="ar-IQ" sz="2800" dirty="0">
                <a:ea typeface="Calibri"/>
              </a:rPr>
              <a:t>هو</a:t>
            </a:r>
            <a:r>
              <a:rPr lang="ar-IQ" sz="3600" dirty="0">
                <a:ea typeface="Calibri"/>
              </a:rPr>
              <a:t> ذلك اليوم العظيم الرهيب الذي يضطرب فيه العالم ويفسد نظامه فتهلك جميع الاحياء.</a:t>
            </a:r>
            <a:endParaRPr lang="en-US" sz="1800" dirty="0">
              <a:ea typeface="Calibri"/>
              <a:cs typeface="Arial"/>
            </a:endParaRPr>
          </a:p>
          <a:p>
            <a:pPr>
              <a:lnSpc>
                <a:spcPct val="115000"/>
              </a:lnSpc>
              <a:spcAft>
                <a:spcPts val="1000"/>
              </a:spcAft>
            </a:pPr>
            <a:r>
              <a:rPr lang="ar-IQ" sz="3600" b="1" dirty="0">
                <a:ea typeface="Calibri"/>
              </a:rPr>
              <a:t>اسماؤه</a:t>
            </a:r>
            <a:endParaRPr lang="en-US" sz="1800" dirty="0">
              <a:ea typeface="Calibri"/>
              <a:cs typeface="Arial"/>
            </a:endParaRPr>
          </a:p>
          <a:p>
            <a:pPr>
              <a:lnSpc>
                <a:spcPct val="115000"/>
              </a:lnSpc>
              <a:spcAft>
                <a:spcPts val="1000"/>
              </a:spcAft>
            </a:pPr>
            <a:r>
              <a:rPr lang="ar-IQ" sz="2200" b="1" dirty="0">
                <a:ea typeface="Calibri"/>
              </a:rPr>
              <a:t>وردت في القران الكريم اسماء عديدة منها يوم القيامة ،يوم الدين ، الطامة ، الحاقة ،الغاشية، الواقعة ،القارعة ،الصاخة......</a:t>
            </a:r>
            <a:endParaRPr lang="en-US" sz="2200" b="1" dirty="0">
              <a:ea typeface="Calibri"/>
              <a:cs typeface="Arial"/>
            </a:endParaRPr>
          </a:p>
          <a:p>
            <a:endParaRPr lang="ar-IQ" dirty="0"/>
          </a:p>
        </p:txBody>
      </p:sp>
    </p:spTree>
    <p:extLst>
      <p:ext uri="{BB962C8B-B14F-4D97-AF65-F5344CB8AC3E}">
        <p14:creationId xmlns:p14="http://schemas.microsoft.com/office/powerpoint/2010/main" val="119645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sz="2400" b="1" dirty="0"/>
              <a:t>هول ترجف له الارض وتندك الجبال وتنفطر السماء وتتفرق الجموع ويشيب الولدان وكل منشغل بنفسه وهو اما مؤمن مستبشر واما فاجر خيم عليه الذل والعبوس يرسم ذلك القران الكرين في صور حية شاخصة تتراءى للقارئ، فيتملاها ويهتز لها الوجدان :</a:t>
            </a:r>
          </a:p>
          <a:p>
            <a:r>
              <a:rPr lang="ar-IQ" sz="2400" b="1" dirty="0"/>
              <a:t>قال تعالى :( يَوْمَ تَرْجُفُ الْأَرْضُ وَالْجِبَالُ وَكَانَتِ الْجِبَالُ كَثِيبًا مَهِيلًا)(14المزمل) </a:t>
            </a:r>
          </a:p>
          <a:p>
            <a:endParaRPr lang="ar-IQ" dirty="0"/>
          </a:p>
        </p:txBody>
      </p:sp>
    </p:spTree>
    <p:extLst>
      <p:ext uri="{BB962C8B-B14F-4D97-AF65-F5344CB8AC3E}">
        <p14:creationId xmlns:p14="http://schemas.microsoft.com/office/powerpoint/2010/main" val="3434856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400" b="1" dirty="0"/>
              <a:t>وقال تعالى : (وَيَسْأَلُونَكَ عَنِ الْجِبَالِ فَقُلْ يَنْسِفُهَا رَبِّي نَسْفًا (105) فَيَذَرُهَا قَاعًا صَفْصَفًا (106) لَا تَرَى فِيهَا عِوَجًا وَلَا أَمْتًا (107) طه</a:t>
            </a:r>
          </a:p>
          <a:p>
            <a:r>
              <a:rPr lang="ar-IQ" sz="2400" b="1" dirty="0"/>
              <a:t>وقال عزوجل (يَوْمَ نَطْوِي السَّمَاءَ كَطَيِّ السِّجِلِّ لِلْكُتُبِ كَمَا بَدَأْنَا أَوَّلَ خَلْقٍ نُعِيدُهُ وَعْدًا عَلَيْنَا إِنَّا كُنَّا فَاعِلِينَ (104الانبياء</a:t>
            </a:r>
          </a:p>
          <a:p>
            <a:r>
              <a:rPr lang="ar-IQ" sz="2400" b="1" dirty="0"/>
              <a:t>وقال عزوجل (يَوْمَ يَكُونُ النَّاسُ كَالْفَرَاشِ الْمَبْثُوثِ (4) وَتَكُونُ الْجِبَالُ كَالْعِهْنِ الْمَنْفُوشِ (5)القارعة</a:t>
            </a:r>
          </a:p>
          <a:p>
            <a:endParaRPr lang="ar-IQ" dirty="0"/>
          </a:p>
        </p:txBody>
      </p:sp>
    </p:spTree>
    <p:extLst>
      <p:ext uri="{BB962C8B-B14F-4D97-AF65-F5344CB8AC3E}">
        <p14:creationId xmlns:p14="http://schemas.microsoft.com/office/powerpoint/2010/main" val="2860102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000" b="1" dirty="0"/>
              <a:t>وقال جل وعز :( يَوْمَ يَفِرُّ الْمَرْءُ مِنْ أَخِيهِ (34) وَأُمِّهِ وَأَبِيهِ (35) وَصَاحِبَتِهِ وَبَنِيهِ (36) لِكُلِّ امْرِئٍ مِنْهُمْ يَوْمَئِذٍ شَأْنٌ يُغْنِيهِ (37) وُجُوهٌ يَوْمَئِذٍ مُسْفِرَةٌ (38) ضَاحِكَةٌ مُسْتَبْشِرَةٌ (39) وَوُجُوهٌ يَوْمَئِذٍ عَلَيْهَا غَبَرَةٌ تَرْهَقُهَا قَتَرَةٌ (41) أُولَئِكَ هُمُ الْكَفَرَةُ الْفَجَرَةُ (42) عبس</a:t>
            </a:r>
          </a:p>
          <a:p>
            <a:r>
              <a:rPr lang="ar-IQ" sz="2000" b="1" dirty="0"/>
              <a:t>وقال تعالى : (كَلَّا إِذَا دُكَّتِ الْأَرْضُ دَكًّا </a:t>
            </a:r>
            <a:r>
              <a:rPr lang="ar-IQ" sz="2000" b="1" dirty="0" err="1"/>
              <a:t>دَكًّا</a:t>
            </a:r>
            <a:r>
              <a:rPr lang="ar-IQ" sz="2000" b="1" dirty="0"/>
              <a:t> (21) وَجَاءَ رَبُّكَ وَالْمَلَكُ صَفًّا </a:t>
            </a:r>
            <a:r>
              <a:rPr lang="ar-IQ" sz="2000" b="1" dirty="0" err="1"/>
              <a:t>صَفًّا</a:t>
            </a:r>
            <a:r>
              <a:rPr lang="ar-IQ" sz="2000" b="1" dirty="0"/>
              <a:t> (22) وَجِيءَ يَوْمَئِذٍ بِجَهَنَّمَ يَوْمَئِذٍ يَتَذَكَّرُ الْإِنْسَانُ وَأَنَّى لَهُ الذِّكْرَى (23) يَقُولُ يَالَيْتَنِي قَدَّمْتُ لِحَيَاتِي (24) فَيَوْمَئِذٍ لَا يُعَذِّبُ عَذَابَهُ أَحَدٌ (25) وَلَا يُوثِقُ وَثَاقَهُ أَحَدٌ (26) الفجر.</a:t>
            </a:r>
          </a:p>
          <a:p>
            <a:endParaRPr lang="ar-IQ" dirty="0"/>
          </a:p>
        </p:txBody>
      </p:sp>
    </p:spTree>
    <p:extLst>
      <p:ext uri="{BB962C8B-B14F-4D97-AF65-F5344CB8AC3E}">
        <p14:creationId xmlns:p14="http://schemas.microsoft.com/office/powerpoint/2010/main" val="3174871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الساعة لا ريب فيها </a:t>
            </a:r>
          </a:p>
        </p:txBody>
      </p:sp>
      <p:sp>
        <p:nvSpPr>
          <p:cNvPr id="3" name="عنصر نائب للمحتوى 2"/>
          <p:cNvSpPr>
            <a:spLocks noGrp="1"/>
          </p:cNvSpPr>
          <p:nvPr>
            <p:ph idx="1"/>
          </p:nvPr>
        </p:nvSpPr>
        <p:spPr>
          <a:xfrm>
            <a:off x="827584" y="1628800"/>
            <a:ext cx="7560840" cy="4536504"/>
          </a:xfrm>
        </p:spPr>
        <p:txBody>
          <a:bodyPr>
            <a:normAutofit lnSpcReduction="10000"/>
          </a:bodyPr>
          <a:lstStyle/>
          <a:p>
            <a:pPr>
              <a:lnSpc>
                <a:spcPct val="115000"/>
              </a:lnSpc>
              <a:spcAft>
                <a:spcPts val="1000"/>
              </a:spcAft>
            </a:pPr>
            <a:r>
              <a:rPr lang="ar-IQ" b="1" dirty="0">
                <a:ea typeface="Calibri"/>
              </a:rPr>
              <a:t>نفى الله سبحانه وتعالى الريب والشك عن يوم القيامة واكد في آيات عديدة ان القيامة اتية   فقال تعالى :(</a:t>
            </a:r>
            <a:r>
              <a:rPr lang="ar-IQ" sz="1800" b="1" dirty="0">
                <a:ea typeface="Calibri"/>
              </a:rPr>
              <a:t> </a:t>
            </a:r>
            <a:r>
              <a:rPr lang="ar-IQ" b="1" dirty="0">
                <a:ea typeface="Calibri"/>
              </a:rPr>
              <a:t>إِنَّ مَا تُوعَدُونَ لَآتٍ وَمَا أَنْتُمْ بِمُعْجِزِينَ )الانعام134</a:t>
            </a:r>
            <a:endParaRPr lang="en-US" sz="1800" b="1" dirty="0">
              <a:ea typeface="Calibri"/>
              <a:cs typeface="Arial"/>
            </a:endParaRPr>
          </a:p>
          <a:p>
            <a:pPr>
              <a:lnSpc>
                <a:spcPct val="115000"/>
              </a:lnSpc>
              <a:spcAft>
                <a:spcPts val="1000"/>
              </a:spcAft>
            </a:pPr>
            <a:r>
              <a:rPr lang="ar-IQ" sz="2000" b="1" dirty="0">
                <a:ea typeface="Calibri"/>
              </a:rPr>
              <a:t>(وَإِنَّ السَّاعَةَ لَآتِيَةٌ فَاصْفَحِ الصَّفْحَ الْجَمِيلَ) الحجر85 </a:t>
            </a:r>
            <a:endParaRPr lang="en-US" sz="2000" b="1" dirty="0">
              <a:ea typeface="Calibri"/>
              <a:cs typeface="Arial"/>
            </a:endParaRPr>
          </a:p>
          <a:p>
            <a:pPr>
              <a:lnSpc>
                <a:spcPct val="115000"/>
              </a:lnSpc>
              <a:spcAft>
                <a:spcPts val="1000"/>
              </a:spcAft>
            </a:pPr>
            <a:r>
              <a:rPr lang="ar-IQ" sz="2000" b="1" dirty="0">
                <a:ea typeface="Calibri"/>
              </a:rPr>
              <a:t>وهذا ما يقرره العلم الحديث يقول الدكتور محمد جمال الدين الفندي(يؤكد علماء الفلك جميعا ان الشمس كأي نجم اخر ، لا بد ان تعتريها ازدياد مفاجئ في حرارتها وحجمها واشعاعها بدرجة لا تصدقها العقول وعند ذلك يتمدد سطحها الخارجي بما حوى من لهب ودخان حتى يصل الى القمر ، ويختل توازن المجموعة الشمسية كلها وكل شمس في السماء لابد ان تمر على هذه الحالة قبل ان تحصل على اتزانها الدائم ولم تمر شمسنا بالذات بهذا الدور بعد ) </a:t>
            </a:r>
            <a:endParaRPr lang="en-US" sz="2000" b="1" dirty="0">
              <a:ea typeface="Calibri"/>
              <a:cs typeface="Arial"/>
            </a:endParaRPr>
          </a:p>
        </p:txBody>
      </p:sp>
    </p:spTree>
    <p:extLst>
      <p:ext uri="{BB962C8B-B14F-4D97-AF65-F5344CB8AC3E}">
        <p14:creationId xmlns:p14="http://schemas.microsoft.com/office/powerpoint/2010/main" val="1988232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r>
              <a:rPr lang="ar-IQ" sz="2400" b="1" dirty="0"/>
              <a:t>والظاهرة الاولى التي تنذر بإمكان القيامة هي الزلازل فبطن الارض شديد الحرارة تؤثر على ظهرها بشكل بارز ، فأما ان تتفجر الارض بالحمم البركانية المدمرة ، واما ان تؤثر الزلازل الرهيبة في حياة الانسان رغم تقدم العلم والتكنولوجيا ، اذ لا يملك ازاءها شيئا فكثير ما طمست مدن بإكمالها   ، او تساقطت الجدران بصوت مرعب ، ولقي الملايين من الناس مصرعهم</a:t>
            </a:r>
            <a:r>
              <a:rPr lang="ar-IQ" sz="2800" b="1" dirty="0"/>
              <a:t> </a:t>
            </a:r>
            <a:r>
              <a:rPr lang="ar-IQ" sz="2400" b="1" dirty="0"/>
              <a:t>خلال ثواني معدودات، كما حدث في الصين والبرتغال والهند ......،</a:t>
            </a:r>
          </a:p>
        </p:txBody>
      </p:sp>
    </p:spTree>
    <p:extLst>
      <p:ext uri="{BB962C8B-B14F-4D97-AF65-F5344CB8AC3E}">
        <p14:creationId xmlns:p14="http://schemas.microsoft.com/office/powerpoint/2010/main" val="4237008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000" b="1" dirty="0"/>
              <a:t>ولا يستطيع الانسان ان يتنبأ بموعدها ، بل تأتيه بغتة ، حتى قال عالم الجغرافية جورج جاموف :(نحن واقفون على ظهر لغم –ديناميت-عظيم ومن الممكن ان ينفجر في اي وقت ، ليدمر النظام الارضي بأكمله).  </a:t>
            </a:r>
          </a:p>
          <a:p>
            <a:r>
              <a:rPr lang="ar-IQ" sz="2000" b="1" dirty="0"/>
              <a:t>اليست تلك قيامة صغرى ؟</a:t>
            </a:r>
          </a:p>
          <a:p>
            <a:r>
              <a:rPr lang="ar-IQ" sz="2000" b="1" dirty="0"/>
              <a:t>هذا شان الارض اما حال الكزن ففيه الاجرام السماوية والنجوم الجبارة العظيمة اشبه ما تكون بملايين القاذفات للقنابل النووية ، تسير في الفضاء بسرعة خارقة وليس بغريب مطلقا-كما قرر علماء الفلك ان تصطدم هذه الاجرام فيتبدد هذا النظام بأكمله وينفرط عقده . ومارؤيتنا القيامة بصورتها الاولية الا دليل واضح على انها في حد الامكان وانها آتية لا ريب فيها.</a:t>
            </a:r>
          </a:p>
        </p:txBody>
      </p:sp>
    </p:spTree>
    <p:extLst>
      <p:ext uri="{BB962C8B-B14F-4D97-AF65-F5344CB8AC3E}">
        <p14:creationId xmlns:p14="http://schemas.microsoft.com/office/powerpoint/2010/main" val="61393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a:t>علم الساعة عند الله </a:t>
            </a:r>
          </a:p>
        </p:txBody>
      </p:sp>
      <p:sp>
        <p:nvSpPr>
          <p:cNvPr id="3" name="عنصر نائب للمحتوى 2"/>
          <p:cNvSpPr>
            <a:spLocks noGrp="1"/>
          </p:cNvSpPr>
          <p:nvPr>
            <p:ph idx="1"/>
          </p:nvPr>
        </p:nvSpPr>
        <p:spPr/>
        <p:txBody>
          <a:bodyPr/>
          <a:lstStyle/>
          <a:p>
            <a:r>
              <a:rPr lang="ar-IQ" sz="2000" b="1" dirty="0"/>
              <a:t>اخفي الله سبحانه وتعالى العلم بموعد الساعة عن المخلوقات فلا يعلمها نبي او ملك او اي فرد من الناس ،وهذا رد على دعوى بعض الجهلة والدجالين ان موعدها السنة الفلانية او اليوم الفلاني ......</a:t>
            </a:r>
          </a:p>
          <a:p>
            <a:r>
              <a:rPr lang="ar-IQ" sz="2000" b="1" dirty="0"/>
              <a:t>وانما اخفاها الله تعالى لأنه اصلح للعباد لئلا يتباطؤوا عن التوبة والتأهب والاستعداد لليوم الاخر كما ان اخفاء وقت الموت اصلح لهم .</a:t>
            </a:r>
          </a:p>
          <a:p>
            <a:endParaRPr lang="ar-IQ" dirty="0"/>
          </a:p>
        </p:txBody>
      </p:sp>
    </p:spTree>
    <p:extLst>
      <p:ext uri="{BB962C8B-B14F-4D97-AF65-F5344CB8AC3E}">
        <p14:creationId xmlns:p14="http://schemas.microsoft.com/office/powerpoint/2010/main" val="448381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000" b="1" dirty="0"/>
              <a:t>وقد ذكر القران الكريم ذلك في آيات عديدة منها:</a:t>
            </a:r>
          </a:p>
          <a:p>
            <a:r>
              <a:rPr lang="ar-IQ" sz="2000" b="1" dirty="0"/>
              <a:t>(يَسْأَلُونَكَ عَنِ السَّاعَةِ أَيَّانَ مُرْسَاهَا قُلْ إِنَّمَا عِلْمُهَا عِنْدَ رَبِّي لَا يُجَلِّيهَا لِوَقْتِهَا إِلَّا هُوَ ثَقُلَتْ فِي السَّمَاوَاتِ وَالْأَرْضِ لَا تَأْتِيكُمْ إِلَّا بَغْتَةً يَسْأَلُونَكَ كَأَنَّكَ حَفِيٌّ عَنْهَا قُلْ إِنَّمَا عِلْمُهَا عِنْدَ اللَّهِ وَلَكِنَّ أَكْثَرَ النَّاسِ لَا يَعْلَمُونَ ) الاعراف187</a:t>
            </a:r>
          </a:p>
          <a:p>
            <a:r>
              <a:rPr lang="ar-IQ" sz="2000" b="1" dirty="0"/>
              <a:t>(إِنَّ اللَّهَ عِنْدَهُ عِلْمُ السَّاعَةِ)لقمان 34وفي حديث الايمان والاسلام :سال جبريل رسول الله صلى الله عليه وسلم عنها  يا رسول الله متى الساعة؟ قال: " ما المسئول عنها بأعلم من السائل.</a:t>
            </a:r>
          </a:p>
          <a:p>
            <a:endParaRPr lang="ar-IQ" dirty="0"/>
          </a:p>
          <a:p>
            <a:endParaRPr lang="ar-IQ" dirty="0"/>
          </a:p>
        </p:txBody>
      </p:sp>
    </p:spTree>
    <p:extLst>
      <p:ext uri="{BB962C8B-B14F-4D97-AF65-F5344CB8AC3E}">
        <p14:creationId xmlns:p14="http://schemas.microsoft.com/office/powerpoint/2010/main" val="3766963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548680"/>
            <a:ext cx="7125113" cy="924475"/>
          </a:xfrm>
        </p:spPr>
        <p:txBody>
          <a:bodyPr/>
          <a:lstStyle/>
          <a:p>
            <a:pPr algn="r"/>
            <a:r>
              <a:rPr lang="ar-IQ" b="1" dirty="0"/>
              <a:t>مجيء الساعة بغتة</a:t>
            </a:r>
          </a:p>
        </p:txBody>
      </p:sp>
      <p:sp>
        <p:nvSpPr>
          <p:cNvPr id="3" name="عنصر نائب للمحتوى 2"/>
          <p:cNvSpPr>
            <a:spLocks noGrp="1"/>
          </p:cNvSpPr>
          <p:nvPr>
            <p:ph idx="1"/>
          </p:nvPr>
        </p:nvSpPr>
        <p:spPr/>
        <p:txBody>
          <a:bodyPr/>
          <a:lstStyle/>
          <a:p>
            <a:r>
              <a:rPr lang="ar-IQ" sz="2000" b="1" dirty="0"/>
              <a:t>مجيئها بغتة وسرعة قيامها كرجع الطرف من اعلى الحدقة الى اسفلها او هو اقرب .</a:t>
            </a:r>
          </a:p>
          <a:p>
            <a:r>
              <a:rPr lang="ar-IQ" sz="2000" b="1" dirty="0"/>
              <a:t>قال الله عزوجل:( وَلِلَّهِ غَيْبُ السَّمَاوَاتِ وَالْأَرْضِ وَمَا أَمْرُ السَّاعَةِ إِلَّا كَلَمْحِ الْبَصَرِ أَوْ هُوَ أَقْرَبُ إِنَّ اللَّهَ عَلَى كُلِّ شَيْءٍ قَدِيرٌ)  النحل77</a:t>
            </a:r>
          </a:p>
          <a:p>
            <a:r>
              <a:rPr lang="ar-IQ" sz="2000" b="1" dirty="0"/>
              <a:t>وقال تعالى : (بَلْ تَأْتِيهِمْ بَغْتَةً فَتَبْهَتُهُمْ فَلَا يَسْتَطِيعُونَ رَدَّهَا وَلَا هُمْ يُنْظَرُونَ) الانبياء40</a:t>
            </a:r>
          </a:p>
          <a:p>
            <a:endParaRPr lang="ar-IQ" dirty="0"/>
          </a:p>
        </p:txBody>
      </p:sp>
    </p:spTree>
    <p:extLst>
      <p:ext uri="{BB962C8B-B14F-4D97-AF65-F5344CB8AC3E}">
        <p14:creationId xmlns:p14="http://schemas.microsoft.com/office/powerpoint/2010/main" val="3232760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2800" b="1" dirty="0"/>
              <a:t>عن أبي هريرة عن النبي صلى الله عليه وسلم، قال: «تقوم الساعة والرجل يحلب اللقحة، فما يصل الإناء إلى فيه حتى تقوم، والرجلان يتبايعان الثوب، فما يتبايعانه حتى تقوم، والرجل يلط في حوضه، فما يصدر حتى تقوم»</a:t>
            </a:r>
          </a:p>
        </p:txBody>
      </p:sp>
    </p:spTree>
    <p:extLst>
      <p:ext uri="{BB962C8B-B14F-4D97-AF65-F5344CB8AC3E}">
        <p14:creationId xmlns:p14="http://schemas.microsoft.com/office/powerpoint/2010/main" val="3203999697"/>
      </p:ext>
    </p:extLst>
  </p:cSld>
  <p:clrMapOvr>
    <a:masterClrMapping/>
  </p:clrMapOvr>
</p:sld>
</file>

<file path=ppt/theme/theme1.xml><?xml version="1.0" encoding="utf-8"?>
<a:theme xmlns:a="http://schemas.openxmlformats.org/drawingml/2006/main" name="Spring">
  <a:themeElements>
    <a:clrScheme name="مخصص 3">
      <a:dk1>
        <a:sysClr val="windowText" lastClr="000000"/>
      </a:dk1>
      <a:lt1>
        <a:sysClr val="window" lastClr="FFFFFF"/>
      </a:lt1>
      <a:dk2>
        <a:srgbClr val="66822D"/>
      </a:dk2>
      <a:lt2>
        <a:srgbClr val="BEEA73"/>
      </a:lt2>
      <a:accent1>
        <a:srgbClr val="E6F7C8"/>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TM02455596[[fn=الربيع]]</Template>
  <TotalTime>33</TotalTime>
  <Words>1705</Words>
  <Application>Microsoft Office PowerPoint</Application>
  <PresentationFormat>عرض على الشاشة (3:4)‏</PresentationFormat>
  <Paragraphs>60</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Spring</vt:lpstr>
      <vt:lpstr>الساعة ،علمها ، اهوالها ،اشراطها</vt:lpstr>
      <vt:lpstr>الساعة</vt:lpstr>
      <vt:lpstr>الساعة لا ريب فيها </vt:lpstr>
      <vt:lpstr>عرض تقديمي في PowerPoint</vt:lpstr>
      <vt:lpstr>عرض تقديمي في PowerPoint</vt:lpstr>
      <vt:lpstr>علم الساعة عند الله </vt:lpstr>
      <vt:lpstr>عرض تقديمي في PowerPoint</vt:lpstr>
      <vt:lpstr>مجيء الساعة بغتة</vt:lpstr>
      <vt:lpstr>عرض تقديمي في PowerPoint</vt:lpstr>
      <vt:lpstr>يوم تقوم الساعة لا يقبل ايمان من كافر ولا معذرة </vt:lpstr>
      <vt:lpstr>عرض تقديمي في PowerPoint</vt:lpstr>
      <vt:lpstr>اشراط الساعة </vt:lpstr>
      <vt:lpstr>عرض تقديمي في PowerPoint</vt:lpstr>
      <vt:lpstr>عرض تقديمي في PowerPoint</vt:lpstr>
      <vt:lpstr>عرض تقديمي في PowerPoint</vt:lpstr>
      <vt:lpstr>عرض تقديمي في PowerPoint</vt:lpstr>
      <vt:lpstr>عرض تقديمي في PowerPoint</vt:lpstr>
      <vt:lpstr>اهوال الساعة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الساعة ،علمها ، اهوالها ،اشراطها</dc:title>
  <dc:creator>acer</dc:creator>
  <cp:lastModifiedBy>acer</cp:lastModifiedBy>
  <cp:revision>16</cp:revision>
  <dcterms:created xsi:type="dcterms:W3CDTF">2020-04-05T13:31:35Z</dcterms:created>
  <dcterms:modified xsi:type="dcterms:W3CDTF">2020-04-05T14:08:23Z</dcterms:modified>
</cp:coreProperties>
</file>