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18"/>
  </p:notesMasterIdLst>
  <p:handoutMasterIdLst>
    <p:handoutMasterId r:id="rId19"/>
  </p:handoutMasterIdLst>
  <p:sldIdLst>
    <p:sldId id="256" r:id="rId2"/>
    <p:sldId id="257" r:id="rId3"/>
    <p:sldId id="258" r:id="rId4"/>
    <p:sldId id="259" r:id="rId5"/>
    <p:sldId id="267" r:id="rId6"/>
    <p:sldId id="268" r:id="rId7"/>
    <p:sldId id="269" r:id="rId8"/>
    <p:sldId id="270" r:id="rId9"/>
    <p:sldId id="271" r:id="rId10"/>
    <p:sldId id="272" r:id="rId11"/>
    <p:sldId id="273" r:id="rId12"/>
    <p:sldId id="274" r:id="rId13"/>
    <p:sldId id="275" r:id="rId14"/>
    <p:sldId id="276" r:id="rId15"/>
    <p:sldId id="277" r:id="rId16"/>
    <p:sldId id="278" r:id="rId17"/>
  </p:sldIdLst>
  <p:sldSz cx="12192000" cy="6858000"/>
  <p:notesSz cx="6858000" cy="9144000"/>
  <p:defaultTextStyle>
    <a:defPPr algn="r" rtl="1">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3987" autoAdjust="0"/>
    <p:restoredTop sz="92160" autoAdjust="0"/>
  </p:normalViewPr>
  <p:slideViewPr>
    <p:cSldViewPr snapToGrid="0">
      <p:cViewPr varScale="1">
        <p:scale>
          <a:sx n="78" d="100"/>
          <a:sy n="78" d="100"/>
        </p:scale>
        <p:origin x="198" y="84"/>
      </p:cViewPr>
      <p:guideLst>
        <p:guide pos="3840"/>
        <p:guide orient="horz" pos="2160"/>
      </p:guideLst>
    </p:cSldViewPr>
  </p:slideViewPr>
  <p:notesTextViewPr>
    <p:cViewPr>
      <p:scale>
        <a:sx n="1" d="1"/>
        <a:sy n="1" d="1"/>
      </p:scale>
      <p:origin x="0" y="0"/>
    </p:cViewPr>
  </p:notesTextViewPr>
  <p:notesViewPr>
    <p:cSldViewPr snapToGrid="0">
      <p:cViewPr varScale="1">
        <p:scale>
          <a:sx n="88" d="100"/>
          <a:sy n="88" d="100"/>
        </p:scale>
        <p:origin x="3162"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notesMaster" Target="notesMasters/notesMaster1.xml" /><Relationship Id="rId3" Type="http://schemas.openxmlformats.org/officeDocument/2006/relationships/slide" Target="slides/slide2.xml" /><Relationship Id="rId21" Type="http://schemas.openxmlformats.org/officeDocument/2006/relationships/viewProps" Target="viewProps.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presProps" Target="presProp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tableStyles" Target="tableStyles.xml" /><Relationship Id="rId10" Type="http://schemas.openxmlformats.org/officeDocument/2006/relationships/slide" Target="slides/slide9.xml" /><Relationship Id="rId19" Type="http://schemas.openxmlformats.org/officeDocument/2006/relationships/handoutMaster" Target="handoutMasters/handoutMaster1.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theme" Target="theme/theme1.xml" /></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93581" y="0"/>
            <a:ext cx="2971800" cy="458788"/>
          </a:xfrm>
          <a:prstGeom prst="rect">
            <a:avLst/>
          </a:prstGeom>
        </p:spPr>
        <p:txBody>
          <a:bodyPr vert="horz" lIns="91440" tIns="45720" rIns="91440" bIns="45720" rtlCol="1"/>
          <a:lstStyle>
            <a:lvl1pPr algn="r" rtl="1">
              <a:defRPr sz="1200"/>
            </a:lvl1pPr>
          </a:lstStyle>
          <a:p>
            <a:pPr rtl="1"/>
            <a:endParaRPr lang="ar-SA" dirty="0"/>
          </a:p>
        </p:txBody>
      </p:sp>
      <p:sp>
        <p:nvSpPr>
          <p:cNvPr id="3" name="عنصر نائب للتاريخ 2"/>
          <p:cNvSpPr>
            <a:spLocks noGrp="1"/>
          </p:cNvSpPr>
          <p:nvPr>
            <p:ph type="dt" sz="quarter" idx="1"/>
          </p:nvPr>
        </p:nvSpPr>
        <p:spPr>
          <a:xfrm>
            <a:off x="10697" y="0"/>
            <a:ext cx="2971800" cy="458788"/>
          </a:xfrm>
          <a:prstGeom prst="rect">
            <a:avLst/>
          </a:prstGeom>
        </p:spPr>
        <p:txBody>
          <a:bodyPr vert="horz" lIns="91440" tIns="45720" rIns="91440" bIns="45720" rtlCol="1"/>
          <a:lstStyle>
            <a:lvl1pPr algn="r" rtl="1">
              <a:defRPr sz="1200"/>
            </a:lvl1pPr>
          </a:lstStyle>
          <a:p>
            <a:pPr algn="l" rtl="1"/>
            <a:fld id="{429C6765-6EEE-4EA3-8451-8D20CA027BFC}" type="datetime1">
              <a:rPr lang="ar-SA" smtClean="0"/>
              <a:pPr algn="l" rtl="1"/>
              <a:t>16/09/1442</a:t>
            </a:fld>
            <a:endParaRPr lang="ar-SA" dirty="0"/>
          </a:p>
        </p:txBody>
      </p:sp>
      <p:sp>
        <p:nvSpPr>
          <p:cNvPr id="4" name="عنصر نائب للتذييل 3"/>
          <p:cNvSpPr>
            <a:spLocks noGrp="1"/>
          </p:cNvSpPr>
          <p:nvPr>
            <p:ph type="ftr" sz="quarter" idx="2"/>
          </p:nvPr>
        </p:nvSpPr>
        <p:spPr>
          <a:xfrm>
            <a:off x="3893581" y="8685213"/>
            <a:ext cx="2971800" cy="458787"/>
          </a:xfrm>
          <a:prstGeom prst="rect">
            <a:avLst/>
          </a:prstGeom>
        </p:spPr>
        <p:txBody>
          <a:bodyPr vert="horz" lIns="91440" tIns="45720" rIns="91440" bIns="45720" rtlCol="1" anchor="b"/>
          <a:lstStyle>
            <a:lvl1pPr algn="r" rtl="1">
              <a:defRPr sz="1200"/>
            </a:lvl1pPr>
          </a:lstStyle>
          <a:p>
            <a:pPr rtl="1"/>
            <a:endParaRPr lang="ar-SA" dirty="0"/>
          </a:p>
        </p:txBody>
      </p:sp>
      <p:sp>
        <p:nvSpPr>
          <p:cNvPr id="5" name="عنصر نائب لرقم الشريحة 4"/>
          <p:cNvSpPr>
            <a:spLocks noGrp="1"/>
          </p:cNvSpPr>
          <p:nvPr>
            <p:ph type="sldNum" sz="quarter" idx="3"/>
          </p:nvPr>
        </p:nvSpPr>
        <p:spPr>
          <a:xfrm>
            <a:off x="10700" y="8685213"/>
            <a:ext cx="2971800" cy="458787"/>
          </a:xfrm>
          <a:prstGeom prst="rect">
            <a:avLst/>
          </a:prstGeom>
        </p:spPr>
        <p:txBody>
          <a:bodyPr vert="horz" lIns="91440" tIns="45720" rIns="91440" bIns="45720" rtlCol="1" anchor="b"/>
          <a:lstStyle>
            <a:lvl1pPr algn="r" rtl="1">
              <a:defRPr sz="1200"/>
            </a:lvl1pPr>
          </a:lstStyle>
          <a:p>
            <a:pPr algn="l" rtl="1"/>
            <a:fld id="{5DE4C80B-8910-445E-8D30-7A590951118B}" type="slidenum">
              <a:rPr lang="ar-SA"/>
              <a:pPr algn="l" rtl="1"/>
              <a:t>‹#›</a:t>
            </a:fld>
            <a:endParaRPr lang="ar-SA" dirty="0"/>
          </a:p>
        </p:txBody>
      </p:sp>
    </p:spTree>
    <p:extLst>
      <p:ext uri="{BB962C8B-B14F-4D97-AF65-F5344CB8AC3E}">
        <p14:creationId xmlns:p14="http://schemas.microsoft.com/office/powerpoint/2010/main" val="162125406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93581" y="0"/>
            <a:ext cx="2971800" cy="458788"/>
          </a:xfrm>
          <a:prstGeom prst="rect">
            <a:avLst/>
          </a:prstGeom>
        </p:spPr>
        <p:txBody>
          <a:bodyPr vert="horz" lIns="91440" tIns="45720" rIns="91440" bIns="45720" rtlCol="1"/>
          <a:lstStyle>
            <a:lvl1pPr algn="r" rtl="1">
              <a:defRPr sz="1200"/>
            </a:lvl1pPr>
          </a:lstStyle>
          <a:p>
            <a:pPr rtl="1"/>
            <a:endParaRPr lang="ar-SA" dirty="0"/>
          </a:p>
        </p:txBody>
      </p:sp>
      <p:sp>
        <p:nvSpPr>
          <p:cNvPr id="3" name="عنصر نائب للتاريخ 2"/>
          <p:cNvSpPr>
            <a:spLocks noGrp="1"/>
          </p:cNvSpPr>
          <p:nvPr>
            <p:ph type="dt" idx="1"/>
          </p:nvPr>
        </p:nvSpPr>
        <p:spPr>
          <a:xfrm>
            <a:off x="10701" y="0"/>
            <a:ext cx="2971800" cy="458788"/>
          </a:xfrm>
          <a:prstGeom prst="rect">
            <a:avLst/>
          </a:prstGeom>
        </p:spPr>
        <p:txBody>
          <a:bodyPr vert="horz" lIns="91440" tIns="45720" rIns="91440" bIns="45720" rtlCol="1"/>
          <a:lstStyle>
            <a:lvl1pPr algn="l" rtl="1">
              <a:defRPr sz="1200"/>
            </a:lvl1pPr>
          </a:lstStyle>
          <a:p>
            <a:fld id="{D3C8F815-D4A2-4D95-B657-AA8B2C441FEB}" type="datetime1">
              <a:rPr lang="ar-SA" smtClean="0"/>
              <a:pPr/>
              <a:t>16/09/1442</a:t>
            </a:fld>
            <a:endParaRPr lang="ar-SA" dirty="0"/>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pPr rtl="1"/>
            <a:endParaRPr lang="ar-SA" dirty="0"/>
          </a:p>
        </p:txBody>
      </p:sp>
      <p:sp>
        <p:nvSpPr>
          <p:cNvPr id="5" name="عنصر نائب للملاحظات 4"/>
          <p:cNvSpPr>
            <a:spLocks noGrp="1"/>
          </p:cNvSpPr>
          <p:nvPr>
            <p:ph type="body" sz="quarter" idx="3"/>
          </p:nvPr>
        </p:nvSpPr>
        <p:spPr>
          <a:xfrm>
            <a:off x="685800" y="4400550"/>
            <a:ext cx="5486400" cy="3086100"/>
          </a:xfrm>
          <a:prstGeom prst="rect">
            <a:avLst/>
          </a:prstGeom>
        </p:spPr>
        <p:txBody>
          <a:bodyPr vert="horz" lIns="91440" tIns="45720" rIns="91440" bIns="45720" rtlCol="1"/>
          <a:lstStyle/>
          <a:p>
            <a:pPr lvl="0" rtl="1"/>
            <a:r>
              <a:rPr lang="ar-SA" dirty="0"/>
              <a:t>انقر لتحرير أنماط النص الرئيسي</a:t>
            </a:r>
          </a:p>
          <a:p>
            <a:pPr lvl="1" rtl="1"/>
            <a:r>
              <a:rPr lang="ar-SA" dirty="0"/>
              <a:t>المستوى الثاني</a:t>
            </a:r>
          </a:p>
          <a:p>
            <a:pPr lvl="2" rtl="1"/>
            <a:r>
              <a:rPr lang="ar-SA" dirty="0"/>
              <a:t>المستوى الثالث</a:t>
            </a:r>
          </a:p>
          <a:p>
            <a:pPr lvl="3" rtl="1"/>
            <a:r>
              <a:rPr lang="ar-SA" dirty="0"/>
              <a:t>المستوى الرابع</a:t>
            </a:r>
          </a:p>
          <a:p>
            <a:pPr lvl="4" rtl="1"/>
            <a:r>
              <a:rPr lang="ar-SA" dirty="0"/>
              <a:t>المستوى الخامس</a:t>
            </a:r>
          </a:p>
        </p:txBody>
      </p:sp>
      <p:sp>
        <p:nvSpPr>
          <p:cNvPr id="6" name="عنصر نائب للتذييل 5"/>
          <p:cNvSpPr>
            <a:spLocks noGrp="1"/>
          </p:cNvSpPr>
          <p:nvPr>
            <p:ph type="ftr" sz="quarter" idx="4"/>
          </p:nvPr>
        </p:nvSpPr>
        <p:spPr>
          <a:xfrm>
            <a:off x="3893585" y="8685213"/>
            <a:ext cx="2971800" cy="458787"/>
          </a:xfrm>
          <a:prstGeom prst="rect">
            <a:avLst/>
          </a:prstGeom>
        </p:spPr>
        <p:txBody>
          <a:bodyPr vert="horz" lIns="91440" tIns="45720" rIns="91440" bIns="45720" rtlCol="1" anchor="b"/>
          <a:lstStyle>
            <a:lvl1pPr algn="r" rtl="1">
              <a:defRPr sz="1200"/>
            </a:lvl1pPr>
          </a:lstStyle>
          <a:p>
            <a:pPr rtl="1"/>
            <a:endParaRPr lang="ar-SA" dirty="0"/>
          </a:p>
        </p:txBody>
      </p:sp>
      <p:sp>
        <p:nvSpPr>
          <p:cNvPr id="7" name="عنصر نائب لرقم الشريحة 6"/>
          <p:cNvSpPr>
            <a:spLocks noGrp="1"/>
          </p:cNvSpPr>
          <p:nvPr>
            <p:ph type="sldNum" sz="quarter" idx="5"/>
          </p:nvPr>
        </p:nvSpPr>
        <p:spPr>
          <a:xfrm>
            <a:off x="10700" y="8685213"/>
            <a:ext cx="2971800" cy="458787"/>
          </a:xfrm>
          <a:prstGeom prst="rect">
            <a:avLst/>
          </a:prstGeom>
        </p:spPr>
        <p:txBody>
          <a:bodyPr vert="horz" lIns="91440" tIns="45720" rIns="91440" bIns="45720" rtlCol="1" anchor="b"/>
          <a:lstStyle>
            <a:lvl1pPr algn="l" rtl="1">
              <a:defRPr sz="1200"/>
            </a:lvl1pPr>
          </a:lstStyle>
          <a:p>
            <a:fld id="{5D81F1E7-4EFD-4BFF-B438-FCD52FD36B17}" type="slidenum">
              <a:rPr lang="ar-SA" smtClean="0"/>
              <a:pPr/>
              <a:t>‹#›</a:t>
            </a:fld>
            <a:endParaRPr lang="ar-SA" dirty="0"/>
          </a:p>
        </p:txBody>
      </p:sp>
    </p:spTree>
    <p:extLst>
      <p:ext uri="{BB962C8B-B14F-4D97-AF65-F5344CB8AC3E}">
        <p14:creationId xmlns:p14="http://schemas.microsoft.com/office/powerpoint/2010/main" val="473561970"/>
      </p:ext>
    </p:extLst>
  </p:cSld>
  <p:clrMap bg1="lt1" tx1="dk1" bg2="lt2" tx2="dk2" accent1="accent1" accent2="accent2" accent3="accent3" accent4="accent4" accent5="accent5" accent6="accent6" hlink="hlink" folHlink="folHlink"/>
  <p:hf hdr="0" ftr="0" dt="0"/>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5D81F1E7-4EFD-4BFF-B438-FCD52FD36B17}" type="slidenum">
              <a:rPr lang="ar-SA" smtClean="0"/>
              <a:pPr/>
              <a:t>1</a:t>
            </a:fld>
            <a:endParaRPr lang="ar-SA" dirty="0"/>
          </a:p>
        </p:txBody>
      </p:sp>
    </p:spTree>
    <p:extLst>
      <p:ext uri="{BB962C8B-B14F-4D97-AF65-F5344CB8AC3E}">
        <p14:creationId xmlns:p14="http://schemas.microsoft.com/office/powerpoint/2010/main" val="37060830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rtlCol="1"/>
          <a:lstStyle/>
          <a:p>
            <a:pPr rtl="1"/>
            <a:r>
              <a:rPr lang="ar-SA" dirty="0"/>
              <a:t>هذا هو السؤال الذي تجيب عليه تجربتك</a:t>
            </a:r>
          </a:p>
        </p:txBody>
      </p:sp>
      <p:sp>
        <p:nvSpPr>
          <p:cNvPr id="4" name="عنصر نائب لرقم الشريحة 3"/>
          <p:cNvSpPr>
            <a:spLocks noGrp="1"/>
          </p:cNvSpPr>
          <p:nvPr>
            <p:ph type="sldNum" sz="quarter" idx="10"/>
          </p:nvPr>
        </p:nvSpPr>
        <p:spPr/>
        <p:txBody>
          <a:bodyPr rtlCol="1"/>
          <a:lstStyle/>
          <a:p>
            <a:pPr rtl="1"/>
            <a:fld id="{5D81F1E7-4EFD-4BFF-B438-FCD52FD36B17}" type="slidenum">
              <a:rPr lang="ar-SA" smtClean="0"/>
              <a:t>2</a:t>
            </a:fld>
            <a:endParaRPr lang="ar-SA" dirty="0"/>
          </a:p>
        </p:txBody>
      </p:sp>
    </p:spTree>
    <p:extLst>
      <p:ext uri="{BB962C8B-B14F-4D97-AF65-F5344CB8AC3E}">
        <p14:creationId xmlns:p14="http://schemas.microsoft.com/office/powerpoint/2010/main" val="15148299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5D81F1E7-4EFD-4BFF-B438-FCD52FD36B17}" type="slidenum">
              <a:rPr lang="ar-SA" smtClean="0"/>
              <a:pPr/>
              <a:t>3</a:t>
            </a:fld>
            <a:endParaRPr lang="ar-SA" dirty="0"/>
          </a:p>
        </p:txBody>
      </p:sp>
    </p:spTree>
    <p:extLst>
      <p:ext uri="{BB962C8B-B14F-4D97-AF65-F5344CB8AC3E}">
        <p14:creationId xmlns:p14="http://schemas.microsoft.com/office/powerpoint/2010/main" val="42559254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rtlCol="1"/>
          <a:lstStyle/>
          <a:p>
            <a:pPr marL="0" marR="0" indent="0" algn="l" defTabSz="914400" rtl="1" eaLnBrk="1" fontAlgn="auto" latinLnBrk="0" hangingPunct="1">
              <a:lnSpc>
                <a:spcPct val="100000"/>
              </a:lnSpc>
              <a:spcBef>
                <a:spcPts val="0"/>
              </a:spcBef>
              <a:spcAft>
                <a:spcPts val="0"/>
              </a:spcAft>
              <a:buClrTx/>
              <a:buSzTx/>
              <a:buFontTx/>
              <a:buNone/>
              <a:tabLst/>
              <a:defRPr/>
            </a:pPr>
            <a:r>
              <a:rPr lang="ar-SA" dirty="0"/>
              <a:t>لخص بحثك في نقاط من ثلاثة إلى خمسة.</a:t>
            </a:r>
          </a:p>
          <a:p>
            <a:pPr rtl="1"/>
            <a:endParaRPr lang="ar-SA" dirty="0"/>
          </a:p>
        </p:txBody>
      </p:sp>
      <p:sp>
        <p:nvSpPr>
          <p:cNvPr id="4" name="عنصر نائب لرقم الشريحة 3"/>
          <p:cNvSpPr>
            <a:spLocks noGrp="1"/>
          </p:cNvSpPr>
          <p:nvPr>
            <p:ph type="sldNum" sz="quarter" idx="10"/>
          </p:nvPr>
        </p:nvSpPr>
        <p:spPr/>
        <p:txBody>
          <a:bodyPr rtlCol="1"/>
          <a:lstStyle/>
          <a:p>
            <a:pPr rtl="1"/>
            <a:fld id="{5D81F1E7-4EFD-4BFF-B438-FCD52FD36B17}" type="slidenum">
              <a:rPr lang="ar-SA" smtClean="0"/>
              <a:t>4</a:t>
            </a:fld>
            <a:endParaRPr lang="ar-SA" dirty="0"/>
          </a:p>
        </p:txBody>
      </p:sp>
    </p:spTree>
    <p:extLst>
      <p:ext uri="{BB962C8B-B14F-4D97-AF65-F5344CB8AC3E}">
        <p14:creationId xmlns:p14="http://schemas.microsoft.com/office/powerpoint/2010/main" val="38550369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العنوان">
    <p:spTree>
      <p:nvGrpSpPr>
        <p:cNvPr id="1" name=""/>
        <p:cNvGrpSpPr/>
        <p:nvPr/>
      </p:nvGrpSpPr>
      <p:grpSpPr>
        <a:xfrm>
          <a:off x="0" y="0"/>
          <a:ext cx="0" cy="0"/>
          <a:chOff x="0" y="0"/>
          <a:chExt cx="0" cy="0"/>
        </a:xfrm>
      </p:grpSpPr>
      <p:sp>
        <p:nvSpPr>
          <p:cNvPr id="7" name="مستطيل 6"/>
          <p:cNvSpPr/>
          <p:nvPr/>
        </p:nvSpPr>
        <p:spPr bwMode="ltGray">
          <a:xfrm>
            <a:off x="0" y="4572000"/>
            <a:ext cx="12192000" cy="160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dirty="0">
              <a:cs typeface="+mj-cs"/>
            </a:endParaRPr>
          </a:p>
        </p:txBody>
      </p:sp>
      <p:sp>
        <p:nvSpPr>
          <p:cNvPr id="2" name="عنوان 1"/>
          <p:cNvSpPr>
            <a:spLocks noGrp="1"/>
          </p:cNvSpPr>
          <p:nvPr>
            <p:ph type="ctrTitle"/>
          </p:nvPr>
        </p:nvSpPr>
        <p:spPr>
          <a:xfrm>
            <a:off x="609600" y="4740333"/>
            <a:ext cx="10972800" cy="1263534"/>
          </a:xfrm>
        </p:spPr>
        <p:txBody>
          <a:bodyPr rtlCol="1" anchor="ctr">
            <a:normAutofit/>
          </a:bodyPr>
          <a:lstStyle>
            <a:lvl1pPr algn="r" rtl="1">
              <a:defRPr sz="5800">
                <a:cs typeface="+mj-cs"/>
              </a:defRPr>
            </a:lvl1pPr>
          </a:lstStyle>
          <a:p>
            <a:pPr rtl="1"/>
            <a:r>
              <a:rPr lang="ar-SA"/>
              <a:t>انقر لتحرير نمط العنوان الرئيسي</a:t>
            </a:r>
            <a:endParaRPr lang="ar-SA" dirty="0"/>
          </a:p>
        </p:txBody>
      </p:sp>
      <p:cxnSp>
        <p:nvCxnSpPr>
          <p:cNvPr id="8" name="موصل مستقيم 7"/>
          <p:cNvCxnSpPr/>
          <p:nvPr/>
        </p:nvCxnSpPr>
        <p:spPr>
          <a:xfrm>
            <a:off x="0" y="6210300"/>
            <a:ext cx="12192000" cy="0"/>
          </a:xfrm>
          <a:prstGeom prst="line">
            <a:avLst/>
          </a:prstGeom>
          <a:ln w="76200">
            <a:miter lim="800000"/>
          </a:ln>
        </p:spPr>
        <p:style>
          <a:lnRef idx="1">
            <a:schemeClr val="accent1"/>
          </a:lnRef>
          <a:fillRef idx="0">
            <a:schemeClr val="accent1"/>
          </a:fillRef>
          <a:effectRef idx="0">
            <a:schemeClr val="accent1"/>
          </a:effectRef>
          <a:fontRef idx="minor">
            <a:schemeClr val="tx1"/>
          </a:fontRef>
        </p:style>
      </p:cxnSp>
      <p:sp>
        <p:nvSpPr>
          <p:cNvPr id="3" name="العنوان الفرعي 2"/>
          <p:cNvSpPr>
            <a:spLocks noGrp="1"/>
          </p:cNvSpPr>
          <p:nvPr>
            <p:ph type="subTitle" idx="1"/>
          </p:nvPr>
        </p:nvSpPr>
        <p:spPr>
          <a:xfrm>
            <a:off x="609600" y="6286500"/>
            <a:ext cx="10972800" cy="457200"/>
          </a:xfrm>
        </p:spPr>
        <p:txBody>
          <a:bodyPr rtlCol="1" anchor="ctr">
            <a:normAutofit/>
          </a:bodyPr>
          <a:lstStyle>
            <a:lvl1pPr marL="0" indent="0" algn="r" rtl="1">
              <a:spcBef>
                <a:spcPts val="0"/>
              </a:spcBef>
              <a:buNone/>
              <a:defRPr sz="1800">
                <a:solidFill>
                  <a:schemeClr val="tx1">
                    <a:lumMod val="50000"/>
                  </a:schemeClr>
                </a:solidFill>
                <a:cs typeface="+mj-cs"/>
              </a:defRPr>
            </a:lvl1pPr>
            <a:lvl2pPr marL="457200" indent="0" algn="ctr" rtl="1">
              <a:buNone/>
              <a:defRPr sz="2800"/>
            </a:lvl2pPr>
            <a:lvl3pPr marL="914400" indent="0" algn="ctr" rtl="1">
              <a:buNone/>
              <a:defRPr sz="2400"/>
            </a:lvl3pPr>
            <a:lvl4pPr marL="1371600" indent="0" algn="ctr" rtl="1">
              <a:buNone/>
              <a:defRPr sz="2000"/>
            </a:lvl4pPr>
            <a:lvl5pPr marL="1828800" indent="0" algn="ctr" rtl="1">
              <a:buNone/>
              <a:defRPr sz="2000"/>
            </a:lvl5pPr>
            <a:lvl6pPr marL="2286000" indent="0" algn="ctr" rtl="1">
              <a:buNone/>
              <a:defRPr sz="2000"/>
            </a:lvl6pPr>
            <a:lvl7pPr marL="2743200" indent="0" algn="ctr" rtl="1">
              <a:buNone/>
              <a:defRPr sz="2000"/>
            </a:lvl7pPr>
            <a:lvl8pPr marL="3200400" indent="0" algn="ctr" rtl="1">
              <a:buNone/>
              <a:defRPr sz="2000"/>
            </a:lvl8pPr>
            <a:lvl9pPr marL="3657600" indent="0" algn="ctr" rtl="1">
              <a:buNone/>
              <a:defRPr sz="2000"/>
            </a:lvl9pPr>
          </a:lstStyle>
          <a:p>
            <a:pPr rtl="1"/>
            <a:r>
              <a:rPr lang="ar-SA"/>
              <a:t>انقر لتحرير نمط العنوان الثانوي الرئيسي</a:t>
            </a:r>
            <a:endParaRPr lang="ar-SA" dirty="0"/>
          </a:p>
        </p:txBody>
      </p:sp>
      <p:pic>
        <p:nvPicPr>
          <p:cNvPr id="9" name="صورة 8" descr="إغلاق أنابيب الاختبار"/>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524" y="0"/>
            <a:ext cx="12188952" cy="4571999"/>
          </a:xfrm>
          <a:prstGeom prst="rect">
            <a:avLst/>
          </a:prstGeom>
        </p:spPr>
      </p:pic>
    </p:spTree>
    <p:extLst>
      <p:ext uri="{BB962C8B-B14F-4D97-AF65-F5344CB8AC3E}">
        <p14:creationId xmlns:p14="http://schemas.microsoft.com/office/powerpoint/2010/main" val="1531164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العنوان والنص ال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rtlCol="1"/>
          <a:lstStyle/>
          <a:p>
            <a:pPr rtl="1"/>
            <a:r>
              <a:rPr lang="ar-SA"/>
              <a:t>انقر لتحرير نمط العنوان الرئيسي</a:t>
            </a:r>
            <a:endParaRPr lang="ar-SA" dirty="0"/>
          </a:p>
        </p:txBody>
      </p:sp>
      <p:sp>
        <p:nvSpPr>
          <p:cNvPr id="3" name="العنصر النائب لنص عمودي 2"/>
          <p:cNvSpPr>
            <a:spLocks noGrp="1"/>
          </p:cNvSpPr>
          <p:nvPr>
            <p:ph type="body" orient="vert" idx="1"/>
          </p:nvPr>
        </p:nvSpPr>
        <p:spPr/>
        <p:txBody>
          <a:bodyPr vert="vert270" rtlCol="1"/>
          <a:lstStyle/>
          <a:p>
            <a:pPr lvl="0" rtl="1"/>
            <a:r>
              <a:rPr lang="ar-SA"/>
              <a:t>تحرير أنماط النص الرئيسي</a:t>
            </a:r>
          </a:p>
          <a:p>
            <a:pPr lvl="1" rtl="1"/>
            <a:r>
              <a:rPr lang="ar-SA"/>
              <a:t>المستوى الثاني</a:t>
            </a:r>
          </a:p>
          <a:p>
            <a:pPr lvl="2" rtl="1"/>
            <a:r>
              <a:rPr lang="ar-SA"/>
              <a:t>المستوى الثالث</a:t>
            </a:r>
          </a:p>
          <a:p>
            <a:pPr lvl="3" rtl="1"/>
            <a:r>
              <a:rPr lang="ar-SA"/>
              <a:t>المستوى الرابع</a:t>
            </a:r>
          </a:p>
          <a:p>
            <a:pPr lvl="4" rtl="1"/>
            <a:r>
              <a:rPr lang="ar-SA"/>
              <a:t>المستوى الخامس</a:t>
            </a:r>
            <a:endParaRPr lang="ar-SA" dirty="0"/>
          </a:p>
        </p:txBody>
      </p:sp>
      <p:sp>
        <p:nvSpPr>
          <p:cNvPr id="6" name="عنصر نائب لرقم الشريحة 3"/>
          <p:cNvSpPr>
            <a:spLocks noGrp="1"/>
          </p:cNvSpPr>
          <p:nvPr>
            <p:ph type="sldNum" sz="quarter" idx="12"/>
          </p:nvPr>
        </p:nvSpPr>
        <p:spPr/>
        <p:txBody>
          <a:bodyPr rtlCol="1"/>
          <a:lstStyle/>
          <a:p>
            <a:pPr rtl="1"/>
            <a:fld id="{5F4C9F40-B079-4B71-A627-7266DFEA7F03}" type="slidenum">
              <a:rPr lang="ar-SA"/>
              <a:t>‹#›</a:t>
            </a:fld>
            <a:endParaRPr lang="ar-SA" dirty="0"/>
          </a:p>
        </p:txBody>
      </p:sp>
      <p:sp>
        <p:nvSpPr>
          <p:cNvPr id="4" name="عنصر نائب للتاريخ 5"/>
          <p:cNvSpPr>
            <a:spLocks noGrp="1"/>
          </p:cNvSpPr>
          <p:nvPr>
            <p:ph type="dt" sz="half" idx="10"/>
          </p:nvPr>
        </p:nvSpPr>
        <p:spPr/>
        <p:txBody>
          <a:bodyPr rtlCol="1"/>
          <a:lstStyle/>
          <a:p>
            <a:pPr rtl="1"/>
            <a:fld id="{AC64349A-A673-41E9-8DAA-6E41CB1397A9}" type="datetime1">
              <a:rPr lang="ar-SA" smtClean="0"/>
              <a:t>16/09/1442</a:t>
            </a:fld>
            <a:endParaRPr lang="ar-SA" dirty="0"/>
          </a:p>
        </p:txBody>
      </p:sp>
      <p:sp>
        <p:nvSpPr>
          <p:cNvPr id="7" name="عنصر نائب للتذييل 4"/>
          <p:cNvSpPr>
            <a:spLocks noGrp="1"/>
          </p:cNvSpPr>
          <p:nvPr>
            <p:ph type="ftr" sz="quarter" idx="11"/>
          </p:nvPr>
        </p:nvSpPr>
        <p:spPr>
          <a:xfrm>
            <a:off x="3300845" y="6394450"/>
            <a:ext cx="8100580" cy="274320"/>
          </a:xfrm>
          <a:prstGeom prst="rect">
            <a:avLst/>
          </a:prstGeom>
        </p:spPr>
        <p:txBody>
          <a:bodyPr rtlCol="1"/>
          <a:lstStyle>
            <a:lvl1pPr>
              <a:defRPr>
                <a:cs typeface="+mj-cs"/>
              </a:defRPr>
            </a:lvl1pPr>
          </a:lstStyle>
          <a:p>
            <a:endParaRPr lang="ar-SA" dirty="0"/>
          </a:p>
        </p:txBody>
      </p:sp>
    </p:spTree>
    <p:extLst>
      <p:ext uri="{BB962C8B-B14F-4D97-AF65-F5344CB8AC3E}">
        <p14:creationId xmlns:p14="http://schemas.microsoft.com/office/powerpoint/2010/main" val="3221556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العنوان العمودي والنص">
    <p:spTree>
      <p:nvGrpSpPr>
        <p:cNvPr id="1" name=""/>
        <p:cNvGrpSpPr/>
        <p:nvPr/>
      </p:nvGrpSpPr>
      <p:grpSpPr>
        <a:xfrm>
          <a:off x="0" y="0"/>
          <a:ext cx="0" cy="0"/>
          <a:chOff x="0" y="0"/>
          <a:chExt cx="0" cy="0"/>
        </a:xfrm>
      </p:grpSpPr>
      <p:sp>
        <p:nvSpPr>
          <p:cNvPr id="7" name="مستطيل 6"/>
          <p:cNvSpPr/>
          <p:nvPr/>
        </p:nvSpPr>
        <p:spPr bwMode="ltGray">
          <a:xfrm>
            <a:off x="13854" y="0"/>
            <a:ext cx="288174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dirty="0">
              <a:cs typeface="+mj-cs"/>
            </a:endParaRPr>
          </a:p>
        </p:txBody>
      </p:sp>
      <p:cxnSp>
        <p:nvCxnSpPr>
          <p:cNvPr id="8" name="موصل مستقيم 7"/>
          <p:cNvCxnSpPr/>
          <p:nvPr/>
        </p:nvCxnSpPr>
        <p:spPr>
          <a:xfrm flipH="1">
            <a:off x="2957079" y="0"/>
            <a:ext cx="1" cy="6858000"/>
          </a:xfrm>
          <a:prstGeom prst="line">
            <a:avLst/>
          </a:prstGeom>
          <a:ln w="76200">
            <a:miter lim="800000"/>
          </a:ln>
        </p:spPr>
        <p:style>
          <a:lnRef idx="1">
            <a:schemeClr val="accent1"/>
          </a:lnRef>
          <a:fillRef idx="0">
            <a:schemeClr val="accent1"/>
          </a:fillRef>
          <a:effectRef idx="0">
            <a:schemeClr val="accent1"/>
          </a:effectRef>
          <a:fontRef idx="minor">
            <a:schemeClr val="tx1"/>
          </a:fontRef>
        </p:style>
      </p:cxnSp>
      <p:sp>
        <p:nvSpPr>
          <p:cNvPr id="2" name="العنوان العمودي 1"/>
          <p:cNvSpPr>
            <a:spLocks noGrp="1"/>
          </p:cNvSpPr>
          <p:nvPr>
            <p:ph type="title" orient="vert"/>
          </p:nvPr>
        </p:nvSpPr>
        <p:spPr>
          <a:xfrm>
            <a:off x="476250" y="685800"/>
            <a:ext cx="2324100" cy="5486399"/>
          </a:xfrm>
        </p:spPr>
        <p:txBody>
          <a:bodyPr vert="vert270" rtlCol="1"/>
          <a:lstStyle>
            <a:lvl1pPr algn="r">
              <a:defRPr>
                <a:cs typeface="+mj-cs"/>
              </a:defRPr>
            </a:lvl1pPr>
          </a:lstStyle>
          <a:p>
            <a:pPr rtl="1"/>
            <a:r>
              <a:rPr lang="ar-SA"/>
              <a:t>انقر لتحرير نمط العنوان الرئيسي</a:t>
            </a:r>
            <a:endParaRPr lang="ar-SA" dirty="0"/>
          </a:p>
        </p:txBody>
      </p:sp>
      <p:sp>
        <p:nvSpPr>
          <p:cNvPr id="3" name="العنصر النائب لنص عمودي 2"/>
          <p:cNvSpPr>
            <a:spLocks noGrp="1"/>
          </p:cNvSpPr>
          <p:nvPr>
            <p:ph type="body" orient="vert" idx="1"/>
          </p:nvPr>
        </p:nvSpPr>
        <p:spPr>
          <a:xfrm>
            <a:off x="3300845" y="685800"/>
            <a:ext cx="8105775" cy="5486399"/>
          </a:xfrm>
        </p:spPr>
        <p:txBody>
          <a:bodyPr vert="vert270" rtlCol="1"/>
          <a:lstStyle>
            <a:lvl1pPr>
              <a:defRPr>
                <a:cs typeface="+mj-cs"/>
              </a:defRPr>
            </a:lvl1pPr>
            <a:lvl2pPr>
              <a:defRPr>
                <a:cs typeface="+mj-cs"/>
              </a:defRPr>
            </a:lvl2pPr>
            <a:lvl3pPr>
              <a:defRPr>
                <a:cs typeface="+mj-cs"/>
              </a:defRPr>
            </a:lvl3pPr>
            <a:lvl4pPr>
              <a:defRPr>
                <a:cs typeface="+mj-cs"/>
              </a:defRPr>
            </a:lvl4pPr>
            <a:lvl5pPr>
              <a:defRPr>
                <a:cs typeface="+mj-cs"/>
              </a:defRPr>
            </a:lvl5pPr>
          </a:lstStyle>
          <a:p>
            <a:pPr lvl="0" rtl="1"/>
            <a:r>
              <a:rPr lang="ar-SA"/>
              <a:t>تحرير أنماط النص الرئيسي</a:t>
            </a:r>
          </a:p>
          <a:p>
            <a:pPr lvl="1" rtl="1"/>
            <a:r>
              <a:rPr lang="ar-SA"/>
              <a:t>المستوى الثاني</a:t>
            </a:r>
          </a:p>
          <a:p>
            <a:pPr lvl="2" rtl="1"/>
            <a:r>
              <a:rPr lang="ar-SA"/>
              <a:t>المستوى الثالث</a:t>
            </a:r>
          </a:p>
          <a:p>
            <a:pPr lvl="3" rtl="1"/>
            <a:r>
              <a:rPr lang="ar-SA"/>
              <a:t>المستوى الرابع</a:t>
            </a:r>
          </a:p>
          <a:p>
            <a:pPr lvl="4" rtl="1"/>
            <a:r>
              <a:rPr lang="ar-SA"/>
              <a:t>المستوى الخامس</a:t>
            </a:r>
            <a:endParaRPr lang="ar-SA" dirty="0"/>
          </a:p>
        </p:txBody>
      </p:sp>
      <p:sp>
        <p:nvSpPr>
          <p:cNvPr id="6" name="عنصر نائب لرقم الشريحة 3"/>
          <p:cNvSpPr>
            <a:spLocks noGrp="1"/>
          </p:cNvSpPr>
          <p:nvPr>
            <p:ph type="sldNum" sz="quarter" idx="12"/>
          </p:nvPr>
        </p:nvSpPr>
        <p:spPr/>
        <p:txBody>
          <a:bodyPr rtlCol="1"/>
          <a:lstStyle>
            <a:lvl1pPr>
              <a:defRPr>
                <a:cs typeface="+mj-cs"/>
              </a:defRPr>
            </a:lvl1pPr>
          </a:lstStyle>
          <a:p>
            <a:fld id="{5F4C9F40-B079-4B71-A627-7266DFEA7F03}" type="slidenum">
              <a:rPr lang="ar-SA" smtClean="0"/>
              <a:pPr/>
              <a:t>‹#›</a:t>
            </a:fld>
            <a:endParaRPr lang="ar-SA" dirty="0"/>
          </a:p>
        </p:txBody>
      </p:sp>
      <p:sp>
        <p:nvSpPr>
          <p:cNvPr id="5" name="عنصر نائب للتذييل 4"/>
          <p:cNvSpPr>
            <a:spLocks noGrp="1"/>
          </p:cNvSpPr>
          <p:nvPr>
            <p:ph type="ftr" sz="quarter" idx="11"/>
          </p:nvPr>
        </p:nvSpPr>
        <p:spPr>
          <a:xfrm>
            <a:off x="3300845" y="6394450"/>
            <a:ext cx="8100580" cy="274320"/>
          </a:xfrm>
          <a:prstGeom prst="rect">
            <a:avLst/>
          </a:prstGeom>
        </p:spPr>
        <p:txBody>
          <a:bodyPr rtlCol="1"/>
          <a:lstStyle>
            <a:lvl1pPr>
              <a:defRPr>
                <a:cs typeface="+mj-cs"/>
              </a:defRPr>
            </a:lvl1pPr>
          </a:lstStyle>
          <a:p>
            <a:endParaRPr lang="ar-SA" dirty="0"/>
          </a:p>
        </p:txBody>
      </p:sp>
      <p:sp>
        <p:nvSpPr>
          <p:cNvPr id="4" name="عنصر نائب للتاريخ 5"/>
          <p:cNvSpPr>
            <a:spLocks noGrp="1"/>
          </p:cNvSpPr>
          <p:nvPr>
            <p:ph type="dt" sz="half" idx="10"/>
          </p:nvPr>
        </p:nvSpPr>
        <p:spPr/>
        <p:txBody>
          <a:bodyPr rtlCol="1"/>
          <a:lstStyle>
            <a:lvl1pPr>
              <a:defRPr>
                <a:cs typeface="+mj-cs"/>
              </a:defRPr>
            </a:lvl1pPr>
          </a:lstStyle>
          <a:p>
            <a:fld id="{39D2AB4E-53A1-495C-AF2D-0D00FE97EB04}" type="datetime1">
              <a:rPr lang="ar-SA" smtClean="0"/>
              <a:pPr/>
              <a:t>16/09/1442</a:t>
            </a:fld>
            <a:endParaRPr lang="ar-SA" dirty="0"/>
          </a:p>
        </p:txBody>
      </p:sp>
    </p:spTree>
    <p:extLst>
      <p:ext uri="{BB962C8B-B14F-4D97-AF65-F5344CB8AC3E}">
        <p14:creationId xmlns:p14="http://schemas.microsoft.com/office/powerpoint/2010/main" val="862647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العنوان وال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rtlCol="1"/>
          <a:lstStyle/>
          <a:p>
            <a:pPr rtl="1"/>
            <a:r>
              <a:rPr lang="ar-SA"/>
              <a:t>انقر لتحرير نمط العنوان الرئيسي</a:t>
            </a:r>
            <a:endParaRPr lang="ar-SA" dirty="0"/>
          </a:p>
        </p:txBody>
      </p:sp>
      <p:sp>
        <p:nvSpPr>
          <p:cNvPr id="3" name="عنصر نائب للمحتوى 2"/>
          <p:cNvSpPr>
            <a:spLocks noGrp="1"/>
          </p:cNvSpPr>
          <p:nvPr>
            <p:ph idx="1"/>
          </p:nvPr>
        </p:nvSpPr>
        <p:spPr/>
        <p:txBody>
          <a:bodyPr rtlCol="1"/>
          <a:lstStyle/>
          <a:p>
            <a:pPr lvl="0" rtl="1"/>
            <a:r>
              <a:rPr lang="ar-SA"/>
              <a:t>تحرير أنماط النص الرئيسي</a:t>
            </a:r>
          </a:p>
          <a:p>
            <a:pPr lvl="1" rtl="1"/>
            <a:r>
              <a:rPr lang="ar-SA"/>
              <a:t>المستوى الثاني</a:t>
            </a:r>
          </a:p>
          <a:p>
            <a:pPr lvl="2" rtl="1"/>
            <a:r>
              <a:rPr lang="ar-SA"/>
              <a:t>المستوى الثالث</a:t>
            </a:r>
          </a:p>
          <a:p>
            <a:pPr lvl="3" rtl="1"/>
            <a:r>
              <a:rPr lang="ar-SA"/>
              <a:t>المستوى الرابع</a:t>
            </a:r>
          </a:p>
          <a:p>
            <a:pPr lvl="4" rtl="1"/>
            <a:r>
              <a:rPr lang="ar-SA"/>
              <a:t>المستوى الخامس</a:t>
            </a:r>
            <a:endParaRPr lang="ar-SA" dirty="0"/>
          </a:p>
        </p:txBody>
      </p:sp>
      <p:sp>
        <p:nvSpPr>
          <p:cNvPr id="6" name="عنصر نائب لرقم الشريحة 3"/>
          <p:cNvSpPr>
            <a:spLocks noGrp="1"/>
          </p:cNvSpPr>
          <p:nvPr>
            <p:ph type="sldNum" sz="quarter" idx="12"/>
          </p:nvPr>
        </p:nvSpPr>
        <p:spPr/>
        <p:txBody>
          <a:bodyPr rtlCol="1"/>
          <a:lstStyle/>
          <a:p>
            <a:pPr rtl="1"/>
            <a:fld id="{5F4C9F40-B079-4B71-A627-7266DFEA7F03}" type="slidenum">
              <a:rPr lang="ar-SA"/>
              <a:t>‹#›</a:t>
            </a:fld>
            <a:endParaRPr lang="ar-SA" dirty="0"/>
          </a:p>
        </p:txBody>
      </p:sp>
      <p:sp>
        <p:nvSpPr>
          <p:cNvPr id="4" name="عنصر نائب للتاريخ 5"/>
          <p:cNvSpPr>
            <a:spLocks noGrp="1"/>
          </p:cNvSpPr>
          <p:nvPr>
            <p:ph type="dt" sz="half" idx="10"/>
          </p:nvPr>
        </p:nvSpPr>
        <p:spPr/>
        <p:txBody>
          <a:bodyPr rtlCol="1"/>
          <a:lstStyle/>
          <a:p>
            <a:pPr rtl="1"/>
            <a:fld id="{0403FA6E-734D-4971-A41A-BAFD58D32DF8}" type="datetime1">
              <a:rPr lang="ar-SA" smtClean="0"/>
              <a:t>16/09/1442</a:t>
            </a:fld>
            <a:endParaRPr lang="ar-SA" dirty="0"/>
          </a:p>
        </p:txBody>
      </p:sp>
      <p:sp>
        <p:nvSpPr>
          <p:cNvPr id="7" name="عنصر نائب للتذييل 4"/>
          <p:cNvSpPr>
            <a:spLocks noGrp="1"/>
          </p:cNvSpPr>
          <p:nvPr>
            <p:ph type="ftr" sz="quarter" idx="11"/>
          </p:nvPr>
        </p:nvSpPr>
        <p:spPr>
          <a:xfrm>
            <a:off x="3300845" y="6394450"/>
            <a:ext cx="8100580" cy="274320"/>
          </a:xfrm>
          <a:prstGeom prst="rect">
            <a:avLst/>
          </a:prstGeom>
        </p:spPr>
        <p:txBody>
          <a:bodyPr rtlCol="1"/>
          <a:lstStyle>
            <a:lvl1pPr>
              <a:defRPr>
                <a:cs typeface="+mj-cs"/>
              </a:defRPr>
            </a:lvl1pPr>
          </a:lstStyle>
          <a:p>
            <a:endParaRPr lang="ar-SA" dirty="0"/>
          </a:p>
        </p:txBody>
      </p:sp>
    </p:spTree>
    <p:extLst>
      <p:ext uri="{BB962C8B-B14F-4D97-AF65-F5344CB8AC3E}">
        <p14:creationId xmlns:p14="http://schemas.microsoft.com/office/powerpoint/2010/main" val="2253080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رأس المقطع">
    <p:spTree>
      <p:nvGrpSpPr>
        <p:cNvPr id="1" name=""/>
        <p:cNvGrpSpPr/>
        <p:nvPr/>
      </p:nvGrpSpPr>
      <p:grpSpPr>
        <a:xfrm>
          <a:off x="0" y="0"/>
          <a:ext cx="0" cy="0"/>
          <a:chOff x="0" y="0"/>
          <a:chExt cx="0" cy="0"/>
        </a:xfrm>
      </p:grpSpPr>
      <p:sp>
        <p:nvSpPr>
          <p:cNvPr id="7" name="مستطيل 6"/>
          <p:cNvSpPr/>
          <p:nvPr/>
        </p:nvSpPr>
        <p:spPr bwMode="ltGray">
          <a:xfrm>
            <a:off x="0" y="0"/>
            <a:ext cx="12192000" cy="5715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dirty="0">
              <a:cs typeface="+mj-cs"/>
            </a:endParaRPr>
          </a:p>
        </p:txBody>
      </p:sp>
      <p:sp>
        <p:nvSpPr>
          <p:cNvPr id="2" name="عنوان 1"/>
          <p:cNvSpPr>
            <a:spLocks noGrp="1"/>
          </p:cNvSpPr>
          <p:nvPr>
            <p:ph type="title"/>
          </p:nvPr>
        </p:nvSpPr>
        <p:spPr>
          <a:xfrm>
            <a:off x="609600" y="3153095"/>
            <a:ext cx="10972800" cy="2286000"/>
          </a:xfrm>
        </p:spPr>
        <p:txBody>
          <a:bodyPr rtlCol="1" anchor="b">
            <a:normAutofit/>
          </a:bodyPr>
          <a:lstStyle>
            <a:lvl1pPr algn="r" rtl="1">
              <a:defRPr sz="5800" b="0">
                <a:cs typeface="+mj-cs"/>
              </a:defRPr>
            </a:lvl1pPr>
          </a:lstStyle>
          <a:p>
            <a:pPr rtl="1"/>
            <a:r>
              <a:rPr lang="ar-SA"/>
              <a:t>انقر لتحرير نمط العنوان الرئيسي</a:t>
            </a:r>
            <a:endParaRPr lang="ar-SA" dirty="0"/>
          </a:p>
        </p:txBody>
      </p:sp>
      <p:cxnSp>
        <p:nvCxnSpPr>
          <p:cNvPr id="8" name="موصل مستقيم 7"/>
          <p:cNvCxnSpPr/>
          <p:nvPr/>
        </p:nvCxnSpPr>
        <p:spPr>
          <a:xfrm>
            <a:off x="0" y="5753100"/>
            <a:ext cx="12192000" cy="0"/>
          </a:xfrm>
          <a:prstGeom prst="line">
            <a:avLst/>
          </a:prstGeom>
          <a:ln w="76200">
            <a:miter lim="800000"/>
          </a:ln>
        </p:spPr>
        <p:style>
          <a:lnRef idx="1">
            <a:schemeClr val="accent1"/>
          </a:lnRef>
          <a:fillRef idx="0">
            <a:schemeClr val="accent1"/>
          </a:fillRef>
          <a:effectRef idx="0">
            <a:schemeClr val="accent1"/>
          </a:effectRef>
          <a:fontRef idx="minor">
            <a:schemeClr val="tx1"/>
          </a:fontRef>
        </p:style>
      </p:cxnSp>
      <p:sp>
        <p:nvSpPr>
          <p:cNvPr id="3" name="عنصر نائب للنص 2"/>
          <p:cNvSpPr>
            <a:spLocks noGrp="1"/>
          </p:cNvSpPr>
          <p:nvPr>
            <p:ph type="body" idx="1"/>
          </p:nvPr>
        </p:nvSpPr>
        <p:spPr>
          <a:xfrm>
            <a:off x="603250" y="5864054"/>
            <a:ext cx="10972800" cy="450042"/>
          </a:xfrm>
        </p:spPr>
        <p:txBody>
          <a:bodyPr rtlCol="1" anchor="ctr"/>
          <a:lstStyle>
            <a:lvl1pPr marL="0" indent="0" algn="r" rtl="1">
              <a:spcBef>
                <a:spcPts val="0"/>
              </a:spcBef>
              <a:buNone/>
              <a:defRPr sz="2000">
                <a:solidFill>
                  <a:schemeClr val="tx1">
                    <a:lumMod val="50000"/>
                  </a:schemeClr>
                </a:solidFill>
                <a:cs typeface="+mj-cs"/>
              </a:defRPr>
            </a:lvl1pPr>
            <a:lvl2pPr marL="457200" indent="0" algn="r" rtl="1">
              <a:buNone/>
              <a:defRPr sz="1800">
                <a:solidFill>
                  <a:schemeClr val="tx1">
                    <a:tint val="75000"/>
                  </a:schemeClr>
                </a:solidFill>
              </a:defRPr>
            </a:lvl2pPr>
            <a:lvl3pPr marL="914400" indent="0" algn="r" rtl="1">
              <a:buNone/>
              <a:defRPr sz="1600">
                <a:solidFill>
                  <a:schemeClr val="tx1">
                    <a:tint val="75000"/>
                  </a:schemeClr>
                </a:solidFill>
              </a:defRPr>
            </a:lvl3pPr>
            <a:lvl4pPr marL="1371600" indent="0" algn="r" rtl="1">
              <a:buNone/>
              <a:defRPr sz="1400">
                <a:solidFill>
                  <a:schemeClr val="tx1">
                    <a:tint val="75000"/>
                  </a:schemeClr>
                </a:solidFill>
              </a:defRPr>
            </a:lvl4pPr>
            <a:lvl5pPr marL="1828800" indent="0" algn="r" rtl="1">
              <a:buNone/>
              <a:defRPr sz="1400">
                <a:solidFill>
                  <a:schemeClr val="tx1">
                    <a:tint val="75000"/>
                  </a:schemeClr>
                </a:solidFill>
              </a:defRPr>
            </a:lvl5pPr>
            <a:lvl6pPr marL="2286000" indent="0" algn="r" rtl="1">
              <a:buNone/>
              <a:defRPr sz="1400">
                <a:solidFill>
                  <a:schemeClr val="tx1">
                    <a:tint val="75000"/>
                  </a:schemeClr>
                </a:solidFill>
              </a:defRPr>
            </a:lvl6pPr>
            <a:lvl7pPr marL="2743200" indent="0" algn="r" rtl="1">
              <a:buNone/>
              <a:defRPr sz="1400">
                <a:solidFill>
                  <a:schemeClr val="tx1">
                    <a:tint val="75000"/>
                  </a:schemeClr>
                </a:solidFill>
              </a:defRPr>
            </a:lvl7pPr>
            <a:lvl8pPr marL="3200400" indent="0" algn="r" rtl="1">
              <a:buNone/>
              <a:defRPr sz="1400">
                <a:solidFill>
                  <a:schemeClr val="tx1">
                    <a:tint val="75000"/>
                  </a:schemeClr>
                </a:solidFill>
              </a:defRPr>
            </a:lvl8pPr>
            <a:lvl9pPr marL="3657600" indent="0" algn="r" rtl="1">
              <a:buNone/>
              <a:defRPr sz="1400">
                <a:solidFill>
                  <a:schemeClr val="tx1">
                    <a:tint val="75000"/>
                  </a:schemeClr>
                </a:solidFill>
              </a:defRPr>
            </a:lvl9pPr>
          </a:lstStyle>
          <a:p>
            <a:pPr lvl="0" rtl="1"/>
            <a:r>
              <a:rPr lang="ar-SA"/>
              <a:t>تحرير أنماط النص الرئيسي</a:t>
            </a:r>
          </a:p>
        </p:txBody>
      </p:sp>
    </p:spTree>
    <p:extLst>
      <p:ext uri="{BB962C8B-B14F-4D97-AF65-F5344CB8AC3E}">
        <p14:creationId xmlns:p14="http://schemas.microsoft.com/office/powerpoint/2010/main" val="2937242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عنوان 1"/>
          <p:cNvSpPr>
            <a:spLocks noGrp="1"/>
          </p:cNvSpPr>
          <p:nvPr>
            <p:ph type="title"/>
          </p:nvPr>
        </p:nvSpPr>
        <p:spPr/>
        <p:txBody>
          <a:bodyPr rtlCol="1"/>
          <a:lstStyle/>
          <a:p>
            <a:pPr rtl="1"/>
            <a:r>
              <a:rPr lang="ar-SA"/>
              <a:t>انقر لتحرير نمط العنوان الرئيسي</a:t>
            </a:r>
            <a:endParaRPr lang="ar-SA" dirty="0"/>
          </a:p>
        </p:txBody>
      </p:sp>
      <p:sp>
        <p:nvSpPr>
          <p:cNvPr id="3" name="عنصر نائب للمحتوى 2"/>
          <p:cNvSpPr>
            <a:spLocks noGrp="1"/>
          </p:cNvSpPr>
          <p:nvPr>
            <p:ph sz="half" idx="1"/>
          </p:nvPr>
        </p:nvSpPr>
        <p:spPr>
          <a:xfrm>
            <a:off x="1066800" y="1714501"/>
            <a:ext cx="4752109" cy="4457700"/>
          </a:xfrm>
        </p:spPr>
        <p:txBody>
          <a:bodyPr rtlCol="1">
            <a:normAutofit/>
          </a:bodyPr>
          <a:lstStyle>
            <a:lvl1pPr algn="r" rtl="1">
              <a:spcBef>
                <a:spcPts val="2000"/>
              </a:spcBef>
              <a:defRPr sz="2000"/>
            </a:lvl1pPr>
            <a:lvl2pPr algn="r" rtl="1">
              <a:defRPr sz="1800"/>
            </a:lvl2pPr>
            <a:lvl3pPr algn="r" rtl="1">
              <a:defRPr sz="1600"/>
            </a:lvl3pPr>
            <a:lvl4pPr algn="r" rtl="1">
              <a:defRPr sz="1400"/>
            </a:lvl4pPr>
            <a:lvl5pPr algn="r" rtl="1">
              <a:defRPr sz="1400"/>
            </a:lvl5pPr>
            <a:lvl6pPr algn="r" rtl="1">
              <a:defRPr sz="1400"/>
            </a:lvl6pPr>
            <a:lvl7pPr algn="r" rtl="1">
              <a:defRPr sz="1400"/>
            </a:lvl7pPr>
            <a:lvl8pPr algn="r" rtl="1">
              <a:defRPr sz="1400"/>
            </a:lvl8pPr>
            <a:lvl9pPr algn="r" rtl="1">
              <a:defRPr sz="1400"/>
            </a:lvl9pPr>
          </a:lstStyle>
          <a:p>
            <a:pPr lvl="0" rtl="1"/>
            <a:r>
              <a:rPr lang="ar-SA"/>
              <a:t>تحرير أنماط النص الرئيسي</a:t>
            </a:r>
          </a:p>
          <a:p>
            <a:pPr lvl="1" rtl="1"/>
            <a:r>
              <a:rPr lang="ar-SA"/>
              <a:t>المستوى الثاني</a:t>
            </a:r>
          </a:p>
          <a:p>
            <a:pPr lvl="2" rtl="1"/>
            <a:r>
              <a:rPr lang="ar-SA"/>
              <a:t>المستوى الثالث</a:t>
            </a:r>
          </a:p>
          <a:p>
            <a:pPr lvl="3" rtl="1"/>
            <a:r>
              <a:rPr lang="ar-SA"/>
              <a:t>المستوى الرابع</a:t>
            </a:r>
          </a:p>
          <a:p>
            <a:pPr lvl="4" rtl="1"/>
            <a:r>
              <a:rPr lang="ar-SA"/>
              <a:t>المستوى الخامس</a:t>
            </a:r>
            <a:endParaRPr lang="ar-SA" dirty="0"/>
          </a:p>
        </p:txBody>
      </p:sp>
      <p:sp>
        <p:nvSpPr>
          <p:cNvPr id="4" name="عنصر نائب للمحتوى 3"/>
          <p:cNvSpPr>
            <a:spLocks noGrp="1"/>
          </p:cNvSpPr>
          <p:nvPr>
            <p:ph sz="half" idx="2"/>
          </p:nvPr>
        </p:nvSpPr>
        <p:spPr>
          <a:xfrm>
            <a:off x="6373091" y="1714501"/>
            <a:ext cx="4752109" cy="4457700"/>
          </a:xfrm>
        </p:spPr>
        <p:txBody>
          <a:bodyPr rtlCol="1">
            <a:normAutofit/>
          </a:bodyPr>
          <a:lstStyle>
            <a:lvl1pPr algn="r" rtl="1">
              <a:spcBef>
                <a:spcPts val="2000"/>
              </a:spcBef>
              <a:defRPr sz="2000"/>
            </a:lvl1pPr>
            <a:lvl2pPr algn="r" rtl="1">
              <a:defRPr sz="1800"/>
            </a:lvl2pPr>
            <a:lvl3pPr algn="r" rtl="1">
              <a:defRPr sz="1600"/>
            </a:lvl3pPr>
            <a:lvl4pPr algn="r" rtl="1">
              <a:defRPr sz="1400"/>
            </a:lvl4pPr>
            <a:lvl5pPr algn="r" rtl="1">
              <a:defRPr sz="1400"/>
            </a:lvl5pPr>
            <a:lvl6pPr algn="r" rtl="1">
              <a:defRPr sz="1400"/>
            </a:lvl6pPr>
            <a:lvl7pPr algn="r" rtl="1">
              <a:defRPr sz="1400"/>
            </a:lvl7pPr>
            <a:lvl8pPr algn="r" rtl="1">
              <a:defRPr sz="1400"/>
            </a:lvl8pPr>
            <a:lvl9pPr algn="r" rtl="1">
              <a:defRPr sz="1400"/>
            </a:lvl9pPr>
          </a:lstStyle>
          <a:p>
            <a:pPr lvl="0" rtl="1"/>
            <a:r>
              <a:rPr lang="ar-SA"/>
              <a:t>تحرير أنماط النص الرئيسي</a:t>
            </a:r>
          </a:p>
          <a:p>
            <a:pPr lvl="1" rtl="1"/>
            <a:r>
              <a:rPr lang="ar-SA"/>
              <a:t>المستوى الثاني</a:t>
            </a:r>
          </a:p>
          <a:p>
            <a:pPr lvl="2" rtl="1"/>
            <a:r>
              <a:rPr lang="ar-SA"/>
              <a:t>المستوى الثالث</a:t>
            </a:r>
          </a:p>
          <a:p>
            <a:pPr lvl="3" rtl="1"/>
            <a:r>
              <a:rPr lang="ar-SA"/>
              <a:t>المستوى الرابع</a:t>
            </a:r>
          </a:p>
          <a:p>
            <a:pPr lvl="4" rtl="1"/>
            <a:r>
              <a:rPr lang="ar-SA"/>
              <a:t>المستوى الخامس</a:t>
            </a:r>
            <a:endParaRPr lang="ar-SA" dirty="0"/>
          </a:p>
        </p:txBody>
      </p:sp>
      <p:sp>
        <p:nvSpPr>
          <p:cNvPr id="7" name="عنصر نائب لرقم الشريحة 4"/>
          <p:cNvSpPr>
            <a:spLocks noGrp="1"/>
          </p:cNvSpPr>
          <p:nvPr>
            <p:ph type="sldNum" sz="quarter" idx="12"/>
          </p:nvPr>
        </p:nvSpPr>
        <p:spPr/>
        <p:txBody>
          <a:bodyPr rtlCol="1"/>
          <a:lstStyle/>
          <a:p>
            <a:pPr rtl="1"/>
            <a:fld id="{5F4C9F40-B079-4B71-A627-7266DFEA7F03}" type="slidenum">
              <a:rPr lang="ar-SA"/>
              <a:t>‹#›</a:t>
            </a:fld>
            <a:endParaRPr lang="ar-SA" dirty="0"/>
          </a:p>
        </p:txBody>
      </p:sp>
      <p:sp>
        <p:nvSpPr>
          <p:cNvPr id="5" name="عنصر نائب للتاريخ 6"/>
          <p:cNvSpPr>
            <a:spLocks noGrp="1"/>
          </p:cNvSpPr>
          <p:nvPr>
            <p:ph type="dt" sz="half" idx="10"/>
          </p:nvPr>
        </p:nvSpPr>
        <p:spPr/>
        <p:txBody>
          <a:bodyPr rtlCol="1"/>
          <a:lstStyle/>
          <a:p>
            <a:pPr rtl="1"/>
            <a:fld id="{7AEF9120-0FD3-4E2A-A8B4-DA0DB0CE194D}" type="datetime1">
              <a:rPr lang="ar-SA" smtClean="0"/>
              <a:t>16/09/1442</a:t>
            </a:fld>
            <a:endParaRPr lang="ar-SA" dirty="0"/>
          </a:p>
        </p:txBody>
      </p:sp>
      <p:sp>
        <p:nvSpPr>
          <p:cNvPr id="8" name="عنصر نائب للتذييل 4"/>
          <p:cNvSpPr>
            <a:spLocks noGrp="1"/>
          </p:cNvSpPr>
          <p:nvPr>
            <p:ph type="ftr" sz="quarter" idx="11"/>
          </p:nvPr>
        </p:nvSpPr>
        <p:spPr>
          <a:xfrm>
            <a:off x="3300845" y="6394450"/>
            <a:ext cx="8100580" cy="274320"/>
          </a:xfrm>
          <a:prstGeom prst="rect">
            <a:avLst/>
          </a:prstGeom>
        </p:spPr>
        <p:txBody>
          <a:bodyPr rtlCol="1"/>
          <a:lstStyle>
            <a:lvl1pPr>
              <a:defRPr>
                <a:cs typeface="+mj-cs"/>
              </a:defRPr>
            </a:lvl1pPr>
          </a:lstStyle>
          <a:p>
            <a:endParaRPr lang="ar-SA" dirty="0"/>
          </a:p>
        </p:txBody>
      </p:sp>
    </p:spTree>
    <p:extLst>
      <p:ext uri="{BB962C8B-B14F-4D97-AF65-F5344CB8AC3E}">
        <p14:creationId xmlns:p14="http://schemas.microsoft.com/office/powerpoint/2010/main" val="4072386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rtlCol="1"/>
          <a:lstStyle/>
          <a:p>
            <a:pPr rtl="1"/>
            <a:r>
              <a:rPr lang="ar-SA"/>
              <a:t>انقر لتحرير نمط العنوان الرئيسي</a:t>
            </a:r>
            <a:endParaRPr lang="ar-SA" dirty="0"/>
          </a:p>
        </p:txBody>
      </p:sp>
      <p:sp>
        <p:nvSpPr>
          <p:cNvPr id="3" name="عنصر نائب للنص 2"/>
          <p:cNvSpPr>
            <a:spLocks noGrp="1"/>
          </p:cNvSpPr>
          <p:nvPr>
            <p:ph type="body" idx="1"/>
          </p:nvPr>
        </p:nvSpPr>
        <p:spPr>
          <a:xfrm>
            <a:off x="1066800" y="1529541"/>
            <a:ext cx="4754880" cy="811583"/>
          </a:xfrm>
        </p:spPr>
        <p:txBody>
          <a:bodyPr rtlCol="1" anchor="b"/>
          <a:lstStyle>
            <a:lvl1pPr marL="0" indent="0" algn="r" rtl="1">
              <a:lnSpc>
                <a:spcPct val="90000"/>
              </a:lnSpc>
              <a:spcBef>
                <a:spcPts val="0"/>
              </a:spcBef>
              <a:buNone/>
              <a:defRPr sz="2400" b="0"/>
            </a:lvl1pPr>
            <a:lvl2pPr marL="457200" indent="0" algn="r" rtl="1">
              <a:buNone/>
              <a:defRPr sz="2000" b="1"/>
            </a:lvl2pPr>
            <a:lvl3pPr marL="914400" indent="0" algn="r" rtl="1">
              <a:buNone/>
              <a:defRPr sz="1800" b="1"/>
            </a:lvl3pPr>
            <a:lvl4pPr marL="1371600" indent="0" algn="r" rtl="1">
              <a:buNone/>
              <a:defRPr sz="1600" b="1"/>
            </a:lvl4pPr>
            <a:lvl5pPr marL="1828800" indent="0" algn="r" rtl="1">
              <a:buNone/>
              <a:defRPr sz="1600" b="1"/>
            </a:lvl5pPr>
            <a:lvl6pPr marL="2286000" indent="0" algn="r" rtl="1">
              <a:buNone/>
              <a:defRPr sz="1600" b="1"/>
            </a:lvl6pPr>
            <a:lvl7pPr marL="2743200" indent="0" algn="r" rtl="1">
              <a:buNone/>
              <a:defRPr sz="1600" b="1"/>
            </a:lvl7pPr>
            <a:lvl8pPr marL="3200400" indent="0" algn="r" rtl="1">
              <a:buNone/>
              <a:defRPr sz="1600" b="1"/>
            </a:lvl8pPr>
            <a:lvl9pPr marL="3657600" indent="0" algn="r" rtl="1">
              <a:buNone/>
              <a:defRPr sz="1600" b="1"/>
            </a:lvl9pPr>
          </a:lstStyle>
          <a:p>
            <a:pPr lvl="0" rtl="1"/>
            <a:r>
              <a:rPr lang="ar-SA"/>
              <a:t>تحرير أنماط النص الرئيسي</a:t>
            </a:r>
          </a:p>
        </p:txBody>
      </p:sp>
      <p:sp>
        <p:nvSpPr>
          <p:cNvPr id="4" name="عنصر نائب للمحتوى 3"/>
          <p:cNvSpPr>
            <a:spLocks noGrp="1"/>
          </p:cNvSpPr>
          <p:nvPr>
            <p:ph sz="half" idx="2"/>
          </p:nvPr>
        </p:nvSpPr>
        <p:spPr>
          <a:xfrm>
            <a:off x="1066800" y="2484692"/>
            <a:ext cx="4754880" cy="3687508"/>
          </a:xfrm>
        </p:spPr>
        <p:txBody>
          <a:bodyPr rtlCol="1"/>
          <a:lstStyle>
            <a:lvl1pPr algn="r" rtl="1">
              <a:spcBef>
                <a:spcPts val="2000"/>
              </a:spcBef>
              <a:defRPr sz="2000"/>
            </a:lvl1pPr>
            <a:lvl2pPr algn="r" rtl="1">
              <a:defRPr sz="2000"/>
            </a:lvl2pPr>
            <a:lvl3pPr algn="r" rtl="1">
              <a:defRPr sz="1800"/>
            </a:lvl3pPr>
            <a:lvl4pPr algn="r" rtl="1">
              <a:defRPr sz="1600"/>
            </a:lvl4pPr>
            <a:lvl5pPr algn="r" rtl="1">
              <a:defRPr sz="1600"/>
            </a:lvl5pPr>
            <a:lvl6pPr algn="r" rtl="1">
              <a:defRPr sz="1600"/>
            </a:lvl6pPr>
            <a:lvl7pPr algn="r" rtl="1">
              <a:defRPr sz="1600"/>
            </a:lvl7pPr>
            <a:lvl8pPr algn="r" rtl="1">
              <a:defRPr sz="1600"/>
            </a:lvl8pPr>
            <a:lvl9pPr algn="r" rtl="1">
              <a:defRPr sz="1600"/>
            </a:lvl9pPr>
          </a:lstStyle>
          <a:p>
            <a:pPr lvl="0" rtl="1"/>
            <a:r>
              <a:rPr lang="ar-SA"/>
              <a:t>تحرير أنماط النص الرئيسي</a:t>
            </a:r>
          </a:p>
          <a:p>
            <a:pPr lvl="1" rtl="1"/>
            <a:r>
              <a:rPr lang="ar-SA"/>
              <a:t>المستوى الثاني</a:t>
            </a:r>
          </a:p>
          <a:p>
            <a:pPr lvl="2" rtl="1"/>
            <a:r>
              <a:rPr lang="ar-SA"/>
              <a:t>المستوى الثالث</a:t>
            </a:r>
          </a:p>
          <a:p>
            <a:pPr lvl="3" rtl="1"/>
            <a:r>
              <a:rPr lang="ar-SA"/>
              <a:t>المستوى الرابع</a:t>
            </a:r>
          </a:p>
          <a:p>
            <a:pPr lvl="4" rtl="1"/>
            <a:r>
              <a:rPr lang="ar-SA"/>
              <a:t>المستوى الخامس</a:t>
            </a:r>
            <a:endParaRPr lang="ar-SA" dirty="0"/>
          </a:p>
        </p:txBody>
      </p:sp>
      <p:sp>
        <p:nvSpPr>
          <p:cNvPr id="5" name="عنصر نائب للنص 4"/>
          <p:cNvSpPr>
            <a:spLocks noGrp="1"/>
          </p:cNvSpPr>
          <p:nvPr>
            <p:ph type="body" sz="quarter" idx="3"/>
          </p:nvPr>
        </p:nvSpPr>
        <p:spPr>
          <a:xfrm>
            <a:off x="6370320" y="1529541"/>
            <a:ext cx="4754880" cy="811583"/>
          </a:xfrm>
        </p:spPr>
        <p:txBody>
          <a:bodyPr rtlCol="1" anchor="b"/>
          <a:lstStyle>
            <a:lvl1pPr marL="0" indent="0" algn="r" rtl="1">
              <a:lnSpc>
                <a:spcPct val="90000"/>
              </a:lnSpc>
              <a:spcBef>
                <a:spcPts val="0"/>
              </a:spcBef>
              <a:buNone/>
              <a:defRPr sz="2400" b="0"/>
            </a:lvl1pPr>
            <a:lvl2pPr marL="457200" indent="0" algn="r" rtl="1">
              <a:buNone/>
              <a:defRPr sz="2000" b="1"/>
            </a:lvl2pPr>
            <a:lvl3pPr marL="914400" indent="0" algn="r" rtl="1">
              <a:buNone/>
              <a:defRPr sz="1800" b="1"/>
            </a:lvl3pPr>
            <a:lvl4pPr marL="1371600" indent="0" algn="r" rtl="1">
              <a:buNone/>
              <a:defRPr sz="1600" b="1"/>
            </a:lvl4pPr>
            <a:lvl5pPr marL="1828800" indent="0" algn="r" rtl="1">
              <a:buNone/>
              <a:defRPr sz="1600" b="1"/>
            </a:lvl5pPr>
            <a:lvl6pPr marL="2286000" indent="0" algn="r" rtl="1">
              <a:buNone/>
              <a:defRPr sz="1600" b="1"/>
            </a:lvl6pPr>
            <a:lvl7pPr marL="2743200" indent="0" algn="r" rtl="1">
              <a:buNone/>
              <a:defRPr sz="1600" b="1"/>
            </a:lvl7pPr>
            <a:lvl8pPr marL="3200400" indent="0" algn="r" rtl="1">
              <a:buNone/>
              <a:defRPr sz="1600" b="1"/>
            </a:lvl8pPr>
            <a:lvl9pPr marL="3657600" indent="0" algn="r" rtl="1">
              <a:buNone/>
              <a:defRPr sz="1600" b="1"/>
            </a:lvl9pPr>
          </a:lstStyle>
          <a:p>
            <a:pPr lvl="0" rtl="1"/>
            <a:r>
              <a:rPr lang="ar-SA"/>
              <a:t>تحرير أنماط النص الرئيسي</a:t>
            </a:r>
          </a:p>
        </p:txBody>
      </p:sp>
      <p:sp>
        <p:nvSpPr>
          <p:cNvPr id="6" name="عنصر نائب للمحتوى 5"/>
          <p:cNvSpPr>
            <a:spLocks noGrp="1"/>
          </p:cNvSpPr>
          <p:nvPr>
            <p:ph sz="quarter" idx="4"/>
          </p:nvPr>
        </p:nvSpPr>
        <p:spPr>
          <a:xfrm>
            <a:off x="6370320" y="2484692"/>
            <a:ext cx="4754880" cy="3687508"/>
          </a:xfrm>
        </p:spPr>
        <p:txBody>
          <a:bodyPr rtlCol="1"/>
          <a:lstStyle>
            <a:lvl1pPr algn="r" rtl="1">
              <a:spcBef>
                <a:spcPts val="2000"/>
              </a:spcBef>
              <a:defRPr sz="2000"/>
            </a:lvl1pPr>
            <a:lvl2pPr algn="r" rtl="1">
              <a:defRPr sz="2000"/>
            </a:lvl2pPr>
            <a:lvl3pPr algn="r" rtl="1">
              <a:defRPr sz="1800"/>
            </a:lvl3pPr>
            <a:lvl4pPr algn="r" rtl="1">
              <a:defRPr sz="1600"/>
            </a:lvl4pPr>
            <a:lvl5pPr algn="r" rtl="1">
              <a:defRPr sz="1600"/>
            </a:lvl5pPr>
            <a:lvl6pPr algn="r" rtl="1">
              <a:defRPr sz="1600"/>
            </a:lvl6pPr>
            <a:lvl7pPr algn="r" rtl="1">
              <a:defRPr sz="1600"/>
            </a:lvl7pPr>
            <a:lvl8pPr algn="r" rtl="1">
              <a:defRPr sz="1600"/>
            </a:lvl8pPr>
            <a:lvl9pPr algn="r" rtl="1">
              <a:defRPr sz="1600"/>
            </a:lvl9pPr>
          </a:lstStyle>
          <a:p>
            <a:pPr lvl="0" rtl="1"/>
            <a:r>
              <a:rPr lang="ar-SA"/>
              <a:t>تحرير أنماط النص الرئيسي</a:t>
            </a:r>
          </a:p>
          <a:p>
            <a:pPr lvl="1" rtl="1"/>
            <a:r>
              <a:rPr lang="ar-SA"/>
              <a:t>المستوى الثاني</a:t>
            </a:r>
          </a:p>
          <a:p>
            <a:pPr lvl="2" rtl="1"/>
            <a:r>
              <a:rPr lang="ar-SA"/>
              <a:t>المستوى الثالث</a:t>
            </a:r>
          </a:p>
          <a:p>
            <a:pPr lvl="3" rtl="1"/>
            <a:r>
              <a:rPr lang="ar-SA"/>
              <a:t>المستوى الرابع</a:t>
            </a:r>
          </a:p>
          <a:p>
            <a:pPr lvl="4" rtl="1"/>
            <a:r>
              <a:rPr lang="ar-SA"/>
              <a:t>المستوى الخامس</a:t>
            </a:r>
            <a:endParaRPr lang="ar-SA" dirty="0"/>
          </a:p>
        </p:txBody>
      </p:sp>
      <p:sp>
        <p:nvSpPr>
          <p:cNvPr id="9" name="عنصر نائب لرقم الشريحة 6"/>
          <p:cNvSpPr>
            <a:spLocks noGrp="1"/>
          </p:cNvSpPr>
          <p:nvPr>
            <p:ph type="sldNum" sz="quarter" idx="12"/>
          </p:nvPr>
        </p:nvSpPr>
        <p:spPr/>
        <p:txBody>
          <a:bodyPr rtlCol="1"/>
          <a:lstStyle/>
          <a:p>
            <a:pPr rtl="1"/>
            <a:fld id="{5F4C9F40-B079-4B71-A627-7266DFEA7F03}" type="slidenum">
              <a:rPr lang="ar-SA"/>
              <a:t>‹#›</a:t>
            </a:fld>
            <a:endParaRPr lang="ar-SA" dirty="0"/>
          </a:p>
        </p:txBody>
      </p:sp>
      <p:sp>
        <p:nvSpPr>
          <p:cNvPr id="7" name="عنصر نائب للتاريخ 8"/>
          <p:cNvSpPr>
            <a:spLocks noGrp="1"/>
          </p:cNvSpPr>
          <p:nvPr>
            <p:ph type="dt" sz="half" idx="10"/>
          </p:nvPr>
        </p:nvSpPr>
        <p:spPr/>
        <p:txBody>
          <a:bodyPr rtlCol="1"/>
          <a:lstStyle/>
          <a:p>
            <a:pPr rtl="1"/>
            <a:fld id="{2F22D08F-878A-4C44-B029-99A879A294E7}" type="datetime1">
              <a:rPr lang="ar-SA" smtClean="0"/>
              <a:t>16/09/1442</a:t>
            </a:fld>
            <a:endParaRPr lang="ar-SA" dirty="0"/>
          </a:p>
        </p:txBody>
      </p:sp>
      <p:sp>
        <p:nvSpPr>
          <p:cNvPr id="10" name="عنصر نائب للتذييل 4"/>
          <p:cNvSpPr>
            <a:spLocks noGrp="1"/>
          </p:cNvSpPr>
          <p:nvPr>
            <p:ph type="ftr" sz="quarter" idx="11"/>
          </p:nvPr>
        </p:nvSpPr>
        <p:spPr>
          <a:xfrm>
            <a:off x="3300845" y="6394450"/>
            <a:ext cx="8100580" cy="274320"/>
          </a:xfrm>
          <a:prstGeom prst="rect">
            <a:avLst/>
          </a:prstGeom>
        </p:spPr>
        <p:txBody>
          <a:bodyPr rtlCol="1"/>
          <a:lstStyle>
            <a:lvl1pPr>
              <a:defRPr>
                <a:cs typeface="+mj-cs"/>
              </a:defRPr>
            </a:lvl1pPr>
          </a:lstStyle>
          <a:p>
            <a:endParaRPr lang="ar-SA" dirty="0"/>
          </a:p>
        </p:txBody>
      </p:sp>
    </p:spTree>
    <p:extLst>
      <p:ext uri="{BB962C8B-B14F-4D97-AF65-F5344CB8AC3E}">
        <p14:creationId xmlns:p14="http://schemas.microsoft.com/office/powerpoint/2010/main" val="96062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rtlCol="1"/>
          <a:lstStyle/>
          <a:p>
            <a:pPr rtl="1"/>
            <a:r>
              <a:rPr lang="ar-SA"/>
              <a:t>انقر لتحرير نمط العنوان الرئيسي</a:t>
            </a:r>
            <a:endParaRPr lang="ar-SA" dirty="0"/>
          </a:p>
        </p:txBody>
      </p:sp>
      <p:sp>
        <p:nvSpPr>
          <p:cNvPr id="5" name="عنصر نائب لرقم الشريحة 2"/>
          <p:cNvSpPr>
            <a:spLocks noGrp="1"/>
          </p:cNvSpPr>
          <p:nvPr>
            <p:ph type="sldNum" sz="quarter" idx="12"/>
          </p:nvPr>
        </p:nvSpPr>
        <p:spPr/>
        <p:txBody>
          <a:bodyPr rtlCol="1"/>
          <a:lstStyle/>
          <a:p>
            <a:pPr rtl="1"/>
            <a:fld id="{5F4C9F40-B079-4B71-A627-7266DFEA7F03}" type="slidenum">
              <a:rPr lang="ar-SA"/>
              <a:t>‹#›</a:t>
            </a:fld>
            <a:endParaRPr lang="ar-SA" dirty="0"/>
          </a:p>
        </p:txBody>
      </p:sp>
      <p:sp>
        <p:nvSpPr>
          <p:cNvPr id="3" name="عنصر نائب للتاريخ 5"/>
          <p:cNvSpPr>
            <a:spLocks noGrp="1"/>
          </p:cNvSpPr>
          <p:nvPr>
            <p:ph type="dt" sz="half" idx="10"/>
          </p:nvPr>
        </p:nvSpPr>
        <p:spPr/>
        <p:txBody>
          <a:bodyPr rtlCol="1"/>
          <a:lstStyle/>
          <a:p>
            <a:pPr rtl="1"/>
            <a:fld id="{77801713-9312-46BC-A926-1F203E7E18C1}" type="datetime1">
              <a:rPr lang="ar-SA" smtClean="0"/>
              <a:t>16/09/1442</a:t>
            </a:fld>
            <a:endParaRPr lang="ar-SA" dirty="0"/>
          </a:p>
        </p:txBody>
      </p:sp>
      <p:sp>
        <p:nvSpPr>
          <p:cNvPr id="6" name="عنصر نائب للتذييل 4"/>
          <p:cNvSpPr>
            <a:spLocks noGrp="1"/>
          </p:cNvSpPr>
          <p:nvPr>
            <p:ph type="ftr" sz="quarter" idx="11"/>
          </p:nvPr>
        </p:nvSpPr>
        <p:spPr>
          <a:xfrm>
            <a:off x="3300845" y="6394450"/>
            <a:ext cx="8100580" cy="274320"/>
          </a:xfrm>
          <a:prstGeom prst="rect">
            <a:avLst/>
          </a:prstGeom>
        </p:spPr>
        <p:txBody>
          <a:bodyPr rtlCol="1"/>
          <a:lstStyle>
            <a:lvl1pPr>
              <a:defRPr>
                <a:cs typeface="+mj-cs"/>
              </a:defRPr>
            </a:lvl1pPr>
          </a:lstStyle>
          <a:p>
            <a:endParaRPr lang="ar-SA" dirty="0"/>
          </a:p>
        </p:txBody>
      </p:sp>
    </p:spTree>
    <p:extLst>
      <p:ext uri="{BB962C8B-B14F-4D97-AF65-F5344CB8AC3E}">
        <p14:creationId xmlns:p14="http://schemas.microsoft.com/office/powerpoint/2010/main" val="2515942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فارغ">
    <p:spTree>
      <p:nvGrpSpPr>
        <p:cNvPr id="1" name=""/>
        <p:cNvGrpSpPr/>
        <p:nvPr/>
      </p:nvGrpSpPr>
      <p:grpSpPr>
        <a:xfrm>
          <a:off x="0" y="0"/>
          <a:ext cx="0" cy="0"/>
          <a:chOff x="0" y="0"/>
          <a:chExt cx="0" cy="0"/>
        </a:xfrm>
      </p:grpSpPr>
      <p:sp>
        <p:nvSpPr>
          <p:cNvPr id="4" name="عنصر نائب لرقم الشريحة 1"/>
          <p:cNvSpPr>
            <a:spLocks noGrp="1"/>
          </p:cNvSpPr>
          <p:nvPr>
            <p:ph type="sldNum" sz="quarter" idx="12"/>
          </p:nvPr>
        </p:nvSpPr>
        <p:spPr/>
        <p:txBody>
          <a:bodyPr rtlCol="1"/>
          <a:lstStyle/>
          <a:p>
            <a:pPr rtl="1"/>
            <a:fld id="{5F4C9F40-B079-4B71-A627-7266DFEA7F03}" type="slidenum">
              <a:rPr lang="ar-SA"/>
              <a:t>‹#›</a:t>
            </a:fld>
            <a:endParaRPr lang="ar-SA" dirty="0"/>
          </a:p>
        </p:txBody>
      </p:sp>
      <p:sp>
        <p:nvSpPr>
          <p:cNvPr id="2" name="عنصر نائب للتاريخ 3"/>
          <p:cNvSpPr>
            <a:spLocks noGrp="1"/>
          </p:cNvSpPr>
          <p:nvPr>
            <p:ph type="dt" sz="half" idx="10"/>
          </p:nvPr>
        </p:nvSpPr>
        <p:spPr/>
        <p:txBody>
          <a:bodyPr rtlCol="1"/>
          <a:lstStyle/>
          <a:p>
            <a:pPr rtl="1"/>
            <a:fld id="{68D0E235-B5F5-4CA9-B1FB-EB429F858519}" type="datetime1">
              <a:rPr lang="ar-SA" smtClean="0"/>
              <a:t>16/09/1442</a:t>
            </a:fld>
            <a:endParaRPr lang="ar-SA" dirty="0"/>
          </a:p>
        </p:txBody>
      </p:sp>
      <p:sp>
        <p:nvSpPr>
          <p:cNvPr id="5" name="عنصر نائب للتذييل 4"/>
          <p:cNvSpPr>
            <a:spLocks noGrp="1"/>
          </p:cNvSpPr>
          <p:nvPr>
            <p:ph type="ftr" sz="quarter" idx="11"/>
          </p:nvPr>
        </p:nvSpPr>
        <p:spPr>
          <a:xfrm>
            <a:off x="3300845" y="6394450"/>
            <a:ext cx="8100580" cy="274320"/>
          </a:xfrm>
          <a:prstGeom prst="rect">
            <a:avLst/>
          </a:prstGeom>
        </p:spPr>
        <p:txBody>
          <a:bodyPr rtlCol="1"/>
          <a:lstStyle>
            <a:lvl1pPr>
              <a:defRPr>
                <a:cs typeface="+mj-cs"/>
              </a:defRPr>
            </a:lvl1pPr>
          </a:lstStyle>
          <a:p>
            <a:endParaRPr lang="ar-SA" dirty="0"/>
          </a:p>
        </p:txBody>
      </p:sp>
    </p:spTree>
    <p:extLst>
      <p:ext uri="{BB962C8B-B14F-4D97-AF65-F5344CB8AC3E}">
        <p14:creationId xmlns:p14="http://schemas.microsoft.com/office/powerpoint/2010/main" val="2756335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مع تسمية توضيحية">
    <p:spTree>
      <p:nvGrpSpPr>
        <p:cNvPr id="1" name=""/>
        <p:cNvGrpSpPr/>
        <p:nvPr/>
      </p:nvGrpSpPr>
      <p:grpSpPr>
        <a:xfrm>
          <a:off x="0" y="0"/>
          <a:ext cx="0" cy="0"/>
          <a:chOff x="0" y="0"/>
          <a:chExt cx="0" cy="0"/>
        </a:xfrm>
      </p:grpSpPr>
      <p:sp>
        <p:nvSpPr>
          <p:cNvPr id="13" name="مستطيل 12"/>
          <p:cNvSpPr/>
          <p:nvPr/>
        </p:nvSpPr>
        <p:spPr bwMode="ltGray">
          <a:xfrm>
            <a:off x="7924800" y="-7763"/>
            <a:ext cx="4267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dirty="0">
              <a:cs typeface="+mj-cs"/>
            </a:endParaRPr>
          </a:p>
        </p:txBody>
      </p:sp>
      <p:cxnSp>
        <p:nvCxnSpPr>
          <p:cNvPr id="9" name="موصل مستقيم 8"/>
          <p:cNvCxnSpPr/>
          <p:nvPr/>
        </p:nvCxnSpPr>
        <p:spPr>
          <a:xfrm flipH="1">
            <a:off x="7924800" y="-7764"/>
            <a:ext cx="1" cy="6858000"/>
          </a:xfrm>
          <a:prstGeom prst="line">
            <a:avLst/>
          </a:prstGeom>
          <a:ln w="76200">
            <a:miter lim="800000"/>
          </a:ln>
        </p:spPr>
        <p:style>
          <a:lnRef idx="1">
            <a:schemeClr val="accent1"/>
          </a:lnRef>
          <a:fillRef idx="0">
            <a:schemeClr val="accent1"/>
          </a:fillRef>
          <a:effectRef idx="0">
            <a:schemeClr val="accent1"/>
          </a:effectRef>
          <a:fontRef idx="minor">
            <a:schemeClr val="tx1"/>
          </a:fontRef>
        </p:style>
      </p:cxnSp>
      <p:sp>
        <p:nvSpPr>
          <p:cNvPr id="2" name="عنوان 1"/>
          <p:cNvSpPr>
            <a:spLocks noGrp="1"/>
          </p:cNvSpPr>
          <p:nvPr>
            <p:ph type="title"/>
          </p:nvPr>
        </p:nvSpPr>
        <p:spPr>
          <a:xfrm>
            <a:off x="8305319" y="465512"/>
            <a:ext cx="3506162" cy="1600200"/>
          </a:xfrm>
        </p:spPr>
        <p:txBody>
          <a:bodyPr rtlCol="1" anchor="t">
            <a:normAutofit/>
          </a:bodyPr>
          <a:lstStyle>
            <a:lvl1pPr algn="r" rtl="1">
              <a:defRPr sz="2800" b="0">
                <a:cs typeface="+mj-cs"/>
              </a:defRPr>
            </a:lvl1pPr>
          </a:lstStyle>
          <a:p>
            <a:pPr rtl="1"/>
            <a:r>
              <a:rPr lang="ar-SA"/>
              <a:t>انقر لتحرير نمط العنوان الرئيسي</a:t>
            </a:r>
            <a:endParaRPr lang="ar-SA" dirty="0"/>
          </a:p>
        </p:txBody>
      </p:sp>
      <p:sp>
        <p:nvSpPr>
          <p:cNvPr id="4" name="عنصر نائب للنص 3"/>
          <p:cNvSpPr>
            <a:spLocks noGrp="1"/>
          </p:cNvSpPr>
          <p:nvPr>
            <p:ph type="body" sz="half" idx="2"/>
          </p:nvPr>
        </p:nvSpPr>
        <p:spPr>
          <a:xfrm>
            <a:off x="8305319" y="3975099"/>
            <a:ext cx="3506162" cy="2425700"/>
          </a:xfrm>
        </p:spPr>
        <p:txBody>
          <a:bodyPr rtlCol="1" anchor="b">
            <a:normAutofit/>
          </a:bodyPr>
          <a:lstStyle>
            <a:lvl1pPr marL="0" indent="0" algn="r" rtl="1">
              <a:spcBef>
                <a:spcPts val="1200"/>
              </a:spcBef>
              <a:buNone/>
              <a:defRPr sz="1600">
                <a:cs typeface="+mj-cs"/>
              </a:defRPr>
            </a:lvl1pPr>
            <a:lvl2pPr marL="457200" indent="0" algn="r" rtl="1">
              <a:buNone/>
              <a:defRPr sz="1200"/>
            </a:lvl2pPr>
            <a:lvl3pPr marL="914400" indent="0" algn="r" rtl="1">
              <a:buNone/>
              <a:defRPr sz="1000"/>
            </a:lvl3pPr>
            <a:lvl4pPr marL="1371600" indent="0" algn="r" rtl="1">
              <a:buNone/>
              <a:defRPr sz="900"/>
            </a:lvl4pPr>
            <a:lvl5pPr marL="1828800" indent="0" algn="r" rtl="1">
              <a:buNone/>
              <a:defRPr sz="900"/>
            </a:lvl5pPr>
            <a:lvl6pPr marL="2286000" indent="0" algn="r" rtl="1">
              <a:buNone/>
              <a:defRPr sz="900"/>
            </a:lvl6pPr>
            <a:lvl7pPr marL="2743200" indent="0" algn="r" rtl="1">
              <a:buNone/>
              <a:defRPr sz="900"/>
            </a:lvl7pPr>
            <a:lvl8pPr marL="3200400" indent="0" algn="r" rtl="1">
              <a:buNone/>
              <a:defRPr sz="900"/>
            </a:lvl8pPr>
            <a:lvl9pPr marL="3657600" indent="0" algn="r" rtl="1">
              <a:buNone/>
              <a:defRPr sz="900"/>
            </a:lvl9pPr>
          </a:lstStyle>
          <a:p>
            <a:pPr lvl="0" rtl="1"/>
            <a:r>
              <a:rPr lang="ar-SA"/>
              <a:t>تحرير أنماط النص الرئيسي</a:t>
            </a:r>
          </a:p>
        </p:txBody>
      </p:sp>
      <p:sp>
        <p:nvSpPr>
          <p:cNvPr id="3" name="عنصر نائب للمحتوى 2"/>
          <p:cNvSpPr>
            <a:spLocks noGrp="1"/>
          </p:cNvSpPr>
          <p:nvPr>
            <p:ph idx="1"/>
          </p:nvPr>
        </p:nvSpPr>
        <p:spPr>
          <a:xfrm>
            <a:off x="380450" y="453593"/>
            <a:ext cx="7048500" cy="5935287"/>
          </a:xfrm>
        </p:spPr>
        <p:txBody>
          <a:bodyPr rtlCol="1">
            <a:normAutofit/>
          </a:bodyPr>
          <a:lstStyle>
            <a:lvl1pPr algn="r" rtl="1">
              <a:defRPr sz="2200">
                <a:cs typeface="+mj-cs"/>
              </a:defRPr>
            </a:lvl1pPr>
            <a:lvl2pPr algn="r" rtl="1">
              <a:defRPr sz="2000">
                <a:cs typeface="+mj-cs"/>
              </a:defRPr>
            </a:lvl2pPr>
            <a:lvl3pPr algn="r" rtl="1">
              <a:defRPr sz="1800">
                <a:cs typeface="+mj-cs"/>
              </a:defRPr>
            </a:lvl3pPr>
            <a:lvl4pPr algn="r" rtl="1">
              <a:defRPr sz="1600">
                <a:cs typeface="+mj-cs"/>
              </a:defRPr>
            </a:lvl4pPr>
            <a:lvl5pPr algn="r" rtl="1">
              <a:defRPr sz="1600">
                <a:cs typeface="+mj-cs"/>
              </a:defRPr>
            </a:lvl5pPr>
            <a:lvl6pPr algn="r" rtl="1">
              <a:defRPr sz="1600"/>
            </a:lvl6pPr>
            <a:lvl7pPr algn="r" rtl="1">
              <a:defRPr sz="1600"/>
            </a:lvl7pPr>
            <a:lvl8pPr algn="r" rtl="1">
              <a:defRPr sz="1600"/>
            </a:lvl8pPr>
            <a:lvl9pPr algn="r" rtl="1">
              <a:defRPr sz="1600"/>
            </a:lvl9pPr>
          </a:lstStyle>
          <a:p>
            <a:pPr lvl="0" rtl="1"/>
            <a:r>
              <a:rPr lang="ar-SA"/>
              <a:t>تحرير أنماط النص الرئيسي</a:t>
            </a:r>
          </a:p>
          <a:p>
            <a:pPr lvl="1" rtl="1"/>
            <a:r>
              <a:rPr lang="ar-SA"/>
              <a:t>المستوى الثاني</a:t>
            </a:r>
          </a:p>
          <a:p>
            <a:pPr lvl="2" rtl="1"/>
            <a:r>
              <a:rPr lang="ar-SA"/>
              <a:t>المستوى الثالث</a:t>
            </a:r>
          </a:p>
          <a:p>
            <a:pPr lvl="3" rtl="1"/>
            <a:r>
              <a:rPr lang="ar-SA"/>
              <a:t>المستوى الرابع</a:t>
            </a:r>
          </a:p>
          <a:p>
            <a:pPr lvl="4" rtl="1"/>
            <a:r>
              <a:rPr lang="ar-SA"/>
              <a:t>المستوى الخامس</a:t>
            </a:r>
            <a:endParaRPr lang="ar-SA" dirty="0"/>
          </a:p>
        </p:txBody>
      </p:sp>
    </p:spTree>
    <p:extLst>
      <p:ext uri="{BB962C8B-B14F-4D97-AF65-F5344CB8AC3E}">
        <p14:creationId xmlns:p14="http://schemas.microsoft.com/office/powerpoint/2010/main" val="3002018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688">
          <p15:clr>
            <a:srgbClr val="FBAE40"/>
          </p15:clr>
        </p15:guide>
        <p15:guide id="2" orient="horz" pos="288">
          <p15:clr>
            <a:srgbClr val="FBAE40"/>
          </p15:clr>
        </p15:guide>
        <p15:guide id="3" orient="horz" pos="4032">
          <p15:clr>
            <a:srgbClr val="FBAE40"/>
          </p15:clr>
        </p15:guide>
        <p15:guide id="4" pos="295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مع تسمية توضيحية">
    <p:spTree>
      <p:nvGrpSpPr>
        <p:cNvPr id="1" name=""/>
        <p:cNvGrpSpPr/>
        <p:nvPr/>
      </p:nvGrpSpPr>
      <p:grpSpPr>
        <a:xfrm>
          <a:off x="0" y="0"/>
          <a:ext cx="0" cy="0"/>
          <a:chOff x="0" y="0"/>
          <a:chExt cx="0" cy="0"/>
        </a:xfrm>
      </p:grpSpPr>
      <p:sp>
        <p:nvSpPr>
          <p:cNvPr id="8" name="مستطيل 7"/>
          <p:cNvSpPr/>
          <p:nvPr/>
        </p:nvSpPr>
        <p:spPr bwMode="ltGray">
          <a:xfrm>
            <a:off x="0" y="0"/>
            <a:ext cx="4267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dirty="0">
              <a:cs typeface="+mj-cs"/>
            </a:endParaRPr>
          </a:p>
        </p:txBody>
      </p:sp>
      <p:cxnSp>
        <p:nvCxnSpPr>
          <p:cNvPr id="9" name="موصل مستقيم 8"/>
          <p:cNvCxnSpPr/>
          <p:nvPr/>
        </p:nvCxnSpPr>
        <p:spPr>
          <a:xfrm flipH="1">
            <a:off x="4267200" y="0"/>
            <a:ext cx="1" cy="6858000"/>
          </a:xfrm>
          <a:prstGeom prst="line">
            <a:avLst/>
          </a:prstGeom>
          <a:ln w="76200">
            <a:miter lim="800000"/>
          </a:ln>
        </p:spPr>
        <p:style>
          <a:lnRef idx="1">
            <a:schemeClr val="accent1"/>
          </a:lnRef>
          <a:fillRef idx="0">
            <a:schemeClr val="accent1"/>
          </a:fillRef>
          <a:effectRef idx="0">
            <a:schemeClr val="accent1"/>
          </a:effectRef>
          <a:fontRef idx="minor">
            <a:schemeClr val="tx1"/>
          </a:fontRef>
        </p:style>
      </p:cxnSp>
      <p:sp>
        <p:nvSpPr>
          <p:cNvPr id="2" name="عنوان 1"/>
          <p:cNvSpPr>
            <a:spLocks noGrp="1"/>
          </p:cNvSpPr>
          <p:nvPr>
            <p:ph type="title"/>
          </p:nvPr>
        </p:nvSpPr>
        <p:spPr>
          <a:xfrm>
            <a:off x="384048" y="466344"/>
            <a:ext cx="3502152" cy="1600200"/>
          </a:xfrm>
        </p:spPr>
        <p:txBody>
          <a:bodyPr rtlCol="1" anchor="t">
            <a:normAutofit/>
          </a:bodyPr>
          <a:lstStyle>
            <a:lvl1pPr algn="r" rtl="1">
              <a:defRPr sz="2800" b="0">
                <a:cs typeface="+mj-cs"/>
              </a:defRPr>
            </a:lvl1pPr>
          </a:lstStyle>
          <a:p>
            <a:pPr rtl="1"/>
            <a:r>
              <a:rPr lang="ar-SA"/>
              <a:t>انقر لتحرير نمط العنوان الرئيسي</a:t>
            </a:r>
            <a:endParaRPr lang="ar-SA" dirty="0"/>
          </a:p>
        </p:txBody>
      </p:sp>
      <p:sp>
        <p:nvSpPr>
          <p:cNvPr id="4" name="عنصر نائب للنص 3"/>
          <p:cNvSpPr>
            <a:spLocks noGrp="1"/>
          </p:cNvSpPr>
          <p:nvPr>
            <p:ph type="body" sz="half" idx="2"/>
          </p:nvPr>
        </p:nvSpPr>
        <p:spPr>
          <a:xfrm>
            <a:off x="384048" y="3749040"/>
            <a:ext cx="3502152" cy="2423160"/>
          </a:xfrm>
        </p:spPr>
        <p:txBody>
          <a:bodyPr rtlCol="1" anchor="b">
            <a:normAutofit/>
          </a:bodyPr>
          <a:lstStyle>
            <a:lvl1pPr marL="0" indent="0" algn="r" rtl="1">
              <a:spcBef>
                <a:spcPts val="1200"/>
              </a:spcBef>
              <a:buNone/>
              <a:defRPr sz="1600">
                <a:cs typeface="+mj-cs"/>
              </a:defRPr>
            </a:lvl1pPr>
            <a:lvl2pPr marL="457200" indent="0" algn="r" rtl="1">
              <a:buNone/>
              <a:defRPr sz="1200"/>
            </a:lvl2pPr>
            <a:lvl3pPr marL="914400" indent="0" algn="r" rtl="1">
              <a:buNone/>
              <a:defRPr sz="1000"/>
            </a:lvl3pPr>
            <a:lvl4pPr marL="1371600" indent="0" algn="r" rtl="1">
              <a:buNone/>
              <a:defRPr sz="900"/>
            </a:lvl4pPr>
            <a:lvl5pPr marL="1828800" indent="0" algn="r" rtl="1">
              <a:buNone/>
              <a:defRPr sz="900"/>
            </a:lvl5pPr>
            <a:lvl6pPr marL="2286000" indent="0" algn="r" rtl="1">
              <a:buNone/>
              <a:defRPr sz="900"/>
            </a:lvl6pPr>
            <a:lvl7pPr marL="2743200" indent="0" algn="r" rtl="1">
              <a:buNone/>
              <a:defRPr sz="900"/>
            </a:lvl7pPr>
            <a:lvl8pPr marL="3200400" indent="0" algn="r" rtl="1">
              <a:buNone/>
              <a:defRPr sz="900"/>
            </a:lvl8pPr>
            <a:lvl9pPr marL="3657600" indent="0" algn="r" rtl="1">
              <a:buNone/>
              <a:defRPr sz="900"/>
            </a:lvl9pPr>
          </a:lstStyle>
          <a:p>
            <a:pPr lvl="0" rtl="1"/>
            <a:r>
              <a:rPr lang="ar-SA"/>
              <a:t>تحرير أنماط النص الرئيسي</a:t>
            </a:r>
          </a:p>
        </p:txBody>
      </p:sp>
      <p:sp>
        <p:nvSpPr>
          <p:cNvPr id="3" name="عنصر نائب للصورة 2" descr="عنصر نائب فارغ لإضافة صورة. انقر فوق العنصر النائب ثم حدد الصورة التي ترغب بإضافتها."/>
          <p:cNvSpPr>
            <a:spLocks noGrp="1"/>
          </p:cNvSpPr>
          <p:nvPr>
            <p:ph type="pic" idx="1"/>
          </p:nvPr>
        </p:nvSpPr>
        <p:spPr>
          <a:xfrm>
            <a:off x="4309872" y="0"/>
            <a:ext cx="7882128" cy="6858000"/>
          </a:xfrm>
        </p:spPr>
        <p:txBody>
          <a:bodyPr tIns="731520" rtlCol="1">
            <a:normAutofit/>
          </a:bodyPr>
          <a:lstStyle>
            <a:lvl1pPr marL="0" indent="0" algn="ctr" rtl="1">
              <a:buNone/>
              <a:defRPr sz="2400">
                <a:cs typeface="+mj-cs"/>
              </a:defRPr>
            </a:lvl1pPr>
            <a:lvl2pPr marL="457200" indent="0" algn="r" rtl="1">
              <a:buNone/>
              <a:defRPr sz="2800"/>
            </a:lvl2pPr>
            <a:lvl3pPr marL="914400" indent="0" algn="r" rtl="1">
              <a:buNone/>
              <a:defRPr sz="2400"/>
            </a:lvl3pPr>
            <a:lvl4pPr marL="1371600" indent="0" algn="r" rtl="1">
              <a:buNone/>
              <a:defRPr sz="2000"/>
            </a:lvl4pPr>
            <a:lvl5pPr marL="1828800" indent="0" algn="r" rtl="1">
              <a:buNone/>
              <a:defRPr sz="2000"/>
            </a:lvl5pPr>
            <a:lvl6pPr marL="2286000" indent="0" algn="r" rtl="1">
              <a:buNone/>
              <a:defRPr sz="2000"/>
            </a:lvl6pPr>
            <a:lvl7pPr marL="2743200" indent="0" algn="r" rtl="1">
              <a:buNone/>
              <a:defRPr sz="2000"/>
            </a:lvl7pPr>
            <a:lvl8pPr marL="3200400" indent="0" algn="r" rtl="1">
              <a:buNone/>
              <a:defRPr sz="2000"/>
            </a:lvl8pPr>
            <a:lvl9pPr marL="3657600" indent="0" algn="r" rtl="1">
              <a:buNone/>
              <a:defRPr sz="2000"/>
            </a:lvl9pPr>
          </a:lstStyle>
          <a:p>
            <a:pPr rtl="1"/>
            <a:r>
              <a:rPr lang="ar-SA"/>
              <a:t>انقر فوق الأيقونة لإضافة صورة</a:t>
            </a:r>
            <a:endParaRPr lang="ar-SA" dirty="0"/>
          </a:p>
        </p:txBody>
      </p:sp>
    </p:spTree>
    <p:extLst>
      <p:ext uri="{BB962C8B-B14F-4D97-AF65-F5344CB8AC3E}">
        <p14:creationId xmlns:p14="http://schemas.microsoft.com/office/powerpoint/2010/main" val="934938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مستطيل 6"/>
          <p:cNvSpPr/>
          <p:nvPr/>
        </p:nvSpPr>
        <p:spPr bwMode="ltGray">
          <a:xfrm>
            <a:off x="0" y="0"/>
            <a:ext cx="12192000" cy="137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dirty="0">
              <a:cs typeface="+mj-cs"/>
            </a:endParaRPr>
          </a:p>
        </p:txBody>
      </p:sp>
      <p:sp>
        <p:nvSpPr>
          <p:cNvPr id="2" name="عنصر نائب للعنوان 1"/>
          <p:cNvSpPr>
            <a:spLocks noGrp="1"/>
          </p:cNvSpPr>
          <p:nvPr>
            <p:ph type="title"/>
          </p:nvPr>
        </p:nvSpPr>
        <p:spPr bwMode="auto">
          <a:xfrm>
            <a:off x="1066800" y="127000"/>
            <a:ext cx="10058400" cy="1097280"/>
          </a:xfrm>
          <a:prstGeom prst="rect">
            <a:avLst/>
          </a:prstGeom>
        </p:spPr>
        <p:txBody>
          <a:bodyPr vert="horz" lIns="91440" tIns="45720" rIns="91440" bIns="45720" rtlCol="1" anchor="ctr">
            <a:normAutofit/>
          </a:bodyPr>
          <a:lstStyle/>
          <a:p>
            <a:pPr rtl="1"/>
            <a:r>
              <a:rPr lang="ar-SA" dirty="0"/>
              <a:t>انقر لتحرير نمط العنوان الرئيسي</a:t>
            </a:r>
          </a:p>
        </p:txBody>
      </p:sp>
      <p:cxnSp>
        <p:nvCxnSpPr>
          <p:cNvPr id="9" name="موصل مستقيم 8"/>
          <p:cNvCxnSpPr/>
          <p:nvPr/>
        </p:nvCxnSpPr>
        <p:spPr>
          <a:xfrm>
            <a:off x="0" y="1371600"/>
            <a:ext cx="12192000" cy="0"/>
          </a:xfrm>
          <a:prstGeom prst="line">
            <a:avLst/>
          </a:prstGeom>
          <a:ln w="76200">
            <a:miter lim="800000"/>
          </a:ln>
        </p:spPr>
        <p:style>
          <a:lnRef idx="1">
            <a:schemeClr val="accent1"/>
          </a:lnRef>
          <a:fillRef idx="0">
            <a:schemeClr val="accent1"/>
          </a:fillRef>
          <a:effectRef idx="0">
            <a:schemeClr val="accent1"/>
          </a:effectRef>
          <a:fontRef idx="minor">
            <a:schemeClr val="tx1"/>
          </a:fontRef>
        </p:style>
      </p:cxnSp>
      <p:sp>
        <p:nvSpPr>
          <p:cNvPr id="3" name="عنصر نائب للنص 2"/>
          <p:cNvSpPr>
            <a:spLocks noGrp="1"/>
          </p:cNvSpPr>
          <p:nvPr>
            <p:ph type="body" idx="1"/>
          </p:nvPr>
        </p:nvSpPr>
        <p:spPr>
          <a:xfrm>
            <a:off x="1066800" y="1714500"/>
            <a:ext cx="10058400" cy="4457700"/>
          </a:xfrm>
          <a:prstGeom prst="rect">
            <a:avLst/>
          </a:prstGeom>
        </p:spPr>
        <p:txBody>
          <a:bodyPr vert="horz" lIns="91440" tIns="45720" rIns="91440" bIns="45720" rtlCol="1">
            <a:normAutofit/>
          </a:bodyPr>
          <a:lstStyle/>
          <a:p>
            <a:pPr lvl="0" rtl="1"/>
            <a:r>
              <a:rPr lang="ar-SA" dirty="0"/>
              <a:t>انقر لتحرير أنماط النص الرئيسي</a:t>
            </a:r>
          </a:p>
          <a:p>
            <a:pPr lvl="1" rtl="1"/>
            <a:r>
              <a:rPr lang="ar-SA" dirty="0"/>
              <a:t>المستوى الثاني</a:t>
            </a:r>
          </a:p>
          <a:p>
            <a:pPr lvl="2" rtl="1"/>
            <a:r>
              <a:rPr lang="ar-SA" dirty="0"/>
              <a:t>المستوى الثالث</a:t>
            </a:r>
          </a:p>
          <a:p>
            <a:pPr lvl="3" rtl="1"/>
            <a:r>
              <a:rPr lang="ar-SA" dirty="0"/>
              <a:t>المستوى الرابع</a:t>
            </a:r>
          </a:p>
          <a:p>
            <a:pPr lvl="4" rtl="1"/>
            <a:r>
              <a:rPr lang="ar-SA" dirty="0"/>
              <a:t>المستوى الخامس</a:t>
            </a:r>
          </a:p>
        </p:txBody>
      </p:sp>
      <p:sp>
        <p:nvSpPr>
          <p:cNvPr id="6" name="عنصر نائب لرقم الشريحة 5"/>
          <p:cNvSpPr>
            <a:spLocks noGrp="1"/>
          </p:cNvSpPr>
          <p:nvPr>
            <p:ph type="sldNum" sz="quarter" idx="4"/>
          </p:nvPr>
        </p:nvSpPr>
        <p:spPr>
          <a:xfrm>
            <a:off x="11591924" y="6394450"/>
            <a:ext cx="523875" cy="274320"/>
          </a:xfrm>
          <a:prstGeom prst="rect">
            <a:avLst/>
          </a:prstGeom>
        </p:spPr>
        <p:txBody>
          <a:bodyPr vert="horz" lIns="91440" tIns="45720" rIns="91440" bIns="45720" rtlCol="1" anchor="ctr"/>
          <a:lstStyle>
            <a:lvl1pPr algn="l" rtl="1">
              <a:defRPr sz="1200">
                <a:solidFill>
                  <a:schemeClr val="tx1">
                    <a:lumMod val="50000"/>
                  </a:schemeClr>
                </a:solidFill>
                <a:cs typeface="+mj-cs"/>
              </a:defRPr>
            </a:lvl1pPr>
          </a:lstStyle>
          <a:p>
            <a:fld id="{5F4C9F40-B079-4B71-A627-7266DFEA7F03}" type="slidenum">
              <a:rPr lang="ar-SA" smtClean="0"/>
              <a:pPr/>
              <a:t>‹#›</a:t>
            </a:fld>
            <a:endParaRPr lang="ar-SA" dirty="0"/>
          </a:p>
        </p:txBody>
      </p:sp>
      <p:sp>
        <p:nvSpPr>
          <p:cNvPr id="4" name="عنصر نائب للتاريخ 3"/>
          <p:cNvSpPr>
            <a:spLocks noGrp="1"/>
          </p:cNvSpPr>
          <p:nvPr>
            <p:ph type="dt" sz="half" idx="2"/>
          </p:nvPr>
        </p:nvSpPr>
        <p:spPr>
          <a:xfrm>
            <a:off x="476250" y="6394450"/>
            <a:ext cx="2324100" cy="274320"/>
          </a:xfrm>
          <a:prstGeom prst="rect">
            <a:avLst/>
          </a:prstGeom>
        </p:spPr>
        <p:txBody>
          <a:bodyPr vert="horz" lIns="91440" tIns="45720" rIns="91440" bIns="45720" rtlCol="1" anchor="ctr"/>
          <a:lstStyle>
            <a:lvl1pPr algn="l" rtl="1">
              <a:defRPr sz="1200">
                <a:solidFill>
                  <a:schemeClr val="tx1">
                    <a:lumMod val="50000"/>
                  </a:schemeClr>
                </a:solidFill>
                <a:cs typeface="+mj-cs"/>
              </a:defRPr>
            </a:lvl1pPr>
          </a:lstStyle>
          <a:p>
            <a:fld id="{5264D61F-EA64-4AD2-85B7-4AFDD3D5E197}" type="datetime1">
              <a:rPr lang="ar-SA" smtClean="0"/>
              <a:t>16/09/1442</a:t>
            </a:fld>
            <a:endParaRPr lang="ar-SA" dirty="0"/>
          </a:p>
        </p:txBody>
      </p:sp>
      <p:sp>
        <p:nvSpPr>
          <p:cNvPr id="10" name="عنصر نائب للتذييل 4"/>
          <p:cNvSpPr>
            <a:spLocks noGrp="1"/>
          </p:cNvSpPr>
          <p:nvPr>
            <p:ph type="ftr" sz="quarter" idx="3"/>
          </p:nvPr>
        </p:nvSpPr>
        <p:spPr>
          <a:xfrm>
            <a:off x="3300845" y="6394450"/>
            <a:ext cx="8100580" cy="274320"/>
          </a:xfrm>
          <a:prstGeom prst="rect">
            <a:avLst/>
          </a:prstGeom>
        </p:spPr>
        <p:txBody>
          <a:bodyPr rtlCol="1"/>
          <a:lstStyle>
            <a:lvl1pPr>
              <a:defRPr sz="1200" baseline="0">
                <a:solidFill>
                  <a:schemeClr val="tx1">
                    <a:lumMod val="50000"/>
                  </a:schemeClr>
                </a:solidFill>
                <a:cs typeface="+mj-cs"/>
              </a:defRPr>
            </a:lvl1pPr>
          </a:lstStyle>
          <a:p>
            <a:endParaRPr lang="ar-SA" dirty="0"/>
          </a:p>
        </p:txBody>
      </p:sp>
    </p:spTree>
    <p:extLst>
      <p:ext uri="{BB962C8B-B14F-4D97-AF65-F5344CB8AC3E}">
        <p14:creationId xmlns:p14="http://schemas.microsoft.com/office/powerpoint/2010/main" val="127595847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r" defTabSz="914400" rtl="1" eaLnBrk="1" latinLnBrk="0" hangingPunct="1">
        <a:lnSpc>
          <a:spcPct val="90000"/>
        </a:lnSpc>
        <a:spcBef>
          <a:spcPct val="0"/>
        </a:spcBef>
        <a:buNone/>
        <a:defRPr sz="3400" kern="1200">
          <a:solidFill>
            <a:schemeClr val="tx1"/>
          </a:solidFill>
          <a:latin typeface="+mj-lt"/>
          <a:ea typeface="+mj-ea"/>
          <a:cs typeface="+mj-cs"/>
        </a:defRPr>
      </a:lvl1pPr>
    </p:titleStyle>
    <p:bodyStyle>
      <a:lvl1pPr marL="274320" indent="-274320" algn="r" defTabSz="914400" rtl="1" eaLnBrk="1" latinLnBrk="0" hangingPunct="1">
        <a:spcBef>
          <a:spcPts val="2200"/>
        </a:spcBef>
        <a:buClr>
          <a:schemeClr val="tx1">
            <a:lumMod val="65000"/>
          </a:schemeClr>
        </a:buClr>
        <a:buFont typeface="Arial" pitchFamily="34" charset="0"/>
        <a:buChar char="•"/>
        <a:defRPr sz="2200" kern="1200">
          <a:solidFill>
            <a:schemeClr val="tx1"/>
          </a:solidFill>
          <a:latin typeface="+mn-lt"/>
          <a:ea typeface="+mn-ea"/>
          <a:cs typeface="+mj-cs"/>
        </a:defRPr>
      </a:lvl1pPr>
      <a:lvl2pPr marL="594360" indent="-274320" algn="r" defTabSz="914400" rtl="1" eaLnBrk="1" latinLnBrk="0" hangingPunct="1">
        <a:spcBef>
          <a:spcPts val="1600"/>
        </a:spcBef>
        <a:buClr>
          <a:schemeClr val="tx1">
            <a:lumMod val="65000"/>
          </a:schemeClr>
        </a:buClr>
        <a:buFont typeface="Arial" pitchFamily="34" charset="0"/>
        <a:buChar char="•"/>
        <a:defRPr sz="2000" kern="1200">
          <a:solidFill>
            <a:schemeClr val="tx1"/>
          </a:solidFill>
          <a:latin typeface="+mn-lt"/>
          <a:ea typeface="+mn-ea"/>
          <a:cs typeface="+mj-cs"/>
        </a:defRPr>
      </a:lvl2pPr>
      <a:lvl3pPr marL="868680" indent="-228600" algn="r" defTabSz="914400" rtl="1" eaLnBrk="1" latinLnBrk="0" hangingPunct="1">
        <a:spcBef>
          <a:spcPts val="1200"/>
        </a:spcBef>
        <a:buClr>
          <a:schemeClr val="tx1">
            <a:lumMod val="65000"/>
          </a:schemeClr>
        </a:buClr>
        <a:buFont typeface="Arial" pitchFamily="34" charset="0"/>
        <a:buChar char="•"/>
        <a:defRPr sz="1800" kern="1200">
          <a:solidFill>
            <a:schemeClr val="tx1"/>
          </a:solidFill>
          <a:latin typeface="+mn-lt"/>
          <a:ea typeface="+mn-ea"/>
          <a:cs typeface="+mj-cs"/>
        </a:defRPr>
      </a:lvl3pPr>
      <a:lvl4pPr marL="1188720" indent="-228600" algn="r" defTabSz="914400" rtl="1" eaLnBrk="1" latinLnBrk="0" hangingPunct="1">
        <a:spcBef>
          <a:spcPts val="1000"/>
        </a:spcBef>
        <a:buClr>
          <a:schemeClr val="tx1">
            <a:lumMod val="65000"/>
          </a:schemeClr>
        </a:buClr>
        <a:buFont typeface="Arial" pitchFamily="34" charset="0"/>
        <a:buChar char="•"/>
        <a:defRPr sz="1600" kern="1200">
          <a:solidFill>
            <a:schemeClr val="tx1"/>
          </a:solidFill>
          <a:latin typeface="+mn-lt"/>
          <a:ea typeface="+mn-ea"/>
          <a:cs typeface="+mj-cs"/>
        </a:defRPr>
      </a:lvl4pPr>
      <a:lvl5pPr marL="1417320" indent="-228600" algn="r" defTabSz="914400" rtl="1" eaLnBrk="1" latinLnBrk="0" hangingPunct="1">
        <a:spcBef>
          <a:spcPts val="800"/>
        </a:spcBef>
        <a:buClr>
          <a:schemeClr val="tx1">
            <a:lumMod val="65000"/>
          </a:schemeClr>
        </a:buClr>
        <a:buFont typeface="Arial" pitchFamily="34" charset="0"/>
        <a:buChar char="•"/>
        <a:defRPr sz="1600" kern="1200">
          <a:solidFill>
            <a:schemeClr val="tx1"/>
          </a:solidFill>
          <a:latin typeface="+mn-lt"/>
          <a:ea typeface="+mn-ea"/>
          <a:cs typeface="+mj-cs"/>
        </a:defRPr>
      </a:lvl5pPr>
      <a:lvl6pPr marL="1645920" indent="-228600" algn="r" defTabSz="914400" rtl="1" eaLnBrk="1" latinLnBrk="0" hangingPunct="1">
        <a:spcBef>
          <a:spcPts val="600"/>
        </a:spcBef>
        <a:buClr>
          <a:schemeClr val="tx1">
            <a:lumMod val="65000"/>
          </a:schemeClr>
        </a:buClr>
        <a:buFont typeface="Arial" pitchFamily="34" charset="0"/>
        <a:buChar char="•"/>
        <a:defRPr sz="1600" kern="1200">
          <a:solidFill>
            <a:schemeClr val="tx1"/>
          </a:solidFill>
          <a:latin typeface="+mn-lt"/>
          <a:ea typeface="+mn-ea"/>
          <a:cs typeface="+mn-cs"/>
        </a:defRPr>
      </a:lvl6pPr>
      <a:lvl7pPr marL="1874520" indent="-228600" algn="r" defTabSz="914400" rtl="1" eaLnBrk="1" latinLnBrk="0" hangingPunct="1">
        <a:spcBef>
          <a:spcPts val="600"/>
        </a:spcBef>
        <a:buClr>
          <a:schemeClr val="tx1">
            <a:lumMod val="65000"/>
          </a:schemeClr>
        </a:buClr>
        <a:buFont typeface="Arial" pitchFamily="34" charset="0"/>
        <a:buChar char="•"/>
        <a:defRPr sz="1600" kern="1200">
          <a:solidFill>
            <a:schemeClr val="tx1"/>
          </a:solidFill>
          <a:latin typeface="+mn-lt"/>
          <a:ea typeface="+mn-ea"/>
          <a:cs typeface="+mn-cs"/>
        </a:defRPr>
      </a:lvl7pPr>
      <a:lvl8pPr marL="2103120" indent="-228600" algn="r" defTabSz="914400" rtl="1" eaLnBrk="1" latinLnBrk="0" hangingPunct="1">
        <a:spcBef>
          <a:spcPts val="600"/>
        </a:spcBef>
        <a:buClr>
          <a:schemeClr val="tx1">
            <a:lumMod val="65000"/>
          </a:schemeClr>
        </a:buClr>
        <a:buFont typeface="Arial" pitchFamily="34" charset="0"/>
        <a:buChar char="•"/>
        <a:defRPr sz="1600" kern="1200">
          <a:solidFill>
            <a:schemeClr val="tx1"/>
          </a:solidFill>
          <a:latin typeface="+mn-lt"/>
          <a:ea typeface="+mn-ea"/>
          <a:cs typeface="+mn-cs"/>
        </a:defRPr>
      </a:lvl8pPr>
      <a:lvl9pPr marL="2331720" indent="-228600" algn="r" defTabSz="914400" rtl="1" eaLnBrk="1" latinLnBrk="0" hangingPunct="1">
        <a:spcBef>
          <a:spcPts val="600"/>
        </a:spcBef>
        <a:buClr>
          <a:schemeClr val="tx1">
            <a:lumMod val="65000"/>
          </a:schemeClr>
        </a:buClr>
        <a:buFont typeface="Arial" pitchFamily="34" charset="0"/>
        <a:buChar char="•"/>
        <a:defRPr sz="1600" kern="1200">
          <a:solidFill>
            <a:schemeClr val="tx1"/>
          </a:solidFill>
          <a:latin typeface="+mn-lt"/>
          <a:ea typeface="+mn-ea"/>
          <a:cs typeface="+mn-cs"/>
        </a:defRPr>
      </a:lvl9pPr>
    </p:bodyStyle>
    <p:otherStyle>
      <a:defPPr>
        <a:defRP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2" Type="http://schemas.openxmlformats.org/officeDocument/2006/relationships/image" Target="../media/image4.jpeg"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3" Type="http://schemas.openxmlformats.org/officeDocument/2006/relationships/hyperlink" Target="https://www.skynewsarabia.com/keyword-search?keyword=%D9%83%D9%88%D8%B1%D9%88%D9%86%D8%A7&amp;contentId=1404286" TargetMode="External" /><Relationship Id="rId2" Type="http://schemas.openxmlformats.org/officeDocument/2006/relationships/hyperlink" Target="https://www.skynewsarabia.com/keyword-search?keyword=%D8%B3%D9%8A%D9%86%D9%88%D9%81%D8%A7%D8%B1%D9%85&amp;contentId=1404286" TargetMode="External" /><Relationship Id="rId1" Type="http://schemas.openxmlformats.org/officeDocument/2006/relationships/slideLayout" Target="../slideLayouts/slideLayout2.xml" /><Relationship Id="rId5" Type="http://schemas.openxmlformats.org/officeDocument/2006/relationships/image" Target="../media/image5.jpeg" /><Relationship Id="rId4" Type="http://schemas.openxmlformats.org/officeDocument/2006/relationships/hyperlink" Target="https://www.skynewsarabia.com/keyword-search?keyword=%D9%85%D8%B9%D9%87%D8%AF+%D8%A8%D9%83%D9%8A%D9%86&amp;contentId=1404286" TargetMode="External" /></Relationships>
</file>

<file path=ppt/slides/_rels/slide13.xml.rels><?xml version="1.0" encoding="UTF-8" standalone="yes"?>
<Relationships xmlns="http://schemas.openxmlformats.org/package/2006/relationships"><Relationship Id="rId3" Type="http://schemas.openxmlformats.org/officeDocument/2006/relationships/image" Target="../media/image6.jpeg" /><Relationship Id="rId2" Type="http://schemas.openxmlformats.org/officeDocument/2006/relationships/hyperlink" Target="https://ar.businessnews.com.tn/uoooo-ouooo-oouo-oooo-oouuo-oooouoouo-uuouoo-uuoo-ouo-oououu-ououuouo-uuuoo-sputnik,520,17095,3" TargetMode="External"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3" Type="http://schemas.openxmlformats.org/officeDocument/2006/relationships/image" Target="../media/image7.jpeg" /><Relationship Id="rId2" Type="http://schemas.openxmlformats.org/officeDocument/2006/relationships/hyperlink" Target="https://www.skynewsarabia.com/keyword-search?keyword=%D9%81%D9%8A%D8%B1%D9%88%D8%B3+%D9%83%D9%88%D8%B1%D9%88%D9%86%D8%A7&amp;contentId=1418257" TargetMode="External"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2" Type="http://schemas.openxmlformats.org/officeDocument/2006/relationships/image" Target="../media/image8.jpeg"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3" Type="http://schemas.openxmlformats.org/officeDocument/2006/relationships/hyperlink" Target="https://ar.wikipedia.org/wiki/%D9%85%D8%B1%D8%B6" TargetMode="External" /><Relationship Id="rId2" Type="http://schemas.openxmlformats.org/officeDocument/2006/relationships/notesSlide" Target="../notesSlides/notesSlide2.xml" /><Relationship Id="rId1" Type="http://schemas.openxmlformats.org/officeDocument/2006/relationships/slideLayout" Target="../slideLayouts/slideLayout3.xml" /><Relationship Id="rId4" Type="http://schemas.openxmlformats.org/officeDocument/2006/relationships/hyperlink" Target="https://ar.wikipedia.org/wiki/%D8%AC%D9%87%D8%A7%D8%B2_%D9%85%D9%86%D8%A7%D8%B9%D9%8A" TargetMode="External" /></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313037" y="4196636"/>
            <a:ext cx="10972800" cy="1263534"/>
          </a:xfrm>
        </p:spPr>
        <p:txBody>
          <a:bodyPr rtlCol="1">
            <a:normAutofit fontScale="90000"/>
          </a:bodyPr>
          <a:lstStyle/>
          <a:p>
            <a:r>
              <a:rPr lang="ar-SA" b="1" dirty="0"/>
              <a:t> </a:t>
            </a:r>
            <a:br>
              <a:rPr lang="en-US" dirty="0"/>
            </a:br>
            <a:r>
              <a:rPr lang="ar-IQ" b="1" dirty="0"/>
              <a:t>اللقاحات الخاصة بجائحة كورونا</a:t>
            </a:r>
            <a:endParaRPr lang="en-US" dirty="0"/>
          </a:p>
        </p:txBody>
      </p:sp>
      <p:sp>
        <p:nvSpPr>
          <p:cNvPr id="3" name="العنوان الفرعي 2"/>
          <p:cNvSpPr>
            <a:spLocks noGrp="1"/>
          </p:cNvSpPr>
          <p:nvPr>
            <p:ph type="subTitle" idx="1"/>
          </p:nvPr>
        </p:nvSpPr>
        <p:spPr>
          <a:xfrm>
            <a:off x="609600" y="5041557"/>
            <a:ext cx="10972800" cy="1702143"/>
          </a:xfrm>
        </p:spPr>
        <p:txBody>
          <a:bodyPr rtlCol="1"/>
          <a:lstStyle/>
          <a:p>
            <a:pPr rtl="1"/>
            <a:endParaRPr lang="ar-IQ" dirty="0">
              <a:solidFill>
                <a:schemeClr val="tx1">
                  <a:lumMod val="95000"/>
                </a:schemeClr>
              </a:solidFill>
            </a:endParaRPr>
          </a:p>
          <a:p>
            <a:pPr rtl="1"/>
            <a:endParaRPr lang="ar-IQ" dirty="0">
              <a:solidFill>
                <a:schemeClr val="tx1">
                  <a:lumMod val="95000"/>
                </a:schemeClr>
              </a:solidFill>
            </a:endParaRPr>
          </a:p>
          <a:p>
            <a:pPr algn="ctr" rtl="1"/>
            <a:r>
              <a:rPr lang="ar-IQ" sz="2400" b="1" dirty="0">
                <a:solidFill>
                  <a:schemeClr val="tx1">
                    <a:lumMod val="95000"/>
                  </a:schemeClr>
                </a:solidFill>
              </a:rPr>
              <a:t>د . فراس محمد بشير الخشاب</a:t>
            </a:r>
          </a:p>
          <a:p>
            <a:pPr rtl="1"/>
            <a:endParaRPr lang="ar-IQ" dirty="0">
              <a:solidFill>
                <a:schemeClr val="tx1">
                  <a:lumMod val="95000"/>
                </a:schemeClr>
              </a:solidFill>
            </a:endParaRPr>
          </a:p>
          <a:p>
            <a:pPr algn="ctr" rtl="1"/>
            <a:r>
              <a:rPr lang="ar-IQ" b="1" dirty="0">
                <a:solidFill>
                  <a:schemeClr val="tx1">
                    <a:lumMod val="95000"/>
                  </a:schemeClr>
                </a:solidFill>
              </a:rPr>
              <a:t>كلية التربية للبنات / قسم علوم الحياة</a:t>
            </a:r>
            <a:endParaRPr lang="ar-SA" b="1" dirty="0">
              <a:solidFill>
                <a:schemeClr val="tx1">
                  <a:lumMod val="95000"/>
                </a:schemeClr>
              </a:solidFill>
            </a:endParaRPr>
          </a:p>
        </p:txBody>
      </p:sp>
    </p:spTree>
    <p:extLst>
      <p:ext uri="{BB962C8B-B14F-4D97-AF65-F5344CB8AC3E}">
        <p14:creationId xmlns:p14="http://schemas.microsoft.com/office/powerpoint/2010/main" val="1420781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66800" y="127000"/>
            <a:ext cx="10058400" cy="1207530"/>
          </a:xfrm>
        </p:spPr>
        <p:txBody>
          <a:bodyPr/>
          <a:lstStyle/>
          <a:p>
            <a:pPr algn="ctr"/>
            <a:r>
              <a:rPr lang="ar-SA" b="1" dirty="0"/>
              <a:t>كيف يعمل لقاح </a:t>
            </a:r>
            <a:r>
              <a:rPr lang="ar-SA" b="1" dirty="0" err="1"/>
              <a:t>فايزر</a:t>
            </a:r>
            <a:r>
              <a:rPr lang="ar-SA" b="1" dirty="0"/>
              <a:t>- </a:t>
            </a:r>
            <a:r>
              <a:rPr lang="ar-SA" b="1" dirty="0" err="1"/>
              <a:t>بيوتنك</a:t>
            </a:r>
            <a:r>
              <a:rPr lang="ar-SA" b="1" dirty="0"/>
              <a:t> الامريكي</a:t>
            </a:r>
            <a:br>
              <a:rPr lang="en-US" dirty="0"/>
            </a:br>
            <a:endParaRPr lang="en-US" dirty="0"/>
          </a:p>
        </p:txBody>
      </p:sp>
      <p:sp>
        <p:nvSpPr>
          <p:cNvPr id="3" name="عنصر نائب للمحتوى 2"/>
          <p:cNvSpPr>
            <a:spLocks noGrp="1"/>
          </p:cNvSpPr>
          <p:nvPr>
            <p:ph idx="1"/>
          </p:nvPr>
        </p:nvSpPr>
        <p:spPr>
          <a:xfrm>
            <a:off x="395416" y="1714500"/>
            <a:ext cx="11516498" cy="4457700"/>
          </a:xfrm>
        </p:spPr>
        <p:txBody>
          <a:bodyPr>
            <a:normAutofit fontScale="85000" lnSpcReduction="20000"/>
          </a:bodyPr>
          <a:lstStyle/>
          <a:p>
            <a:r>
              <a:rPr lang="ar-SA" dirty="0"/>
              <a:t>وتعمل «</a:t>
            </a:r>
            <a:r>
              <a:rPr lang="ar-SA" dirty="0" err="1"/>
              <a:t>بيونتك</a:t>
            </a:r>
            <a:r>
              <a:rPr lang="ar-SA" dirty="0"/>
              <a:t>» على ما يسمى لقاح</a:t>
            </a:r>
            <a:r>
              <a:rPr lang="en-US" dirty="0"/>
              <a:t> «RNA» </a:t>
            </a:r>
            <a:r>
              <a:rPr lang="ar-SA" dirty="0"/>
              <a:t>ويحتوي على معلومات وراثية حول العامل الممرض، والذي ينتج منه الجسم بروتيناً يستخدمه الفيروس لدخول الخلايا. ويهدف التطعيم إلى تحفيز الجسم على إنتاج أجسام مضادة ضد هذا البروتين لاعتراض الفيروسات قبل دخولها إلى الخلايا وتكاثرها. وتشكل هذه البروتينات التي يستخدمها الفيروس لإصابة خلايا الجسم، هدفاً مغرياً للقاحات والعلاجات المحتملة</a:t>
            </a:r>
            <a:r>
              <a:rPr lang="ar-IQ" dirty="0"/>
              <a:t>.</a:t>
            </a:r>
          </a:p>
          <a:p>
            <a:r>
              <a:rPr lang="ar-SA" dirty="0"/>
              <a:t>ويستخدم اللقاح «مرسال الحمض النووي </a:t>
            </a:r>
            <a:r>
              <a:rPr lang="ar-SA" dirty="0" err="1"/>
              <a:t>الريبي</a:t>
            </a:r>
            <a:r>
              <a:rPr lang="en-US" dirty="0"/>
              <a:t>» (mRNA)</a:t>
            </a:r>
            <a:r>
              <a:rPr lang="ar-SA" dirty="0"/>
              <a:t>، وهو مادة وراثية تقرأها خلايانا لصنع البروتينات؛ حيث تعمل هذه المادة على إنتاج أجسام مضادة ضد هذا البروتين لاعتراض الفيروسات قبل دخولها إلى الخلايا وتكاثرها</a:t>
            </a:r>
            <a:r>
              <a:rPr lang="en-US" dirty="0"/>
              <a:t>.</a:t>
            </a:r>
            <a:br>
              <a:rPr lang="en-US" dirty="0"/>
            </a:br>
            <a:r>
              <a:rPr lang="ar-SA" dirty="0"/>
              <a:t>وسعت الشركة الأميركية للتغلب على هشاشة هذه المادة، وانهيار الجزيئات الخاصة بها بسرعة حال تعرضها لدرجة حرارة مرتفعة، عبر بناء شركة «</a:t>
            </a:r>
            <a:r>
              <a:rPr lang="ar-SA" dirty="0" err="1"/>
              <a:t>فايزر</a:t>
            </a:r>
            <a:r>
              <a:rPr lang="ar-SA" dirty="0"/>
              <a:t>» حاويات خاصة بها ثلج جاف، وأجهزة استشعار حرارية، وأجهزة تعقب لضمان إمكانية نقل اللقاحات عند -</a:t>
            </a:r>
            <a:r>
              <a:rPr lang="ar-IQ" dirty="0"/>
              <a:t>70</a:t>
            </a:r>
            <a:r>
              <a:rPr lang="ar-SA" dirty="0"/>
              <a:t> درجة </a:t>
            </a:r>
            <a:r>
              <a:rPr lang="ar-IQ" dirty="0"/>
              <a:t>مئوية</a:t>
            </a:r>
            <a:r>
              <a:rPr lang="ar-SA" dirty="0"/>
              <a:t>، لحماية فاعلية المادة المستخدمة في اللقاح</a:t>
            </a:r>
            <a:r>
              <a:rPr lang="en-US" dirty="0"/>
              <a:t>.</a:t>
            </a:r>
            <a:br>
              <a:rPr lang="en-US" dirty="0"/>
            </a:br>
            <a:r>
              <a:rPr lang="ar-SA" dirty="0"/>
              <a:t>ويتطلب لقاح «</a:t>
            </a:r>
            <a:r>
              <a:rPr lang="ar-SA" dirty="0" err="1"/>
              <a:t>فايزر</a:t>
            </a:r>
            <a:r>
              <a:rPr lang="ar-SA" dirty="0"/>
              <a:t> - </a:t>
            </a:r>
            <a:r>
              <a:rPr lang="ar-SA" dirty="0" err="1"/>
              <a:t>بيونتك</a:t>
            </a:r>
            <a:r>
              <a:rPr lang="ar-SA" dirty="0"/>
              <a:t>» حقنتين، يفصل بينهما 21 يوماً، لتنشيط جهاز المناعة جيداً، بما يكفي لمحاربة فيروس «كورونا</a:t>
            </a:r>
            <a:r>
              <a:rPr lang="en-US" dirty="0"/>
              <a:t>».</a:t>
            </a:r>
            <a:br>
              <a:rPr lang="en-US" dirty="0"/>
            </a:br>
            <a:r>
              <a:rPr lang="ar-SA" dirty="0"/>
              <a:t>ونجح لقاح الشركة الأميركية في وقف الفيروس، من خلال الأجسام المضادة التي تلتصق بطفرات الفيروس التاجي وتميز الفيروس، للتدمير، وتمنع العدوى عن طريق منع الطفرات من الالتصاق بالخلايا الأخرى</a:t>
            </a:r>
            <a:r>
              <a:rPr lang="en-US" dirty="0"/>
              <a:t>.</a:t>
            </a:r>
            <a:br>
              <a:rPr lang="en-US" dirty="0"/>
            </a:br>
            <a:r>
              <a:rPr lang="ar-SA" dirty="0"/>
              <a:t>ويتبع ذلك مرحلة قتل الخلايا المصابة، عن طريق تنشيط الخلايا العارضة نوعاً آخر من الخلايا المناعية يسمى الخلية </a:t>
            </a:r>
            <a:r>
              <a:rPr lang="ar-SA" dirty="0" err="1"/>
              <a:t>التائية</a:t>
            </a:r>
            <a:r>
              <a:rPr lang="ar-SA" dirty="0"/>
              <a:t> القاتلة، للبحث عن أي خلايا مصابة بفيروس «كورونا» وتدميرها، والتي تعرض شظايا البروتين الشائك على أسطحها</a:t>
            </a:r>
            <a:endParaRPr lang="en-US" dirty="0"/>
          </a:p>
        </p:txBody>
      </p:sp>
    </p:spTree>
    <p:extLst>
      <p:ext uri="{BB962C8B-B14F-4D97-AF65-F5344CB8AC3E}">
        <p14:creationId xmlns:p14="http://schemas.microsoft.com/office/powerpoint/2010/main" val="3985027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SA" b="1" dirty="0"/>
              <a:t>كيف يعمل لقاح </a:t>
            </a:r>
            <a:r>
              <a:rPr lang="ar-SA" b="1" dirty="0" err="1"/>
              <a:t>فايزر</a:t>
            </a:r>
            <a:r>
              <a:rPr lang="ar-SA" b="1" dirty="0"/>
              <a:t>- </a:t>
            </a:r>
            <a:r>
              <a:rPr lang="ar-SA" b="1" dirty="0" err="1"/>
              <a:t>بيوتنك</a:t>
            </a:r>
            <a:r>
              <a:rPr lang="ar-SA" b="1" dirty="0"/>
              <a:t> الامريكي</a:t>
            </a:r>
            <a:br>
              <a:rPr lang="en-US" dirty="0"/>
            </a:br>
            <a:endParaRPr lang="en-US" dirty="0"/>
          </a:p>
        </p:txBody>
      </p:sp>
      <p:sp>
        <p:nvSpPr>
          <p:cNvPr id="3" name="عنصر نائب للمحتوى 2"/>
          <p:cNvSpPr>
            <a:spLocks noGrp="1"/>
          </p:cNvSpPr>
          <p:nvPr>
            <p:ph idx="1"/>
          </p:nvPr>
        </p:nvSpPr>
        <p:spPr/>
        <p:txBody>
          <a:bodyPr/>
          <a:lstStyle/>
          <a:p>
            <a:pPr algn="just"/>
            <a:r>
              <a:rPr lang="ar-SA" dirty="0"/>
              <a:t>ونجح لقاح الشركة الأميركية في وقف الفيروس، من خلال الأجسام المضادة التي تلتصق بطفرات الفيروس التاجي وتميز الفيروس، للتدمير، وتمنع العدوى عن طريق منع الطفرات من الالتصاق بالخلايا الأخرى</a:t>
            </a:r>
            <a:r>
              <a:rPr lang="en-US" dirty="0"/>
              <a:t>.</a:t>
            </a:r>
            <a:endParaRPr lang="ar-IQ" dirty="0"/>
          </a:p>
          <a:p>
            <a:pPr algn="just"/>
            <a:br>
              <a:rPr lang="en-US" dirty="0"/>
            </a:br>
            <a:r>
              <a:rPr lang="ar-SA" dirty="0"/>
              <a:t>ويتبع ذلك مرحلة قتل الخلايا المصابة، عن طريق تنشيط الخلايا العارضة نوعاً آخر من الخلايا المناعية يسمى الخلية </a:t>
            </a:r>
            <a:r>
              <a:rPr lang="ar-SA" dirty="0" err="1"/>
              <a:t>التائية</a:t>
            </a:r>
            <a:r>
              <a:rPr lang="ar-SA" dirty="0"/>
              <a:t> القاتلة، للبحث عن أي خلايا مصابة بفيروس «كورونا» وتدميرها، والتي تعرض شظايا البروتين الشائك على أسطحها</a:t>
            </a:r>
            <a:endParaRPr lang="en-US" dirty="0"/>
          </a:p>
          <a:p>
            <a:pPr algn="just"/>
            <a:endParaRPr lang="en-US" dirty="0"/>
          </a:p>
        </p:txBody>
      </p:sp>
      <p:pic>
        <p:nvPicPr>
          <p:cNvPr id="4" name="صورة 3" descr="https://aawsat.com/sites/default/files/styles/article_img_top/public/2020/12/11/2020-12-11T105936Z_492330657_RC2YKK94T9YK_RTRMADP_3_HEALTH-CORONAVIRUS-VACCINE-POLL.JPG?itok=Z0ZcLYHu"/>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522573"/>
            <a:ext cx="5053914" cy="2335427"/>
          </a:xfrm>
          <a:prstGeom prst="rect">
            <a:avLst/>
          </a:prstGeom>
          <a:noFill/>
          <a:ln>
            <a:noFill/>
          </a:ln>
        </p:spPr>
      </p:pic>
    </p:spTree>
    <p:extLst>
      <p:ext uri="{BB962C8B-B14F-4D97-AF65-F5344CB8AC3E}">
        <p14:creationId xmlns:p14="http://schemas.microsoft.com/office/powerpoint/2010/main" val="1192647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SA" b="1" dirty="0"/>
              <a:t>كيف يعمل لقاح </a:t>
            </a:r>
            <a:r>
              <a:rPr lang="ar-SA" b="1" dirty="0" err="1"/>
              <a:t>سينوفارم</a:t>
            </a:r>
            <a:r>
              <a:rPr lang="ar-SA" b="1" dirty="0"/>
              <a:t> الصيني</a:t>
            </a:r>
            <a:endParaRPr lang="en-US" dirty="0"/>
          </a:p>
        </p:txBody>
      </p:sp>
      <p:sp>
        <p:nvSpPr>
          <p:cNvPr id="3" name="عنصر نائب للمحتوى 2"/>
          <p:cNvSpPr>
            <a:spLocks noGrp="1"/>
          </p:cNvSpPr>
          <p:nvPr>
            <p:ph idx="1"/>
          </p:nvPr>
        </p:nvSpPr>
        <p:spPr>
          <a:xfrm>
            <a:off x="234778" y="1458097"/>
            <a:ext cx="11957222" cy="4714103"/>
          </a:xfrm>
        </p:spPr>
        <p:txBody>
          <a:bodyPr>
            <a:normAutofit/>
          </a:bodyPr>
          <a:lstStyle/>
          <a:p>
            <a:pPr fontAlgn="ctr"/>
            <a:r>
              <a:rPr lang="ar-SA" sz="1750" dirty="0"/>
              <a:t>ويعمل لقاح</a:t>
            </a:r>
            <a:r>
              <a:rPr lang="en-US" sz="1750" dirty="0"/>
              <a:t> "</a:t>
            </a:r>
            <a:r>
              <a:rPr lang="ar-SA" sz="1750" u="sng" dirty="0" err="1">
                <a:hlinkClick r:id="rId2"/>
              </a:rPr>
              <a:t>سينوفارم</a:t>
            </a:r>
            <a:r>
              <a:rPr lang="en-US" sz="1750" dirty="0"/>
              <a:t>" </a:t>
            </a:r>
            <a:r>
              <a:rPr lang="ar-SA" sz="1750" dirty="0"/>
              <a:t>عن طريق دفع الجهاز المناعي للإنسان لصنع أجسام مضادة لفيروس </a:t>
            </a:r>
            <a:r>
              <a:rPr lang="ar-SA" sz="1750" u="sng" dirty="0">
                <a:hlinkClick r:id="rId3"/>
              </a:rPr>
              <a:t>كورونا</a:t>
            </a:r>
            <a:r>
              <a:rPr lang="ar-SA" sz="1750" dirty="0"/>
              <a:t>، والتي ترتبط بالبروتينات الفيروسية، مثل ما يسمى بالبروتينات الشوكية التي ترصع سطح الفيروس</a:t>
            </a:r>
            <a:r>
              <a:rPr lang="en-US" sz="1750" dirty="0"/>
              <a:t>.</a:t>
            </a:r>
          </a:p>
          <a:p>
            <a:pPr fontAlgn="ctr"/>
            <a:r>
              <a:rPr lang="ar-SA" sz="1750" dirty="0"/>
              <a:t>ولإنتاج اللقاح، أحضر الباحثون في </a:t>
            </a:r>
            <a:r>
              <a:rPr lang="ar-SA" sz="1750" u="sng" dirty="0">
                <a:hlinkClick r:id="rId4"/>
              </a:rPr>
              <a:t>معهد بكين</a:t>
            </a:r>
            <a:r>
              <a:rPr lang="en-US" sz="1750" dirty="0"/>
              <a:t> 3 </a:t>
            </a:r>
            <a:r>
              <a:rPr lang="ar-SA" sz="1750" dirty="0"/>
              <a:t>أنواع من فيروس كورونا، من المصابين في المستشفيات الصينية، بالإضافة إلى فيروس متحور يستطيع التكاثر</a:t>
            </a:r>
            <a:r>
              <a:rPr lang="en-US" sz="1750" dirty="0"/>
              <a:t>.</a:t>
            </a:r>
          </a:p>
          <a:p>
            <a:pPr fontAlgn="ctr"/>
            <a:r>
              <a:rPr lang="ar-SA" sz="1750" dirty="0"/>
              <a:t>ولدى إنتاج الباحثين لمخزونات كبيرة من فيروسات كورونا، قاموا بصبّها بمادة كيميائية تسمى بيتا </a:t>
            </a:r>
            <a:r>
              <a:rPr lang="ar-SA" sz="1750" dirty="0" err="1"/>
              <a:t>بروبيولاكتون</a:t>
            </a:r>
            <a:r>
              <a:rPr lang="ar-SA" sz="1750" dirty="0"/>
              <a:t>، وقام المركب بتعطيل فيروسات كورونا عن طريق الارتباط بجيناتها، ولم يعد بإمكان فيروسات كورونا المعطلة التكاثر</a:t>
            </a:r>
            <a:r>
              <a:rPr lang="en-US" sz="1750" dirty="0"/>
              <a:t>.</a:t>
            </a:r>
          </a:p>
          <a:p>
            <a:pPr fontAlgn="ctr"/>
            <a:r>
              <a:rPr lang="ar-SA" sz="1750" dirty="0"/>
              <a:t>ثم قام الباحثون بسحب الفيروسات المعطلة وخلطها بكمية ضئيلة من مركب قائم على الألومنيوم كمادة مساعدة، لتحفز هذه المواد المساعدة جهاز المناعة لتعزيز استجابته للقاح</a:t>
            </a:r>
            <a:r>
              <a:rPr lang="ar-IQ" sz="1750" dirty="0"/>
              <a:t>.</a:t>
            </a:r>
            <a:endParaRPr lang="en-US" sz="1750" dirty="0"/>
          </a:p>
          <a:p>
            <a:pPr fontAlgn="ctr"/>
            <a:r>
              <a:rPr lang="ar-SA" sz="1750" dirty="0"/>
              <a:t>يذكر أنه تم استخدام الفيروسات المعطلة لأكثر من قرن من الزمان، واستخدمها مبتكر لقاح شلل الأطفال في الخمسينيات من القرن الماضي، </a:t>
            </a:r>
            <a:r>
              <a:rPr lang="ar-SA" sz="1750" dirty="0" err="1"/>
              <a:t>جوناس</a:t>
            </a:r>
            <a:r>
              <a:rPr lang="ar-SA" sz="1750" dirty="0"/>
              <a:t> سالك، وهي من القواعد الأساسية للقاحات ضد عدد من الأمراض، بما في ذلك داء الكلب والتهاب الكبد (أ)</a:t>
            </a:r>
            <a:r>
              <a:rPr lang="en-US" sz="1750" dirty="0"/>
              <a:t>.</a:t>
            </a:r>
          </a:p>
          <a:p>
            <a:endParaRPr lang="en-US" sz="1750" dirty="0"/>
          </a:p>
        </p:txBody>
      </p:sp>
      <p:pic>
        <p:nvPicPr>
          <p:cNvPr id="4" name="صورة 3" descr="E:\دورة الفحوصات والاجهزة المختبرية المستخدمة في تشخيص فيروس كورونا\222.jpg"/>
          <p:cNvPicPr/>
          <p:nvPr/>
        </p:nvPicPr>
        <p:blipFill>
          <a:blip r:embed="rId5">
            <a:extLst>
              <a:ext uri="{28A0092B-C50C-407E-A947-70E740481C1C}">
                <a14:useLocalDpi xmlns:a14="http://schemas.microsoft.com/office/drawing/2010/main" val="0"/>
              </a:ext>
            </a:extLst>
          </a:blip>
          <a:srcRect/>
          <a:stretch>
            <a:fillRect/>
          </a:stretch>
        </p:blipFill>
        <p:spPr bwMode="auto">
          <a:xfrm>
            <a:off x="0" y="5399903"/>
            <a:ext cx="4386649" cy="1466612"/>
          </a:xfrm>
          <a:prstGeom prst="rect">
            <a:avLst/>
          </a:prstGeom>
          <a:noFill/>
          <a:ln>
            <a:noFill/>
          </a:ln>
        </p:spPr>
      </p:pic>
    </p:spTree>
    <p:extLst>
      <p:ext uri="{BB962C8B-B14F-4D97-AF65-F5344CB8AC3E}">
        <p14:creationId xmlns:p14="http://schemas.microsoft.com/office/powerpoint/2010/main" val="3223210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66799" y="127000"/>
            <a:ext cx="10548551" cy="1097280"/>
          </a:xfrm>
        </p:spPr>
        <p:txBody>
          <a:bodyPr>
            <a:normAutofit/>
          </a:bodyPr>
          <a:lstStyle/>
          <a:p>
            <a:pPr algn="just"/>
            <a:r>
              <a:rPr lang="ar-SA" sz="2800" b="1" dirty="0"/>
              <a:t>كيف يعمل لقاح سبوتنيك الروسي المضاد لفيروس كورونا </a:t>
            </a:r>
            <a:endParaRPr lang="en-US" sz="2800" dirty="0"/>
          </a:p>
        </p:txBody>
      </p:sp>
      <p:sp>
        <p:nvSpPr>
          <p:cNvPr id="3" name="عنصر نائب للمحتوى 2"/>
          <p:cNvSpPr>
            <a:spLocks noGrp="1"/>
          </p:cNvSpPr>
          <p:nvPr>
            <p:ph idx="1"/>
          </p:nvPr>
        </p:nvSpPr>
        <p:spPr>
          <a:xfrm>
            <a:off x="210065" y="1714500"/>
            <a:ext cx="11813059" cy="4457700"/>
          </a:xfrm>
        </p:spPr>
        <p:txBody>
          <a:bodyPr>
            <a:normAutofit/>
          </a:bodyPr>
          <a:lstStyle/>
          <a:p>
            <a:pPr algn="just"/>
            <a:r>
              <a:rPr lang="ar-SA" sz="1800" dirty="0"/>
              <a:t>يتكون اللقاح من كائن حي مستضد او من المخطط الأول الخاص بإنتاج هذا المستضد يعمل على تدريب جهاز المناعة على تكوين الجسم المضاد له ، فاذا تلقى الجسم المستضد الحقيقي فانه يكون مهيأ لمواجهته .</a:t>
            </a:r>
            <a:endParaRPr lang="en-US" sz="1800" dirty="0"/>
          </a:p>
          <a:p>
            <a:pPr algn="just"/>
            <a:r>
              <a:rPr lang="ar-SA" sz="1800" dirty="0"/>
              <a:t>فيتم في مرحلة أولى نزع جين التكاثر من الفيروس الذي يسبب العدوى و تكوين الناقل الذي سيتولى نقل المادة الجينية للفيروس الى الخلية ، فيقوم جسم الانسان اثر ذلك بتكوين الاجسام المضادة و تكوين مناعة ضده .</a:t>
            </a:r>
            <a:endParaRPr lang="en-US" sz="1800" dirty="0"/>
          </a:p>
          <a:p>
            <a:pPr algn="just"/>
            <a:r>
              <a:rPr lang="ar-SA" sz="1800" dirty="0"/>
              <a:t>بالنسبة </a:t>
            </a:r>
            <a:r>
              <a:rPr lang="ar-SA" sz="1800" dirty="0">
                <a:hlinkClick r:id="rId2"/>
              </a:rPr>
              <a:t>للقاح الروسي سبوتنيك</a:t>
            </a:r>
            <a:r>
              <a:rPr lang="ar-SA" sz="1800" dirty="0"/>
              <a:t>  فأنه يعتمد على نظام التطعيم ذي الناقلين ، في مرحلة أولى تم  استخراج المادة الجينية لفيروس كورونا المستجد </a:t>
            </a:r>
            <a:r>
              <a:rPr lang="en-US" sz="1800" dirty="0"/>
              <a:t>SARS-COV-2 "</a:t>
            </a:r>
            <a:r>
              <a:rPr lang="ar-SA" sz="1800" dirty="0"/>
              <a:t>البروتين اس" و زرعه في مرحلة ثانية في الناقل للمادة الجينية الذي سيتولى ايصاله الى الخلية البشرية .في مرحلة التلقيح الأول يقوم الناقل الذي يحمل الجين "البروتين -اس" بالنفاذ الى الخلية فيقوم جسم الانسان بتصنيع هذا البروتين و بالتالي تكوين المناعة، و بعد مرور 21 يوما من التطعيم الأول يتناول جسم الانسان اللقاح الثاني و المتكون من ناقل غير معروف بالنسبة لجسم الانسان من الفيروسات الغدية سيحفز استجابة الجسم لمدة أطول  و تم بالتالي استخدام النواقل القائمة على الفيروسات الغدية في المرحلتين: </a:t>
            </a:r>
            <a:r>
              <a:rPr lang="en-US" sz="1800" dirty="0"/>
              <a:t>AD26 / AD 5.</a:t>
            </a:r>
          </a:p>
          <a:p>
            <a:pPr algn="just"/>
            <a:endParaRPr lang="en-US" sz="1800" dirty="0"/>
          </a:p>
        </p:txBody>
      </p:sp>
      <p:pic>
        <p:nvPicPr>
          <p:cNvPr id="4" name="صورة 3" descr="E:\دورة الفحوصات والاجهزة المختبرية المستخدمة في تشخيص فيروس كورونا\33333.jpg"/>
          <p:cNvPicPr/>
          <p:nvPr/>
        </p:nvPicPr>
        <p:blipFill>
          <a:blip r:embed="rId3">
            <a:extLst>
              <a:ext uri="{28A0092B-C50C-407E-A947-70E740481C1C}">
                <a14:useLocalDpi xmlns:a14="http://schemas.microsoft.com/office/drawing/2010/main" val="0"/>
              </a:ext>
            </a:extLst>
          </a:blip>
          <a:srcRect/>
          <a:stretch>
            <a:fillRect/>
          </a:stretch>
        </p:blipFill>
        <p:spPr bwMode="auto">
          <a:xfrm>
            <a:off x="-1" y="5177481"/>
            <a:ext cx="3867665" cy="1680519"/>
          </a:xfrm>
          <a:prstGeom prst="rect">
            <a:avLst/>
          </a:prstGeom>
          <a:noFill/>
          <a:ln>
            <a:noFill/>
          </a:ln>
        </p:spPr>
      </p:pic>
    </p:spTree>
    <p:extLst>
      <p:ext uri="{BB962C8B-B14F-4D97-AF65-F5344CB8AC3E}">
        <p14:creationId xmlns:p14="http://schemas.microsoft.com/office/powerpoint/2010/main" val="312250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b="1" dirty="0"/>
              <a:t>كيف يعمل لقاح جونسون اند جونسون الامريكي</a:t>
            </a:r>
            <a:endParaRPr lang="en-US" dirty="0"/>
          </a:p>
        </p:txBody>
      </p:sp>
      <p:sp>
        <p:nvSpPr>
          <p:cNvPr id="3" name="عنصر نائب للمحتوى 2"/>
          <p:cNvSpPr>
            <a:spLocks noGrp="1"/>
          </p:cNvSpPr>
          <p:nvPr>
            <p:ph idx="1"/>
          </p:nvPr>
        </p:nvSpPr>
        <p:spPr>
          <a:xfrm>
            <a:off x="296563" y="1714500"/>
            <a:ext cx="11664778" cy="4457700"/>
          </a:xfrm>
        </p:spPr>
        <p:txBody>
          <a:bodyPr/>
          <a:lstStyle/>
          <a:p>
            <a:pPr fontAlgn="ctr"/>
            <a:r>
              <a:rPr lang="ar-SA" dirty="0"/>
              <a:t>يطلق على لقاح "جونسون </a:t>
            </a:r>
            <a:r>
              <a:rPr lang="ar-SA" dirty="0" err="1"/>
              <a:t>آند</a:t>
            </a:r>
            <a:r>
              <a:rPr lang="ar-SA" dirty="0"/>
              <a:t> جونسون" ما يعرف بـ"ناقلات الفيروس"، حيث أخذ الفريق الذي طوّر التطعيم فيروسا مضعفا "غديا" لديه 52 نمطا مصليا مختلفا، ويقومون باستبدال جزء صغير من تعليماته الجينية بجينات </a:t>
            </a:r>
            <a:r>
              <a:rPr lang="ar-SA" u="sng" dirty="0">
                <a:hlinkClick r:id="rId2"/>
              </a:rPr>
              <a:t>فيروس كورونا</a:t>
            </a:r>
            <a:r>
              <a:rPr lang="ar-SA" dirty="0"/>
              <a:t>، أي بروتين "السارس- كوف-  2</a:t>
            </a:r>
            <a:r>
              <a:rPr lang="en-US" dirty="0"/>
              <a:t>".</a:t>
            </a:r>
          </a:p>
          <a:p>
            <a:pPr fontAlgn="ctr"/>
            <a:r>
              <a:rPr lang="ar-SA" dirty="0"/>
              <a:t>بعدها تقرأ الخلايا التعليمات الجينية اللازمة لصنع بروتين "</a:t>
            </a:r>
            <a:r>
              <a:rPr lang="ar-SA" dirty="0" err="1"/>
              <a:t>سبايك</a:t>
            </a:r>
            <a:r>
              <a:rPr lang="ar-SA" dirty="0"/>
              <a:t>"، ليلاحظ الجهاز المناعي البروتين "الدخيل"، ويوّلد أجساما مضادة، تحمي الشخص في حال تعرضه للفيروس في المستقبل</a:t>
            </a:r>
            <a:r>
              <a:rPr lang="en-US" dirty="0"/>
              <a:t>.</a:t>
            </a:r>
          </a:p>
          <a:p>
            <a:pPr fontAlgn="ctr"/>
            <a:r>
              <a:rPr lang="ar-SA" dirty="0"/>
              <a:t>وتعد نواقل الفيروسات الغدية آمنة تماما، والأكثر ملائمة للتحوير الجيني، إذ أن الناقل هو فيروس نزع منه جين التكاثر، ولذلك فهو لا يمثل خطرا على الجسم من ناحية العدوى</a:t>
            </a:r>
            <a:r>
              <a:rPr lang="en-US" dirty="0"/>
              <a:t>.</a:t>
            </a:r>
          </a:p>
          <a:p>
            <a:endParaRPr lang="en-US" dirty="0"/>
          </a:p>
        </p:txBody>
      </p:sp>
      <p:pic>
        <p:nvPicPr>
          <p:cNvPr id="5" name="صورة 4" descr="E:\دورة الفحوصات والاجهزة المختبرية المستخدمة في تشخيص فيروس كورونا\54545.jpg"/>
          <p:cNvPicPr/>
          <p:nvPr/>
        </p:nvPicPr>
        <p:blipFill>
          <a:blip r:embed="rId3">
            <a:extLst>
              <a:ext uri="{28A0092B-C50C-407E-A947-70E740481C1C}">
                <a14:useLocalDpi xmlns:a14="http://schemas.microsoft.com/office/drawing/2010/main" val="0"/>
              </a:ext>
            </a:extLst>
          </a:blip>
          <a:srcRect/>
          <a:stretch>
            <a:fillRect/>
          </a:stretch>
        </p:blipFill>
        <p:spPr bwMode="auto">
          <a:xfrm>
            <a:off x="0" y="4757351"/>
            <a:ext cx="4226011" cy="2100649"/>
          </a:xfrm>
          <a:prstGeom prst="rect">
            <a:avLst/>
          </a:prstGeom>
          <a:noFill/>
          <a:ln>
            <a:noFill/>
          </a:ln>
        </p:spPr>
      </p:pic>
    </p:spTree>
    <p:extLst>
      <p:ext uri="{BB962C8B-B14F-4D97-AF65-F5344CB8AC3E}">
        <p14:creationId xmlns:p14="http://schemas.microsoft.com/office/powerpoint/2010/main" val="162465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43697" y="127000"/>
            <a:ext cx="10997513" cy="1097280"/>
          </a:xfrm>
        </p:spPr>
        <p:txBody>
          <a:bodyPr>
            <a:normAutofit/>
          </a:bodyPr>
          <a:lstStyle/>
          <a:p>
            <a:pPr algn="ctr"/>
            <a:r>
              <a:rPr lang="ar-SA" sz="2800" b="1" dirty="0"/>
              <a:t>الأعراض الجانبية لثمانية أنواع من لقاحات كورونا في جدول واحد</a:t>
            </a:r>
            <a:br>
              <a:rPr lang="en-US" sz="2800" b="1" dirty="0"/>
            </a:br>
            <a:endParaRPr lang="en-US" sz="2800" dirty="0"/>
          </a:p>
        </p:txBody>
      </p:sp>
      <p:sp>
        <p:nvSpPr>
          <p:cNvPr id="5" name="عنصر نائب للمحتوى 4"/>
          <p:cNvSpPr>
            <a:spLocks noGrp="1"/>
          </p:cNvSpPr>
          <p:nvPr>
            <p:ph idx="1"/>
          </p:nvPr>
        </p:nvSpPr>
        <p:spPr/>
        <p:txBody>
          <a:bodyPr/>
          <a:lstStyle/>
          <a:p>
            <a:endParaRPr lang="en-US"/>
          </a:p>
        </p:txBody>
      </p:sp>
      <p:pic>
        <p:nvPicPr>
          <p:cNvPr id="6" name="صورة 5" descr="https://www.aljazeera.net/wp-content/uploads/2021/04/%D8%A7%D9%86%D9%81%D8%BA%D8%B1%D8%A7%D9%81-%D9%86%D9%87%D8%A7%D9%8A%D9%94%D9%8A.jpg?w=770&amp;resize=770%2C561"/>
          <p:cNvPicPr/>
          <p:nvPr/>
        </p:nvPicPr>
        <p:blipFill rotWithShape="1">
          <a:blip r:embed="rId2">
            <a:extLst>
              <a:ext uri="{28A0092B-C50C-407E-A947-70E740481C1C}">
                <a14:useLocalDpi xmlns:a14="http://schemas.microsoft.com/office/drawing/2010/main" val="0"/>
              </a:ext>
            </a:extLst>
          </a:blip>
          <a:srcRect t="14022" b="19068"/>
          <a:stretch/>
        </p:blipFill>
        <p:spPr bwMode="auto">
          <a:xfrm>
            <a:off x="0" y="1371600"/>
            <a:ext cx="12192000" cy="547500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6336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a:bodyPr>
          <a:lstStyle/>
          <a:p>
            <a:pPr marL="0" indent="0" algn="ctr">
              <a:buNone/>
            </a:pPr>
            <a:r>
              <a:rPr lang="ar-IQ" sz="4000" b="1" dirty="0"/>
              <a:t>شكراً لحسن الاصغاء والمتابعة</a:t>
            </a:r>
          </a:p>
          <a:p>
            <a:pPr marL="0" indent="0" algn="ctr">
              <a:buNone/>
            </a:pPr>
            <a:r>
              <a:rPr lang="ar-IQ" sz="4000" b="1" dirty="0"/>
              <a:t>عافانا الله واياكم من هذا الوباء</a:t>
            </a:r>
          </a:p>
          <a:p>
            <a:pPr marL="0" indent="0" algn="ctr">
              <a:buNone/>
            </a:pPr>
            <a:r>
              <a:rPr lang="ar-IQ" sz="4000" b="1" dirty="0"/>
              <a:t>دمتم بخير</a:t>
            </a:r>
            <a:endParaRPr lang="en-US" sz="4000" b="1" dirty="0"/>
          </a:p>
        </p:txBody>
      </p:sp>
    </p:spTree>
    <p:extLst>
      <p:ext uri="{BB962C8B-B14F-4D97-AF65-F5344CB8AC3E}">
        <p14:creationId xmlns:p14="http://schemas.microsoft.com/office/powerpoint/2010/main" val="2992499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05016" y="151694"/>
            <a:ext cx="10972800" cy="1122343"/>
          </a:xfrm>
        </p:spPr>
        <p:txBody>
          <a:bodyPr rtlCol="1"/>
          <a:lstStyle/>
          <a:p>
            <a:pPr algn="ctr"/>
            <a:r>
              <a:rPr lang="ar-IQ" sz="6000" b="1" dirty="0">
                <a:latin typeface="Calibri" panose="020F0502020204030204" pitchFamily="34" charset="0"/>
                <a:ea typeface="Calibri" panose="020F0502020204030204" pitchFamily="34" charset="0"/>
                <a:cs typeface="Times New Roman" panose="02020603050405020304" pitchFamily="18" charset="0"/>
              </a:rPr>
              <a:t>اللقاحات الخاصة بجائحة كورونا</a:t>
            </a:r>
            <a:endParaRPr lang="ar-SA" dirty="0"/>
          </a:p>
        </p:txBody>
      </p:sp>
      <p:sp>
        <p:nvSpPr>
          <p:cNvPr id="6" name="مستطيل 5"/>
          <p:cNvSpPr/>
          <p:nvPr/>
        </p:nvSpPr>
        <p:spPr>
          <a:xfrm>
            <a:off x="420130" y="1718525"/>
            <a:ext cx="11557686" cy="3901196"/>
          </a:xfrm>
          <a:prstGeom prst="rect">
            <a:avLst/>
          </a:prstGeom>
        </p:spPr>
        <p:txBody>
          <a:bodyPr wrap="square">
            <a:spAutoFit/>
          </a:bodyPr>
          <a:lstStyle/>
          <a:p>
            <a:pPr indent="457200" algn="just">
              <a:lnSpc>
                <a:spcPct val="150000"/>
              </a:lnSpc>
              <a:spcAft>
                <a:spcPts val="750"/>
              </a:spcAft>
            </a:pPr>
            <a:r>
              <a:rPr lang="ar-SA" sz="2800" b="1" dirty="0">
                <a:latin typeface="Calibri" panose="020F0502020204030204" pitchFamily="34" charset="0"/>
                <a:ea typeface="Calibri" panose="020F0502020204030204" pitchFamily="34" charset="0"/>
                <a:cs typeface="Times New Roman" panose="02020603050405020304" pitchFamily="18" charset="0"/>
              </a:rPr>
              <a:t>اللقاح هو مستحضر بيولوجي، يقدم المناعة الفاعلة المكتسبة تجاه </a:t>
            </a:r>
            <a:r>
              <a:rPr lang="ar-SA" sz="2800" b="1"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3" tooltip="مرض"/>
              </a:rPr>
              <a:t>مرض</a:t>
            </a:r>
            <a:r>
              <a:rPr lang="en-US" sz="2800" b="1" dirty="0">
                <a:latin typeface="Times New Roman" panose="02020603050405020304" pitchFamily="18" charset="0"/>
                <a:ea typeface="Calibri" panose="020F0502020204030204" pitchFamily="34" charset="0"/>
                <a:cs typeface="Arial" panose="020B0604020202020204" pitchFamily="34" charset="0"/>
              </a:rPr>
              <a:t> </a:t>
            </a:r>
            <a:r>
              <a:rPr lang="ar-SA" sz="2800" b="1" dirty="0">
                <a:latin typeface="Calibri" panose="020F0502020204030204" pitchFamily="34" charset="0"/>
                <a:ea typeface="Calibri" panose="020F0502020204030204" pitchFamily="34" charset="0"/>
                <a:cs typeface="Times New Roman" panose="02020603050405020304" pitchFamily="18" charset="0"/>
              </a:rPr>
              <a:t>معين. يحوي اللقاح بشكل نموذجي على وسيط يشبه</a:t>
            </a:r>
            <a:r>
              <a:rPr lang="ar-IQ" sz="2800" b="1" dirty="0">
                <a:latin typeface="Calibri" panose="020F0502020204030204" pitchFamily="34" charset="0"/>
                <a:ea typeface="Calibri" panose="020F0502020204030204" pitchFamily="34" charset="0"/>
                <a:cs typeface="Times New Roman" panose="02020603050405020304" pitchFamily="18" charset="0"/>
              </a:rPr>
              <a:t> الكائن</a:t>
            </a:r>
            <a:r>
              <a:rPr lang="ar-SA" sz="2800" b="1" dirty="0">
                <a:latin typeface="Calibri" panose="020F0502020204030204" pitchFamily="34" charset="0"/>
                <a:ea typeface="Calibri" panose="020F0502020204030204" pitchFamily="34" charset="0"/>
                <a:cs typeface="Times New Roman" panose="02020603050405020304" pitchFamily="18" charset="0"/>
              </a:rPr>
              <a:t> المسبب للمرض، وغالباً يصنع من الأشكال المضعفة أو المقتولة للجرثوم، أو من سمومه، أو أحد بروتيناته السطحية. ي</a:t>
            </a:r>
            <a:r>
              <a:rPr lang="ar-IQ" sz="2800" b="1" dirty="0">
                <a:latin typeface="Calibri" panose="020F0502020204030204" pitchFamily="34" charset="0"/>
                <a:ea typeface="Calibri" panose="020F0502020204030204" pitchFamily="34" charset="0"/>
                <a:cs typeface="Times New Roman" panose="02020603050405020304" pitchFamily="18" charset="0"/>
              </a:rPr>
              <a:t>ُ</a:t>
            </a:r>
            <a:r>
              <a:rPr lang="ar-SA" sz="2800" b="1" dirty="0">
                <a:latin typeface="Calibri" panose="020F0502020204030204" pitchFamily="34" charset="0"/>
                <a:ea typeface="Calibri" panose="020F0502020204030204" pitchFamily="34" charset="0"/>
                <a:cs typeface="Times New Roman" panose="02020603050405020304" pitchFamily="18" charset="0"/>
              </a:rPr>
              <a:t>حرض هذا الوسيط </a:t>
            </a:r>
            <a:r>
              <a:rPr lang="ar-SA" sz="2800" b="1"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4" tooltip="جهاز مناعي"/>
              </a:rPr>
              <a:t>الجهاز المناعي</a:t>
            </a:r>
            <a:r>
              <a:rPr lang="en-US" sz="2800" b="1" dirty="0">
                <a:latin typeface="Times New Roman" panose="02020603050405020304" pitchFamily="18" charset="0"/>
                <a:ea typeface="Calibri" panose="020F0502020204030204" pitchFamily="34" charset="0"/>
                <a:cs typeface="Arial" panose="020B0604020202020204" pitchFamily="34" charset="0"/>
              </a:rPr>
              <a:t> </a:t>
            </a:r>
            <a:r>
              <a:rPr lang="ar-SA" sz="2800" b="1" dirty="0">
                <a:latin typeface="Calibri" panose="020F0502020204030204" pitchFamily="34" charset="0"/>
                <a:ea typeface="Calibri" panose="020F0502020204030204" pitchFamily="34" charset="0"/>
                <a:cs typeface="Times New Roman" panose="02020603050405020304" pitchFamily="18" charset="0"/>
              </a:rPr>
              <a:t>للجسم ليتعرف على هذا الجرثوم كمهدد له ويدمره، ويبقي لديه نسخة منه كي يستطيع الجهاز المناعي التعرف عليه ويحطمه بسهولة إذا هاجمه أي من هذه العضويات مرة أخرى. عملية تقديم اللقاح تدعى بعملية التلقيح</a:t>
            </a:r>
            <a:r>
              <a:rPr lang="en-US" sz="2800" b="1" dirty="0">
                <a:latin typeface="Times New Roman" panose="02020603050405020304" pitchFamily="18" charset="0"/>
                <a:ea typeface="Calibri" panose="020F0502020204030204" pitchFamily="34" charset="0"/>
                <a:cs typeface="Arial" panose="020B0604020202020204" pitchFamily="34" charset="0"/>
              </a:rPr>
              <a:t>.</a:t>
            </a:r>
            <a:endParaRPr lang="en-US" sz="2800" b="1"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301054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rtlCol="1"/>
          <a:lstStyle/>
          <a:p>
            <a:pPr algn="ctr"/>
            <a:r>
              <a:rPr lang="ar-SA" b="1" dirty="0"/>
              <a:t>انواع اللقاحات </a:t>
            </a:r>
            <a:r>
              <a:rPr lang="ar-IQ" b="1" dirty="0"/>
              <a:t>الخاصة بفيروس كورونا</a:t>
            </a:r>
            <a:endParaRPr lang="ar-SA" dirty="0"/>
          </a:p>
        </p:txBody>
      </p:sp>
      <p:sp>
        <p:nvSpPr>
          <p:cNvPr id="3" name="عنصر نائب للمحتوى 2"/>
          <p:cNvSpPr>
            <a:spLocks noGrp="1"/>
          </p:cNvSpPr>
          <p:nvPr>
            <p:ph idx="1"/>
          </p:nvPr>
        </p:nvSpPr>
        <p:spPr>
          <a:xfrm>
            <a:off x="1" y="1714500"/>
            <a:ext cx="12192000" cy="4457700"/>
          </a:xfrm>
        </p:spPr>
        <p:txBody>
          <a:bodyPr rtlCol="1">
            <a:normAutofit/>
          </a:bodyPr>
          <a:lstStyle/>
          <a:p>
            <a:r>
              <a:rPr lang="ar-IQ" sz="2800" b="1" dirty="0"/>
              <a:t>1</a:t>
            </a:r>
            <a:r>
              <a:rPr lang="ar-SA" sz="2800" b="1" dirty="0"/>
              <a:t>- الحامض النووي المرسال </a:t>
            </a:r>
            <a:r>
              <a:rPr lang="en-US" sz="2800" b="1" dirty="0"/>
              <a:t>mRNA : </a:t>
            </a:r>
            <a:r>
              <a:rPr lang="ar-SA" sz="2800" b="1" dirty="0" err="1"/>
              <a:t>فايزر</a:t>
            </a:r>
            <a:r>
              <a:rPr lang="ar-SA" sz="2800" b="1" dirty="0"/>
              <a:t> </a:t>
            </a:r>
            <a:r>
              <a:rPr lang="ar-SA" sz="2800" b="1" dirty="0" err="1"/>
              <a:t>موديرنا</a:t>
            </a:r>
            <a:r>
              <a:rPr lang="ar-SA" sz="2800" b="1" dirty="0"/>
              <a:t> وغيرهم</a:t>
            </a:r>
            <a:endParaRPr lang="en-US" sz="2800" b="1" dirty="0"/>
          </a:p>
          <a:p>
            <a:r>
              <a:rPr lang="ar-IQ" sz="2800" b="1" dirty="0"/>
              <a:t>2</a:t>
            </a:r>
            <a:r>
              <a:rPr lang="ar-SA" sz="2800" b="1" dirty="0"/>
              <a:t>- الناقل </a:t>
            </a:r>
            <a:r>
              <a:rPr lang="ar-SA" sz="2800" b="1" dirty="0" err="1"/>
              <a:t>الفايروسي</a:t>
            </a:r>
            <a:r>
              <a:rPr lang="ar-SA" sz="2800" b="1" dirty="0"/>
              <a:t> : </a:t>
            </a:r>
            <a:r>
              <a:rPr lang="ar-SA" sz="2800" b="1" dirty="0" err="1"/>
              <a:t>استرازينكا</a:t>
            </a:r>
            <a:r>
              <a:rPr lang="ar-SA" sz="2800" b="1" dirty="0"/>
              <a:t> وسبوتنيك وجونسون </a:t>
            </a:r>
            <a:endParaRPr lang="en-US" sz="2800" b="1" dirty="0"/>
          </a:p>
          <a:p>
            <a:r>
              <a:rPr lang="ar-IQ" sz="2800" b="1" dirty="0"/>
              <a:t>3</a:t>
            </a:r>
            <a:r>
              <a:rPr lang="ar-SA" sz="2800" b="1" dirty="0"/>
              <a:t>- البروتينية :  </a:t>
            </a:r>
            <a:r>
              <a:rPr lang="ar-SA" sz="2800" b="1" dirty="0" err="1"/>
              <a:t>نوفافاكس</a:t>
            </a:r>
            <a:r>
              <a:rPr lang="ar-SA" sz="2800" b="1" dirty="0"/>
              <a:t> ( ولقاح </a:t>
            </a:r>
            <a:r>
              <a:rPr lang="ar-SA" sz="2800" b="1" dirty="0" err="1"/>
              <a:t>سانوفي</a:t>
            </a:r>
            <a:r>
              <a:rPr lang="ar-SA" sz="2800" b="1" dirty="0"/>
              <a:t> و</a:t>
            </a:r>
            <a:r>
              <a:rPr lang="en-US" sz="2800" b="1" dirty="0"/>
              <a:t>GSK</a:t>
            </a:r>
            <a:r>
              <a:rPr lang="ar-SA" sz="2800" b="1" dirty="0"/>
              <a:t> بالمرحلة الثانية حالياً ) </a:t>
            </a:r>
            <a:endParaRPr lang="en-US" sz="2800" b="1" dirty="0"/>
          </a:p>
          <a:p>
            <a:r>
              <a:rPr lang="ar-IQ" sz="2800" b="1" dirty="0"/>
              <a:t>4</a:t>
            </a:r>
            <a:r>
              <a:rPr lang="ar-SA" sz="2800" b="1" dirty="0"/>
              <a:t>- الفايروسات المعطلة : </a:t>
            </a:r>
            <a:r>
              <a:rPr lang="ar-SA" sz="2800" b="1" dirty="0" err="1"/>
              <a:t>سينوفارم</a:t>
            </a:r>
            <a:r>
              <a:rPr lang="ar-SA" sz="2800" b="1" dirty="0"/>
              <a:t> </a:t>
            </a:r>
            <a:r>
              <a:rPr lang="ar-SA" sz="2800" b="1" dirty="0" err="1"/>
              <a:t>وسينوفاك</a:t>
            </a:r>
            <a:endParaRPr lang="en-US" sz="2800" b="1" dirty="0"/>
          </a:p>
          <a:p>
            <a:pPr marL="0" indent="0" rtl="1">
              <a:buNone/>
            </a:pPr>
            <a:endParaRPr lang="ar-SA" sz="2800" b="1" dirty="0"/>
          </a:p>
        </p:txBody>
      </p:sp>
    </p:spTree>
    <p:extLst>
      <p:ext uri="{BB962C8B-B14F-4D97-AF65-F5344CB8AC3E}">
        <p14:creationId xmlns:p14="http://schemas.microsoft.com/office/powerpoint/2010/main" val="2349965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rtlCol="1"/>
          <a:lstStyle/>
          <a:p>
            <a:pPr algn="ctr"/>
            <a:r>
              <a:rPr lang="ar-SA" b="1" dirty="0"/>
              <a:t>عدد الجرعات</a:t>
            </a:r>
            <a:r>
              <a:rPr lang="ar-IQ" b="1" dirty="0"/>
              <a:t> وطرق اخذ القاح</a:t>
            </a:r>
            <a:endParaRPr lang="ar-SA" dirty="0"/>
          </a:p>
        </p:txBody>
      </p:sp>
      <p:sp>
        <p:nvSpPr>
          <p:cNvPr id="3" name="عنصر نائب للمحتوى 2"/>
          <p:cNvSpPr>
            <a:spLocks noGrp="1"/>
          </p:cNvSpPr>
          <p:nvPr>
            <p:ph idx="1"/>
          </p:nvPr>
        </p:nvSpPr>
        <p:spPr>
          <a:xfrm>
            <a:off x="593124" y="1714500"/>
            <a:ext cx="10532076" cy="4457700"/>
          </a:xfrm>
        </p:spPr>
        <p:txBody>
          <a:bodyPr rtlCol="1">
            <a:normAutofit lnSpcReduction="10000"/>
          </a:bodyPr>
          <a:lstStyle/>
          <a:p>
            <a:pPr marL="0" indent="0">
              <a:buNone/>
            </a:pPr>
            <a:r>
              <a:rPr lang="ar-IQ" sz="2000" b="1" u="sng" dirty="0"/>
              <a:t>عدد الجرعات:</a:t>
            </a:r>
          </a:p>
          <a:p>
            <a:pPr marL="0" indent="0">
              <a:buNone/>
            </a:pPr>
            <a:r>
              <a:rPr lang="ar-SA" sz="2000" dirty="0"/>
              <a:t>جرعة واحدة مثل جونسون </a:t>
            </a:r>
            <a:r>
              <a:rPr lang="ar-SA" sz="2000" dirty="0" err="1"/>
              <a:t>وكانسينو</a:t>
            </a:r>
            <a:r>
              <a:rPr lang="ar-SA" sz="2000" dirty="0"/>
              <a:t> الصيني</a:t>
            </a:r>
            <a:endParaRPr lang="en-US" sz="2000" dirty="0"/>
          </a:p>
          <a:p>
            <a:pPr marL="0" indent="0">
              <a:buNone/>
            </a:pPr>
            <a:r>
              <a:rPr lang="ar-SA" sz="2000" dirty="0"/>
              <a:t>جرعتين مثل </a:t>
            </a:r>
            <a:r>
              <a:rPr lang="ar-SA" sz="2000" dirty="0" err="1"/>
              <a:t>فايزر</a:t>
            </a:r>
            <a:r>
              <a:rPr lang="ar-SA" sz="2000" dirty="0"/>
              <a:t> </a:t>
            </a:r>
            <a:r>
              <a:rPr lang="ar-SA" sz="2000" dirty="0" err="1"/>
              <a:t>ومرديرنا</a:t>
            </a:r>
            <a:r>
              <a:rPr lang="ar-SA" sz="2000" dirty="0"/>
              <a:t> </a:t>
            </a:r>
            <a:r>
              <a:rPr lang="ar-SA" sz="2000" dirty="0" err="1"/>
              <a:t>واسترازينك</a:t>
            </a:r>
            <a:r>
              <a:rPr lang="ar-IQ" sz="2000" dirty="0"/>
              <a:t> </a:t>
            </a:r>
          </a:p>
          <a:p>
            <a:pPr marL="0" indent="0">
              <a:buNone/>
            </a:pPr>
            <a:r>
              <a:rPr lang="ar-SA" sz="2000" dirty="0"/>
              <a:t> ٣ جرعات مثل لقاح </a:t>
            </a:r>
            <a:r>
              <a:rPr lang="ar-SA" sz="2000" dirty="0" err="1"/>
              <a:t>تطورة</a:t>
            </a:r>
            <a:r>
              <a:rPr lang="ar-SA" sz="2000" dirty="0"/>
              <a:t> شركة </a:t>
            </a:r>
            <a:r>
              <a:rPr lang="en-US" sz="2000" dirty="0" err="1"/>
              <a:t>Zydus</a:t>
            </a:r>
            <a:r>
              <a:rPr lang="ar-SA" sz="2000" dirty="0"/>
              <a:t> الهندية </a:t>
            </a:r>
            <a:endParaRPr lang="en-US" sz="2000" dirty="0"/>
          </a:p>
          <a:p>
            <a:r>
              <a:rPr lang="ar-SA" sz="2000" b="1" u="sng" dirty="0"/>
              <a:t>طرق حقن اللقاح: </a:t>
            </a:r>
            <a:endParaRPr lang="en-US" sz="2000" dirty="0"/>
          </a:p>
          <a:p>
            <a:pPr lvl="0"/>
            <a:r>
              <a:rPr lang="ar-SA" sz="2000" dirty="0"/>
              <a:t>عضلية: </a:t>
            </a:r>
            <a:r>
              <a:rPr lang="ar-SA" sz="2000" dirty="0" err="1"/>
              <a:t>فايزر</a:t>
            </a:r>
            <a:r>
              <a:rPr lang="ar-SA" sz="2000" dirty="0"/>
              <a:t> ، </a:t>
            </a:r>
            <a:r>
              <a:rPr lang="ar-SA" sz="2000" dirty="0" err="1"/>
              <a:t>موديرنا</a:t>
            </a:r>
            <a:r>
              <a:rPr lang="ar-SA" sz="2000" dirty="0"/>
              <a:t> ، </a:t>
            </a:r>
            <a:r>
              <a:rPr lang="ar-SA" sz="2000" dirty="0" err="1"/>
              <a:t>استرازينكا</a:t>
            </a:r>
            <a:r>
              <a:rPr lang="ar-SA" sz="2000" dirty="0"/>
              <a:t> ، </a:t>
            </a:r>
            <a:r>
              <a:rPr lang="ar-SA" sz="2000" dirty="0" err="1"/>
              <a:t>سينوفارم</a:t>
            </a:r>
            <a:r>
              <a:rPr lang="ar-SA" sz="2000" dirty="0"/>
              <a:t> </a:t>
            </a:r>
            <a:endParaRPr lang="en-US" sz="2000" dirty="0"/>
          </a:p>
          <a:p>
            <a:pPr lvl="0"/>
            <a:r>
              <a:rPr lang="ar-SA" sz="2000" dirty="0"/>
              <a:t>تحت الجلد : </a:t>
            </a:r>
            <a:r>
              <a:rPr lang="en-US" sz="2000" dirty="0" err="1"/>
              <a:t>zyndus</a:t>
            </a:r>
            <a:r>
              <a:rPr lang="ar-SA" sz="2000" dirty="0"/>
              <a:t> الهندي</a:t>
            </a:r>
            <a:endParaRPr lang="en-US" sz="2000" dirty="0"/>
          </a:p>
          <a:p>
            <a:pPr lvl="0"/>
            <a:r>
              <a:rPr lang="ar-SA" sz="2000" dirty="0"/>
              <a:t> فشركة </a:t>
            </a:r>
            <a:r>
              <a:rPr lang="en-US" sz="2000" dirty="0" err="1"/>
              <a:t>altimmune</a:t>
            </a:r>
            <a:r>
              <a:rPr lang="ar-SA" sz="2000" dirty="0"/>
              <a:t>  الامريكية تقوم بتطوير  لقاح على شكل </a:t>
            </a:r>
            <a:r>
              <a:rPr lang="en-US" sz="2000" dirty="0"/>
              <a:t>Nasal spray  </a:t>
            </a:r>
            <a:r>
              <a:rPr lang="ar-SA" sz="2000" dirty="0"/>
              <a:t>بخاخ انفي </a:t>
            </a:r>
            <a:endParaRPr lang="en-US" sz="2000" dirty="0"/>
          </a:p>
          <a:p>
            <a:pPr marL="0" indent="0" rtl="1">
              <a:buNone/>
            </a:pPr>
            <a:endParaRPr lang="ar-SA" sz="2000" dirty="0"/>
          </a:p>
        </p:txBody>
      </p:sp>
    </p:spTree>
    <p:extLst>
      <p:ext uri="{BB962C8B-B14F-4D97-AF65-F5344CB8AC3E}">
        <p14:creationId xmlns:p14="http://schemas.microsoft.com/office/powerpoint/2010/main" val="2325154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SA" b="1" dirty="0"/>
              <a:t>تسلسل اللقاحات حسب الطلب عالمياً</a:t>
            </a:r>
            <a:br>
              <a:rPr lang="en-US" dirty="0"/>
            </a:br>
            <a:endParaRPr lang="en-US" dirty="0"/>
          </a:p>
        </p:txBody>
      </p:sp>
      <p:sp>
        <p:nvSpPr>
          <p:cNvPr id="3" name="عنصر نائب للمحتوى 2"/>
          <p:cNvSpPr>
            <a:spLocks noGrp="1"/>
          </p:cNvSpPr>
          <p:nvPr>
            <p:ph idx="1"/>
          </p:nvPr>
        </p:nvSpPr>
        <p:spPr/>
        <p:txBody>
          <a:bodyPr>
            <a:normAutofit/>
          </a:bodyPr>
          <a:lstStyle/>
          <a:p>
            <a:r>
              <a:rPr lang="ar-IQ" sz="3200" dirty="0"/>
              <a:t>1</a:t>
            </a:r>
            <a:r>
              <a:rPr lang="ar-SA" sz="3200" dirty="0"/>
              <a:t>- </a:t>
            </a:r>
            <a:r>
              <a:rPr lang="ar-SA" sz="3200" dirty="0" err="1"/>
              <a:t>استرازينكا</a:t>
            </a:r>
            <a:r>
              <a:rPr lang="ar-SA" sz="3200" dirty="0"/>
              <a:t> حالياً متعاقدة على ٣ مليار جرعة</a:t>
            </a:r>
            <a:endParaRPr lang="en-US" sz="3200" dirty="0"/>
          </a:p>
          <a:p>
            <a:r>
              <a:rPr lang="ar-IQ" sz="3200" dirty="0"/>
              <a:t>2</a:t>
            </a:r>
            <a:r>
              <a:rPr lang="ar-SA" sz="3200" dirty="0"/>
              <a:t>- </a:t>
            </a:r>
            <a:r>
              <a:rPr lang="ar-SA" sz="3200" dirty="0" err="1"/>
              <a:t>نوفافاكس</a:t>
            </a:r>
            <a:r>
              <a:rPr lang="ar-SA" sz="3200" dirty="0"/>
              <a:t> متعاقدة على مليار و٤٠٠ مليون</a:t>
            </a:r>
            <a:endParaRPr lang="en-US" sz="3200" dirty="0"/>
          </a:p>
          <a:p>
            <a:r>
              <a:rPr lang="ar-IQ" sz="3200" dirty="0"/>
              <a:t>3</a:t>
            </a:r>
            <a:r>
              <a:rPr lang="ar-SA" sz="3200" dirty="0"/>
              <a:t>- </a:t>
            </a:r>
            <a:r>
              <a:rPr lang="ar-SA" sz="3200" dirty="0" err="1"/>
              <a:t>فايزر</a:t>
            </a:r>
            <a:r>
              <a:rPr lang="ar-SA" sz="3200" dirty="0"/>
              <a:t> مليار و٢٢٠ مليون </a:t>
            </a:r>
            <a:endParaRPr lang="en-US" sz="3200" dirty="0"/>
          </a:p>
          <a:p>
            <a:r>
              <a:rPr lang="ar-IQ" sz="3200" dirty="0"/>
              <a:t>4</a:t>
            </a:r>
            <a:r>
              <a:rPr lang="ar-SA" sz="3200" dirty="0"/>
              <a:t>- </a:t>
            </a:r>
            <a:r>
              <a:rPr lang="ar-SA" sz="3200" dirty="0" err="1"/>
              <a:t>موديرنا</a:t>
            </a:r>
            <a:r>
              <a:rPr lang="ar-SA" sz="3200" dirty="0"/>
              <a:t> ٨١٦ مليون</a:t>
            </a:r>
            <a:endParaRPr lang="en-US" sz="3200" dirty="0"/>
          </a:p>
          <a:p>
            <a:r>
              <a:rPr lang="ar-IQ" sz="3200" dirty="0"/>
              <a:t>5</a:t>
            </a:r>
            <a:r>
              <a:rPr lang="ar-SA" sz="3200" dirty="0"/>
              <a:t>- جونسون ٣٦٨ مليون </a:t>
            </a:r>
            <a:endParaRPr lang="en-US" sz="3200" dirty="0"/>
          </a:p>
          <a:p>
            <a:endParaRPr lang="en-US" sz="3200" dirty="0"/>
          </a:p>
        </p:txBody>
      </p:sp>
    </p:spTree>
    <p:extLst>
      <p:ext uri="{BB962C8B-B14F-4D97-AF65-F5344CB8AC3E}">
        <p14:creationId xmlns:p14="http://schemas.microsoft.com/office/powerpoint/2010/main" val="552927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SA" b="1" dirty="0"/>
              <a:t>عدد الدول التي اقرت اللقاحات</a:t>
            </a:r>
            <a:r>
              <a:rPr lang="ar-SA" b="1" u="sng" dirty="0"/>
              <a:t> </a:t>
            </a:r>
            <a:br>
              <a:rPr lang="en-US" dirty="0"/>
            </a:br>
            <a:endParaRPr lang="en-US" dirty="0"/>
          </a:p>
        </p:txBody>
      </p:sp>
      <p:sp>
        <p:nvSpPr>
          <p:cNvPr id="3" name="عنصر نائب للمحتوى 2"/>
          <p:cNvSpPr>
            <a:spLocks noGrp="1"/>
          </p:cNvSpPr>
          <p:nvPr>
            <p:ph idx="1"/>
          </p:nvPr>
        </p:nvSpPr>
        <p:spPr/>
        <p:txBody>
          <a:bodyPr/>
          <a:lstStyle/>
          <a:p>
            <a:r>
              <a:rPr lang="ar-SA" b="1" u="sng" dirty="0"/>
              <a:t>عدد الدول التي اقرت اللقاحات: </a:t>
            </a:r>
            <a:endParaRPr lang="en-US" dirty="0"/>
          </a:p>
          <a:p>
            <a:r>
              <a:rPr lang="ar-SA" dirty="0" err="1"/>
              <a:t>استرازينكا</a:t>
            </a:r>
            <a:r>
              <a:rPr lang="ar-SA" dirty="0"/>
              <a:t> ١٢٩ دولة</a:t>
            </a:r>
            <a:endParaRPr lang="en-US" dirty="0"/>
          </a:p>
          <a:p>
            <a:r>
              <a:rPr lang="ar-SA" dirty="0" err="1"/>
              <a:t>فايزر</a:t>
            </a:r>
            <a:r>
              <a:rPr lang="ar-SA" dirty="0"/>
              <a:t> ٧٧ دولة</a:t>
            </a:r>
            <a:endParaRPr lang="en-US" dirty="0"/>
          </a:p>
          <a:p>
            <a:r>
              <a:rPr lang="ar-SA" dirty="0" err="1"/>
              <a:t>موديرنا</a:t>
            </a:r>
            <a:r>
              <a:rPr lang="ar-SA" dirty="0"/>
              <a:t> ٣٧</a:t>
            </a:r>
            <a:endParaRPr lang="en-US" dirty="0"/>
          </a:p>
          <a:p>
            <a:r>
              <a:rPr lang="ar-SA" dirty="0" err="1"/>
              <a:t>سينوفارم</a:t>
            </a:r>
            <a:r>
              <a:rPr lang="ar-SA" dirty="0"/>
              <a:t> ٢٩ </a:t>
            </a:r>
            <a:endParaRPr lang="en-US" dirty="0"/>
          </a:p>
          <a:p>
            <a:r>
              <a:rPr lang="ar-SA" dirty="0"/>
              <a:t>سبوتنيك ٢٦ </a:t>
            </a:r>
            <a:endParaRPr lang="en-US" dirty="0"/>
          </a:p>
          <a:p>
            <a:r>
              <a:rPr lang="ar-SA" dirty="0" err="1"/>
              <a:t>سينوفاك</a:t>
            </a:r>
            <a:r>
              <a:rPr lang="ar-SA" dirty="0"/>
              <a:t> وجونسون فقط دولتين ... </a:t>
            </a:r>
            <a:endParaRPr lang="en-US" dirty="0"/>
          </a:p>
          <a:p>
            <a:endParaRPr lang="en-US" dirty="0"/>
          </a:p>
        </p:txBody>
      </p:sp>
    </p:spTree>
    <p:extLst>
      <p:ext uri="{BB962C8B-B14F-4D97-AF65-F5344CB8AC3E}">
        <p14:creationId xmlns:p14="http://schemas.microsoft.com/office/powerpoint/2010/main" val="955664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SA" b="1" dirty="0"/>
              <a:t>عدد الجرعات المستهلكة بشكل تقريبي </a:t>
            </a:r>
            <a:endParaRPr lang="en-US" dirty="0"/>
          </a:p>
        </p:txBody>
      </p:sp>
      <p:sp>
        <p:nvSpPr>
          <p:cNvPr id="3" name="عنصر نائب للمحتوى 2"/>
          <p:cNvSpPr>
            <a:spLocks noGrp="1"/>
          </p:cNvSpPr>
          <p:nvPr>
            <p:ph idx="1"/>
          </p:nvPr>
        </p:nvSpPr>
        <p:spPr/>
        <p:txBody>
          <a:bodyPr>
            <a:normAutofit/>
          </a:bodyPr>
          <a:lstStyle/>
          <a:p>
            <a:r>
              <a:rPr lang="ar-SA" sz="3600" b="1" dirty="0" err="1"/>
              <a:t>موديرنا</a:t>
            </a:r>
            <a:r>
              <a:rPr lang="ar-SA" sz="3600" b="1" dirty="0"/>
              <a:t> ٢٠٠ مليون جرعة</a:t>
            </a:r>
            <a:endParaRPr lang="en-US" sz="3600" b="1" dirty="0"/>
          </a:p>
          <a:p>
            <a:r>
              <a:rPr lang="ar-SA" sz="3600" b="1" dirty="0" err="1"/>
              <a:t>استرازينكا</a:t>
            </a:r>
            <a:r>
              <a:rPr lang="ar-SA" sz="3600" b="1" dirty="0"/>
              <a:t> ١١٠ مليون</a:t>
            </a:r>
            <a:endParaRPr lang="en-US" sz="3600" b="1" dirty="0"/>
          </a:p>
          <a:p>
            <a:r>
              <a:rPr lang="ar-SA" sz="3600" b="1" dirty="0" err="1"/>
              <a:t>فايزر</a:t>
            </a:r>
            <a:r>
              <a:rPr lang="ar-SA" sz="3600" b="1" dirty="0"/>
              <a:t> ١٠٥ مليون </a:t>
            </a:r>
            <a:endParaRPr lang="en-US" sz="3600" b="1" dirty="0"/>
          </a:p>
          <a:p>
            <a:r>
              <a:rPr lang="ar-SA" sz="3600" b="1" dirty="0"/>
              <a:t>جونسون فقط ٧ مليون جرعة تقريباً</a:t>
            </a:r>
            <a:endParaRPr lang="en-US" sz="3600" b="1" dirty="0"/>
          </a:p>
        </p:txBody>
      </p:sp>
    </p:spTree>
    <p:extLst>
      <p:ext uri="{BB962C8B-B14F-4D97-AF65-F5344CB8AC3E}">
        <p14:creationId xmlns:p14="http://schemas.microsoft.com/office/powerpoint/2010/main" val="309660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descr="اللقاحات"/>
          <p:cNvPicPr>
            <a:picLocks noGrp="1"/>
          </p:cNvPicPr>
          <p:nvPr>
            <p:ph idx="1"/>
          </p:nvPr>
        </p:nvPicPr>
        <p:blipFill rotWithShape="1">
          <a:blip r:embed="rId2">
            <a:extLst>
              <a:ext uri="{28A0092B-C50C-407E-A947-70E740481C1C}">
                <a14:useLocalDpi xmlns:a14="http://schemas.microsoft.com/office/drawing/2010/main" val="0"/>
              </a:ext>
            </a:extLst>
          </a:blip>
          <a:srcRect b="9928"/>
          <a:stretch/>
        </p:blipFill>
        <p:spPr bwMode="auto">
          <a:xfrm>
            <a:off x="0" y="0"/>
            <a:ext cx="12192000" cy="68580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60100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9557" y="127000"/>
            <a:ext cx="11380573" cy="1097280"/>
          </a:xfrm>
        </p:spPr>
        <p:txBody>
          <a:bodyPr>
            <a:normAutofit/>
          </a:bodyPr>
          <a:lstStyle/>
          <a:p>
            <a:pPr algn="ctr"/>
            <a:r>
              <a:rPr lang="ar-SA" sz="2800" b="1" dirty="0"/>
              <a:t>كيف يعمل لقاح "أوكسفورد (</a:t>
            </a:r>
            <a:r>
              <a:rPr lang="ar-SA" sz="2800" b="1" dirty="0" err="1"/>
              <a:t>استرازينكا</a:t>
            </a:r>
            <a:r>
              <a:rPr lang="ar-SA" sz="2800" b="1" dirty="0"/>
              <a:t>) البريطاني والسويدي:</a:t>
            </a:r>
            <a:br>
              <a:rPr lang="en-US" sz="2800" b="1" dirty="0"/>
            </a:br>
            <a:endParaRPr lang="en-US" sz="2800" dirty="0"/>
          </a:p>
        </p:txBody>
      </p:sp>
      <p:sp>
        <p:nvSpPr>
          <p:cNvPr id="3" name="عنصر نائب للمحتوى 2"/>
          <p:cNvSpPr>
            <a:spLocks noGrp="1"/>
          </p:cNvSpPr>
          <p:nvPr>
            <p:ph idx="1"/>
          </p:nvPr>
        </p:nvSpPr>
        <p:spPr>
          <a:xfrm>
            <a:off x="1066800" y="1482811"/>
            <a:ext cx="10058400" cy="5202194"/>
          </a:xfrm>
        </p:spPr>
        <p:txBody>
          <a:bodyPr/>
          <a:lstStyle/>
          <a:p>
            <a:pPr algn="just"/>
            <a:r>
              <a:rPr lang="ar-SA" dirty="0"/>
              <a:t>اللقاح هو عبارة عن فيروس رشح عادي جرى تعديله وراثيا، وهو عادة ما يصيب قرود الشمبانزي، وقد جرى تعديل الفيروس لمنعه من إصابة الأشخاص، ولكي يحمل نماذج لجزء من فيروس كورونا.</a:t>
            </a:r>
            <a:endParaRPr lang="en-US" dirty="0"/>
          </a:p>
          <a:p>
            <a:pPr algn="just"/>
            <a:r>
              <a:rPr lang="ar-SA" dirty="0"/>
              <a:t>وبمجرد حقنه يتعرف عليه جهاز المناعة في الجسم ويعتبره تهديدا فيحاول تدميره.</a:t>
            </a:r>
            <a:endParaRPr lang="en-US" dirty="0"/>
          </a:p>
          <a:p>
            <a:pPr algn="just"/>
            <a:r>
              <a:rPr lang="ar-SA" dirty="0"/>
              <a:t>وعلى عكس لقاح "</a:t>
            </a:r>
            <a:r>
              <a:rPr lang="ar-SA" dirty="0" err="1"/>
              <a:t>فايزر</a:t>
            </a:r>
            <a:r>
              <a:rPr lang="ar-SA" dirty="0"/>
              <a:t>"، الذي يجب حفظه في درجة حرارة شديدة البرودة تصل إلى -70 درجة مئوية، يمكن تخزين لقاح "أوكسفورد" في ثلاجة عادية، وهذا يجعل من السهل توزيعه، لا سيما في الدول النامية.</a:t>
            </a:r>
            <a:endParaRPr lang="en-US" dirty="0"/>
          </a:p>
          <a:p>
            <a:r>
              <a:rPr lang="ar-SA" dirty="0"/>
              <a:t> </a:t>
            </a:r>
            <a:endParaRPr lang="en-US" dirty="0"/>
          </a:p>
          <a:p>
            <a:endParaRPr lang="en-US" dirty="0"/>
          </a:p>
        </p:txBody>
      </p:sp>
      <p:pic>
        <p:nvPicPr>
          <p:cNvPr id="4" name="صورة 3" descr="جرعات من لقاح أسترازينيكا"/>
          <p:cNvPicPr/>
          <p:nvPr/>
        </p:nvPicPr>
        <p:blipFill>
          <a:blip r:embed="rId2">
            <a:extLst>
              <a:ext uri="{28A0092B-C50C-407E-A947-70E740481C1C}">
                <a14:useLocalDpi xmlns:a14="http://schemas.microsoft.com/office/drawing/2010/main" val="0"/>
              </a:ext>
            </a:extLst>
          </a:blip>
          <a:srcRect/>
          <a:stretch>
            <a:fillRect/>
          </a:stretch>
        </p:blipFill>
        <p:spPr bwMode="auto">
          <a:xfrm>
            <a:off x="0" y="4349579"/>
            <a:ext cx="5820032" cy="2508422"/>
          </a:xfrm>
          <a:prstGeom prst="rect">
            <a:avLst/>
          </a:prstGeom>
          <a:noFill/>
          <a:ln>
            <a:noFill/>
          </a:ln>
        </p:spPr>
      </p:pic>
    </p:spTree>
    <p:extLst>
      <p:ext uri="{BB962C8B-B14F-4D97-AF65-F5344CB8AC3E}">
        <p14:creationId xmlns:p14="http://schemas.microsoft.com/office/powerpoint/2010/main" val="2147960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مشروع العلوم 16x9">
  <a:themeElements>
    <a:clrScheme name="AcademicScience">
      <a:dk1>
        <a:srgbClr val="000000"/>
      </a:dk1>
      <a:lt1>
        <a:sysClr val="window" lastClr="FFFFFF"/>
      </a:lt1>
      <a:dk2>
        <a:srgbClr val="1B1B1B"/>
      </a:dk2>
      <a:lt2>
        <a:srgbClr val="E5E8E8"/>
      </a:lt2>
      <a:accent1>
        <a:srgbClr val="00B0EA"/>
      </a:accent1>
      <a:accent2>
        <a:srgbClr val="45AE22"/>
      </a:accent2>
      <a:accent3>
        <a:srgbClr val="FFFF00"/>
      </a:accent3>
      <a:accent4>
        <a:srgbClr val="F2760D"/>
      </a:accent4>
      <a:accent5>
        <a:srgbClr val="BB2B35"/>
      </a:accent5>
      <a:accent6>
        <a:srgbClr val="6C3CA2"/>
      </a:accent6>
      <a:hlink>
        <a:srgbClr val="00B0EA"/>
      </a:hlink>
      <a:folHlink>
        <a:srgbClr val="969696"/>
      </a:folHlink>
    </a:clrScheme>
    <a:fontScheme name="Arial">
      <a:maj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10792989_TF02922647" id="{64FF1C81-D27F-40AF-AE48-C589E568F87A}" vid="{B2D095EC-FA57-4BBE-BE65-4CBD53DD50D2}"/>
    </a:ext>
  </a:extLst>
</a:theme>
</file>

<file path=ppt/theme/theme2.xml><?xml version="1.0" encoding="utf-8"?>
<a:theme xmlns:a="http://schemas.openxmlformats.org/drawingml/2006/main" name="نسق Office">
  <a:themeElements>
    <a:clrScheme name="AcademicScience">
      <a:dk1>
        <a:srgbClr val="000000"/>
      </a:dk1>
      <a:lt1>
        <a:sysClr val="window" lastClr="FFFFFF"/>
      </a:lt1>
      <a:dk2>
        <a:srgbClr val="1B1B1B"/>
      </a:dk2>
      <a:lt2>
        <a:srgbClr val="E5E8E8"/>
      </a:lt2>
      <a:accent1>
        <a:srgbClr val="00B0EA"/>
      </a:accent1>
      <a:accent2>
        <a:srgbClr val="45AE22"/>
      </a:accent2>
      <a:accent3>
        <a:srgbClr val="FFFF00"/>
      </a:accent3>
      <a:accent4>
        <a:srgbClr val="F2760D"/>
      </a:accent4>
      <a:accent5>
        <a:srgbClr val="BB2B35"/>
      </a:accent5>
      <a:accent6>
        <a:srgbClr val="6C3CA2"/>
      </a:accent6>
      <a:hlink>
        <a:srgbClr val="00B0EA"/>
      </a:hlink>
      <a:folHlink>
        <a:srgbClr val="969696"/>
      </a:folHlink>
    </a:clrScheme>
    <a:fontScheme name="Arial">
      <a:maj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نسق Office">
  <a:themeElements>
    <a:clrScheme name="AcademicScience">
      <a:dk1>
        <a:srgbClr val="000000"/>
      </a:dk1>
      <a:lt1>
        <a:sysClr val="window" lastClr="FFFFFF"/>
      </a:lt1>
      <a:dk2>
        <a:srgbClr val="1B1B1B"/>
      </a:dk2>
      <a:lt2>
        <a:srgbClr val="E5E8E8"/>
      </a:lt2>
      <a:accent1>
        <a:srgbClr val="00B0EA"/>
      </a:accent1>
      <a:accent2>
        <a:srgbClr val="45AE22"/>
      </a:accent2>
      <a:accent3>
        <a:srgbClr val="FFFF00"/>
      </a:accent3>
      <a:accent4>
        <a:srgbClr val="F2760D"/>
      </a:accent4>
      <a:accent5>
        <a:srgbClr val="BB2B35"/>
      </a:accent5>
      <a:accent6>
        <a:srgbClr val="6C3CA2"/>
      </a:accent6>
      <a:hlink>
        <a:srgbClr val="00B0EA"/>
      </a:hlink>
      <a:folHlink>
        <a:srgbClr val="969696"/>
      </a:folHlink>
    </a:clrScheme>
    <a:fontScheme name="Arial">
      <a:maj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عرض تقديمي عن مشروع العلوم (شاشة عريضة)</Template>
  <TotalTime>38</TotalTime>
  <Words>608</Words>
  <Application>Microsoft Office PowerPoint</Application>
  <PresentationFormat>Widescreen</PresentationFormat>
  <Paragraphs>76</Paragraphs>
  <Slides>16</Slides>
  <Notes>4</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مشروع العلوم 16x9</vt:lpstr>
      <vt:lpstr>  اللقاحات الخاصة بجائحة كورونا</vt:lpstr>
      <vt:lpstr>اللقاحات الخاصة بجائحة كورونا</vt:lpstr>
      <vt:lpstr>انواع اللقاحات الخاصة بفيروس كورونا</vt:lpstr>
      <vt:lpstr>عدد الجرعات وطرق اخذ القاح</vt:lpstr>
      <vt:lpstr>تسلسل اللقاحات حسب الطلب عالمياً </vt:lpstr>
      <vt:lpstr>عدد الدول التي اقرت اللقاحات  </vt:lpstr>
      <vt:lpstr>عدد الجرعات المستهلكة بشكل تقريبي </vt:lpstr>
      <vt:lpstr>PowerPoint Presentation</vt:lpstr>
      <vt:lpstr>كيف يعمل لقاح "أوكسفورد (استرازينكا) البريطاني والسويدي: </vt:lpstr>
      <vt:lpstr>كيف يعمل لقاح فايزر- بيوتنك الامريكي </vt:lpstr>
      <vt:lpstr>كيف يعمل لقاح فايزر- بيوتنك الامريكي </vt:lpstr>
      <vt:lpstr>كيف يعمل لقاح سينوفارم الصيني</vt:lpstr>
      <vt:lpstr>كيف يعمل لقاح سبوتنيك الروسي المضاد لفيروس كورونا </vt:lpstr>
      <vt:lpstr>كيف يعمل لقاح جونسون اند جونسون الامريكي</vt:lpstr>
      <vt:lpstr>الأعراض الجانبية لثمانية أنواع من لقاحات كورونا في جدول واحد </vt:lpstr>
      <vt:lpstr>PowerPoint Presentation</vt:lpstr>
    </vt:vector>
  </TitlesOfParts>
  <Company>SACC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اللقاحات الخاصة بجائحة كورونا</dc:title>
  <dc:creator>Firas Alkhashab</dc:creator>
  <cp:lastModifiedBy>Firas Alkhashab</cp:lastModifiedBy>
  <cp:revision>7</cp:revision>
  <dcterms:created xsi:type="dcterms:W3CDTF">2021-04-24T18:11:21Z</dcterms:created>
  <dcterms:modified xsi:type="dcterms:W3CDTF">2021-04-27T02:45:49Z</dcterms:modified>
</cp:coreProperties>
</file>