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autoCompressPictures="0">
  <p:sldMasterIdLst>
    <p:sldMasterId id="2147483669" r:id="rId4"/>
  </p:sldMasterIdLst>
  <p:notesMasterIdLst>
    <p:notesMasterId r:id="rId21"/>
  </p:notesMasterIdLst>
  <p:handoutMasterIdLst>
    <p:handoutMasterId r:id="rId22"/>
  </p:handoutMasterIdLst>
  <p:sldIdLst>
    <p:sldId id="256" r:id="rId5"/>
    <p:sldId id="264" r:id="rId6"/>
    <p:sldId id="259" r:id="rId7"/>
    <p:sldId id="266" r:id="rId8"/>
    <p:sldId id="267" r:id="rId9"/>
    <p:sldId id="268" r:id="rId10"/>
    <p:sldId id="269" r:id="rId11"/>
    <p:sldId id="270" r:id="rId12"/>
    <p:sldId id="271" r:id="rId13"/>
    <p:sldId id="272" r:id="rId14"/>
    <p:sldId id="273" r:id="rId15"/>
    <p:sldId id="274" r:id="rId16"/>
    <p:sldId id="275" r:id="rId17"/>
    <p:sldId id="276" r:id="rId18"/>
    <p:sldId id="265" r:id="rId19"/>
    <p:sldId id="260" r:id="rId20"/>
  </p:sldIdLst>
  <p:sldSz cx="12192000" cy="6858000"/>
  <p:notesSz cx="6858000" cy="9144000"/>
  <p:defaultTextStyle>
    <a:defPPr algn="r" rtl="1">
      <a:defRPr lang="ar-sa"/>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05" autoAdjust="0"/>
  </p:normalViewPr>
  <p:slideViewPr>
    <p:cSldViewPr snapToGrid="0">
      <p:cViewPr varScale="1">
        <p:scale>
          <a:sx n="78" d="100"/>
          <a:sy n="78" d="100"/>
        </p:scale>
        <p:origin x="198" y="84"/>
      </p:cViewPr>
      <p:guideLst/>
    </p:cSldViewPr>
  </p:slideViewPr>
  <p:notesTextViewPr>
    <p:cViewPr>
      <p:scale>
        <a:sx n="1" d="1"/>
        <a:sy n="1" d="1"/>
      </p:scale>
      <p:origin x="0" y="0"/>
    </p:cViewPr>
  </p:notesTextViewPr>
  <p:notesViewPr>
    <p:cSldViewPr snapToGrid="0">
      <p:cViewPr varScale="1">
        <p:scale>
          <a:sx n="86" d="100"/>
          <a:sy n="86"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tableStyles" Target="tableStyles.xml" /><Relationship Id="rId3" Type="http://schemas.openxmlformats.org/officeDocument/2006/relationships/customXml" Target="../customXml/item3.xml" /><Relationship Id="rId21" Type="http://schemas.openxmlformats.org/officeDocument/2006/relationships/notesMaster" Target="notesMasters/notesMaster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presProps" Target="presProps.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handoutMaster" Target="handoutMasters/handoutMaster1.xml" /></Relationships>
</file>

<file path=ppt/diagrams/_rels/data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svg" /><Relationship Id="rId1" Type="http://schemas.openxmlformats.org/officeDocument/2006/relationships/image" Target="../media/image7.png" /><Relationship Id="rId6" Type="http://schemas.openxmlformats.org/officeDocument/2006/relationships/image" Target="../media/image12.svg" /><Relationship Id="rId5" Type="http://schemas.openxmlformats.org/officeDocument/2006/relationships/image" Target="../media/image11.png" /><Relationship Id="rId4" Type="http://schemas.openxmlformats.org/officeDocument/2006/relationships/image" Target="../media/image10.svg" /></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svg" /><Relationship Id="rId1" Type="http://schemas.openxmlformats.org/officeDocument/2006/relationships/image" Target="../media/image7.png" /><Relationship Id="rId6" Type="http://schemas.openxmlformats.org/officeDocument/2006/relationships/image" Target="../media/image12.svg" /><Relationship Id="rId5" Type="http://schemas.openxmlformats.org/officeDocument/2006/relationships/image" Target="../media/image11.png" /><Relationship Id="rId4" Type="http://schemas.openxmlformats.org/officeDocument/2006/relationships/image" Target="../media/image10.svg" /></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iconchunking_colorful2">
  <dgm:title val="iconchunking_colorful2"/>
  <dgm:desc val="iconchunking_colorful2"/>
  <dgm:catLst>
    <dgm:cat type="Other" pri="2"/>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bg1"/>
    </dgm:fillClrLst>
    <dgm:linClrLst meth="repeat">
      <a:schemeClr val="lt1">
        <a:alpha val="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pt>
    <dgm:pt modelId="{4AF52931-E4CA-4429-AACB-B8747CDB2409}">
      <dgm:prSet phldrT="[Text]" custT="1"/>
      <dgm:spPr/>
      <dgm:t>
        <a:bodyPr rtlCol="1"/>
        <a:lstStyle/>
        <a:p>
          <a:pPr rtl="1">
            <a:lnSpc>
              <a:spcPct val="100000"/>
            </a:lnSpc>
          </a:pPr>
          <a:r>
            <a:rPr lang="ar-IQ" sz="1400" b="1" u="none" dirty="0">
              <a:cs typeface="+mj-cs"/>
            </a:rPr>
            <a:t>ت</a:t>
          </a:r>
          <a:r>
            <a:rPr lang="ar-SA" sz="1400" b="1" u="none" dirty="0">
              <a:cs typeface="+mj-cs"/>
            </a:rPr>
            <a:t>قنية</a:t>
          </a:r>
          <a:r>
            <a:rPr lang="en-US" sz="1400" b="1" u="none" dirty="0">
              <a:cs typeface="+mj-cs"/>
            </a:rPr>
            <a:t> RT-PCR</a:t>
          </a:r>
          <a:endParaRPr lang="ar-SA" sz="1400" u="none" noProof="0" dirty="0">
            <a:latin typeface="Tahoma" panose="020B0604030504040204" pitchFamily="34" charset="0"/>
            <a:ea typeface="Tahoma" panose="020B0604030504040204" pitchFamily="34" charset="0"/>
            <a:cs typeface="+mj-cs"/>
          </a:endParaRPr>
        </a:p>
      </dgm:t>
    </dgm:pt>
    <dgm:pt modelId="{67B2FC97-2FAE-4EFE-9DEE-E4216C657F35}" type="parTrans" cxnId="{F82329C8-C3B2-4E9B-9033-528488D72705}">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D86AF01C-9CBC-41F8-9354-48CD82BDFDC9}" type="sibTrans" cxnId="{F82329C8-C3B2-4E9B-9033-528488D72705}">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81BEB84D-9A77-49C6-9301-B3359FCAC75F}">
      <dgm:prSet phldrT="[Text]" custT="1"/>
      <dgm:spPr/>
      <dgm:t>
        <a:bodyPr rtlCol="1"/>
        <a:lstStyle/>
        <a:p>
          <a:pPr rtl="1">
            <a:lnSpc>
              <a:spcPct val="100000"/>
            </a:lnSpc>
          </a:pPr>
          <a:r>
            <a:rPr lang="ar-SA" sz="1400" u="none" noProof="0" dirty="0">
              <a:latin typeface="Tahoma" panose="020B0604030504040204" pitchFamily="34" charset="0"/>
              <a:ea typeface="Tahoma" panose="020B0604030504040204" pitchFamily="34" charset="0"/>
              <a:cs typeface="+mj-cs"/>
            </a:rPr>
            <a:t>ا</a:t>
          </a:r>
          <a:r>
            <a:rPr lang="ar-SA" sz="1400" b="1" u="none" dirty="0">
              <a:cs typeface="+mj-cs"/>
            </a:rPr>
            <a:t>الاختبار المصلي (السريع) للتحري عن الأجسام المضادة</a:t>
          </a:r>
          <a:endParaRPr lang="ar-SA" sz="1400" u="none" noProof="0" dirty="0">
            <a:latin typeface="Tahoma" panose="020B0604030504040204" pitchFamily="34" charset="0"/>
            <a:ea typeface="Tahoma" panose="020B0604030504040204" pitchFamily="34" charset="0"/>
            <a:cs typeface="+mj-cs"/>
          </a:endParaRPr>
        </a:p>
      </dgm:t>
    </dgm:pt>
    <dgm:pt modelId="{AE4D0D43-0332-4F79-8D35-BCD8C10758AE}" type="parTrans" cxnId="{420EF6C4-7321-43BE-A2FC-253606B1E06A}">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5D260F18-25D2-4074-87F1-7E78DDA61C58}" type="sibTrans" cxnId="{420EF6C4-7321-43BE-A2FC-253606B1E06A}">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BFF9359E-E9B1-4B73-BACC-2C7988765B16}">
      <dgm:prSet phldrT="[Text]" custT="1"/>
      <dgm:spPr/>
      <dgm:t>
        <a:bodyPr/>
        <a:lstStyle/>
        <a:p>
          <a:pPr rtl="1">
            <a:lnSpc>
              <a:spcPct val="100000"/>
            </a:lnSpc>
          </a:pPr>
          <a:r>
            <a:rPr lang="ar-SA" sz="1400" b="1" u="none" dirty="0">
              <a:cs typeface="+mj-cs"/>
            </a:rPr>
            <a:t>الاختبار المصلي (الإليزا) للتحري عن الأجسام المضادة</a:t>
          </a:r>
          <a:endParaRPr lang="ar-SA" sz="1400" u="none" noProof="0" dirty="0">
            <a:latin typeface="Tahoma" panose="020B0604030504040204" pitchFamily="34" charset="0"/>
            <a:ea typeface="Tahoma" panose="020B0604030504040204" pitchFamily="34" charset="0"/>
            <a:cs typeface="+mj-cs"/>
          </a:endParaRPr>
        </a:p>
      </dgm:t>
    </dgm:pt>
    <dgm:pt modelId="{6E0A40FA-1B79-4089-8B9A-3BA22865FE4E}" type="parTrans" cxnId="{516EC545-1971-48B3-978C-4756FCDCCFD9}">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1CEF1965-C516-4C44-BAE3-2FA3F5116930}" type="sibTrans" cxnId="{516EC545-1971-48B3-978C-4756FCDCCFD9}">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0662385E-E408-45CE-AAE3-DCCA810BD5CE}" type="pres">
      <dgm:prSet presAssocID="{C7720856-93F0-4CC7-B7FD-2466914A11D4}" presName="root" presStyleCnt="0">
        <dgm:presLayoutVars>
          <dgm:dir val="rev"/>
          <dgm:resizeHandles val="exact"/>
        </dgm:presLayoutVars>
      </dgm:prSet>
      <dgm:spPr/>
    </dgm:pt>
    <dgm:pt modelId="{2E10C7BE-64D1-4C8E-955C-3C3201A4DB6E}" type="pres">
      <dgm:prSet presAssocID="{4AF52931-E4CA-4429-AACB-B8747CDB2409}" presName="compNode" presStyleCnt="0"/>
      <dgm:spPr/>
    </dgm:pt>
    <dgm:pt modelId="{BB808751-1D3A-4AF2-A828-F61EB9498A28}" type="pres">
      <dgm:prSet presAssocID="{4AF52931-E4CA-4429-AACB-B8747CDB2409}" presName="bgRect" presStyleLbl="bgShp" presStyleIdx="0" presStyleCnt="3"/>
      <dgm:spPr/>
    </dgm:pt>
    <dgm:pt modelId="{C19E0BA9-59A2-436C-9AD0-3998992B75AC}" type="pres">
      <dgm:prSet presAssocID="{4AF52931-E4CA-4429-AACB-B8747CDB2409}" presName="iconRect" presStyleLbl="node1" presStyleIdx="0" presStyleCnt="3" custLinFactX="172434" custLinFactNeighborX="200000" custLinFactNeighborY="40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2F4A57B0-FD96-4F8B-8459-50F7E4D52317}" type="pres">
      <dgm:prSet presAssocID="{4AF52931-E4CA-4429-AACB-B8747CDB2409}" presName="spaceRect" presStyleCnt="0"/>
      <dgm:spPr/>
    </dgm:pt>
    <dgm:pt modelId="{CB092067-D4BD-40AE-B17C-0309D1421D4A}" type="pres">
      <dgm:prSet presAssocID="{4AF52931-E4CA-4429-AACB-B8747CDB2409}" presName="parTx" presStyleLbl="revTx" presStyleIdx="0" presStyleCnt="3" custScaleX="114274" custLinFactNeighborX="-62246">
        <dgm:presLayoutVars>
          <dgm:chMax val="0"/>
          <dgm:chPref val="0"/>
        </dgm:presLayoutVars>
      </dgm:prSet>
      <dgm:spPr/>
    </dgm:pt>
    <dgm:pt modelId="{569E64A5-2D2E-4C55-823B-F8F475A11A6C}" type="pres">
      <dgm:prSet presAssocID="{D86AF01C-9CBC-41F8-9354-48CD82BDFDC9}" presName="sibTrans" presStyleCnt="0"/>
      <dgm:spPr/>
    </dgm:pt>
    <dgm:pt modelId="{73D7C8D1-8D22-42E6-93D8-63AFC1ABFFD4}" type="pres">
      <dgm:prSet presAssocID="{81BEB84D-9A77-49C6-9301-B3359FCAC75F}" presName="compNode" presStyleCnt="0"/>
      <dgm:spPr/>
    </dgm:pt>
    <dgm:pt modelId="{B45C241F-F93C-418E-8909-85201E30858D}" type="pres">
      <dgm:prSet presAssocID="{81BEB84D-9A77-49C6-9301-B3359FCAC75F}" presName="bgRect" presStyleLbl="bgShp" presStyleIdx="1" presStyleCnt="3"/>
      <dgm:spPr/>
    </dgm:pt>
    <dgm:pt modelId="{EC0FE3F1-0995-4A5D-80BC-F81F2F628E1D}" type="pres">
      <dgm:prSet presAssocID="{81BEB84D-9A77-49C6-9301-B3359FCAC75F}" presName="iconRect" presStyleLbl="node1" presStyleIdx="1" presStyleCnt="3" custLinFactX="152105" custLinFactNeighborX="2000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st tubes"/>
        </a:ext>
      </dgm:extLst>
    </dgm:pt>
    <dgm:pt modelId="{E86F67FD-9443-4DB5-B833-54725CE3553A}" type="pres">
      <dgm:prSet presAssocID="{81BEB84D-9A77-49C6-9301-B3359FCAC75F}" presName="spaceRect" presStyleCnt="0"/>
      <dgm:spPr/>
    </dgm:pt>
    <dgm:pt modelId="{9BE2CD47-3307-46F1-9DBC-E43B25FBD49B}" type="pres">
      <dgm:prSet presAssocID="{81BEB84D-9A77-49C6-9301-B3359FCAC75F}" presName="parTx" presStyleLbl="revTx" presStyleIdx="1" presStyleCnt="3" custLinFactNeighborX="-62246">
        <dgm:presLayoutVars>
          <dgm:chMax val="0"/>
          <dgm:chPref val="0"/>
        </dgm:presLayoutVars>
      </dgm:prSet>
      <dgm:spPr/>
    </dgm:pt>
    <dgm:pt modelId="{F4DD9213-2C58-4317-9E36-84B909810C5D}" type="pres">
      <dgm:prSet presAssocID="{5D260F18-25D2-4074-87F1-7E78DDA61C58}" presName="sibTrans" presStyleCnt="0"/>
      <dgm:spPr/>
    </dgm:pt>
    <dgm:pt modelId="{565DADBC-8529-4448-A76C-294BAC747EAF}" type="pres">
      <dgm:prSet presAssocID="{BFF9359E-E9B1-4B73-BACC-2C7988765B16}" presName="compNode" presStyleCnt="0"/>
      <dgm:spPr/>
    </dgm:pt>
    <dgm:pt modelId="{1FEB9527-CF1C-40FE-9CA9-FA36F0023BAC}" type="pres">
      <dgm:prSet presAssocID="{BFF9359E-E9B1-4B73-BACC-2C7988765B16}" presName="bgRect" presStyleLbl="bgShp" presStyleIdx="2" presStyleCnt="3"/>
      <dgm:spPr/>
    </dgm:pt>
    <dgm:pt modelId="{5B784460-B3DB-436D-9CEA-01207EB2C0CE}" type="pres">
      <dgm:prSet presAssocID="{BFF9359E-E9B1-4B73-BACC-2C7988765B16}" presName="iconRect" presStyleLbl="node1" presStyleIdx="2" presStyleCnt="3" custLinFactX="152105" custLinFactNeighborX="2000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lask"/>
        </a:ext>
      </dgm:extLst>
    </dgm:pt>
    <dgm:pt modelId="{9F666AA0-0ACF-4F2B-88D7-AA32A1465EFC}" type="pres">
      <dgm:prSet presAssocID="{BFF9359E-E9B1-4B73-BACC-2C7988765B16}" presName="spaceRect" presStyleCnt="0"/>
      <dgm:spPr/>
    </dgm:pt>
    <dgm:pt modelId="{B20210F2-CB3F-43B4-90F1-8246026B0226}" type="pres">
      <dgm:prSet presAssocID="{BFF9359E-E9B1-4B73-BACC-2C7988765B16}" presName="parTx" presStyleLbl="revTx" presStyleIdx="2" presStyleCnt="3" custLinFactNeighborX="-62246">
        <dgm:presLayoutVars>
          <dgm:chMax val="0"/>
          <dgm:chPref val="0"/>
        </dgm:presLayoutVars>
      </dgm:prSet>
      <dgm:spPr/>
    </dgm:pt>
  </dgm:ptLst>
  <dgm:cxnLst>
    <dgm:cxn modelId="{516EC545-1971-48B3-978C-4756FCDCCFD9}" srcId="{C7720856-93F0-4CC7-B7FD-2466914A11D4}" destId="{BFF9359E-E9B1-4B73-BACC-2C7988765B16}" srcOrd="2" destOrd="0" parTransId="{6E0A40FA-1B79-4089-8B9A-3BA22865FE4E}" sibTransId="{1CEF1965-C516-4C44-BAE3-2FA3F5116930}"/>
    <dgm:cxn modelId="{ED031369-F2E2-4219-93CF-241A1BDFD3C2}" type="presOf" srcId="{BFF9359E-E9B1-4B73-BACC-2C7988765B16}" destId="{B20210F2-CB3F-43B4-90F1-8246026B0226}" srcOrd="0" destOrd="0" presId="urn:microsoft.com/office/officeart/2018/2/layout/IconVerticalSoli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E093D3E8-BCA1-47D2-AF90-D8683819F869}" type="presOf" srcId="{C7720856-93F0-4CC7-B7FD-2466914A11D4}" destId="{0662385E-E408-45CE-AAE3-DCCA810BD5CE}" srcOrd="0" destOrd="0" presId="urn:microsoft.com/office/officeart/2018/2/layout/IconVerticalSolidList"/>
    <dgm:cxn modelId="{2E97DEF4-C22C-4AEC-915C-59C8FD1A21FD}" type="presOf" srcId="{4AF52931-E4CA-4429-AACB-B8747CDB2409}" destId="{CB092067-D4BD-40AE-B17C-0309D1421D4A}" srcOrd="0" destOrd="0" presId="urn:microsoft.com/office/officeart/2018/2/layout/IconVerticalSolidList"/>
    <dgm:cxn modelId="{F9BAAAF7-C875-4876-8E7D-0CF56BB1DBDE}" type="presOf" srcId="{81BEB84D-9A77-49C6-9301-B3359FCAC75F}" destId="{9BE2CD47-3307-46F1-9DBC-E43B25FBD49B}" srcOrd="0" destOrd="0" presId="urn:microsoft.com/office/officeart/2018/2/layout/IconVerticalSolidList"/>
    <dgm:cxn modelId="{839FA8C5-3E3B-475F-83E6-90A5E0151881}" type="presParOf" srcId="{0662385E-E408-45CE-AAE3-DCCA810BD5CE}" destId="{2E10C7BE-64D1-4C8E-955C-3C3201A4DB6E}" srcOrd="0" destOrd="0" presId="urn:microsoft.com/office/officeart/2018/2/layout/IconVerticalSolidList"/>
    <dgm:cxn modelId="{BB562FE8-32AD-496E-8675-09C7E9B3C4A6}" type="presParOf" srcId="{2E10C7BE-64D1-4C8E-955C-3C3201A4DB6E}" destId="{BB808751-1D3A-4AF2-A828-F61EB9498A28}" srcOrd="0" destOrd="0" presId="urn:microsoft.com/office/officeart/2018/2/layout/IconVerticalSolidList"/>
    <dgm:cxn modelId="{BE681D38-F7AD-4278-88AD-B5422146ED70}" type="presParOf" srcId="{2E10C7BE-64D1-4C8E-955C-3C3201A4DB6E}" destId="{C19E0BA9-59A2-436C-9AD0-3998992B75AC}" srcOrd="1" destOrd="0" presId="urn:microsoft.com/office/officeart/2018/2/layout/IconVerticalSolidList"/>
    <dgm:cxn modelId="{6EAF4F5E-28D8-4F52-B290-C0493C810C60}" type="presParOf" srcId="{2E10C7BE-64D1-4C8E-955C-3C3201A4DB6E}" destId="{2F4A57B0-FD96-4F8B-8459-50F7E4D52317}" srcOrd="2" destOrd="0" presId="urn:microsoft.com/office/officeart/2018/2/layout/IconVerticalSolidList"/>
    <dgm:cxn modelId="{CEE426B7-E717-4738-B59D-33F8AE62AE09}" type="presParOf" srcId="{2E10C7BE-64D1-4C8E-955C-3C3201A4DB6E}" destId="{CB092067-D4BD-40AE-B17C-0309D1421D4A}" srcOrd="3" destOrd="0" presId="urn:microsoft.com/office/officeart/2018/2/layout/IconVerticalSolidList"/>
    <dgm:cxn modelId="{BB17A40D-B877-40AD-8F3B-137517E5EF3B}" type="presParOf" srcId="{0662385E-E408-45CE-AAE3-DCCA810BD5CE}" destId="{569E64A5-2D2E-4C55-823B-F8F475A11A6C}" srcOrd="1" destOrd="0" presId="urn:microsoft.com/office/officeart/2018/2/layout/IconVerticalSolidList"/>
    <dgm:cxn modelId="{E31F6601-0B6F-4A53-BE96-9E73754E4D7F}" type="presParOf" srcId="{0662385E-E408-45CE-AAE3-DCCA810BD5CE}" destId="{73D7C8D1-8D22-42E6-93D8-63AFC1ABFFD4}" srcOrd="2" destOrd="0" presId="urn:microsoft.com/office/officeart/2018/2/layout/IconVerticalSolidList"/>
    <dgm:cxn modelId="{7BE14B14-C7C7-49AA-9EDD-D0CC725D90B6}" type="presParOf" srcId="{73D7C8D1-8D22-42E6-93D8-63AFC1ABFFD4}" destId="{B45C241F-F93C-418E-8909-85201E30858D}" srcOrd="0" destOrd="0" presId="urn:microsoft.com/office/officeart/2018/2/layout/IconVerticalSolidList"/>
    <dgm:cxn modelId="{3EE75753-799B-43A3-81F0-51BB57047CDF}" type="presParOf" srcId="{73D7C8D1-8D22-42E6-93D8-63AFC1ABFFD4}" destId="{EC0FE3F1-0995-4A5D-80BC-F81F2F628E1D}" srcOrd="1" destOrd="0" presId="urn:microsoft.com/office/officeart/2018/2/layout/IconVerticalSolidList"/>
    <dgm:cxn modelId="{245CB71D-90E3-4B66-AADC-0E393B420D45}" type="presParOf" srcId="{73D7C8D1-8D22-42E6-93D8-63AFC1ABFFD4}" destId="{E86F67FD-9443-4DB5-B833-54725CE3553A}" srcOrd="2" destOrd="0" presId="urn:microsoft.com/office/officeart/2018/2/layout/IconVerticalSolidList"/>
    <dgm:cxn modelId="{3CFE9B1E-F566-4BA9-9C8B-EFAD64769DF5}" type="presParOf" srcId="{73D7C8D1-8D22-42E6-93D8-63AFC1ABFFD4}" destId="{9BE2CD47-3307-46F1-9DBC-E43B25FBD49B}" srcOrd="3" destOrd="0" presId="urn:microsoft.com/office/officeart/2018/2/layout/IconVerticalSolidList"/>
    <dgm:cxn modelId="{F7C3C56B-6E05-439C-A607-9FF484DF734A}" type="presParOf" srcId="{0662385E-E408-45CE-AAE3-DCCA810BD5CE}" destId="{F4DD9213-2C58-4317-9E36-84B909810C5D}" srcOrd="3" destOrd="0" presId="urn:microsoft.com/office/officeart/2018/2/layout/IconVerticalSolidList"/>
    <dgm:cxn modelId="{CE673F1C-40C4-4C72-9F4E-4667D344898B}" type="presParOf" srcId="{0662385E-E408-45CE-AAE3-DCCA810BD5CE}" destId="{565DADBC-8529-4448-A76C-294BAC747EAF}" srcOrd="4" destOrd="0" presId="urn:microsoft.com/office/officeart/2018/2/layout/IconVerticalSolidList"/>
    <dgm:cxn modelId="{065F9D8C-08BC-4AB9-878F-66D069462680}" type="presParOf" srcId="{565DADBC-8529-4448-A76C-294BAC747EAF}" destId="{1FEB9527-CF1C-40FE-9CA9-FA36F0023BAC}" srcOrd="0" destOrd="0" presId="urn:microsoft.com/office/officeart/2018/2/layout/IconVerticalSolidList"/>
    <dgm:cxn modelId="{92496743-DA3A-4E2D-8EF4-2A5C26CD2665}" type="presParOf" srcId="{565DADBC-8529-4448-A76C-294BAC747EAF}" destId="{5B784460-B3DB-436D-9CEA-01207EB2C0CE}" srcOrd="1" destOrd="0" presId="urn:microsoft.com/office/officeart/2018/2/layout/IconVerticalSolidList"/>
    <dgm:cxn modelId="{4649ED4F-88FE-4E2D-A706-240E861FE6EF}" type="presParOf" srcId="{565DADBC-8529-4448-A76C-294BAC747EAF}" destId="{9F666AA0-0ACF-4F2B-88D7-AA32A1465EFC}" srcOrd="2" destOrd="0" presId="urn:microsoft.com/office/officeart/2018/2/layout/IconVerticalSolidList"/>
    <dgm:cxn modelId="{397AF570-4BFF-4872-AA23-0FAD790C52A4}" type="presParOf" srcId="{565DADBC-8529-4448-A76C-294BAC747EAF}" destId="{B20210F2-CB3F-43B4-90F1-8246026B0226}"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20856-93F0-4CC7-B7FD-2466914A11D4}" type="doc">
      <dgm:prSet loTypeId="urn:microsoft.com/office/officeart/2005/8/layout/cycle2" loCatId="cycle" qsTypeId="urn:microsoft.com/office/officeart/2005/8/quickstyle/simple4" qsCatId="simple" csTypeId="urn:microsoft.com/office/officeart/2005/8/colors/iconchunking_colorful2" csCatId="other" phldr="1"/>
      <dgm:spPr/>
    </dgm:pt>
    <dgm:pt modelId="{4AF52931-E4CA-4429-AACB-B8747CDB2409}">
      <dgm:prSet phldrT="[Text]" custT="1"/>
      <dgm:spPr/>
      <dgm:t>
        <a:bodyPr rtlCol="1"/>
        <a:lstStyle/>
        <a:p>
          <a:pPr rtl="1">
            <a:defRPr cap="all"/>
          </a:pPr>
          <a:r>
            <a:rPr lang="ar-SA" sz="2000" b="1" dirty="0"/>
            <a:t>الأماكن ال</a:t>
          </a:r>
          <a:r>
            <a:rPr lang="ar-SA" sz="2000" b="1" u="sng" dirty="0"/>
            <a:t>م</a:t>
          </a:r>
          <a:r>
            <a:rPr lang="ar-SA" sz="2000" b="1" dirty="0"/>
            <a:t>غلقة </a:t>
          </a:r>
          <a:endParaRPr lang="ar-SA" sz="20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7B2FC97-2FAE-4EFE-9DEE-E4216C657F35}" type="parTrans" cxnId="{F82329C8-C3B2-4E9B-9033-528488D72705}">
      <dgm:prSet/>
      <dgm:spPr/>
      <dgm:t>
        <a:bodyPr rtlCol="1"/>
        <a:lstStyle/>
        <a:p>
          <a:pPr rtl="1"/>
          <a:endParaRPr lang="ar-SA" sz="18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86AF01C-9CBC-41F8-9354-48CD82BDFDC9}" type="sibTrans" cxnId="{F82329C8-C3B2-4E9B-9033-528488D72705}">
      <dgm:prSet custT="1"/>
      <dgm:spPr/>
      <dgm:t>
        <a:bodyPr rtlCol="1"/>
        <a:lstStyle/>
        <a:p>
          <a:pPr rtl="1"/>
          <a:endParaRPr lang="ar-SA" sz="10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1BEB84D-9A77-49C6-9301-B3359FCAC75F}">
      <dgm:prSet phldrT="[Text]" custT="1"/>
      <dgm:spPr/>
      <dgm:t>
        <a:bodyPr rtlCol="1"/>
        <a:lstStyle/>
        <a:p>
          <a:pPr rtl="1">
            <a:defRPr cap="all"/>
          </a:pPr>
          <a:r>
            <a:rPr lang="ar-IQ" sz="2400" b="1" dirty="0"/>
            <a:t>ا</a:t>
          </a:r>
          <a:r>
            <a:rPr lang="ar-SA" sz="2400" b="1" dirty="0"/>
            <a:t>ل</a:t>
          </a:r>
          <a:r>
            <a:rPr lang="ar-SA" sz="2400" b="1" u="sng" dirty="0"/>
            <a:t>م</a:t>
          </a:r>
          <a:r>
            <a:rPr lang="ar-SA" sz="2400" b="1" dirty="0"/>
            <a:t>كتظة</a:t>
          </a:r>
          <a:endParaRPr lang="ar-SA" sz="24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E4D0D43-0332-4F79-8D35-BCD8C10758AE}" type="parTrans" cxnId="{420EF6C4-7321-43BE-A2FC-253606B1E06A}">
      <dgm:prSet/>
      <dgm:spPr/>
      <dgm:t>
        <a:bodyPr rtlCol="1"/>
        <a:lstStyle/>
        <a:p>
          <a:pPr rtl="1"/>
          <a:endParaRPr lang="ar-SA" sz="18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D260F18-25D2-4074-87F1-7E78DDA61C58}" type="sibTrans" cxnId="{420EF6C4-7321-43BE-A2FC-253606B1E06A}">
      <dgm:prSet custT="1"/>
      <dgm:spPr/>
      <dgm:t>
        <a:bodyPr rtlCol="1"/>
        <a:lstStyle/>
        <a:p>
          <a:pPr rtl="1"/>
          <a:endParaRPr lang="ar-SA" sz="10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FF9359E-E9B1-4B73-BACC-2C7988765B16}">
      <dgm:prSet phldrT="[Text]" custT="1"/>
      <dgm:spPr/>
      <dgm:t>
        <a:bodyPr rtlCol="1"/>
        <a:lstStyle/>
        <a:p>
          <a:pPr rtl="1">
            <a:defRPr cap="all"/>
          </a:pPr>
          <a:r>
            <a:rPr lang="ar-SA" sz="2000" b="1" u="sng" dirty="0"/>
            <a:t>م</a:t>
          </a:r>
          <a:r>
            <a:rPr lang="ar-SA" sz="2000" b="1" dirty="0"/>
            <a:t>خالطة لصيقة</a:t>
          </a:r>
          <a:endParaRPr lang="ar-SA" sz="20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E0A40FA-1B79-4089-8B9A-3BA22865FE4E}" type="parTrans" cxnId="{516EC545-1971-48B3-978C-4756FCDCCFD9}">
      <dgm:prSet/>
      <dgm:spPr/>
      <dgm:t>
        <a:bodyPr rtlCol="1"/>
        <a:lstStyle/>
        <a:p>
          <a:pPr rtl="1"/>
          <a:endParaRPr lang="ar-SA" sz="18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CEF1965-C516-4C44-BAE3-2FA3F5116930}" type="sibTrans" cxnId="{516EC545-1971-48B3-978C-4756FCDCCFD9}">
      <dgm:prSet custT="1"/>
      <dgm:spPr/>
      <dgm:t>
        <a:bodyPr rtlCol="1"/>
        <a:lstStyle/>
        <a:p>
          <a:pPr rtl="1"/>
          <a:endParaRPr lang="ar-SA" sz="1000" b="1"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FF0578C-D7F7-460F-9A5B-2648300DC722}" type="pres">
      <dgm:prSet presAssocID="{C7720856-93F0-4CC7-B7FD-2466914A11D4}" presName="cycle" presStyleCnt="0">
        <dgm:presLayoutVars>
          <dgm:dir val="rev"/>
          <dgm:resizeHandles val="exact"/>
        </dgm:presLayoutVars>
      </dgm:prSet>
      <dgm:spPr/>
    </dgm:pt>
    <dgm:pt modelId="{8B117542-81F1-4B92-82EC-908599DD2023}" type="pres">
      <dgm:prSet presAssocID="{4AF52931-E4CA-4429-AACB-B8747CDB2409}" presName="node" presStyleLbl="node1" presStyleIdx="0" presStyleCnt="3">
        <dgm:presLayoutVars>
          <dgm:bulletEnabled val="1"/>
        </dgm:presLayoutVars>
      </dgm:prSet>
      <dgm:spPr/>
    </dgm:pt>
    <dgm:pt modelId="{67719278-2171-45C5-8BB2-FABF7B5A3B82}" type="pres">
      <dgm:prSet presAssocID="{D86AF01C-9CBC-41F8-9354-48CD82BDFDC9}" presName="sibTrans" presStyleLbl="sibTrans2D1" presStyleIdx="0" presStyleCnt="3"/>
      <dgm:spPr/>
    </dgm:pt>
    <dgm:pt modelId="{53536233-896B-4CD6-A80D-AA07A5344EF9}" type="pres">
      <dgm:prSet presAssocID="{D86AF01C-9CBC-41F8-9354-48CD82BDFDC9}" presName="connectorText" presStyleLbl="sibTrans2D1" presStyleIdx="0" presStyleCnt="3"/>
      <dgm:spPr/>
    </dgm:pt>
    <dgm:pt modelId="{12634DEF-EB28-4610-9B13-DE68830D508A}" type="pres">
      <dgm:prSet presAssocID="{81BEB84D-9A77-49C6-9301-B3359FCAC75F}" presName="node" presStyleLbl="node1" presStyleIdx="1" presStyleCnt="3">
        <dgm:presLayoutVars>
          <dgm:bulletEnabled val="1"/>
        </dgm:presLayoutVars>
      </dgm:prSet>
      <dgm:spPr/>
    </dgm:pt>
    <dgm:pt modelId="{451E4303-6F5A-46C2-8C5B-2FE1AE9ACF6C}" type="pres">
      <dgm:prSet presAssocID="{5D260F18-25D2-4074-87F1-7E78DDA61C58}" presName="sibTrans" presStyleLbl="sibTrans2D1" presStyleIdx="1" presStyleCnt="3"/>
      <dgm:spPr/>
    </dgm:pt>
    <dgm:pt modelId="{6D33CD08-0864-4178-A749-D36E082CFD38}" type="pres">
      <dgm:prSet presAssocID="{5D260F18-25D2-4074-87F1-7E78DDA61C58}" presName="connectorText" presStyleLbl="sibTrans2D1" presStyleIdx="1" presStyleCnt="3"/>
      <dgm:spPr/>
    </dgm:pt>
    <dgm:pt modelId="{50F60CD2-A400-4158-B8EA-358853D7B1C9}" type="pres">
      <dgm:prSet presAssocID="{BFF9359E-E9B1-4B73-BACC-2C7988765B16}" presName="node" presStyleLbl="node1" presStyleIdx="2" presStyleCnt="3">
        <dgm:presLayoutVars>
          <dgm:bulletEnabled val="1"/>
        </dgm:presLayoutVars>
      </dgm:prSet>
      <dgm:spPr/>
    </dgm:pt>
    <dgm:pt modelId="{D0B7038B-092B-4802-840E-2BFF28F2E64A}" type="pres">
      <dgm:prSet presAssocID="{1CEF1965-C516-4C44-BAE3-2FA3F5116930}" presName="sibTrans" presStyleLbl="sibTrans2D1" presStyleIdx="2" presStyleCnt="3"/>
      <dgm:spPr/>
    </dgm:pt>
    <dgm:pt modelId="{CE36E7EA-50B1-499B-83FF-3F87779BA0A2}" type="pres">
      <dgm:prSet presAssocID="{1CEF1965-C516-4C44-BAE3-2FA3F5116930}" presName="connectorText" presStyleLbl="sibTrans2D1" presStyleIdx="2" presStyleCnt="3"/>
      <dgm:spPr/>
    </dgm:pt>
  </dgm:ptLst>
  <dgm:cxnLst>
    <dgm:cxn modelId="{A0728000-2279-4A19-A82D-A826DB9B36C1}" type="presOf" srcId="{5D260F18-25D2-4074-87F1-7E78DDA61C58}" destId="{451E4303-6F5A-46C2-8C5B-2FE1AE9ACF6C}" srcOrd="0" destOrd="0" presId="urn:microsoft.com/office/officeart/2005/8/layout/cycle2"/>
    <dgm:cxn modelId="{CB0CD716-BE90-4C78-91C1-59C04F4FDB51}" type="presOf" srcId="{81BEB84D-9A77-49C6-9301-B3359FCAC75F}" destId="{12634DEF-EB28-4610-9B13-DE68830D508A}" srcOrd="0" destOrd="0" presId="urn:microsoft.com/office/officeart/2005/8/layout/cycle2"/>
    <dgm:cxn modelId="{EED47825-64DE-4FF4-BCE1-560F4408EBB4}" type="presOf" srcId="{5D260F18-25D2-4074-87F1-7E78DDA61C58}" destId="{6D33CD08-0864-4178-A749-D36E082CFD38}" srcOrd="1" destOrd="0" presId="urn:microsoft.com/office/officeart/2005/8/layout/cycle2"/>
    <dgm:cxn modelId="{6FF33332-DDAB-48AD-9B79-B062E942A55C}" type="presOf" srcId="{1CEF1965-C516-4C44-BAE3-2FA3F5116930}" destId="{CE36E7EA-50B1-499B-83FF-3F87779BA0A2}" srcOrd="1" destOrd="0" presId="urn:microsoft.com/office/officeart/2005/8/layout/cycle2"/>
    <dgm:cxn modelId="{516EC545-1971-48B3-978C-4756FCDCCFD9}" srcId="{C7720856-93F0-4CC7-B7FD-2466914A11D4}" destId="{BFF9359E-E9B1-4B73-BACC-2C7988765B16}" srcOrd="2" destOrd="0" parTransId="{6E0A40FA-1B79-4089-8B9A-3BA22865FE4E}" sibTransId="{1CEF1965-C516-4C44-BAE3-2FA3F5116930}"/>
    <dgm:cxn modelId="{56C92372-A108-498D-9874-AC1A6826DA72}" type="presOf" srcId="{D86AF01C-9CBC-41F8-9354-48CD82BDFDC9}" destId="{53536233-896B-4CD6-A80D-AA07A5344EF9}" srcOrd="1" destOrd="0" presId="urn:microsoft.com/office/officeart/2005/8/layout/cycle2"/>
    <dgm:cxn modelId="{7E86857E-526C-4D85-A2E5-3C8D05F48364}" type="presOf" srcId="{D86AF01C-9CBC-41F8-9354-48CD82BDFDC9}" destId="{67719278-2171-45C5-8BB2-FABF7B5A3B82}" srcOrd="0" destOrd="0" presId="urn:microsoft.com/office/officeart/2005/8/layout/cycle2"/>
    <dgm:cxn modelId="{97371ABD-A918-4AEC-AD4C-70A9070B734E}" type="presOf" srcId="{4AF52931-E4CA-4429-AACB-B8747CDB2409}" destId="{8B117542-81F1-4B92-82EC-908599DD2023}" srcOrd="0" destOrd="0" presId="urn:microsoft.com/office/officeart/2005/8/layout/cycle2"/>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240427CE-5503-4507-9AAB-5AAB0CA5D52B}" type="presOf" srcId="{1CEF1965-C516-4C44-BAE3-2FA3F5116930}" destId="{D0B7038B-092B-4802-840E-2BFF28F2E64A}" srcOrd="0" destOrd="0" presId="urn:microsoft.com/office/officeart/2005/8/layout/cycle2"/>
    <dgm:cxn modelId="{FF3D82D2-C4A7-4774-8B1C-248DC3678276}" type="presOf" srcId="{C7720856-93F0-4CC7-B7FD-2466914A11D4}" destId="{CFF0578C-D7F7-460F-9A5B-2648300DC722}" srcOrd="0" destOrd="0" presId="urn:microsoft.com/office/officeart/2005/8/layout/cycle2"/>
    <dgm:cxn modelId="{A1A031E7-A00E-44B1-A212-67C595705CD6}" type="presOf" srcId="{BFF9359E-E9B1-4B73-BACC-2C7988765B16}" destId="{50F60CD2-A400-4158-B8EA-358853D7B1C9}" srcOrd="0" destOrd="0" presId="urn:microsoft.com/office/officeart/2005/8/layout/cycle2"/>
    <dgm:cxn modelId="{0E34F841-E9AD-4604-92E3-557E9A2E2DC8}" type="presParOf" srcId="{CFF0578C-D7F7-460F-9A5B-2648300DC722}" destId="{8B117542-81F1-4B92-82EC-908599DD2023}" srcOrd="0" destOrd="0" presId="urn:microsoft.com/office/officeart/2005/8/layout/cycle2"/>
    <dgm:cxn modelId="{E4519218-3D53-4F8D-8C4F-0C0DA02BAB8B}" type="presParOf" srcId="{CFF0578C-D7F7-460F-9A5B-2648300DC722}" destId="{67719278-2171-45C5-8BB2-FABF7B5A3B82}" srcOrd="1" destOrd="0" presId="urn:microsoft.com/office/officeart/2005/8/layout/cycle2"/>
    <dgm:cxn modelId="{3E9D4B5F-9CEF-4D23-88C4-5FF4FF3269E0}" type="presParOf" srcId="{67719278-2171-45C5-8BB2-FABF7B5A3B82}" destId="{53536233-896B-4CD6-A80D-AA07A5344EF9}" srcOrd="0" destOrd="0" presId="urn:microsoft.com/office/officeart/2005/8/layout/cycle2"/>
    <dgm:cxn modelId="{1241BBAC-69D4-456F-9605-0D846A59B72A}" type="presParOf" srcId="{CFF0578C-D7F7-460F-9A5B-2648300DC722}" destId="{12634DEF-EB28-4610-9B13-DE68830D508A}" srcOrd="2" destOrd="0" presId="urn:microsoft.com/office/officeart/2005/8/layout/cycle2"/>
    <dgm:cxn modelId="{5F1D60F0-8BA8-41A8-AC7C-92C1066D1DDD}" type="presParOf" srcId="{CFF0578C-D7F7-460F-9A5B-2648300DC722}" destId="{451E4303-6F5A-46C2-8C5B-2FE1AE9ACF6C}" srcOrd="3" destOrd="0" presId="urn:microsoft.com/office/officeart/2005/8/layout/cycle2"/>
    <dgm:cxn modelId="{8A3E6818-6B35-49E0-86C2-A442762263F6}" type="presParOf" srcId="{451E4303-6F5A-46C2-8C5B-2FE1AE9ACF6C}" destId="{6D33CD08-0864-4178-A749-D36E082CFD38}" srcOrd="0" destOrd="0" presId="urn:microsoft.com/office/officeart/2005/8/layout/cycle2"/>
    <dgm:cxn modelId="{C0E34703-C6B3-4A5D-9892-6A00CCA18C50}" type="presParOf" srcId="{CFF0578C-D7F7-460F-9A5B-2648300DC722}" destId="{50F60CD2-A400-4158-B8EA-358853D7B1C9}" srcOrd="4" destOrd="0" presId="urn:microsoft.com/office/officeart/2005/8/layout/cycle2"/>
    <dgm:cxn modelId="{02F47AFD-15BA-4F2E-B4D5-8FD507D16485}" type="presParOf" srcId="{CFF0578C-D7F7-460F-9A5B-2648300DC722}" destId="{D0B7038B-092B-4802-840E-2BFF28F2E64A}" srcOrd="5" destOrd="0" presId="urn:microsoft.com/office/officeart/2005/8/layout/cycle2"/>
    <dgm:cxn modelId="{1C2BD235-BEAA-4000-B1CB-8E2C34346DC4}" type="presParOf" srcId="{D0B7038B-092B-4802-840E-2BFF28F2E64A}" destId="{CE36E7EA-50B1-499B-83FF-3F87779BA0A2}"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08751-1D3A-4AF2-A828-F61EB9498A28}">
      <dsp:nvSpPr>
        <dsp:cNvPr id="0" name=""/>
        <dsp:cNvSpPr/>
      </dsp:nvSpPr>
      <dsp:spPr>
        <a:xfrm>
          <a:off x="-72721" y="6152"/>
          <a:ext cx="3352128" cy="1105429"/>
        </a:xfrm>
        <a:prstGeom prst="roundRect">
          <a:avLst>
            <a:gd name="adj" fmla="val 10000"/>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C19E0BA9-59A2-436C-9AD0-3998992B75AC}">
      <dsp:nvSpPr>
        <dsp:cNvPr id="0" name=""/>
        <dsp:cNvSpPr/>
      </dsp:nvSpPr>
      <dsp:spPr>
        <a:xfrm>
          <a:off x="2526019" y="279588"/>
          <a:ext cx="607986" cy="6079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CB092067-D4BD-40AE-B17C-0309D1421D4A}">
      <dsp:nvSpPr>
        <dsp:cNvPr id="0" name=""/>
        <dsp:cNvSpPr/>
      </dsp:nvSpPr>
      <dsp:spPr>
        <a:xfrm>
          <a:off x="0" y="6152"/>
          <a:ext cx="2368739" cy="110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91" tIns="116991" rIns="116991" bIns="116991" numCol="1" spcCol="1270" rtlCol="1" anchor="ctr" anchorCtr="0">
          <a:noAutofit/>
        </a:bodyPr>
        <a:lstStyle/>
        <a:p>
          <a:pPr marL="0" lvl="0" indent="0" algn="r" defTabSz="622300" rtl="1">
            <a:lnSpc>
              <a:spcPct val="100000"/>
            </a:lnSpc>
            <a:spcBef>
              <a:spcPct val="0"/>
            </a:spcBef>
            <a:spcAft>
              <a:spcPct val="35000"/>
            </a:spcAft>
            <a:buNone/>
          </a:pPr>
          <a:r>
            <a:rPr lang="ar-IQ" sz="1400" b="1" u="none" kern="1200" dirty="0">
              <a:cs typeface="+mj-cs"/>
            </a:rPr>
            <a:t>ت</a:t>
          </a:r>
          <a:r>
            <a:rPr lang="ar-SA" sz="1400" b="1" u="none" kern="1200" dirty="0">
              <a:cs typeface="+mj-cs"/>
            </a:rPr>
            <a:t>قنية</a:t>
          </a:r>
          <a:r>
            <a:rPr lang="en-US" sz="1400" b="1" u="none" kern="1200" dirty="0">
              <a:cs typeface="+mj-cs"/>
            </a:rPr>
            <a:t> RT-PCR</a:t>
          </a:r>
          <a:endParaRPr lang="ar-SA" sz="1400" u="none" kern="1200" noProof="0" dirty="0">
            <a:latin typeface="Tahoma" panose="020B0604030504040204" pitchFamily="34" charset="0"/>
            <a:ea typeface="Tahoma" panose="020B0604030504040204" pitchFamily="34" charset="0"/>
            <a:cs typeface="+mj-cs"/>
          </a:endParaRPr>
        </a:p>
      </dsp:txBody>
      <dsp:txXfrm>
        <a:off x="0" y="6152"/>
        <a:ext cx="2368739" cy="1105429"/>
      </dsp:txXfrm>
    </dsp:sp>
    <dsp:sp modelId="{B45C241F-F93C-418E-8909-85201E30858D}">
      <dsp:nvSpPr>
        <dsp:cNvPr id="0" name=""/>
        <dsp:cNvSpPr/>
      </dsp:nvSpPr>
      <dsp:spPr>
        <a:xfrm>
          <a:off x="72721" y="1387939"/>
          <a:ext cx="3352128" cy="1105429"/>
        </a:xfrm>
        <a:prstGeom prst="roundRect">
          <a:avLst>
            <a:gd name="adj" fmla="val 10000"/>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EC0FE3F1-0995-4A5D-80BC-F81F2F628E1D}">
      <dsp:nvSpPr>
        <dsp:cNvPr id="0" name=""/>
        <dsp:cNvSpPr/>
      </dsp:nvSpPr>
      <dsp:spPr>
        <a:xfrm>
          <a:off x="2547864" y="1636661"/>
          <a:ext cx="607986" cy="60798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9BE2CD47-3307-46F1-9DBC-E43B25FBD49B}">
      <dsp:nvSpPr>
        <dsp:cNvPr id="0" name=""/>
        <dsp:cNvSpPr/>
      </dsp:nvSpPr>
      <dsp:spPr>
        <a:xfrm>
          <a:off x="59220" y="1387939"/>
          <a:ext cx="2072859" cy="110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91" tIns="116991" rIns="116991" bIns="116991" numCol="1" spcCol="1270" rtlCol="1" anchor="ctr" anchorCtr="0">
          <a:noAutofit/>
        </a:bodyPr>
        <a:lstStyle/>
        <a:p>
          <a:pPr marL="0" lvl="0" indent="0" algn="r" defTabSz="622300" rtl="1">
            <a:lnSpc>
              <a:spcPct val="100000"/>
            </a:lnSpc>
            <a:spcBef>
              <a:spcPct val="0"/>
            </a:spcBef>
            <a:spcAft>
              <a:spcPct val="35000"/>
            </a:spcAft>
            <a:buNone/>
          </a:pPr>
          <a:r>
            <a:rPr lang="ar-SA" sz="1400" u="none" kern="1200" noProof="0" dirty="0">
              <a:latin typeface="Tahoma" panose="020B0604030504040204" pitchFamily="34" charset="0"/>
              <a:ea typeface="Tahoma" panose="020B0604030504040204" pitchFamily="34" charset="0"/>
              <a:cs typeface="+mj-cs"/>
            </a:rPr>
            <a:t>ا</a:t>
          </a:r>
          <a:r>
            <a:rPr lang="ar-SA" sz="1400" b="1" u="none" kern="1200" dirty="0">
              <a:cs typeface="+mj-cs"/>
            </a:rPr>
            <a:t>الاختبار المصلي (السريع) للتحري عن الأجسام المضادة</a:t>
          </a:r>
          <a:endParaRPr lang="ar-SA" sz="1400" u="none" kern="1200" noProof="0" dirty="0">
            <a:latin typeface="Tahoma" panose="020B0604030504040204" pitchFamily="34" charset="0"/>
            <a:ea typeface="Tahoma" panose="020B0604030504040204" pitchFamily="34" charset="0"/>
            <a:cs typeface="+mj-cs"/>
          </a:endParaRPr>
        </a:p>
      </dsp:txBody>
      <dsp:txXfrm>
        <a:off x="59220" y="1387939"/>
        <a:ext cx="2072859" cy="1105429"/>
      </dsp:txXfrm>
    </dsp:sp>
    <dsp:sp modelId="{1FEB9527-CF1C-40FE-9CA9-FA36F0023BAC}">
      <dsp:nvSpPr>
        <dsp:cNvPr id="0" name=""/>
        <dsp:cNvSpPr/>
      </dsp:nvSpPr>
      <dsp:spPr>
        <a:xfrm>
          <a:off x="72721" y="2769726"/>
          <a:ext cx="3352128" cy="1105429"/>
        </a:xfrm>
        <a:prstGeom prst="roundRect">
          <a:avLst>
            <a:gd name="adj" fmla="val 10000"/>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5B784460-B3DB-436D-9CEA-01207EB2C0CE}">
      <dsp:nvSpPr>
        <dsp:cNvPr id="0" name=""/>
        <dsp:cNvSpPr/>
      </dsp:nvSpPr>
      <dsp:spPr>
        <a:xfrm>
          <a:off x="2547864" y="3018448"/>
          <a:ext cx="607986" cy="60798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B20210F2-CB3F-43B4-90F1-8246026B0226}">
      <dsp:nvSpPr>
        <dsp:cNvPr id="0" name=""/>
        <dsp:cNvSpPr/>
      </dsp:nvSpPr>
      <dsp:spPr>
        <a:xfrm>
          <a:off x="59220" y="2769726"/>
          <a:ext cx="2072859" cy="110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991" tIns="116991" rIns="116991" bIns="116991" numCol="1" spcCol="1270" anchor="ctr" anchorCtr="0">
          <a:noAutofit/>
        </a:bodyPr>
        <a:lstStyle/>
        <a:p>
          <a:pPr marL="0" lvl="0" indent="0" algn="r" defTabSz="622300" rtl="1">
            <a:lnSpc>
              <a:spcPct val="100000"/>
            </a:lnSpc>
            <a:spcBef>
              <a:spcPct val="0"/>
            </a:spcBef>
            <a:spcAft>
              <a:spcPct val="35000"/>
            </a:spcAft>
            <a:buNone/>
          </a:pPr>
          <a:r>
            <a:rPr lang="ar-SA" sz="1400" b="1" u="none" kern="1200" dirty="0">
              <a:cs typeface="+mj-cs"/>
            </a:rPr>
            <a:t>الاختبار المصلي (الإليزا) للتحري عن الأجسام المضادة</a:t>
          </a:r>
          <a:endParaRPr lang="ar-SA" sz="1400" u="none" kern="1200" noProof="0" dirty="0">
            <a:latin typeface="Tahoma" panose="020B0604030504040204" pitchFamily="34" charset="0"/>
            <a:ea typeface="Tahoma" panose="020B0604030504040204" pitchFamily="34" charset="0"/>
            <a:cs typeface="+mj-cs"/>
          </a:endParaRPr>
        </a:p>
      </dsp:txBody>
      <dsp:txXfrm>
        <a:off x="59220" y="2769726"/>
        <a:ext cx="2072859" cy="1105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17542-81F1-4B92-82EC-908599DD2023}">
      <dsp:nvSpPr>
        <dsp:cNvPr id="0" name=""/>
        <dsp:cNvSpPr/>
      </dsp:nvSpPr>
      <dsp:spPr>
        <a:xfrm>
          <a:off x="2474872" y="1089"/>
          <a:ext cx="1862807" cy="1862807"/>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rtlCol="1" anchor="ctr" anchorCtr="0">
          <a:noAutofit/>
        </a:bodyPr>
        <a:lstStyle/>
        <a:p>
          <a:pPr marL="0" lvl="0" indent="0" algn="ctr" defTabSz="889000" rtl="1">
            <a:lnSpc>
              <a:spcPct val="90000"/>
            </a:lnSpc>
            <a:spcBef>
              <a:spcPct val="0"/>
            </a:spcBef>
            <a:spcAft>
              <a:spcPct val="35000"/>
            </a:spcAft>
            <a:buNone/>
            <a:defRPr cap="all"/>
          </a:pPr>
          <a:r>
            <a:rPr lang="ar-SA" sz="2000" b="1" kern="1200" dirty="0"/>
            <a:t>الأماكن ال</a:t>
          </a:r>
          <a:r>
            <a:rPr lang="ar-SA" sz="2000" b="1" u="sng" kern="1200" dirty="0"/>
            <a:t>م</a:t>
          </a:r>
          <a:r>
            <a:rPr lang="ar-SA" sz="2000" b="1" kern="1200" dirty="0"/>
            <a:t>غلقة </a:t>
          </a:r>
          <a:endParaRPr lang="ar-SA" sz="2000" b="1"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2747674" y="273891"/>
        <a:ext cx="1317203" cy="1317203"/>
      </dsp:txXfrm>
    </dsp:sp>
    <dsp:sp modelId="{67719278-2171-45C5-8BB2-FABF7B5A3B82}">
      <dsp:nvSpPr>
        <dsp:cNvPr id="0" name=""/>
        <dsp:cNvSpPr/>
      </dsp:nvSpPr>
      <dsp:spPr>
        <a:xfrm rot="7200000">
          <a:off x="2466703" y="1816953"/>
          <a:ext cx="494879" cy="628697"/>
        </a:xfrm>
        <a:prstGeom prst="rightArrow">
          <a:avLst>
            <a:gd name="adj1" fmla="val 60000"/>
            <a:gd name="adj2" fmla="val 5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1" anchor="ctr" anchorCtr="0">
          <a:noAutofit/>
        </a:bodyPr>
        <a:lstStyle/>
        <a:p>
          <a:pPr marL="0" lvl="0" indent="0" algn="ctr" defTabSz="444500" rtl="1">
            <a:lnSpc>
              <a:spcPct val="90000"/>
            </a:lnSpc>
            <a:spcBef>
              <a:spcPct val="0"/>
            </a:spcBef>
            <a:spcAft>
              <a:spcPct val="35000"/>
            </a:spcAft>
            <a:buNone/>
          </a:pPr>
          <a:endParaRPr lang="ar-SA" sz="1000" b="1"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rot="10800000">
        <a:off x="2578051" y="1878405"/>
        <a:ext cx="346415" cy="377219"/>
      </dsp:txXfrm>
    </dsp:sp>
    <dsp:sp modelId="{12634DEF-EB28-4610-9B13-DE68830D508A}">
      <dsp:nvSpPr>
        <dsp:cNvPr id="0" name=""/>
        <dsp:cNvSpPr/>
      </dsp:nvSpPr>
      <dsp:spPr>
        <a:xfrm>
          <a:off x="1076601" y="2422966"/>
          <a:ext cx="1862807" cy="1862807"/>
        </a:xfrm>
        <a:prstGeom prst="ellips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rtlCol="1" anchor="ctr" anchorCtr="0">
          <a:noAutofit/>
        </a:bodyPr>
        <a:lstStyle/>
        <a:p>
          <a:pPr marL="0" lvl="0" indent="0" algn="ctr" defTabSz="1066800" rtl="1">
            <a:lnSpc>
              <a:spcPct val="90000"/>
            </a:lnSpc>
            <a:spcBef>
              <a:spcPct val="0"/>
            </a:spcBef>
            <a:spcAft>
              <a:spcPct val="35000"/>
            </a:spcAft>
            <a:buNone/>
            <a:defRPr cap="all"/>
          </a:pPr>
          <a:r>
            <a:rPr lang="ar-IQ" sz="2400" b="1" kern="1200" dirty="0"/>
            <a:t>ا</a:t>
          </a:r>
          <a:r>
            <a:rPr lang="ar-SA" sz="2400" b="1" kern="1200" dirty="0"/>
            <a:t>ل</a:t>
          </a:r>
          <a:r>
            <a:rPr lang="ar-SA" sz="2400" b="1" u="sng" kern="1200" dirty="0"/>
            <a:t>م</a:t>
          </a:r>
          <a:r>
            <a:rPr lang="ar-SA" sz="2400" b="1" kern="1200" dirty="0"/>
            <a:t>كتظة</a:t>
          </a:r>
          <a:endParaRPr lang="ar-SA" sz="2400" b="1"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349403" y="2695768"/>
        <a:ext cx="1317203" cy="1317203"/>
      </dsp:txXfrm>
    </dsp:sp>
    <dsp:sp modelId="{451E4303-6F5A-46C2-8C5B-2FE1AE9ACF6C}">
      <dsp:nvSpPr>
        <dsp:cNvPr id="0" name=""/>
        <dsp:cNvSpPr/>
      </dsp:nvSpPr>
      <dsp:spPr>
        <a:xfrm>
          <a:off x="3144830" y="3040021"/>
          <a:ext cx="494879" cy="628697"/>
        </a:xfrm>
        <a:prstGeom prst="rightArrow">
          <a:avLst>
            <a:gd name="adj1" fmla="val 60000"/>
            <a:gd name="adj2" fmla="val 50000"/>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1" anchor="ctr" anchorCtr="0">
          <a:noAutofit/>
        </a:bodyPr>
        <a:lstStyle/>
        <a:p>
          <a:pPr marL="0" lvl="0" indent="0" algn="ctr" defTabSz="444500" rtl="1">
            <a:lnSpc>
              <a:spcPct val="90000"/>
            </a:lnSpc>
            <a:spcBef>
              <a:spcPct val="0"/>
            </a:spcBef>
            <a:spcAft>
              <a:spcPct val="35000"/>
            </a:spcAft>
            <a:buNone/>
          </a:pPr>
          <a:endParaRPr lang="ar-SA" sz="1000" b="1"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3144830" y="3165760"/>
        <a:ext cx="346415" cy="377219"/>
      </dsp:txXfrm>
    </dsp:sp>
    <dsp:sp modelId="{50F60CD2-A400-4158-B8EA-358853D7B1C9}">
      <dsp:nvSpPr>
        <dsp:cNvPr id="0" name=""/>
        <dsp:cNvSpPr/>
      </dsp:nvSpPr>
      <dsp:spPr>
        <a:xfrm>
          <a:off x="3873144" y="2422966"/>
          <a:ext cx="1862807" cy="1862807"/>
        </a:xfrm>
        <a:prstGeom prst="ellips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rtlCol="1" anchor="ctr" anchorCtr="0">
          <a:noAutofit/>
        </a:bodyPr>
        <a:lstStyle/>
        <a:p>
          <a:pPr marL="0" lvl="0" indent="0" algn="ctr" defTabSz="889000" rtl="1">
            <a:lnSpc>
              <a:spcPct val="90000"/>
            </a:lnSpc>
            <a:spcBef>
              <a:spcPct val="0"/>
            </a:spcBef>
            <a:spcAft>
              <a:spcPct val="35000"/>
            </a:spcAft>
            <a:buNone/>
            <a:defRPr cap="all"/>
          </a:pPr>
          <a:r>
            <a:rPr lang="ar-SA" sz="2000" b="1" u="sng" kern="1200" dirty="0"/>
            <a:t>م</a:t>
          </a:r>
          <a:r>
            <a:rPr lang="ar-SA" sz="2000" b="1" kern="1200" dirty="0"/>
            <a:t>خالطة لصيقة</a:t>
          </a:r>
          <a:endParaRPr lang="ar-SA" sz="2000" b="1"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145946" y="2695768"/>
        <a:ext cx="1317203" cy="1317203"/>
      </dsp:txXfrm>
    </dsp:sp>
    <dsp:sp modelId="{D0B7038B-092B-4802-840E-2BFF28F2E64A}">
      <dsp:nvSpPr>
        <dsp:cNvPr id="0" name=""/>
        <dsp:cNvSpPr/>
      </dsp:nvSpPr>
      <dsp:spPr>
        <a:xfrm rot="14400000">
          <a:off x="3864975" y="1841212"/>
          <a:ext cx="494879" cy="628697"/>
        </a:xfrm>
        <a:prstGeom prst="rightArrow">
          <a:avLst>
            <a:gd name="adj1" fmla="val 60000"/>
            <a:gd name="adj2" fmla="val 50000"/>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1" anchor="ctr" anchorCtr="0">
          <a:noAutofit/>
        </a:bodyPr>
        <a:lstStyle/>
        <a:p>
          <a:pPr marL="0" lvl="0" indent="0" algn="ctr" defTabSz="444500" rtl="1">
            <a:lnSpc>
              <a:spcPct val="90000"/>
            </a:lnSpc>
            <a:spcBef>
              <a:spcPct val="0"/>
            </a:spcBef>
            <a:spcAft>
              <a:spcPct val="35000"/>
            </a:spcAft>
            <a:buNone/>
          </a:pPr>
          <a:endParaRPr lang="ar-SA" sz="1000" b="1" kern="12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rot="10800000">
        <a:off x="3976323" y="2031238"/>
        <a:ext cx="346415" cy="3772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r" rtl="1">
          <a:lnSpc>
            <a:spcPct val="100000"/>
          </a:lnSpc>
        </a:lvl1pPr>
        <a:lvl2pPr algn="r" rtl="1">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C9DC648E-BBE4-46B1-A787-23170683AD0D}"/>
              </a:ext>
            </a:extLst>
          </p:cNvPr>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a:extLst>
              <a:ext uri="{FF2B5EF4-FFF2-40B4-BE49-F238E27FC236}">
                <a16:creationId xmlns:a16="http://schemas.microsoft.com/office/drawing/2014/main" id="{B7B57CE7-7EA3-4357-B140-F337656AC694}"/>
              </a:ext>
            </a:extLst>
          </p:cNvPr>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F2F86F70-1716-49DE-8F30-E7947E3E6ECB}" type="datetime1">
              <a:rPr lang="ar-SA" smtClean="0">
                <a:latin typeface="Tahoma" panose="020B0604030504040204" pitchFamily="34" charset="0"/>
                <a:ea typeface="Tahoma" panose="020B0604030504040204" pitchFamily="34" charset="0"/>
                <a:cs typeface="Tahoma" panose="020B0604030504040204" pitchFamily="34" charset="0"/>
              </a:rPr>
              <a:t>16/09/1442</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تذييل الصفحة 3">
            <a:extLst>
              <a:ext uri="{FF2B5EF4-FFF2-40B4-BE49-F238E27FC236}">
                <a16:creationId xmlns:a16="http://schemas.microsoft.com/office/drawing/2014/main" id="{AB38C0F5-B287-45FF-B0C0-586D8C9CE169}"/>
              </a:ext>
            </a:extLst>
          </p:cNvPr>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a:extLst>
              <a:ext uri="{FF2B5EF4-FFF2-40B4-BE49-F238E27FC236}">
                <a16:creationId xmlns:a16="http://schemas.microsoft.com/office/drawing/2014/main" id="{6ADF184E-4C59-4669-9C47-CEDDCBA5DB96}"/>
              </a:ext>
            </a:extLst>
          </p:cNvPr>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8731115E-5D64-4733-BDFD-BA5D7ADEF699}"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8214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3" name="عنصر نائب للتاريخ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8C17E850-385B-44CA-9D9D-58E14E6D1AD8}" type="datetime1">
              <a:rPr lang="ar-SA" smtClean="0"/>
              <a:pPr/>
              <a:t>16/09/1442</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ar-SA" noProof="0" dirty="0"/>
              <a:t>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88F925AB-2AD6-473B-A4CA-1EAD30646CF2}" type="slidenum">
              <a:rPr lang="ar-SA" smtClean="0"/>
              <a:pPr/>
              <a:t>‹#›</a:t>
            </a:fld>
            <a:endParaRPr lang="ar-SA" dirty="0"/>
          </a:p>
        </p:txBody>
      </p:sp>
    </p:spTree>
    <p:extLst>
      <p:ext uri="{BB962C8B-B14F-4D97-AF65-F5344CB8AC3E}">
        <p14:creationId xmlns:p14="http://schemas.microsoft.com/office/powerpoint/2010/main" val="1851929311"/>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10"/>
          </p:nvPr>
        </p:nvSpPr>
        <p:spPr/>
        <p:txBody>
          <a:bodyPr/>
          <a:lstStyle/>
          <a:p>
            <a:pPr algn="l" rtl="1"/>
            <a:fld id="{88F925AB-2AD6-473B-A4CA-1EAD30646CF2}" type="slidenum">
              <a:rPr lang="ar-SA" smtClean="0">
                <a:latin typeface="Tahoma" panose="020B0604030504040204" pitchFamily="34" charset="0"/>
                <a:ea typeface="Tahoma" panose="020B0604030504040204" pitchFamily="34" charset="0"/>
                <a:cs typeface="Tahoma" panose="020B0604030504040204" pitchFamily="34" charset="0"/>
              </a:rPr>
              <a:pPr algn="l" rtl="1"/>
              <a:t>1</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4550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10"/>
          </p:nvPr>
        </p:nvSpPr>
        <p:spPr/>
        <p:txBody>
          <a:bodyPr/>
          <a:lstStyle/>
          <a:p>
            <a:pPr algn="l" rtl="1"/>
            <a:fld id="{88F925AB-2AD6-473B-A4CA-1EAD30646CF2}" type="slidenum">
              <a:rPr lang="ar-SA" smtClean="0">
                <a:latin typeface="Tahoma" panose="020B0604030504040204" pitchFamily="34" charset="0"/>
                <a:ea typeface="Tahoma" panose="020B0604030504040204" pitchFamily="34" charset="0"/>
                <a:cs typeface="Tahoma" panose="020B0604030504040204" pitchFamily="34" charset="0"/>
              </a:rPr>
              <a:pPr algn="l" rtl="1"/>
              <a:t>2</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098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10"/>
          </p:nvPr>
        </p:nvSpPr>
        <p:spPr/>
        <p:txBody>
          <a:bodyPr/>
          <a:lstStyle/>
          <a:p>
            <a:pPr algn="l" rtl="1"/>
            <a:fld id="{88F925AB-2AD6-473B-A4CA-1EAD30646CF2}" type="slidenum">
              <a:rPr lang="ar-SA" smtClean="0">
                <a:latin typeface="Tahoma" panose="020B0604030504040204" pitchFamily="34" charset="0"/>
                <a:ea typeface="Tahoma" panose="020B0604030504040204" pitchFamily="34" charset="0"/>
                <a:cs typeface="Tahoma" panose="020B0604030504040204" pitchFamily="34" charset="0"/>
              </a:rPr>
              <a:pPr algn="l" rtl="1"/>
              <a:t>3</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8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10"/>
          </p:nvPr>
        </p:nvSpPr>
        <p:spPr/>
        <p:txBody>
          <a:bodyPr/>
          <a:lstStyle/>
          <a:p>
            <a:pPr algn="l" rtl="1"/>
            <a:fld id="{88F925AB-2AD6-473B-A4CA-1EAD30646CF2}" type="slidenum">
              <a:rPr lang="ar-SA" smtClean="0">
                <a:latin typeface="Tahoma" panose="020B0604030504040204" pitchFamily="34" charset="0"/>
                <a:ea typeface="Tahoma" panose="020B0604030504040204" pitchFamily="34" charset="0"/>
                <a:cs typeface="Tahoma" panose="020B0604030504040204" pitchFamily="34" charset="0"/>
              </a:rPr>
              <a:pPr algn="l" rtl="1"/>
              <a:t>15</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947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10"/>
          </p:nvPr>
        </p:nvSpPr>
        <p:spPr/>
        <p:txBody>
          <a:bodyPr/>
          <a:lstStyle/>
          <a:p>
            <a:pPr algn="l" rtl="1"/>
            <a:fld id="{88F925AB-2AD6-473B-A4CA-1EAD30646CF2}" type="slidenum">
              <a:rPr lang="ar-SA" smtClean="0">
                <a:latin typeface="Tahoma" panose="020B0604030504040204" pitchFamily="34" charset="0"/>
                <a:ea typeface="Tahoma" panose="020B0604030504040204" pitchFamily="34" charset="0"/>
                <a:cs typeface="Tahoma" panose="020B0604030504040204" pitchFamily="34" charset="0"/>
              </a:rPr>
              <a:pPr algn="l" rtl="1"/>
              <a:t>16</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8724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pic>
        <p:nvPicPr>
          <p:cNvPr id="7" name="الصورة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ctrTitle"/>
          </p:nvPr>
        </p:nvSpPr>
        <p:spPr>
          <a:xfrm flipH="1">
            <a:off x="1751012" y="1300785"/>
            <a:ext cx="8689976" cy="2509213"/>
          </a:xfrm>
        </p:spPr>
        <p:txBody>
          <a:bodyPr rtlCol="1" anchor="b">
            <a:normAutofit/>
          </a:bodyPr>
          <a:lstStyle>
            <a:lvl1pPr algn="ctr" rtl="1">
              <a:defRPr sz="4800"/>
            </a:lvl1pPr>
          </a:lstStyle>
          <a:p>
            <a:pPr rtl="1"/>
            <a:r>
              <a:rPr lang="ar-SA" noProof="0"/>
              <a:t>انقر لتحرير نمط العنوان الرئيسي</a:t>
            </a:r>
            <a:endParaRPr lang="ar-SA" noProof="0" dirty="0"/>
          </a:p>
        </p:txBody>
      </p:sp>
      <p:sp>
        <p:nvSpPr>
          <p:cNvPr id="3" name="العنوان الفرعي 2"/>
          <p:cNvSpPr>
            <a:spLocks noGrp="1"/>
          </p:cNvSpPr>
          <p:nvPr>
            <p:ph type="subTitle" idx="1"/>
          </p:nvPr>
        </p:nvSpPr>
        <p:spPr>
          <a:xfrm flipH="1">
            <a:off x="1751012" y="3886200"/>
            <a:ext cx="8689976" cy="1371599"/>
          </a:xfrm>
        </p:spPr>
        <p:txBody>
          <a:bodyPr rtlCol="1">
            <a:normAutofit/>
          </a:bodyPr>
          <a:lstStyle>
            <a:lvl1pPr marL="0" indent="0" algn="ctr" rtl="1">
              <a:buNone/>
              <a:defRPr sz="2200">
                <a:solidFill>
                  <a:schemeClr val="bg1">
                    <a:lumMod val="50000"/>
                  </a:schemeClr>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الثانوي الرئيسي</a:t>
            </a:r>
            <a:endParaRPr lang="ar-SA" noProof="0" dirty="0"/>
          </a:p>
        </p:txBody>
      </p:sp>
      <p:sp>
        <p:nvSpPr>
          <p:cNvPr id="4" name="عنصر نائب للتاريخ 3"/>
          <p:cNvSpPr>
            <a:spLocks noGrp="1"/>
          </p:cNvSpPr>
          <p:nvPr>
            <p:ph type="dt" sz="half" idx="10"/>
          </p:nvPr>
        </p:nvSpPr>
        <p:spPr>
          <a:xfrm flipH="1">
            <a:off x="1770063" y="5883275"/>
            <a:ext cx="2743200" cy="365125"/>
          </a:xfrm>
        </p:spPr>
        <p:txBody>
          <a:bodyPr rtlCol="1"/>
          <a:lstStyle>
            <a:lvl1pPr algn="l" rtl="1">
              <a:defRPr/>
            </a:lvl1pPr>
          </a:lstStyle>
          <a:p>
            <a:fld id="{04E2399F-6658-471D-BF2E-D0D5E861FA56}" type="datetime1">
              <a:rPr lang="ar-SA" smtClean="0"/>
              <a:pPr/>
              <a:t>16/09/1442</a:t>
            </a:fld>
            <a:endParaRPr lang="ar-SA" dirty="0"/>
          </a:p>
        </p:txBody>
      </p:sp>
      <p:sp>
        <p:nvSpPr>
          <p:cNvPr id="5" name="عنصر نائب لتذييل الصفحة 4"/>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6" name="عنصر نائب لرقم الشريحة 5"/>
          <p:cNvSpPr>
            <a:spLocks noGrp="1"/>
          </p:cNvSpPr>
          <p:nvPr>
            <p:ph type="sldNum" sz="quarter" idx="12"/>
          </p:nvPr>
        </p:nvSpPr>
        <p:spPr>
          <a:xfrm flipH="1">
            <a:off x="913774" y="5883275"/>
            <a:ext cx="764215" cy="365125"/>
          </a:xfrm>
        </p:spPr>
        <p:txBody>
          <a:bodyPr rtlCol="1"/>
          <a:lstStyle>
            <a:lvl1pPr algn="r" rtl="1">
              <a:defRPr/>
            </a:lvl1pPr>
          </a:lstStyle>
          <a:p>
            <a:pPr algn="l"/>
            <a:fld id="{6D22F896-40B5-4ADD-8801-0D06FADFA095}" type="slidenum">
              <a:rPr lang="ar-SA" smtClean="0"/>
              <a:pPr algn="l"/>
              <a:t>‹#›</a:t>
            </a:fld>
            <a:endParaRPr lang="ar-SA"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بتسمية توضيحية">
    <p:spTree>
      <p:nvGrpSpPr>
        <p:cNvPr id="1" name=""/>
        <p:cNvGrpSpPr/>
        <p:nvPr/>
      </p:nvGrpSpPr>
      <p:grpSpPr>
        <a:xfrm>
          <a:off x="0" y="0"/>
          <a:ext cx="0" cy="0"/>
          <a:chOff x="0" y="0"/>
          <a:chExt cx="0" cy="0"/>
        </a:xfrm>
      </p:grpSpPr>
      <p:pic>
        <p:nvPicPr>
          <p:cNvPr id="10" name="الصورة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title"/>
          </p:nvPr>
        </p:nvSpPr>
        <p:spPr>
          <a:xfrm flipH="1">
            <a:off x="913774" y="4289374"/>
            <a:ext cx="10364432" cy="811610"/>
          </a:xfrm>
        </p:spPr>
        <p:txBody>
          <a:bodyPr rtlCol="1" anchor="b"/>
          <a:lstStyle>
            <a:lvl1pPr algn="ctr" rtl="1">
              <a:defRPr sz="3200"/>
            </a:lvl1pPr>
          </a:lstStyle>
          <a:p>
            <a:pPr rtl="1"/>
            <a:r>
              <a:rPr lang="ar-SA" noProof="0"/>
              <a:t>انقر لتحرير نمط العنوان الرئيسي</a:t>
            </a:r>
            <a:endParaRPr lang="ar-SA" noProof="0" dirty="0"/>
          </a:p>
        </p:txBody>
      </p:sp>
      <p:sp>
        <p:nvSpPr>
          <p:cNvPr id="3" name="عنصر نائب للصورة 2"/>
          <p:cNvSpPr>
            <a:spLocks noGrp="1" noChangeAspect="1"/>
          </p:cNvSpPr>
          <p:nvPr>
            <p:ph type="pic" idx="1"/>
          </p:nvPr>
        </p:nvSpPr>
        <p:spPr>
          <a:xfrm flipH="1">
            <a:off x="118472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1" anchor="t"/>
          <a:lstStyle>
            <a:lvl1pPr marL="0" indent="0" algn="ct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flipH="1">
            <a:off x="913774" y="5108728"/>
            <a:ext cx="10364452" cy="682472"/>
          </a:xfrm>
        </p:spPr>
        <p:txBody>
          <a:bodyPr rtlCol="1"/>
          <a:lstStyle>
            <a:lvl1pPr marL="0" indent="0" algn="ct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تحرير أنماط النص الرئيسي</a:t>
            </a:r>
          </a:p>
        </p:txBody>
      </p:sp>
      <p:sp>
        <p:nvSpPr>
          <p:cNvPr id="5" name="عنصر نائب للتاريخ 4"/>
          <p:cNvSpPr>
            <a:spLocks noGrp="1"/>
          </p:cNvSpPr>
          <p:nvPr>
            <p:ph type="dt" sz="half" idx="10"/>
          </p:nvPr>
        </p:nvSpPr>
        <p:spPr>
          <a:xfrm flipH="1">
            <a:off x="1770063" y="5883275"/>
            <a:ext cx="2743200" cy="365125"/>
          </a:xfrm>
        </p:spPr>
        <p:txBody>
          <a:bodyPr rtlCol="1"/>
          <a:lstStyle>
            <a:lvl1pPr algn="l" rtl="1">
              <a:defRPr/>
            </a:lvl1pPr>
          </a:lstStyle>
          <a:p>
            <a:fld id="{2B656B3F-BA9E-4E9D-9F26-33118D0BD442}" type="datetime1">
              <a:rPr lang="ar-SA" smtClean="0"/>
              <a:pPr/>
              <a:t>16/09/1442</a:t>
            </a:fld>
            <a:endParaRPr lang="ar-SA" dirty="0"/>
          </a:p>
        </p:txBody>
      </p:sp>
      <p:sp>
        <p:nvSpPr>
          <p:cNvPr id="6" name="عنصر نائب للتذييل 5"/>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7" name="عنصر نائب لرقم الشريحة 6"/>
          <p:cNvSpPr>
            <a:spLocks noGrp="1"/>
          </p:cNvSpPr>
          <p:nvPr>
            <p:ph type="sldNum" sz="quarter" idx="12"/>
          </p:nvPr>
        </p:nvSpPr>
        <p:spPr>
          <a:xfrm flipH="1">
            <a:off x="913774" y="5883275"/>
            <a:ext cx="764215" cy="365125"/>
          </a:xfrm>
        </p:spPr>
        <p:txBody>
          <a:bodyPr rtlCol="1"/>
          <a:lstStyle>
            <a:lvl1pPr algn="l" rtl="1">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الصورة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title"/>
          </p:nvPr>
        </p:nvSpPr>
        <p:spPr>
          <a:xfrm flipH="1">
            <a:off x="913774" y="609599"/>
            <a:ext cx="10364452" cy="3427245"/>
          </a:xfrm>
        </p:spPr>
        <p:txBody>
          <a:bodyPr rtlCol="1" anchor="ctr"/>
          <a:lstStyle>
            <a:lvl1pPr algn="ctr" rtl="1">
              <a:defRPr sz="3200"/>
            </a:lvl1pPr>
          </a:lstStyle>
          <a:p>
            <a:pPr rtl="1"/>
            <a:r>
              <a:rPr lang="ar-SA" noProof="0"/>
              <a:t>انقر لتحرير نمط العنوان الرئيسي</a:t>
            </a:r>
            <a:endParaRPr lang="ar-SA" noProof="0" dirty="0"/>
          </a:p>
        </p:txBody>
      </p:sp>
      <p:sp>
        <p:nvSpPr>
          <p:cNvPr id="4" name="عنصر نائب للنص 3"/>
          <p:cNvSpPr>
            <a:spLocks noGrp="1"/>
          </p:cNvSpPr>
          <p:nvPr>
            <p:ph type="body" sz="half" idx="2"/>
          </p:nvPr>
        </p:nvSpPr>
        <p:spPr>
          <a:xfrm flipH="1">
            <a:off x="913773" y="4204821"/>
            <a:ext cx="10364452" cy="1586380"/>
          </a:xfrm>
        </p:spPr>
        <p:txBody>
          <a:bodyPr rtlCol="1" anchor="ctr"/>
          <a:lstStyle>
            <a:lvl1pPr marL="0" indent="0" algn="ct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تحرير أنماط النص الرئيسي</a:t>
            </a:r>
          </a:p>
        </p:txBody>
      </p:sp>
      <p:sp>
        <p:nvSpPr>
          <p:cNvPr id="5" name="عنصر نائب للتاريخ 4"/>
          <p:cNvSpPr>
            <a:spLocks noGrp="1"/>
          </p:cNvSpPr>
          <p:nvPr>
            <p:ph type="dt" sz="half" idx="10"/>
          </p:nvPr>
        </p:nvSpPr>
        <p:spPr>
          <a:xfrm flipH="1">
            <a:off x="1770063" y="5883275"/>
            <a:ext cx="2743200" cy="365125"/>
          </a:xfrm>
        </p:spPr>
        <p:txBody>
          <a:bodyPr rtlCol="1"/>
          <a:lstStyle>
            <a:lvl1pPr algn="l" rtl="1">
              <a:defRPr/>
            </a:lvl1pPr>
          </a:lstStyle>
          <a:p>
            <a:fld id="{99977949-5796-431B-B836-15068FFD3E0D}" type="datetime1">
              <a:rPr lang="ar-SA" smtClean="0"/>
              <a:pPr/>
              <a:t>16/09/1442</a:t>
            </a:fld>
            <a:endParaRPr lang="ar-SA" dirty="0"/>
          </a:p>
        </p:txBody>
      </p:sp>
      <p:sp>
        <p:nvSpPr>
          <p:cNvPr id="6" name="عنصر نائب للتذييل 5"/>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7" name="عنصر نائب لرقم الشريحة 6"/>
          <p:cNvSpPr>
            <a:spLocks noGrp="1"/>
          </p:cNvSpPr>
          <p:nvPr>
            <p:ph type="sldNum" sz="quarter" idx="12"/>
          </p:nvPr>
        </p:nvSpPr>
        <p:spPr>
          <a:xfrm flipH="1">
            <a:off x="913774" y="5883275"/>
            <a:ext cx="764215" cy="365125"/>
          </a:xfrm>
        </p:spPr>
        <p:txBody>
          <a:bodyPr rtlCol="1"/>
          <a:lstStyle>
            <a:lvl1pPr algn="l" rtl="1">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بتسمية توضيحية">
    <p:spTree>
      <p:nvGrpSpPr>
        <p:cNvPr id="1" name=""/>
        <p:cNvGrpSpPr/>
        <p:nvPr/>
      </p:nvGrpSpPr>
      <p:grpSpPr>
        <a:xfrm>
          <a:off x="0" y="0"/>
          <a:ext cx="0" cy="0"/>
          <a:chOff x="0" y="0"/>
          <a:chExt cx="0" cy="0"/>
        </a:xfrm>
      </p:grpSpPr>
      <p:pic>
        <p:nvPicPr>
          <p:cNvPr id="11" name="الصورة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title"/>
          </p:nvPr>
        </p:nvSpPr>
        <p:spPr>
          <a:xfrm flipH="1">
            <a:off x="1443036" y="609600"/>
            <a:ext cx="9302752" cy="2992904"/>
          </a:xfrm>
        </p:spPr>
        <p:txBody>
          <a:bodyPr rtlCol="1" anchor="ctr"/>
          <a:lstStyle>
            <a:lvl1pPr algn="ct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endParaRPr lang="ar-SA" noProof="0" dirty="0"/>
          </a:p>
        </p:txBody>
      </p:sp>
      <p:sp>
        <p:nvSpPr>
          <p:cNvPr id="12" name="عنصر نائب للنص 3"/>
          <p:cNvSpPr>
            <a:spLocks noGrp="1"/>
          </p:cNvSpPr>
          <p:nvPr>
            <p:ph type="body" sz="half" idx="13"/>
          </p:nvPr>
        </p:nvSpPr>
        <p:spPr>
          <a:xfrm flipH="1">
            <a:off x="1719057" y="3610032"/>
            <a:ext cx="8752299" cy="594788"/>
          </a:xfrm>
        </p:spPr>
        <p:txBody>
          <a:bodyPr rtlCol="1" anchor="t">
            <a:normAutofit/>
          </a:bodyPr>
          <a:lstStyle>
            <a:lvl1pPr marL="0" indent="0" algn="r" rtl="1">
              <a:buNone/>
              <a:defRPr sz="1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تحرير أنماط النص الرئيسي</a:t>
            </a:r>
          </a:p>
        </p:txBody>
      </p:sp>
      <p:sp>
        <p:nvSpPr>
          <p:cNvPr id="4" name="عنصر نائب للنص 3"/>
          <p:cNvSpPr>
            <a:spLocks noGrp="1"/>
          </p:cNvSpPr>
          <p:nvPr>
            <p:ph type="body" sz="half" idx="2"/>
          </p:nvPr>
        </p:nvSpPr>
        <p:spPr>
          <a:xfrm flipH="1">
            <a:off x="913774" y="4372796"/>
            <a:ext cx="10364452" cy="1421053"/>
          </a:xfrm>
        </p:spPr>
        <p:txBody>
          <a:bodyPr rtlCol="1" anchor="ctr">
            <a:normAutofit/>
          </a:bodyPr>
          <a:lstStyle>
            <a:lvl1pPr marL="0" indent="0" algn="ctr" rtl="1">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تحرير أنماط النص الرئيسي</a:t>
            </a:r>
          </a:p>
        </p:txBody>
      </p:sp>
      <p:sp>
        <p:nvSpPr>
          <p:cNvPr id="5" name="عنصر نائب للتاريخ 4"/>
          <p:cNvSpPr>
            <a:spLocks noGrp="1"/>
          </p:cNvSpPr>
          <p:nvPr>
            <p:ph type="dt" sz="half" idx="10"/>
          </p:nvPr>
        </p:nvSpPr>
        <p:spPr>
          <a:xfrm flipH="1">
            <a:off x="1770063" y="5883275"/>
            <a:ext cx="27432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EBE21348-A01C-447A-8E22-2890F2A35D10}" type="datetime1">
              <a:rPr lang="ar-SA" smtClean="0"/>
              <a:pPr/>
              <a:t>16/09/1442</a:t>
            </a:fld>
            <a:endParaRPr lang="ar-SA" dirty="0"/>
          </a:p>
        </p:txBody>
      </p:sp>
      <p:sp>
        <p:nvSpPr>
          <p:cNvPr id="6" name="عنصر نائب للتذييل 5"/>
          <p:cNvSpPr>
            <a:spLocks noGrp="1"/>
          </p:cNvSpPr>
          <p:nvPr>
            <p:ph type="ftr" sz="quarter" idx="11"/>
          </p:nvPr>
        </p:nvSpPr>
        <p:spPr>
          <a:xfrm flipH="1">
            <a:off x="4605339" y="5883275"/>
            <a:ext cx="6672887"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12"/>
          </p:nvPr>
        </p:nvSpPr>
        <p:spPr>
          <a:xfrm flipH="1">
            <a:off x="913774" y="5883275"/>
            <a:ext cx="764215"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6D22F896-40B5-4ADD-8801-0D06FADFA095}" type="slidenum">
              <a:rPr lang="ar-SA" smtClean="0"/>
              <a:pPr algn="l"/>
              <a:t>‹#›</a:t>
            </a:fld>
            <a:endParaRPr lang="ar-SA" dirty="0"/>
          </a:p>
        </p:txBody>
      </p:sp>
      <p:sp>
        <p:nvSpPr>
          <p:cNvPr id="13" name="مربع النص 12"/>
          <p:cNvSpPr txBox="1"/>
          <p:nvPr/>
        </p:nvSpPr>
        <p:spPr>
          <a:xfrm flipH="1">
            <a:off x="10580912" y="754166"/>
            <a:ext cx="609600" cy="584776"/>
          </a:xfrm>
          <a:prstGeom prst="rect">
            <a:avLst/>
          </a:prstGeom>
        </p:spPr>
        <p:txBody>
          <a:bodyPr vert="horz" lIns="91440" tIns="45720" rIns="91440" bIns="45720" rtlCol="1" anchor="ctr">
            <a:noAutofit/>
          </a:bodyPr>
          <a:lstStyle>
            <a:lvl1pPr algn="r" rtl="1">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lgn="r" rtl="1">
              <a:defRPr>
                <a:solidFill>
                  <a:schemeClr val="tx2"/>
                </a:solidFill>
              </a:defRPr>
            </a:lvl2pPr>
            <a:lvl3pPr algn="r" rtl="1">
              <a:defRPr>
                <a:solidFill>
                  <a:schemeClr val="tx2"/>
                </a:solidFill>
              </a:defRPr>
            </a:lvl3pPr>
            <a:lvl4pPr algn="r" rtl="1">
              <a:defRPr>
                <a:solidFill>
                  <a:schemeClr val="tx2"/>
                </a:solidFill>
              </a:defRPr>
            </a:lvl4pPr>
            <a:lvl5pPr algn="r" rtl="1">
              <a:defRPr>
                <a:solidFill>
                  <a:schemeClr val="tx2"/>
                </a:solidFill>
              </a:defRPr>
            </a:lvl5pPr>
            <a:lvl6pPr algn="r" rtl="1">
              <a:defRPr>
                <a:solidFill>
                  <a:schemeClr val="tx2"/>
                </a:solidFill>
              </a:defRPr>
            </a:lvl6pPr>
            <a:lvl7pPr algn="r" rtl="1">
              <a:defRPr>
                <a:solidFill>
                  <a:schemeClr val="tx2"/>
                </a:solidFill>
              </a:defRPr>
            </a:lvl7pPr>
            <a:lvl8pPr algn="r" rtl="1">
              <a:defRPr>
                <a:solidFill>
                  <a:schemeClr val="tx2"/>
                </a:solidFill>
              </a:defRPr>
            </a:lvl8pPr>
            <a:lvl9pPr algn="r" rtl="1">
              <a:defRPr>
                <a:solidFill>
                  <a:schemeClr val="tx2"/>
                </a:solidFill>
              </a:defRPr>
            </a:lvl9pPr>
          </a:lstStyle>
          <a:p>
            <a:pPr lvl="0" algn="r" rtl="1"/>
            <a:r>
              <a:rPr lang="ar-SA" sz="80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
        <p:nvSpPr>
          <p:cNvPr id="14" name="مربع النص 13"/>
          <p:cNvSpPr txBox="1"/>
          <p:nvPr/>
        </p:nvSpPr>
        <p:spPr>
          <a:xfrm flipH="1">
            <a:off x="1024842" y="2993578"/>
            <a:ext cx="609600" cy="584776"/>
          </a:xfrm>
          <a:prstGeom prst="rect">
            <a:avLst/>
          </a:prstGeom>
        </p:spPr>
        <p:txBody>
          <a:bodyPr vert="horz" lIns="91440" tIns="45720" rIns="91440" bIns="45720" rtlCol="1" anchor="ctr">
            <a:noAutofit/>
          </a:bodyPr>
          <a:lstStyle>
            <a:lvl1pPr algn="r" rtl="1">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lgn="r" rtl="1">
              <a:defRPr>
                <a:solidFill>
                  <a:schemeClr val="tx2"/>
                </a:solidFill>
              </a:defRPr>
            </a:lvl2pPr>
            <a:lvl3pPr algn="r" rtl="1">
              <a:defRPr>
                <a:solidFill>
                  <a:schemeClr val="tx2"/>
                </a:solidFill>
              </a:defRPr>
            </a:lvl3pPr>
            <a:lvl4pPr algn="r" rtl="1">
              <a:defRPr>
                <a:solidFill>
                  <a:schemeClr val="tx2"/>
                </a:solidFill>
              </a:defRPr>
            </a:lvl4pPr>
            <a:lvl5pPr algn="r" rtl="1">
              <a:defRPr>
                <a:solidFill>
                  <a:schemeClr val="tx2"/>
                </a:solidFill>
              </a:defRPr>
            </a:lvl5pPr>
            <a:lvl6pPr algn="r" rtl="1">
              <a:defRPr>
                <a:solidFill>
                  <a:schemeClr val="tx2"/>
                </a:solidFill>
              </a:defRPr>
            </a:lvl6pPr>
            <a:lvl7pPr algn="r" rtl="1">
              <a:defRPr>
                <a:solidFill>
                  <a:schemeClr val="tx2"/>
                </a:solidFill>
              </a:defRPr>
            </a:lvl7pPr>
            <a:lvl8pPr algn="r" rtl="1">
              <a:defRPr>
                <a:solidFill>
                  <a:schemeClr val="tx2"/>
                </a:solidFill>
              </a:defRPr>
            </a:lvl8pPr>
            <a:lvl9pPr algn="r" rtl="1">
              <a:defRPr>
                <a:solidFill>
                  <a:schemeClr val="tx2"/>
                </a:solidFill>
              </a:defRPr>
            </a:lvl9pPr>
          </a:lstStyle>
          <a:p>
            <a:pPr lvl="0" algn="l" rtl="1"/>
            <a:r>
              <a:rPr lang="ar-SA" sz="8000" noProof="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الصورة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title"/>
          </p:nvPr>
        </p:nvSpPr>
        <p:spPr>
          <a:xfrm flipH="1">
            <a:off x="913773" y="2138721"/>
            <a:ext cx="10364452" cy="2511835"/>
          </a:xfrm>
        </p:spPr>
        <p:txBody>
          <a:bodyPr rtlCol="1" anchor="b"/>
          <a:lstStyle>
            <a:lvl1pPr algn="ctr" rtl="1">
              <a:defRPr sz="3200"/>
            </a:lvl1pPr>
          </a:lstStyle>
          <a:p>
            <a:pPr rtl="1"/>
            <a:r>
              <a:rPr lang="ar-SA" noProof="0"/>
              <a:t>انقر لتحرير نمط العنوان الرئيسي</a:t>
            </a:r>
            <a:endParaRPr lang="ar-SA" noProof="0" dirty="0"/>
          </a:p>
        </p:txBody>
      </p:sp>
      <p:sp>
        <p:nvSpPr>
          <p:cNvPr id="4" name="عنصر نائب للنص 3"/>
          <p:cNvSpPr>
            <a:spLocks noGrp="1"/>
          </p:cNvSpPr>
          <p:nvPr>
            <p:ph type="body" sz="half" idx="2"/>
          </p:nvPr>
        </p:nvSpPr>
        <p:spPr>
          <a:xfrm flipH="1">
            <a:off x="913773" y="4662335"/>
            <a:ext cx="10364452" cy="1140644"/>
          </a:xfrm>
        </p:spPr>
        <p:txBody>
          <a:bodyPr rtlCol="1" anchor="t"/>
          <a:lstStyle>
            <a:lvl1pPr marL="0" indent="0" algn="ct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تحرير أنماط النص الرئيسي</a:t>
            </a:r>
          </a:p>
        </p:txBody>
      </p:sp>
      <p:sp>
        <p:nvSpPr>
          <p:cNvPr id="5" name="عنصر نائب للتاريخ 4"/>
          <p:cNvSpPr>
            <a:spLocks noGrp="1"/>
          </p:cNvSpPr>
          <p:nvPr>
            <p:ph type="dt" sz="half" idx="10"/>
          </p:nvPr>
        </p:nvSpPr>
        <p:spPr>
          <a:xfrm flipH="1">
            <a:off x="1770063" y="5883275"/>
            <a:ext cx="2743200" cy="365125"/>
          </a:xfrm>
        </p:spPr>
        <p:txBody>
          <a:bodyPr rtlCol="1"/>
          <a:lstStyle>
            <a:lvl1pPr algn="l" rtl="1">
              <a:defRPr/>
            </a:lvl1pPr>
          </a:lstStyle>
          <a:p>
            <a:fld id="{FBDEBBE5-7DE3-4378-A667-7AF141D4B7D0}" type="datetime1">
              <a:rPr lang="ar-SA" smtClean="0"/>
              <a:pPr/>
              <a:t>16/09/1442</a:t>
            </a:fld>
            <a:endParaRPr lang="ar-SA" dirty="0"/>
          </a:p>
        </p:txBody>
      </p:sp>
      <p:sp>
        <p:nvSpPr>
          <p:cNvPr id="6" name="عنصر نائب للتذييل 5"/>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7" name="عنصر نائب لرقم الشريحة 6"/>
          <p:cNvSpPr>
            <a:spLocks noGrp="1"/>
          </p:cNvSpPr>
          <p:nvPr>
            <p:ph type="sldNum" sz="quarter" idx="12"/>
          </p:nvPr>
        </p:nvSpPr>
        <p:spPr>
          <a:xfrm flipH="1">
            <a:off x="913774" y="5883275"/>
            <a:ext cx="764215" cy="365125"/>
          </a:xfrm>
        </p:spPr>
        <p:txBody>
          <a:bodyPr rtlCol="1"/>
          <a:lstStyle>
            <a:lvl1pPr algn="r" rtl="1">
              <a:defRPr/>
            </a:lvl1pPr>
          </a:lstStyle>
          <a:p>
            <a:pPr algn="l"/>
            <a:fld id="{6D22F896-40B5-4ADD-8801-0D06FADFA095}" type="slidenum">
              <a:rPr lang="ar-SA" smtClean="0"/>
              <a:pPr algn="l"/>
              <a:t>‹#›</a:t>
            </a:fld>
            <a:endParaRPr lang="ar-SA"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ثلاثي الأعمدة">
    <p:spTree>
      <p:nvGrpSpPr>
        <p:cNvPr id="1" name=""/>
        <p:cNvGrpSpPr/>
        <p:nvPr/>
      </p:nvGrpSpPr>
      <p:grpSpPr>
        <a:xfrm>
          <a:off x="0" y="0"/>
          <a:ext cx="0" cy="0"/>
          <a:chOff x="0" y="0"/>
          <a:chExt cx="0" cy="0"/>
        </a:xfrm>
      </p:grpSpPr>
      <p:pic>
        <p:nvPicPr>
          <p:cNvPr id="13" name="الصورة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العنوان 1"/>
          <p:cNvSpPr>
            <a:spLocks noGrp="1"/>
          </p:cNvSpPr>
          <p:nvPr>
            <p:ph type="title"/>
          </p:nvPr>
        </p:nvSpPr>
        <p:spPr>
          <a:xfrm flipH="1">
            <a:off x="913774" y="609600"/>
            <a:ext cx="10364452" cy="1605094"/>
          </a:xfrm>
        </p:spPr>
        <p:txBody>
          <a:bodyPr rtlCol="1"/>
          <a:lstStyle>
            <a:lvl1pPr algn="ctr" rtl="1">
              <a:defRPr/>
            </a:lvl1pPr>
          </a:lstStyle>
          <a:p>
            <a:pPr rtl="1"/>
            <a:r>
              <a:rPr lang="ar-SA" noProof="0"/>
              <a:t>انقر لتحرير نمط العنوان الرئيسي</a:t>
            </a:r>
            <a:endParaRPr lang="ar-SA" noProof="0" dirty="0"/>
          </a:p>
        </p:txBody>
      </p:sp>
      <p:sp>
        <p:nvSpPr>
          <p:cNvPr id="7" name="عنصر نائب للنص 2"/>
          <p:cNvSpPr>
            <a:spLocks noGrp="1"/>
          </p:cNvSpPr>
          <p:nvPr>
            <p:ph type="body" idx="1"/>
          </p:nvPr>
        </p:nvSpPr>
        <p:spPr>
          <a:xfrm flipH="1">
            <a:off x="7979250" y="2367093"/>
            <a:ext cx="3298976" cy="576262"/>
          </a:xfrm>
        </p:spPr>
        <p:txBody>
          <a:bodyPr rtlCol="1" anchor="b">
            <a:noAutofit/>
          </a:bodyPr>
          <a:lstStyle>
            <a:lvl1pPr marL="0" indent="0" algn="ctr" rtl="1">
              <a:lnSpc>
                <a:spcPct val="85000"/>
              </a:lnSpc>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تحرير أنماط النص الرئيسي</a:t>
            </a:r>
          </a:p>
        </p:txBody>
      </p:sp>
      <p:sp>
        <p:nvSpPr>
          <p:cNvPr id="8" name="عنصر نائب للنص 3"/>
          <p:cNvSpPr>
            <a:spLocks noGrp="1"/>
          </p:cNvSpPr>
          <p:nvPr>
            <p:ph type="body" sz="half" idx="15"/>
          </p:nvPr>
        </p:nvSpPr>
        <p:spPr>
          <a:xfrm flipH="1">
            <a:off x="7979250" y="2943355"/>
            <a:ext cx="3298976" cy="2847845"/>
          </a:xfrm>
        </p:spPr>
        <p:txBody>
          <a:bodyPr rtlCol="1" anchor="t">
            <a:normAutofit/>
          </a:bodyPr>
          <a:lstStyle>
            <a:lvl1pPr marL="0" indent="0" algn="ct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تحرير أنماط النص الرئيسي</a:t>
            </a:r>
          </a:p>
        </p:txBody>
      </p:sp>
      <p:sp>
        <p:nvSpPr>
          <p:cNvPr id="9" name="عنصر نائب للنص 4"/>
          <p:cNvSpPr>
            <a:spLocks noGrp="1"/>
          </p:cNvSpPr>
          <p:nvPr>
            <p:ph type="body" sz="quarter" idx="3"/>
          </p:nvPr>
        </p:nvSpPr>
        <p:spPr>
          <a:xfrm flipH="1">
            <a:off x="4448090" y="2367093"/>
            <a:ext cx="3291521" cy="576262"/>
          </a:xfrm>
        </p:spPr>
        <p:txBody>
          <a:bodyPr rtlCol="1" anchor="b">
            <a:noAutofit/>
          </a:bodyPr>
          <a:lstStyle>
            <a:lvl1pPr marL="0" indent="0" algn="ctr" rtl="1">
              <a:lnSpc>
                <a:spcPct val="85000"/>
              </a:lnSpc>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تحرير أنماط النص الرئيسي</a:t>
            </a:r>
          </a:p>
        </p:txBody>
      </p:sp>
      <p:sp>
        <p:nvSpPr>
          <p:cNvPr id="10" name="عنصر نائب للنص 3"/>
          <p:cNvSpPr>
            <a:spLocks noGrp="1"/>
          </p:cNvSpPr>
          <p:nvPr>
            <p:ph type="body" sz="half" idx="16"/>
          </p:nvPr>
        </p:nvSpPr>
        <p:spPr>
          <a:xfrm flipH="1">
            <a:off x="4447301" y="2943355"/>
            <a:ext cx="3303351" cy="2847845"/>
          </a:xfrm>
        </p:spPr>
        <p:txBody>
          <a:bodyPr rtlCol="1" anchor="t">
            <a:normAutofit/>
          </a:bodyPr>
          <a:lstStyle>
            <a:lvl1pPr marL="0" indent="0" algn="ct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تحرير أنماط النص الرئيسي</a:t>
            </a:r>
          </a:p>
        </p:txBody>
      </p:sp>
      <p:sp>
        <p:nvSpPr>
          <p:cNvPr id="11" name="عنصر نائب للنص 4"/>
          <p:cNvSpPr>
            <a:spLocks noGrp="1"/>
          </p:cNvSpPr>
          <p:nvPr>
            <p:ph type="body" sz="quarter" idx="13"/>
          </p:nvPr>
        </p:nvSpPr>
        <p:spPr>
          <a:xfrm flipH="1">
            <a:off x="913774" y="2367093"/>
            <a:ext cx="3304928" cy="576262"/>
          </a:xfrm>
        </p:spPr>
        <p:txBody>
          <a:bodyPr rtlCol="1" anchor="b">
            <a:noAutofit/>
          </a:bodyPr>
          <a:lstStyle>
            <a:lvl1pPr marL="0" indent="0" algn="ctr" rtl="1">
              <a:lnSpc>
                <a:spcPct val="85000"/>
              </a:lnSpc>
              <a:buNone/>
              <a:defRPr sz="24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تحرير أنماط النص الرئيسي</a:t>
            </a:r>
          </a:p>
        </p:txBody>
      </p:sp>
      <p:sp>
        <p:nvSpPr>
          <p:cNvPr id="12" name="عنصر نائب للنص 3"/>
          <p:cNvSpPr>
            <a:spLocks noGrp="1"/>
          </p:cNvSpPr>
          <p:nvPr>
            <p:ph type="body" sz="half" idx="17"/>
          </p:nvPr>
        </p:nvSpPr>
        <p:spPr>
          <a:xfrm flipH="1">
            <a:off x="913774" y="2943355"/>
            <a:ext cx="3304928" cy="2847845"/>
          </a:xfrm>
        </p:spPr>
        <p:txBody>
          <a:bodyPr rtlCol="1" anchor="t">
            <a:normAutofit/>
          </a:bodyPr>
          <a:lstStyle>
            <a:lvl1pPr marL="0" indent="0" algn="ct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تحرير أنماط النص الرئيسي</a:t>
            </a:r>
          </a:p>
        </p:txBody>
      </p:sp>
      <p:sp>
        <p:nvSpPr>
          <p:cNvPr id="3" name="عنصر نائب للتاريخ 2"/>
          <p:cNvSpPr>
            <a:spLocks noGrp="1"/>
          </p:cNvSpPr>
          <p:nvPr>
            <p:ph type="dt" sz="half" idx="10"/>
          </p:nvPr>
        </p:nvSpPr>
        <p:spPr>
          <a:xfrm flipH="1">
            <a:off x="1770063" y="5883275"/>
            <a:ext cx="2743200" cy="365125"/>
          </a:xfrm>
        </p:spPr>
        <p:txBody>
          <a:bodyPr rtlCol="1"/>
          <a:lstStyle>
            <a:lvl1pPr algn="l" rtl="1">
              <a:defRPr/>
            </a:lvl1pPr>
          </a:lstStyle>
          <a:p>
            <a:fld id="{7F0A2308-5CBC-41D2-B6DC-390B88C8BFA3}" type="datetime1">
              <a:rPr lang="ar-SA" smtClean="0"/>
              <a:pPr/>
              <a:t>16/09/1442</a:t>
            </a:fld>
            <a:endParaRPr lang="ar-SA" dirty="0"/>
          </a:p>
        </p:txBody>
      </p:sp>
      <p:sp>
        <p:nvSpPr>
          <p:cNvPr id="4" name="عنصر نائب لتذييل الصفحة 3"/>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5" name="عنصر نائب لرقم الشريحة 4"/>
          <p:cNvSpPr>
            <a:spLocks noGrp="1"/>
          </p:cNvSpPr>
          <p:nvPr>
            <p:ph type="sldNum" sz="quarter" idx="12"/>
          </p:nvPr>
        </p:nvSpPr>
        <p:spPr>
          <a:xfrm flipH="1">
            <a:off x="913774" y="5883275"/>
            <a:ext cx="764215" cy="365125"/>
          </a:xfrm>
        </p:spPr>
        <p:txBody>
          <a:bodyPr rtlCol="1"/>
          <a:lstStyle>
            <a:lvl1pPr algn="l" rtl="1">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ثلاثي أعمدة الصور">
    <p:spTree>
      <p:nvGrpSpPr>
        <p:cNvPr id="1" name=""/>
        <p:cNvGrpSpPr/>
        <p:nvPr/>
      </p:nvGrpSpPr>
      <p:grpSpPr>
        <a:xfrm>
          <a:off x="0" y="0"/>
          <a:ext cx="0" cy="0"/>
          <a:chOff x="0" y="0"/>
          <a:chExt cx="0" cy="0"/>
        </a:xfrm>
      </p:grpSpPr>
      <p:pic>
        <p:nvPicPr>
          <p:cNvPr id="16" name="الصورة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العنوان 1"/>
          <p:cNvSpPr>
            <a:spLocks noGrp="1"/>
          </p:cNvSpPr>
          <p:nvPr>
            <p:ph type="title"/>
          </p:nvPr>
        </p:nvSpPr>
        <p:spPr>
          <a:xfrm flipH="1">
            <a:off x="913774" y="610772"/>
            <a:ext cx="10364452" cy="1603922"/>
          </a:xfrm>
        </p:spPr>
        <p:txBody>
          <a:bodyPr rtlCol="1"/>
          <a:lstStyle>
            <a:lvl1pPr algn="ctr" rtl="1">
              <a:defRPr/>
            </a:lvl1pPr>
          </a:lstStyle>
          <a:p>
            <a:pPr rtl="1"/>
            <a:r>
              <a:rPr lang="ar-SA" noProof="0"/>
              <a:t>انقر لتحرير نمط العنوان الرئيسي</a:t>
            </a:r>
            <a:endParaRPr lang="ar-SA" noProof="0" dirty="0"/>
          </a:p>
        </p:txBody>
      </p:sp>
      <p:sp>
        <p:nvSpPr>
          <p:cNvPr id="19" name="عنصر نائب للنص 2"/>
          <p:cNvSpPr>
            <a:spLocks noGrp="1"/>
          </p:cNvSpPr>
          <p:nvPr>
            <p:ph type="body" idx="1"/>
          </p:nvPr>
        </p:nvSpPr>
        <p:spPr>
          <a:xfrm flipH="1">
            <a:off x="7981817" y="4204820"/>
            <a:ext cx="3296409" cy="576262"/>
          </a:xfrm>
        </p:spPr>
        <p:txBody>
          <a:bodyPr rtlCol="1" anchor="b">
            <a:noAutofit/>
          </a:bodyPr>
          <a:lstStyle>
            <a:lvl1pPr marL="0" indent="0" algn="ctr" rtl="1">
              <a:lnSpc>
                <a:spcPct val="85000"/>
              </a:lnSpc>
              <a:buNone/>
              <a:defRPr sz="22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تحرير أنماط النص الرئيسي</a:t>
            </a:r>
          </a:p>
        </p:txBody>
      </p:sp>
      <p:sp>
        <p:nvSpPr>
          <p:cNvPr id="20" name="عنصر نائب للصورة 2"/>
          <p:cNvSpPr>
            <a:spLocks noGrp="1" noChangeAspect="1"/>
          </p:cNvSpPr>
          <p:nvPr>
            <p:ph type="pic" idx="15"/>
          </p:nvPr>
        </p:nvSpPr>
        <p:spPr>
          <a:xfrm flipH="1">
            <a:off x="7981817"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ar-SA" noProof="0"/>
              <a:t>انقر فوق الأيقونة لإضافة صورة</a:t>
            </a:r>
            <a:endParaRPr lang="ar-SA" noProof="0" dirty="0"/>
          </a:p>
        </p:txBody>
      </p:sp>
      <p:sp>
        <p:nvSpPr>
          <p:cNvPr id="21" name="عنصر نائب للنص 3"/>
          <p:cNvSpPr>
            <a:spLocks noGrp="1"/>
          </p:cNvSpPr>
          <p:nvPr>
            <p:ph type="body" sz="half" idx="18"/>
          </p:nvPr>
        </p:nvSpPr>
        <p:spPr>
          <a:xfrm flipH="1">
            <a:off x="7981817" y="4781082"/>
            <a:ext cx="3296409" cy="1010118"/>
          </a:xfrm>
        </p:spPr>
        <p:txBody>
          <a:bodyPr rtlCol="1" anchor="t">
            <a:normAutofit/>
          </a:bodyPr>
          <a:lstStyle>
            <a:lvl1pPr marL="0" indent="0" algn="ct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تحرير أنماط النص الرئيسي</a:t>
            </a:r>
          </a:p>
        </p:txBody>
      </p:sp>
      <p:sp>
        <p:nvSpPr>
          <p:cNvPr id="22" name="عنصر نائب للنص 4"/>
          <p:cNvSpPr>
            <a:spLocks noGrp="1"/>
          </p:cNvSpPr>
          <p:nvPr>
            <p:ph type="body" sz="quarter" idx="3"/>
          </p:nvPr>
        </p:nvSpPr>
        <p:spPr>
          <a:xfrm flipH="1">
            <a:off x="4447413" y="4204820"/>
            <a:ext cx="3301828" cy="576262"/>
          </a:xfrm>
        </p:spPr>
        <p:txBody>
          <a:bodyPr rtlCol="1" anchor="b">
            <a:noAutofit/>
          </a:bodyPr>
          <a:lstStyle>
            <a:lvl1pPr marL="0" indent="0" algn="ctr" rtl="1">
              <a:lnSpc>
                <a:spcPct val="85000"/>
              </a:lnSpc>
              <a:buNone/>
              <a:defRPr sz="22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تحرير أنماط النص الرئيسي</a:t>
            </a:r>
          </a:p>
        </p:txBody>
      </p:sp>
      <p:sp>
        <p:nvSpPr>
          <p:cNvPr id="23" name="عنصر نائب للصورة 2"/>
          <p:cNvSpPr>
            <a:spLocks noGrp="1" noChangeAspect="1"/>
          </p:cNvSpPr>
          <p:nvPr>
            <p:ph type="pic" idx="21"/>
          </p:nvPr>
        </p:nvSpPr>
        <p:spPr>
          <a:xfrm flipH="1">
            <a:off x="4447300"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ar-SA" noProof="0"/>
              <a:t>انقر فوق الأيقونة لإضافة صورة</a:t>
            </a:r>
            <a:endParaRPr lang="ar-SA" noProof="0" dirty="0"/>
          </a:p>
        </p:txBody>
      </p:sp>
      <p:sp>
        <p:nvSpPr>
          <p:cNvPr id="24" name="عنصر نائب للنص 3"/>
          <p:cNvSpPr>
            <a:spLocks noGrp="1"/>
          </p:cNvSpPr>
          <p:nvPr>
            <p:ph type="body" sz="half" idx="19"/>
          </p:nvPr>
        </p:nvSpPr>
        <p:spPr>
          <a:xfrm flipH="1">
            <a:off x="4447300" y="4781080"/>
            <a:ext cx="3303352" cy="1010119"/>
          </a:xfrm>
        </p:spPr>
        <p:txBody>
          <a:bodyPr rtlCol="1" anchor="t">
            <a:normAutofit/>
          </a:bodyPr>
          <a:lstStyle>
            <a:lvl1pPr marL="0" indent="0" algn="ct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تحرير أنماط النص الرئيسي</a:t>
            </a:r>
          </a:p>
        </p:txBody>
      </p:sp>
      <p:sp>
        <p:nvSpPr>
          <p:cNvPr id="25" name="عنصر نائب للنص 4"/>
          <p:cNvSpPr>
            <a:spLocks noGrp="1"/>
          </p:cNvSpPr>
          <p:nvPr>
            <p:ph type="body" sz="quarter" idx="13"/>
          </p:nvPr>
        </p:nvSpPr>
        <p:spPr>
          <a:xfrm flipH="1">
            <a:off x="918021" y="4204820"/>
            <a:ext cx="3300681" cy="576262"/>
          </a:xfrm>
        </p:spPr>
        <p:txBody>
          <a:bodyPr rtlCol="1" anchor="b">
            <a:noAutofit/>
          </a:bodyPr>
          <a:lstStyle>
            <a:lvl1pPr marL="0" indent="0" algn="ctr" rtl="1">
              <a:lnSpc>
                <a:spcPct val="85000"/>
              </a:lnSpc>
              <a:buNone/>
              <a:defRPr sz="22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تحرير أنماط النص الرئيسي</a:t>
            </a:r>
          </a:p>
        </p:txBody>
      </p:sp>
      <p:sp>
        <p:nvSpPr>
          <p:cNvPr id="26" name="عنصر نائب للصورة 2"/>
          <p:cNvSpPr>
            <a:spLocks noGrp="1" noChangeAspect="1"/>
          </p:cNvSpPr>
          <p:nvPr>
            <p:ph type="pic" idx="22"/>
          </p:nvPr>
        </p:nvSpPr>
        <p:spPr>
          <a:xfrm flipH="1">
            <a:off x="913774"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ar-SA" noProof="0"/>
              <a:t>انقر فوق الأيقونة لإضافة صورة</a:t>
            </a:r>
            <a:endParaRPr lang="ar-SA" noProof="0" dirty="0"/>
          </a:p>
        </p:txBody>
      </p:sp>
      <p:sp>
        <p:nvSpPr>
          <p:cNvPr id="27" name="عنصر نائب للنص 3"/>
          <p:cNvSpPr>
            <a:spLocks noGrp="1"/>
          </p:cNvSpPr>
          <p:nvPr>
            <p:ph type="body" sz="half" idx="20"/>
          </p:nvPr>
        </p:nvSpPr>
        <p:spPr>
          <a:xfrm flipH="1">
            <a:off x="913774" y="4781078"/>
            <a:ext cx="3305053" cy="1010121"/>
          </a:xfrm>
        </p:spPr>
        <p:txBody>
          <a:bodyPr rtlCol="1" anchor="t">
            <a:normAutofit/>
          </a:bodyPr>
          <a:lstStyle>
            <a:lvl1pPr marL="0" indent="0" algn="ctr" rtl="1">
              <a:buNone/>
              <a:defRPr sz="14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noProof="0"/>
              <a:t>تحرير أنماط النص الرئيسي</a:t>
            </a:r>
          </a:p>
        </p:txBody>
      </p:sp>
      <p:sp>
        <p:nvSpPr>
          <p:cNvPr id="3" name="عنصر نائب للتاريخ 2"/>
          <p:cNvSpPr>
            <a:spLocks noGrp="1"/>
          </p:cNvSpPr>
          <p:nvPr>
            <p:ph type="dt" sz="half" idx="10"/>
          </p:nvPr>
        </p:nvSpPr>
        <p:spPr>
          <a:xfrm flipH="1">
            <a:off x="1770063" y="5883275"/>
            <a:ext cx="2743200" cy="365125"/>
          </a:xfrm>
        </p:spPr>
        <p:txBody>
          <a:bodyPr rtlCol="1"/>
          <a:lstStyle>
            <a:lvl1pPr algn="l" rtl="1">
              <a:defRPr/>
            </a:lvl1pPr>
          </a:lstStyle>
          <a:p>
            <a:fld id="{ABBD1773-B751-4E01-8250-5C7D51538457}" type="datetime1">
              <a:rPr lang="ar-SA" smtClean="0"/>
              <a:pPr/>
              <a:t>16/09/1442</a:t>
            </a:fld>
            <a:endParaRPr lang="ar-SA" dirty="0"/>
          </a:p>
        </p:txBody>
      </p:sp>
      <p:sp>
        <p:nvSpPr>
          <p:cNvPr id="4" name="عنصر نائب لتذييل الصفحة 3"/>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5" name="عنصر نائب لرقم الشريحة 4"/>
          <p:cNvSpPr>
            <a:spLocks noGrp="1"/>
          </p:cNvSpPr>
          <p:nvPr>
            <p:ph type="sldNum" sz="quarter" idx="12"/>
          </p:nvPr>
        </p:nvSpPr>
        <p:spPr>
          <a:xfrm flipH="1">
            <a:off x="913774" y="5883275"/>
            <a:ext cx="764215" cy="365125"/>
          </a:xfrm>
        </p:spPr>
        <p:txBody>
          <a:bodyPr rtlCol="1"/>
          <a:lstStyle>
            <a:lvl1pPr algn="l" rtl="1">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pic>
        <p:nvPicPr>
          <p:cNvPr id="8" name="الصورة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title"/>
          </p:nvPr>
        </p:nvSpPr>
        <p:spPr>
          <a:xfrm flipH="1">
            <a:off x="913774" y="618517"/>
            <a:ext cx="10364451" cy="1596177"/>
          </a:xfrm>
        </p:spPr>
        <p:txBody>
          <a:bodyPr rtlCol="1"/>
          <a:lstStyle>
            <a:lvl1pPr algn="ctr" rtl="1">
              <a:defRPr/>
            </a:lvl1pPr>
          </a:lstStyle>
          <a:p>
            <a:pPr rtl="1"/>
            <a:r>
              <a:rPr lang="ar-SA" noProof="0"/>
              <a:t>انقر لتحرير نمط العنوان الرئيسي</a:t>
            </a:r>
            <a:endParaRPr lang="ar-SA" noProof="0" dirty="0"/>
          </a:p>
        </p:txBody>
      </p:sp>
      <p:sp>
        <p:nvSpPr>
          <p:cNvPr id="11" name="العنصر النائب لنص عمودي 2"/>
          <p:cNvSpPr>
            <a:spLocks noGrp="1"/>
          </p:cNvSpPr>
          <p:nvPr>
            <p:ph type="body" orient="vert" sz="quarter" idx="13"/>
          </p:nvPr>
        </p:nvSpPr>
        <p:spPr>
          <a:xfrm flipH="1">
            <a:off x="913773" y="2367093"/>
            <a:ext cx="10364452" cy="3424107"/>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ar-SA" noProof="0"/>
              <a:t>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a:xfrm flipH="1">
            <a:off x="1770063" y="5883275"/>
            <a:ext cx="2743200" cy="365125"/>
          </a:xfrm>
        </p:spPr>
        <p:txBody>
          <a:bodyPr rtlCol="1"/>
          <a:lstStyle>
            <a:lvl1pPr algn="l" rtl="1">
              <a:defRPr/>
            </a:lvl1pPr>
          </a:lstStyle>
          <a:p>
            <a:fld id="{D0A59E13-3C11-41AE-90B4-509EFAF4A045}" type="datetime1">
              <a:rPr lang="ar-SA" smtClean="0"/>
              <a:pPr/>
              <a:t>16/09/1442</a:t>
            </a:fld>
            <a:endParaRPr lang="ar-SA" dirty="0"/>
          </a:p>
        </p:txBody>
      </p:sp>
      <p:sp>
        <p:nvSpPr>
          <p:cNvPr id="5" name="عنصر نائب لتذييل الصفحة 4"/>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6" name="عنصر نائب لرقم الشريحة 5"/>
          <p:cNvSpPr>
            <a:spLocks noGrp="1"/>
          </p:cNvSpPr>
          <p:nvPr>
            <p:ph type="sldNum" sz="quarter" idx="12"/>
          </p:nvPr>
        </p:nvSpPr>
        <p:spPr>
          <a:xfrm flipH="1">
            <a:off x="913774" y="5883275"/>
            <a:ext cx="764215" cy="365125"/>
          </a:xfrm>
        </p:spPr>
        <p:txBody>
          <a:bodyPr rtlCol="1"/>
          <a:lstStyle>
            <a:lvl1pPr algn="l" rtl="1">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pic>
        <p:nvPicPr>
          <p:cNvPr id="9" name="الصورة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العمودي 1"/>
          <p:cNvSpPr>
            <a:spLocks noGrp="1"/>
          </p:cNvSpPr>
          <p:nvPr>
            <p:ph type="title" orient="vert"/>
          </p:nvPr>
        </p:nvSpPr>
        <p:spPr>
          <a:xfrm flipH="1">
            <a:off x="913774" y="609601"/>
            <a:ext cx="2553326" cy="5181599"/>
          </a:xfrm>
        </p:spPr>
        <p:txBody>
          <a:bodyPr vert="vert270" rtlCol="1"/>
          <a:lstStyle>
            <a:lvl1pPr algn="r" rtl="1">
              <a:defRPr/>
            </a:lvl1pPr>
          </a:lstStyle>
          <a:p>
            <a:pPr rtl="1"/>
            <a:r>
              <a:rPr lang="ar-SA" noProof="0"/>
              <a:t>انقر لتحرير نمط العنوان الرئيسي</a:t>
            </a:r>
            <a:endParaRPr lang="ar-SA" noProof="0" dirty="0"/>
          </a:p>
        </p:txBody>
      </p:sp>
      <p:sp>
        <p:nvSpPr>
          <p:cNvPr id="8" name="العنصر النائب لنص عمودي 2"/>
          <p:cNvSpPr>
            <a:spLocks noGrp="1"/>
          </p:cNvSpPr>
          <p:nvPr>
            <p:ph type="body" orient="vert" sz="quarter" idx="13"/>
          </p:nvPr>
        </p:nvSpPr>
        <p:spPr>
          <a:xfrm flipH="1">
            <a:off x="3619501" y="609601"/>
            <a:ext cx="7658724" cy="5181599"/>
          </a:xfrm>
        </p:spPr>
        <p:txBody>
          <a:bodyPr vert="vert270" rtlCol="1"/>
          <a:lstStyle>
            <a:lvl1pPr algn="r" rtl="1">
              <a:defRPr/>
            </a:lvl1pPr>
            <a:lvl2pPr algn="r" rtl="1">
              <a:defRPr/>
            </a:lvl2pPr>
            <a:lvl3pPr algn="r" rtl="1">
              <a:defRPr/>
            </a:lvl3pPr>
            <a:lvl4pPr algn="r" rtl="1">
              <a:defRPr/>
            </a:lvl4pPr>
            <a:lvl5pPr algn="r" rtl="1">
              <a:defRPr/>
            </a:lvl5pPr>
          </a:lstStyle>
          <a:p>
            <a:pPr lvl="0" rtl="1"/>
            <a:r>
              <a:rPr lang="ar-SA" noProof="0"/>
              <a:t>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a:xfrm flipH="1">
            <a:off x="1770063" y="5883275"/>
            <a:ext cx="2743200" cy="365125"/>
          </a:xfrm>
        </p:spPr>
        <p:txBody>
          <a:bodyPr rtlCol="1"/>
          <a:lstStyle>
            <a:lvl1pPr algn="l" rtl="1">
              <a:defRPr/>
            </a:lvl1pPr>
          </a:lstStyle>
          <a:p>
            <a:fld id="{DAE64359-EF7D-4119-924D-72585098EC0B}" type="datetime1">
              <a:rPr lang="ar-SA" smtClean="0"/>
              <a:pPr/>
              <a:t>16/09/1442</a:t>
            </a:fld>
            <a:endParaRPr lang="ar-SA" dirty="0"/>
          </a:p>
        </p:txBody>
      </p:sp>
      <p:sp>
        <p:nvSpPr>
          <p:cNvPr id="5" name="عنصر نائب لتذييل الصفحة 4"/>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6" name="عنصر نائب لرقم الشريحة 5"/>
          <p:cNvSpPr>
            <a:spLocks noGrp="1"/>
          </p:cNvSpPr>
          <p:nvPr>
            <p:ph type="sldNum" sz="quarter" idx="12"/>
          </p:nvPr>
        </p:nvSpPr>
        <p:spPr>
          <a:xfrm flipH="1">
            <a:off x="913774" y="5883275"/>
            <a:ext cx="764215" cy="365125"/>
          </a:xfrm>
        </p:spPr>
        <p:txBody>
          <a:bodyPr rtlCol="1"/>
          <a:lstStyle>
            <a:lvl1pPr algn="l" rtl="1">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913774" y="618517"/>
            <a:ext cx="10364451" cy="1596177"/>
          </a:xfrm>
        </p:spPr>
        <p:txBody>
          <a:bodyPr rtlCol="1"/>
          <a:lstStyle>
            <a:lvl1pPr algn="ctr" rtl="1">
              <a:defRPr/>
            </a:lvl1pPr>
          </a:lstStyle>
          <a:p>
            <a:pPr rtl="1"/>
            <a:r>
              <a:rPr lang="ar-SA" noProof="0"/>
              <a:t>انقر لتحرير نمط العنوان الرئيسي</a:t>
            </a:r>
            <a:endParaRPr lang="ar-SA" noProof="0" dirty="0"/>
          </a:p>
        </p:txBody>
      </p:sp>
      <p:sp>
        <p:nvSpPr>
          <p:cNvPr id="3" name="عنصر نائب للمحتوى 2"/>
          <p:cNvSpPr>
            <a:spLocks noGrp="1"/>
          </p:cNvSpPr>
          <p:nvPr>
            <p:ph idx="1"/>
          </p:nvPr>
        </p:nvSpPr>
        <p:spPr>
          <a:xfrm flipH="1">
            <a:off x="913773" y="2367093"/>
            <a:ext cx="10364452" cy="3424107"/>
          </a:xfrm>
        </p:spPr>
        <p:txBody>
          <a:bodyPr rtlCol="1" anchor="ctr"/>
          <a:lstStyle>
            <a:lvl1pPr algn="r" rtl="1">
              <a:defRPr/>
            </a:lvl1pPr>
            <a:lvl2pPr algn="r" rtl="1">
              <a:defRPr/>
            </a:lvl2pPr>
            <a:lvl3pPr algn="r" rtl="1">
              <a:defRPr/>
            </a:lvl3pPr>
            <a:lvl4pPr algn="r" rtl="1">
              <a:defRPr/>
            </a:lvl4pPr>
            <a:lvl5pPr algn="r" rtl="1">
              <a:defRPr/>
            </a:lvl5pPr>
          </a:lstStyle>
          <a:p>
            <a:pPr lvl="0" rtl="1"/>
            <a:r>
              <a:rPr lang="ar-SA" noProof="0"/>
              <a:t>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a:xfrm flipH="1">
            <a:off x="1770063" y="5883275"/>
            <a:ext cx="2743200" cy="365125"/>
          </a:xfrm>
        </p:spPr>
        <p:txBody>
          <a:bodyPr rtlCol="1"/>
          <a:lstStyle>
            <a:lvl1pPr algn="l" rtl="1">
              <a:defRPr/>
            </a:lvl1pPr>
          </a:lstStyle>
          <a:p>
            <a:fld id="{3A18204E-F89D-49F3-8EE3-414E40F53D15}" type="datetime1">
              <a:rPr lang="ar-SA" smtClean="0"/>
              <a:pPr/>
              <a:t>16/09/1442</a:t>
            </a:fld>
            <a:endParaRPr lang="ar-SA" dirty="0"/>
          </a:p>
        </p:txBody>
      </p:sp>
      <p:sp>
        <p:nvSpPr>
          <p:cNvPr id="5" name="عنصر نائب لتذييل الصفحة 4"/>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6" name="عنصر نائب لرقم الشريحة 5"/>
          <p:cNvSpPr>
            <a:spLocks noGrp="1"/>
          </p:cNvSpPr>
          <p:nvPr>
            <p:ph type="sldNum" sz="quarter" idx="12"/>
          </p:nvPr>
        </p:nvSpPr>
        <p:spPr>
          <a:xfrm flipH="1">
            <a:off x="913774" y="5883275"/>
            <a:ext cx="764215" cy="365125"/>
          </a:xfrm>
        </p:spPr>
        <p:txBody>
          <a:bodyPr rtlCol="1"/>
          <a:lstStyle>
            <a:lvl1pPr algn="r" rtl="1">
              <a:defRPr/>
            </a:lvl1pPr>
          </a:lstStyle>
          <a:p>
            <a:pPr algn="l"/>
            <a:fld id="{D57F1E4F-1CFF-5643-939E-217C01CDF565}" type="slidenum">
              <a:rPr lang="ar-SA" smtClean="0"/>
              <a:pPr algn="l"/>
              <a:t>‹#›</a:t>
            </a:fld>
            <a:endParaRPr lang="ar-SA"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pic>
        <p:nvPicPr>
          <p:cNvPr id="3" name="الصورة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title"/>
          </p:nvPr>
        </p:nvSpPr>
        <p:spPr>
          <a:xfrm flipH="1">
            <a:off x="913774" y="618517"/>
            <a:ext cx="10364451" cy="1596177"/>
          </a:xfrm>
        </p:spPr>
        <p:txBody>
          <a:bodyPr rtlCol="1"/>
          <a:lstStyle>
            <a:lvl1pPr algn="ctr" rtl="1">
              <a:defRPr/>
            </a:lvl1pPr>
          </a:lstStyle>
          <a:p>
            <a:pPr rtl="1"/>
            <a:r>
              <a:rPr lang="ar-SA" noProof="0"/>
              <a:t>انقر لتحرير نمط العنوان الرئيسي</a:t>
            </a:r>
            <a:endParaRPr lang="ar-SA" noProof="0" dirty="0"/>
          </a:p>
        </p:txBody>
      </p:sp>
      <p:sp>
        <p:nvSpPr>
          <p:cNvPr id="12" name="عنصر نائب للمحتوى 2"/>
          <p:cNvSpPr>
            <a:spLocks noGrp="1"/>
          </p:cNvSpPr>
          <p:nvPr>
            <p:ph sz="quarter" idx="13"/>
          </p:nvPr>
        </p:nvSpPr>
        <p:spPr>
          <a:xfrm flipH="1">
            <a:off x="914400" y="2367092"/>
            <a:ext cx="10363826" cy="3424107"/>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a:t>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a:xfrm flipH="1">
            <a:off x="1770063" y="5883275"/>
            <a:ext cx="2743200" cy="365125"/>
          </a:xfrm>
        </p:spPr>
        <p:txBody>
          <a:bodyPr rtlCol="1"/>
          <a:lstStyle>
            <a:lvl1pPr algn="l" rtl="1">
              <a:defRPr/>
            </a:lvl1pPr>
          </a:lstStyle>
          <a:p>
            <a:fld id="{48E2CDCB-9BE1-4E8E-8A82-E495252C50C3}" type="datetime1">
              <a:rPr lang="ar-SA" smtClean="0"/>
              <a:pPr/>
              <a:t>16/09/1442</a:t>
            </a:fld>
            <a:endParaRPr lang="ar-SA" dirty="0"/>
          </a:p>
        </p:txBody>
      </p:sp>
      <p:sp>
        <p:nvSpPr>
          <p:cNvPr id="5" name="عنصر نائب لتذييل الصفحة 4"/>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6" name="عنصر نائب لرقم الشريحة 5"/>
          <p:cNvSpPr>
            <a:spLocks noGrp="1"/>
          </p:cNvSpPr>
          <p:nvPr>
            <p:ph type="sldNum" sz="quarter" idx="12"/>
          </p:nvPr>
        </p:nvSpPr>
        <p:spPr>
          <a:xfrm flipH="1">
            <a:off x="913774" y="5883275"/>
            <a:ext cx="764215" cy="365125"/>
          </a:xfrm>
        </p:spPr>
        <p:txBody>
          <a:bodyPr rtlCol="1"/>
          <a:lstStyle>
            <a:lvl1pPr algn="l" rtl="1">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pic>
        <p:nvPicPr>
          <p:cNvPr id="9" name="الصورة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title"/>
          </p:nvPr>
        </p:nvSpPr>
        <p:spPr>
          <a:xfrm flipH="1">
            <a:off x="926474" y="828563"/>
            <a:ext cx="10351752" cy="2736819"/>
          </a:xfrm>
        </p:spPr>
        <p:txBody>
          <a:bodyPr rtlCol="1" anchor="b">
            <a:normAutofit/>
          </a:bodyPr>
          <a:lstStyle>
            <a:lvl1pPr algn="ctr" rtl="1">
              <a:defRPr sz="4000"/>
            </a:lvl1pPr>
          </a:lstStyle>
          <a:p>
            <a:pPr rtl="1"/>
            <a:r>
              <a:rPr lang="ar-SA" noProof="0"/>
              <a:t>انقر لتحرير نمط العنوان الرئيسي</a:t>
            </a:r>
            <a:endParaRPr lang="ar-SA" noProof="0" dirty="0"/>
          </a:p>
        </p:txBody>
      </p:sp>
      <p:sp>
        <p:nvSpPr>
          <p:cNvPr id="3" name="عنصر نائب للنص 2"/>
          <p:cNvSpPr>
            <a:spLocks noGrp="1"/>
          </p:cNvSpPr>
          <p:nvPr>
            <p:ph type="body" idx="1"/>
          </p:nvPr>
        </p:nvSpPr>
        <p:spPr>
          <a:xfrm flipH="1">
            <a:off x="926474" y="3657457"/>
            <a:ext cx="10351752" cy="1368183"/>
          </a:xfrm>
        </p:spPr>
        <p:txBody>
          <a:bodyPr rtlCol="1">
            <a:normAutofit/>
          </a:bodyPr>
          <a:lstStyle>
            <a:lvl1pPr marL="0" indent="0" algn="ctr" rtl="1">
              <a:buNone/>
              <a:defRPr sz="2000">
                <a:solidFill>
                  <a:schemeClr val="bg1">
                    <a:lumMod val="50000"/>
                  </a:schemeClr>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noProof="0"/>
              <a:t>تحرير أنماط النص الرئيسي</a:t>
            </a:r>
          </a:p>
        </p:txBody>
      </p:sp>
      <p:sp>
        <p:nvSpPr>
          <p:cNvPr id="4" name="عنصر نائب للتاريخ 3"/>
          <p:cNvSpPr>
            <a:spLocks noGrp="1"/>
          </p:cNvSpPr>
          <p:nvPr>
            <p:ph type="dt" sz="half" idx="10"/>
          </p:nvPr>
        </p:nvSpPr>
        <p:spPr>
          <a:xfrm flipH="1">
            <a:off x="1770063" y="5883275"/>
            <a:ext cx="2743200" cy="365125"/>
          </a:xfrm>
        </p:spPr>
        <p:txBody>
          <a:bodyPr rtlCol="1"/>
          <a:lstStyle>
            <a:lvl1pPr algn="l" rtl="1">
              <a:defRPr/>
            </a:lvl1pPr>
          </a:lstStyle>
          <a:p>
            <a:fld id="{0BE4908D-AC9B-436E-BA1A-C4CE92C946A3}" type="datetime1">
              <a:rPr lang="ar-SA" smtClean="0"/>
              <a:pPr/>
              <a:t>16/09/1442</a:t>
            </a:fld>
            <a:endParaRPr lang="ar-SA" dirty="0"/>
          </a:p>
        </p:txBody>
      </p:sp>
      <p:sp>
        <p:nvSpPr>
          <p:cNvPr id="5" name="عنصر نائب لتذييل الصفحة 4"/>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6" name="عنصر نائب لرقم الشريحة 5"/>
          <p:cNvSpPr>
            <a:spLocks noGrp="1"/>
          </p:cNvSpPr>
          <p:nvPr>
            <p:ph type="sldNum" sz="quarter" idx="12"/>
          </p:nvPr>
        </p:nvSpPr>
        <p:spPr>
          <a:xfrm flipH="1">
            <a:off x="913774" y="5883275"/>
            <a:ext cx="764215" cy="365125"/>
          </a:xfrm>
        </p:spPr>
        <p:txBody>
          <a:bodyPr rtlCol="1"/>
          <a:lstStyle>
            <a:lvl1pPr algn="r" rtl="1">
              <a:defRPr/>
            </a:lvl1pPr>
          </a:lstStyle>
          <a:p>
            <a:pPr algn="l"/>
            <a:fld id="{6D22F896-40B5-4ADD-8801-0D06FADFA095}" type="slidenum">
              <a:rPr lang="ar-SA" smtClean="0"/>
              <a:pPr algn="l"/>
              <a:t>‹#›</a:t>
            </a:fld>
            <a:endParaRPr lang="ar-SA"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الصورة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العنوان 1"/>
          <p:cNvSpPr>
            <a:spLocks noGrp="1"/>
          </p:cNvSpPr>
          <p:nvPr>
            <p:ph type="title"/>
          </p:nvPr>
        </p:nvSpPr>
        <p:spPr>
          <a:xfrm flipH="1">
            <a:off x="913774" y="618517"/>
            <a:ext cx="10364451" cy="1596177"/>
          </a:xfrm>
        </p:spPr>
        <p:txBody>
          <a:bodyPr rtlCol="1"/>
          <a:lstStyle>
            <a:lvl1pPr algn="ctr" rtl="1">
              <a:defRPr/>
            </a:lvl1pPr>
          </a:lstStyle>
          <a:p>
            <a:pPr rtl="1"/>
            <a:r>
              <a:rPr lang="ar-SA" noProof="0"/>
              <a:t>انقر لتحرير نمط العنوان الرئيسي</a:t>
            </a:r>
            <a:endParaRPr lang="ar-SA" noProof="0" dirty="0"/>
          </a:p>
        </p:txBody>
      </p:sp>
      <p:sp>
        <p:nvSpPr>
          <p:cNvPr id="12" name="عنصر نائب للمحتوى 2"/>
          <p:cNvSpPr>
            <a:spLocks noGrp="1"/>
          </p:cNvSpPr>
          <p:nvPr>
            <p:ph sz="quarter" idx="13"/>
          </p:nvPr>
        </p:nvSpPr>
        <p:spPr>
          <a:xfrm flipH="1">
            <a:off x="6172200" y="2367092"/>
            <a:ext cx="5106026" cy="3424107"/>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a:t>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13" name="عنصر نائب للمحتوى 3"/>
          <p:cNvSpPr>
            <a:spLocks noGrp="1"/>
          </p:cNvSpPr>
          <p:nvPr>
            <p:ph sz="quarter" idx="14"/>
          </p:nvPr>
        </p:nvSpPr>
        <p:spPr>
          <a:xfrm flipH="1">
            <a:off x="914400" y="2367092"/>
            <a:ext cx="5105400" cy="3424107"/>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a:t>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اريخ 4"/>
          <p:cNvSpPr>
            <a:spLocks noGrp="1"/>
          </p:cNvSpPr>
          <p:nvPr>
            <p:ph type="dt" sz="half" idx="10"/>
          </p:nvPr>
        </p:nvSpPr>
        <p:spPr>
          <a:xfrm flipH="1">
            <a:off x="1770063" y="5883275"/>
            <a:ext cx="2743200" cy="365125"/>
          </a:xfrm>
        </p:spPr>
        <p:txBody>
          <a:bodyPr rtlCol="1"/>
          <a:lstStyle>
            <a:lvl1pPr algn="l" rtl="1">
              <a:defRPr/>
            </a:lvl1pPr>
          </a:lstStyle>
          <a:p>
            <a:fld id="{C1EF0D61-FAD6-47B6-8781-E1208E5C6DA0}" type="datetime1">
              <a:rPr lang="ar-SA" smtClean="0"/>
              <a:pPr/>
              <a:t>16/09/1442</a:t>
            </a:fld>
            <a:endParaRPr lang="ar-SA" dirty="0"/>
          </a:p>
        </p:txBody>
      </p:sp>
      <p:sp>
        <p:nvSpPr>
          <p:cNvPr id="6" name="عنصر نائب للتذييل 5"/>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7" name="عنصر نائب لرقم الشريحة 6"/>
          <p:cNvSpPr>
            <a:spLocks noGrp="1"/>
          </p:cNvSpPr>
          <p:nvPr>
            <p:ph type="sldNum" sz="quarter" idx="12"/>
          </p:nvPr>
        </p:nvSpPr>
        <p:spPr>
          <a:xfrm flipH="1">
            <a:off x="913774" y="5883275"/>
            <a:ext cx="764215" cy="365125"/>
          </a:xfrm>
        </p:spPr>
        <p:txBody>
          <a:bodyPr rtlCol="1"/>
          <a:lstStyle>
            <a:lvl1pPr algn="l" rtl="1">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الصورة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العنوان 1"/>
          <p:cNvSpPr>
            <a:spLocks noGrp="1"/>
          </p:cNvSpPr>
          <p:nvPr>
            <p:ph type="title"/>
          </p:nvPr>
        </p:nvSpPr>
        <p:spPr>
          <a:xfrm flipH="1">
            <a:off x="913774" y="618517"/>
            <a:ext cx="10364451" cy="1596177"/>
          </a:xfrm>
        </p:spPr>
        <p:txBody>
          <a:bodyPr rtlCol="1"/>
          <a:lstStyle>
            <a:lvl1pPr algn="ctr" rtl="1">
              <a:defRPr/>
            </a:lvl1pPr>
          </a:lstStyle>
          <a:p>
            <a:pPr rtl="1"/>
            <a:r>
              <a:rPr lang="ar-SA" noProof="0"/>
              <a:t>انقر لتحرير نمط العنوان الرئيسي</a:t>
            </a:r>
            <a:endParaRPr lang="ar-SA" noProof="0" dirty="0"/>
          </a:p>
        </p:txBody>
      </p:sp>
      <p:sp>
        <p:nvSpPr>
          <p:cNvPr id="3" name="عنصر نائب للنص 2"/>
          <p:cNvSpPr>
            <a:spLocks noGrp="1"/>
          </p:cNvSpPr>
          <p:nvPr>
            <p:ph type="body" idx="1"/>
          </p:nvPr>
        </p:nvSpPr>
        <p:spPr>
          <a:xfrm flipH="1">
            <a:off x="6172198" y="2371018"/>
            <a:ext cx="4873474" cy="679994"/>
          </a:xfrm>
        </p:spPr>
        <p:txBody>
          <a:bodyPr rtlCol="1" anchor="b">
            <a:noAutofit/>
          </a:bodyPr>
          <a:lstStyle>
            <a:lvl1pPr marL="0" indent="0" algn="r" rtl="1">
              <a:lnSpc>
                <a:spcPct val="85000"/>
              </a:lnSpc>
              <a:buNone/>
              <a:defRPr sz="26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تحرير أنماط النص الرئيسي</a:t>
            </a:r>
          </a:p>
        </p:txBody>
      </p:sp>
      <p:sp>
        <p:nvSpPr>
          <p:cNvPr id="12" name="عنصر نائب للمحتوى 3"/>
          <p:cNvSpPr>
            <a:spLocks noGrp="1"/>
          </p:cNvSpPr>
          <p:nvPr>
            <p:ph sz="quarter" idx="13"/>
          </p:nvPr>
        </p:nvSpPr>
        <p:spPr>
          <a:xfrm flipH="1">
            <a:off x="6172199" y="3051012"/>
            <a:ext cx="5106027" cy="2740187"/>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a:t>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flipH="1">
            <a:off x="913773" y="2371018"/>
            <a:ext cx="4881804" cy="679994"/>
          </a:xfrm>
        </p:spPr>
        <p:txBody>
          <a:bodyPr rtlCol="1" anchor="b">
            <a:noAutofit/>
          </a:bodyPr>
          <a:lstStyle>
            <a:lvl1pPr marL="0" indent="0" algn="r" rtl="1">
              <a:lnSpc>
                <a:spcPct val="85000"/>
              </a:lnSpc>
              <a:buNone/>
              <a:defRPr sz="2600" b="0">
                <a:solidFill>
                  <a:schemeClr val="tx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تحرير أنماط النص الرئيسي</a:t>
            </a:r>
          </a:p>
        </p:txBody>
      </p:sp>
      <p:sp>
        <p:nvSpPr>
          <p:cNvPr id="13" name="عنصر نائب للمحتوى 5"/>
          <p:cNvSpPr>
            <a:spLocks noGrp="1"/>
          </p:cNvSpPr>
          <p:nvPr>
            <p:ph sz="quarter" idx="14"/>
          </p:nvPr>
        </p:nvSpPr>
        <p:spPr>
          <a:xfrm flipH="1">
            <a:off x="914399" y="3051012"/>
            <a:ext cx="5105401" cy="2740187"/>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a:t>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لتاريخ 6"/>
          <p:cNvSpPr>
            <a:spLocks noGrp="1"/>
          </p:cNvSpPr>
          <p:nvPr>
            <p:ph type="dt" sz="half" idx="10"/>
          </p:nvPr>
        </p:nvSpPr>
        <p:spPr>
          <a:xfrm flipH="1">
            <a:off x="1770063" y="5883275"/>
            <a:ext cx="2743200" cy="365125"/>
          </a:xfrm>
        </p:spPr>
        <p:txBody>
          <a:bodyPr rtlCol="1"/>
          <a:lstStyle>
            <a:lvl1pPr algn="l" rtl="1">
              <a:defRPr/>
            </a:lvl1pPr>
          </a:lstStyle>
          <a:p>
            <a:fld id="{DFD4824B-71C1-4C1A-8F4C-B32C946A5C15}" type="datetime1">
              <a:rPr lang="ar-SA" smtClean="0"/>
              <a:pPr/>
              <a:t>16/09/1442</a:t>
            </a:fld>
            <a:endParaRPr lang="ar-SA" dirty="0"/>
          </a:p>
        </p:txBody>
      </p:sp>
      <p:sp>
        <p:nvSpPr>
          <p:cNvPr id="8" name="عنصر نائب للتذييل 7"/>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9" name="عنصر نائب لرقم الشريحة 8"/>
          <p:cNvSpPr>
            <a:spLocks noGrp="1"/>
          </p:cNvSpPr>
          <p:nvPr>
            <p:ph type="sldNum" sz="quarter" idx="12"/>
          </p:nvPr>
        </p:nvSpPr>
        <p:spPr>
          <a:xfrm flipH="1">
            <a:off x="913774" y="5883275"/>
            <a:ext cx="764215" cy="365125"/>
          </a:xfrm>
        </p:spPr>
        <p:txBody>
          <a:bodyPr rtlCol="1"/>
          <a:lstStyle>
            <a:lvl1pPr algn="r" rtl="1">
              <a:defRPr/>
            </a:lvl1pPr>
          </a:lstStyle>
          <a:p>
            <a:pPr algn="l"/>
            <a:fld id="{6D22F896-40B5-4ADD-8801-0D06FADFA095}" type="slidenum">
              <a:rPr lang="ar-SA" smtClean="0"/>
              <a:pPr algn="l"/>
              <a:t>‹#›</a:t>
            </a:fld>
            <a:endParaRPr lang="ar-SA"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pic>
        <p:nvPicPr>
          <p:cNvPr id="8" name="الصورة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title"/>
          </p:nvPr>
        </p:nvSpPr>
        <p:spPr>
          <a:xfrm flipH="1">
            <a:off x="913774" y="618517"/>
            <a:ext cx="10364451" cy="1596177"/>
          </a:xfrm>
        </p:spPr>
        <p:txBody>
          <a:bodyPr rtlCol="1"/>
          <a:lstStyle>
            <a:lvl1pPr algn="ctr" rtl="1">
              <a:defRPr/>
            </a:lvl1pPr>
          </a:lstStyle>
          <a:p>
            <a:pPr rtl="1"/>
            <a:r>
              <a:rPr lang="ar-SA" noProof="0"/>
              <a:t>انقر لتحرير نمط العنوان الرئيسي</a:t>
            </a:r>
            <a:endParaRPr lang="ar-SA" noProof="0" dirty="0"/>
          </a:p>
        </p:txBody>
      </p:sp>
      <p:sp>
        <p:nvSpPr>
          <p:cNvPr id="3" name="عنصر نائب للتاريخ 2"/>
          <p:cNvSpPr>
            <a:spLocks noGrp="1"/>
          </p:cNvSpPr>
          <p:nvPr>
            <p:ph type="dt" sz="half" idx="10"/>
          </p:nvPr>
        </p:nvSpPr>
        <p:spPr>
          <a:xfrm flipH="1">
            <a:off x="1770063" y="5883275"/>
            <a:ext cx="2743200" cy="365125"/>
          </a:xfrm>
        </p:spPr>
        <p:txBody>
          <a:bodyPr rtlCol="1"/>
          <a:lstStyle>
            <a:lvl1pPr algn="l" rtl="1">
              <a:defRPr/>
            </a:lvl1pPr>
          </a:lstStyle>
          <a:p>
            <a:fld id="{A6458E6C-CFA9-42EB-8CAE-78C6B30E4C48}" type="datetime1">
              <a:rPr lang="ar-SA" smtClean="0"/>
              <a:pPr/>
              <a:t>16/09/1442</a:t>
            </a:fld>
            <a:endParaRPr lang="ar-SA" dirty="0"/>
          </a:p>
        </p:txBody>
      </p:sp>
      <p:sp>
        <p:nvSpPr>
          <p:cNvPr id="4" name="عنصر نائب لتذييل الصفحة 3"/>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5" name="عنصر نائب لرقم الشريحة 4"/>
          <p:cNvSpPr>
            <a:spLocks noGrp="1"/>
          </p:cNvSpPr>
          <p:nvPr>
            <p:ph type="sldNum" sz="quarter" idx="12"/>
          </p:nvPr>
        </p:nvSpPr>
        <p:spPr>
          <a:xfrm flipH="1">
            <a:off x="913774" y="5883275"/>
            <a:ext cx="764215" cy="365125"/>
          </a:xfrm>
        </p:spPr>
        <p:txBody>
          <a:bodyPr rtlCol="1"/>
          <a:lstStyle>
            <a:lvl1pPr algn="r" rtl="1">
              <a:defRPr/>
            </a:lvl1pPr>
          </a:lstStyle>
          <a:p>
            <a:pPr algn="l"/>
            <a:fld id="{6D22F896-40B5-4ADD-8801-0D06FADFA095}" type="slidenum">
              <a:rPr lang="ar-SA" smtClean="0"/>
              <a:pPr algn="l"/>
              <a:t>‹#›</a:t>
            </a:fld>
            <a:endParaRPr lang="ar-SA"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الصورة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عنصر نائب للتاريخ 1"/>
          <p:cNvSpPr>
            <a:spLocks noGrp="1"/>
          </p:cNvSpPr>
          <p:nvPr>
            <p:ph type="dt" sz="half" idx="10"/>
          </p:nvPr>
        </p:nvSpPr>
        <p:spPr>
          <a:xfrm flipH="1">
            <a:off x="1770063" y="5883275"/>
            <a:ext cx="2743200" cy="365125"/>
          </a:xfrm>
        </p:spPr>
        <p:txBody>
          <a:bodyPr rtlCol="1"/>
          <a:lstStyle>
            <a:lvl1pPr algn="l" rtl="1">
              <a:defRPr/>
            </a:lvl1pPr>
          </a:lstStyle>
          <a:p>
            <a:fld id="{9025AB1D-49C2-49E7-859C-92645E86F39A}" type="datetime1">
              <a:rPr lang="ar-SA" smtClean="0"/>
              <a:pPr/>
              <a:t>16/09/1442</a:t>
            </a:fld>
            <a:endParaRPr lang="ar-SA" dirty="0"/>
          </a:p>
        </p:txBody>
      </p:sp>
      <p:sp>
        <p:nvSpPr>
          <p:cNvPr id="3" name="عنصر نائب للتذييل 2"/>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4" name="عنصر نائب لرقم الشريحة 3"/>
          <p:cNvSpPr>
            <a:spLocks noGrp="1"/>
          </p:cNvSpPr>
          <p:nvPr>
            <p:ph type="sldNum" sz="quarter" idx="12"/>
          </p:nvPr>
        </p:nvSpPr>
        <p:spPr>
          <a:xfrm flipH="1">
            <a:off x="913774" y="5883275"/>
            <a:ext cx="764215" cy="365125"/>
          </a:xfrm>
        </p:spPr>
        <p:txBody>
          <a:bodyPr rtlCol="1"/>
          <a:lstStyle>
            <a:lvl1pPr algn="r" rtl="1">
              <a:defRPr/>
            </a:lvl1pPr>
          </a:lstStyle>
          <a:p>
            <a:pPr algn="l"/>
            <a:fld id="{6D22F896-40B5-4ADD-8801-0D06FADFA095}" type="slidenum">
              <a:rPr lang="ar-SA" smtClean="0"/>
              <a:pPr algn="l"/>
              <a:t>‹#›</a:t>
            </a:fld>
            <a:endParaRPr lang="ar-SA"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بتسمية توضيحية">
    <p:spTree>
      <p:nvGrpSpPr>
        <p:cNvPr id="1" name=""/>
        <p:cNvGrpSpPr/>
        <p:nvPr/>
      </p:nvGrpSpPr>
      <p:grpSpPr>
        <a:xfrm>
          <a:off x="0" y="0"/>
          <a:ext cx="0" cy="0"/>
          <a:chOff x="0" y="0"/>
          <a:chExt cx="0" cy="0"/>
        </a:xfrm>
      </p:grpSpPr>
      <p:pic>
        <p:nvPicPr>
          <p:cNvPr id="11" name="الصورة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title"/>
          </p:nvPr>
        </p:nvSpPr>
        <p:spPr>
          <a:xfrm flipH="1">
            <a:off x="7342537" y="609600"/>
            <a:ext cx="3935688" cy="2023252"/>
          </a:xfrm>
        </p:spPr>
        <p:txBody>
          <a:bodyPr rtlCol="1" anchor="b"/>
          <a:lstStyle>
            <a:lvl1pPr algn="ctr" rtl="1">
              <a:defRPr sz="3200"/>
            </a:lvl1pPr>
          </a:lstStyle>
          <a:p>
            <a:pPr rtl="1"/>
            <a:r>
              <a:rPr lang="ar-SA" noProof="0"/>
              <a:t>انقر لتحرير نمط العنوان الرئيسي</a:t>
            </a:r>
            <a:endParaRPr lang="ar-SA" noProof="0" dirty="0"/>
          </a:p>
        </p:txBody>
      </p:sp>
      <p:sp>
        <p:nvSpPr>
          <p:cNvPr id="10" name="عنصر نائب للمحتوى 2"/>
          <p:cNvSpPr>
            <a:spLocks noGrp="1"/>
          </p:cNvSpPr>
          <p:nvPr>
            <p:ph sz="quarter" idx="13"/>
          </p:nvPr>
        </p:nvSpPr>
        <p:spPr>
          <a:xfrm flipH="1">
            <a:off x="913775" y="609600"/>
            <a:ext cx="6200163" cy="5181599"/>
          </a:xfrm>
        </p:spPr>
        <p:txBody>
          <a:bodyPr rtlCol="1"/>
          <a:lstStyle>
            <a:lvl1pPr algn="r" rtl="1">
              <a:defRPr/>
            </a:lvl1pPr>
            <a:lvl2pPr algn="r" rtl="1">
              <a:defRPr/>
            </a:lvl2pPr>
            <a:lvl3pPr algn="r" rtl="1">
              <a:defRPr/>
            </a:lvl3pPr>
            <a:lvl4pPr algn="r" rtl="1">
              <a:defRPr/>
            </a:lvl4pPr>
            <a:lvl5pPr algn="r" rtl="1">
              <a:defRPr/>
            </a:lvl5pPr>
          </a:lstStyle>
          <a:p>
            <a:pPr lvl="0" rtl="1"/>
            <a:r>
              <a:rPr lang="ar-SA" noProof="0"/>
              <a:t>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flipH="1">
            <a:off x="7342537" y="2632852"/>
            <a:ext cx="3935689" cy="3158348"/>
          </a:xfrm>
        </p:spPr>
        <p:txBody>
          <a:bodyPr rtlCol="1"/>
          <a:lstStyle>
            <a:lvl1pPr marL="0" indent="0" algn="ct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تحرير أنماط النص الرئيسي</a:t>
            </a:r>
          </a:p>
        </p:txBody>
      </p:sp>
      <p:sp>
        <p:nvSpPr>
          <p:cNvPr id="5" name="عنصر نائب للتاريخ 4"/>
          <p:cNvSpPr>
            <a:spLocks noGrp="1"/>
          </p:cNvSpPr>
          <p:nvPr>
            <p:ph type="dt" sz="half" idx="10"/>
          </p:nvPr>
        </p:nvSpPr>
        <p:spPr>
          <a:xfrm flipH="1">
            <a:off x="1770063" y="5883275"/>
            <a:ext cx="2743200" cy="365125"/>
          </a:xfrm>
        </p:spPr>
        <p:txBody>
          <a:bodyPr rtlCol="1"/>
          <a:lstStyle>
            <a:lvl1pPr algn="l" rtl="1">
              <a:defRPr/>
            </a:lvl1pPr>
          </a:lstStyle>
          <a:p>
            <a:fld id="{BAE368EF-7D2D-4BD9-AC62-7217FC6296C3}" type="datetime1">
              <a:rPr lang="ar-SA" smtClean="0"/>
              <a:pPr/>
              <a:t>16/09/1442</a:t>
            </a:fld>
            <a:endParaRPr lang="ar-SA" dirty="0"/>
          </a:p>
        </p:txBody>
      </p:sp>
      <p:sp>
        <p:nvSpPr>
          <p:cNvPr id="6" name="عنصر نائب للتذييل 5"/>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7" name="عنصر نائب لرقم الشريحة 6"/>
          <p:cNvSpPr>
            <a:spLocks noGrp="1"/>
          </p:cNvSpPr>
          <p:nvPr>
            <p:ph type="sldNum" sz="quarter" idx="12"/>
          </p:nvPr>
        </p:nvSpPr>
        <p:spPr>
          <a:xfrm flipH="1">
            <a:off x="913774" y="5883275"/>
            <a:ext cx="764215" cy="365125"/>
          </a:xfrm>
        </p:spPr>
        <p:txBody>
          <a:bodyPr rtlCol="1"/>
          <a:lstStyle>
            <a:lvl1pPr algn="l" rtl="1">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بتسمية توضيحية">
    <p:spTree>
      <p:nvGrpSpPr>
        <p:cNvPr id="1" name=""/>
        <p:cNvGrpSpPr/>
        <p:nvPr/>
      </p:nvGrpSpPr>
      <p:grpSpPr>
        <a:xfrm>
          <a:off x="0" y="0"/>
          <a:ext cx="0" cy="0"/>
          <a:chOff x="0" y="0"/>
          <a:chExt cx="0" cy="0"/>
        </a:xfrm>
      </p:grpSpPr>
      <p:pic>
        <p:nvPicPr>
          <p:cNvPr id="10" name="الصورة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p:cNvSpPr>
            <a:spLocks noGrp="1"/>
          </p:cNvSpPr>
          <p:nvPr>
            <p:ph type="title"/>
          </p:nvPr>
        </p:nvSpPr>
        <p:spPr>
          <a:xfrm flipH="1">
            <a:off x="5343257" y="609600"/>
            <a:ext cx="5934969" cy="2023254"/>
          </a:xfrm>
        </p:spPr>
        <p:txBody>
          <a:bodyPr rtlCol="1" anchor="b"/>
          <a:lstStyle>
            <a:lvl1pPr algn="ctr" rtl="1">
              <a:defRPr sz="3200"/>
            </a:lvl1pPr>
          </a:lstStyle>
          <a:p>
            <a:pPr rtl="1"/>
            <a:r>
              <a:rPr lang="ar-SA" noProof="0"/>
              <a:t>انقر لتحرير نمط العنوان الرئيسي</a:t>
            </a:r>
            <a:endParaRPr lang="ar-SA" noProof="0" dirty="0"/>
          </a:p>
        </p:txBody>
      </p:sp>
      <p:sp>
        <p:nvSpPr>
          <p:cNvPr id="3" name="عنصر نائب للصورة 2"/>
          <p:cNvSpPr>
            <a:spLocks noGrp="1" noChangeAspect="1"/>
          </p:cNvSpPr>
          <p:nvPr>
            <p:ph type="pic" idx="1"/>
          </p:nvPr>
        </p:nvSpPr>
        <p:spPr>
          <a:xfrm flipH="1">
            <a:off x="1511839"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1" anchor="t"/>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flipH="1">
            <a:off x="5343257" y="2632852"/>
            <a:ext cx="5934949" cy="3158347"/>
          </a:xfrm>
        </p:spPr>
        <p:txBody>
          <a:bodyPr rtlCol="1"/>
          <a:lstStyle>
            <a:lvl1pPr marL="0" indent="0" algn="ct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تحرير أنماط النص الرئيسي</a:t>
            </a:r>
          </a:p>
        </p:txBody>
      </p:sp>
      <p:sp>
        <p:nvSpPr>
          <p:cNvPr id="5" name="عنصر نائب للتاريخ 4"/>
          <p:cNvSpPr>
            <a:spLocks noGrp="1"/>
          </p:cNvSpPr>
          <p:nvPr>
            <p:ph type="dt" sz="half" idx="10"/>
          </p:nvPr>
        </p:nvSpPr>
        <p:spPr>
          <a:xfrm flipH="1">
            <a:off x="1770063" y="5883275"/>
            <a:ext cx="2743200" cy="365125"/>
          </a:xfrm>
        </p:spPr>
        <p:txBody>
          <a:bodyPr rtlCol="1"/>
          <a:lstStyle>
            <a:lvl1pPr algn="l" rtl="1">
              <a:defRPr/>
            </a:lvl1pPr>
          </a:lstStyle>
          <a:p>
            <a:fld id="{05CBAE4C-ADFF-4EC2-8AC9-55A9CE5A1C50}" type="datetime1">
              <a:rPr lang="ar-SA" smtClean="0"/>
              <a:pPr/>
              <a:t>16/09/1442</a:t>
            </a:fld>
            <a:endParaRPr lang="ar-SA" dirty="0"/>
          </a:p>
        </p:txBody>
      </p:sp>
      <p:sp>
        <p:nvSpPr>
          <p:cNvPr id="6" name="عنصر نائب للتذييل 5"/>
          <p:cNvSpPr>
            <a:spLocks noGrp="1"/>
          </p:cNvSpPr>
          <p:nvPr>
            <p:ph type="ftr" sz="quarter" idx="11"/>
          </p:nvPr>
        </p:nvSpPr>
        <p:spPr>
          <a:xfrm flipH="1">
            <a:off x="4605339" y="5883275"/>
            <a:ext cx="6672887" cy="365125"/>
          </a:xfrm>
        </p:spPr>
        <p:txBody>
          <a:bodyPr rtlCol="1"/>
          <a:lstStyle>
            <a:lvl1pPr algn="r" rtl="1">
              <a:defRPr/>
            </a:lvl1pPr>
          </a:lstStyle>
          <a:p>
            <a:pPr rtl="1"/>
            <a:endParaRPr lang="ar-SA" noProof="0" dirty="0"/>
          </a:p>
        </p:txBody>
      </p:sp>
      <p:sp>
        <p:nvSpPr>
          <p:cNvPr id="7" name="عنصر نائب لرقم الشريحة 6"/>
          <p:cNvSpPr>
            <a:spLocks noGrp="1"/>
          </p:cNvSpPr>
          <p:nvPr>
            <p:ph type="sldNum" sz="quarter" idx="12"/>
          </p:nvPr>
        </p:nvSpPr>
        <p:spPr>
          <a:xfrm flipH="1">
            <a:off x="913774" y="5883275"/>
            <a:ext cx="764215" cy="365125"/>
          </a:xfrm>
        </p:spPr>
        <p:txBody>
          <a:bodyPr rtlCol="1"/>
          <a:lstStyle>
            <a:lvl1pPr algn="l" rtl="1">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الصورة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flipH="1">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لعنوان 1"/>
          <p:cNvSpPr>
            <a:spLocks noGrp="1"/>
          </p:cNvSpPr>
          <p:nvPr>
            <p:ph type="title"/>
          </p:nvPr>
        </p:nvSpPr>
        <p:spPr>
          <a:xfrm flipH="1">
            <a:off x="913774" y="618517"/>
            <a:ext cx="10364451" cy="1596177"/>
          </a:xfrm>
          <a:prstGeom prst="rect">
            <a:avLst/>
          </a:prstGeom>
        </p:spPr>
        <p:txBody>
          <a:bodyPr vert="horz" lIns="91440" tIns="45720" rIns="91440" bIns="45720" rtlCol="1" anchor="ctr">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flipH="1">
            <a:off x="913773" y="2367093"/>
            <a:ext cx="10364452" cy="3424107"/>
          </a:xfrm>
          <a:prstGeom prst="rect">
            <a:avLst/>
          </a:prstGeom>
        </p:spPr>
        <p:txBody>
          <a:bodyPr vert="horz" lIns="91440" tIns="45720" rIns="91440" bIns="45720" rtlCol="1">
            <a:normAutofit/>
          </a:bodyPr>
          <a:lstStyle/>
          <a:p>
            <a:pPr lvl="0" rtl="1"/>
            <a:r>
              <a:rPr lang="ar-SA" noProof="0" dirty="0"/>
              <a:t>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2"/>
          </p:nvPr>
        </p:nvSpPr>
        <p:spPr>
          <a:xfrm flipH="1">
            <a:off x="1770063" y="5883275"/>
            <a:ext cx="2743200" cy="365125"/>
          </a:xfrm>
          <a:prstGeom prst="rect">
            <a:avLst/>
          </a:prstGeom>
        </p:spPr>
        <p:txBody>
          <a:bodyPr vert="horz" lIns="91440" tIns="45720" rIns="91440" bIns="45720" rtlCol="1" anchor="ctr"/>
          <a:lstStyle>
            <a:lvl1pPr algn="l" rtl="1">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7301B1C5-9A2B-459E-AF8F-C302DB1447BA}" type="datetime1">
              <a:rPr lang="ar-SA" smtClean="0"/>
              <a:pPr/>
              <a:t>16/09/1442</a:t>
            </a:fld>
            <a:endParaRPr lang="ar-SA" dirty="0"/>
          </a:p>
        </p:txBody>
      </p:sp>
      <p:sp>
        <p:nvSpPr>
          <p:cNvPr id="5" name="عنصر نائب لتذييل الصفحة 4"/>
          <p:cNvSpPr>
            <a:spLocks noGrp="1"/>
          </p:cNvSpPr>
          <p:nvPr>
            <p:ph type="ftr" sz="quarter" idx="3"/>
          </p:nvPr>
        </p:nvSpPr>
        <p:spPr>
          <a:xfrm flipH="1">
            <a:off x="4605339" y="5883275"/>
            <a:ext cx="6672887" cy="365125"/>
          </a:xfrm>
          <a:prstGeom prst="rect">
            <a:avLst/>
          </a:prstGeom>
        </p:spPr>
        <p:txBody>
          <a:bodyPr vert="horz" lIns="91440" tIns="45720" rIns="91440" bIns="45720" rtlCol="1" anchor="ctr"/>
          <a:lstStyle>
            <a:lvl1pPr algn="r" rtl="1">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4"/>
          </p:nvPr>
        </p:nvSpPr>
        <p:spPr>
          <a:xfrm flipH="1">
            <a:off x="913774" y="5883275"/>
            <a:ext cx="764215" cy="365125"/>
          </a:xfrm>
          <a:prstGeom prst="rect">
            <a:avLst/>
          </a:prstGeom>
        </p:spPr>
        <p:txBody>
          <a:bodyPr vert="horz" lIns="91440" tIns="45720" rIns="91440" bIns="45720" rtlCol="1" anchor="ctr"/>
          <a:lstStyle>
            <a:lvl1pPr algn="l" rtl="1">
              <a:defRPr sz="1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6D22F896-40B5-4ADD-8801-0D06FADFA095}" type="slidenum">
              <a:rPr lang="ar-SA" smtClean="0"/>
              <a:pPr/>
              <a:t>‹#›</a:t>
            </a:fld>
            <a:endParaRPr lang="ar-SA"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hf sldNum="0" hdr="0" ftr="0" dt="0"/>
  <p:txStyles>
    <p:titleStyle>
      <a:lvl1pPr algn="ctr" defTabSz="914400" rtl="1" eaLnBrk="1" latinLnBrk="0" hangingPunct="1">
        <a:lnSpc>
          <a:spcPct val="90000"/>
        </a:lnSpc>
        <a:spcBef>
          <a:spcPct val="0"/>
        </a:spcBef>
        <a:buNone/>
        <a:defRPr sz="3600" kern="1200" cap="all" baseline="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2.png" /><Relationship Id="rId4" Type="http://schemas.openxmlformats.org/officeDocument/2006/relationships/image" Target="../media/image4.jpeg" /></Relationships>
</file>

<file path=ppt/slides/_rels/slide10.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18.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2.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18.xml" /></Relationships>
</file>

<file path=ppt/slides/_rels/slide13.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18.xml" /></Relationships>
</file>

<file path=ppt/slides/_rels/slide14.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18.xml" /></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2.xml" /><Relationship Id="rId3" Type="http://schemas.openxmlformats.org/officeDocument/2006/relationships/image" Target="../media/image1.png" /><Relationship Id="rId7" Type="http://schemas.openxmlformats.org/officeDocument/2006/relationships/diagramLayout" Target="../diagrams/layout2.xml" /><Relationship Id="rId2" Type="http://schemas.openxmlformats.org/officeDocument/2006/relationships/notesSlide" Target="../notesSlides/notesSlide4.xml" /><Relationship Id="rId1" Type="http://schemas.openxmlformats.org/officeDocument/2006/relationships/slideLayout" Target="../slideLayouts/slideLayout4.xml" /><Relationship Id="rId6" Type="http://schemas.openxmlformats.org/officeDocument/2006/relationships/diagramData" Target="../diagrams/data2.xml" /><Relationship Id="rId5" Type="http://schemas.openxmlformats.org/officeDocument/2006/relationships/image" Target="../media/image26.jpeg" /><Relationship Id="rId10" Type="http://schemas.microsoft.com/office/2007/relationships/diagramDrawing" Target="../diagrams/drawing2.xml" /><Relationship Id="rId4" Type="http://schemas.openxmlformats.org/officeDocument/2006/relationships/image" Target="../media/image3.png" /><Relationship Id="rId9" Type="http://schemas.openxmlformats.org/officeDocument/2006/relationships/diagramColors" Target="../diagrams/colors2.xml" /></Relationships>
</file>

<file path=ppt/slides/_rels/slide1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5.xml" /><Relationship Id="rId1" Type="http://schemas.openxmlformats.org/officeDocument/2006/relationships/slideLayout" Target="../slideLayouts/slideLayout9.xml" /><Relationship Id="rId5" Type="http://schemas.openxmlformats.org/officeDocument/2006/relationships/image" Target="../media/image28.jpeg" /><Relationship Id="rId4" Type="http://schemas.openxmlformats.org/officeDocument/2006/relationships/image" Target="../media/image27.png" /></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 /><Relationship Id="rId3" Type="http://schemas.openxmlformats.org/officeDocument/2006/relationships/image" Target="../media/image1.png" /><Relationship Id="rId7" Type="http://schemas.openxmlformats.org/officeDocument/2006/relationships/diagramLayout" Target="../diagrams/layout1.xml" /><Relationship Id="rId2" Type="http://schemas.openxmlformats.org/officeDocument/2006/relationships/notesSlide" Target="../notesSlides/notesSlide2.xml" /><Relationship Id="rId1" Type="http://schemas.openxmlformats.org/officeDocument/2006/relationships/slideLayout" Target="../slideLayouts/slideLayout18.xml" /><Relationship Id="rId6" Type="http://schemas.openxmlformats.org/officeDocument/2006/relationships/diagramData" Target="../diagrams/data1.xml" /><Relationship Id="rId11" Type="http://schemas.openxmlformats.org/officeDocument/2006/relationships/image" Target="../media/image13.jpg" /><Relationship Id="rId5" Type="http://schemas.openxmlformats.org/officeDocument/2006/relationships/image" Target="../media/image6.png" /><Relationship Id="rId10" Type="http://schemas.microsoft.com/office/2007/relationships/diagramDrawing" Target="../diagrams/drawing1.xml" /><Relationship Id="rId4" Type="http://schemas.openxmlformats.org/officeDocument/2006/relationships/image" Target="../media/image5.jpeg" /><Relationship Id="rId9" Type="http://schemas.openxmlformats.org/officeDocument/2006/relationships/diagramColors" Target="../diagrams/colors1.xml" /></Relationships>
</file>

<file path=ppt/slides/_rels/slide3.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3.xml" /><Relationship Id="rId1" Type="http://schemas.openxmlformats.org/officeDocument/2006/relationships/slideLayout" Target="../slideLayouts/slideLayout18.xml" /><Relationship Id="rId4" Type="http://schemas.openxmlformats.org/officeDocument/2006/relationships/image" Target="../media/image15.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1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المستطيل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12" name="الصورة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المستطيل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34726"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5" name="الصورة 4" descr="طبق بيتري">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0" y="10"/>
            <a:ext cx="4834726" cy="6857990"/>
          </a:xfrm>
          <a:prstGeom prst="rect">
            <a:avLst/>
          </a:prstGeom>
        </p:spPr>
      </p:pic>
      <p:pic>
        <p:nvPicPr>
          <p:cNvPr id="16" name="الصورة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a:extLst>
              <a:ext uri="{FF2B5EF4-FFF2-40B4-BE49-F238E27FC236}">
                <a16:creationId xmlns:a16="http://schemas.microsoft.com/office/drawing/2014/main" id="{6BE7596B-F237-47DD-989E-9D8B0B49B4BB}"/>
              </a:ext>
            </a:extLst>
          </p:cNvPr>
          <p:cNvSpPr>
            <a:spLocks noGrp="1"/>
          </p:cNvSpPr>
          <p:nvPr>
            <p:ph type="ctrTitle"/>
          </p:nvPr>
        </p:nvSpPr>
        <p:spPr>
          <a:xfrm flipH="1">
            <a:off x="5387544" y="1124465"/>
            <a:ext cx="6450227" cy="2964934"/>
          </a:xfrm>
        </p:spPr>
        <p:txBody>
          <a:bodyPr rtlCol="1">
            <a:normAutofit/>
          </a:bodyPr>
          <a:lstStyle/>
          <a:p>
            <a:r>
              <a:rPr lang="ar-IQ" sz="4000" b="1" dirty="0">
                <a:solidFill>
                  <a:schemeClr val="accent2">
                    <a:lumMod val="75000"/>
                  </a:schemeClr>
                </a:solidFill>
                <a:latin typeface="Simplified Arabic" panose="02020603050405020304" pitchFamily="18" charset="-78"/>
                <a:cs typeface="Simplified Arabic" panose="02020603050405020304" pitchFamily="18" charset="-78"/>
              </a:rPr>
              <a:t>المحاضرة الثانية</a:t>
            </a:r>
            <a:br>
              <a:rPr lang="ar-IQ" sz="4000" b="1" dirty="0">
                <a:latin typeface="Simplified Arabic" panose="02020603050405020304" pitchFamily="18" charset="-78"/>
                <a:cs typeface="Simplified Arabic" panose="02020603050405020304" pitchFamily="18" charset="-78"/>
              </a:rPr>
            </a:br>
            <a:r>
              <a:rPr lang="ar-IQ" sz="4000" b="1" dirty="0">
                <a:latin typeface="Simplified Arabic" panose="02020603050405020304" pitchFamily="18" charset="-78"/>
                <a:cs typeface="Simplified Arabic" panose="02020603050405020304" pitchFamily="18" charset="-78"/>
              </a:rPr>
              <a:t>الطرق المختبرية المستخدمة لتشخيص الاصابة بفيروس كورونا</a:t>
            </a:r>
            <a:br>
              <a:rPr lang="en-US" dirty="0"/>
            </a:br>
            <a:endParaRPr lang="ar-SA"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العنوان الفرعي 2">
            <a:extLst>
              <a:ext uri="{FF2B5EF4-FFF2-40B4-BE49-F238E27FC236}">
                <a16:creationId xmlns:a16="http://schemas.microsoft.com/office/drawing/2014/main" id="{6063915B-82A1-4F1C-B5C6-3E18DDD97232}"/>
              </a:ext>
            </a:extLst>
          </p:cNvPr>
          <p:cNvSpPr>
            <a:spLocks noGrp="1"/>
          </p:cNvSpPr>
          <p:nvPr>
            <p:ph type="subTitle" idx="1"/>
          </p:nvPr>
        </p:nvSpPr>
        <p:spPr>
          <a:xfrm flipH="1">
            <a:off x="5930898" y="4165600"/>
            <a:ext cx="5280027" cy="1371599"/>
          </a:xfrm>
        </p:spPr>
        <p:txBody>
          <a:bodyPr rtlCol="1">
            <a:normAutofit/>
          </a:bodyPr>
          <a:lstStyle/>
          <a:p>
            <a:pPr rtl="1"/>
            <a:r>
              <a:rPr lang="ar-IQ" dirty="0">
                <a:latin typeface="Tahoma" panose="020B0604030504040204" pitchFamily="34" charset="0"/>
                <a:ea typeface="Tahoma" panose="020B0604030504040204" pitchFamily="34" charset="0"/>
                <a:cs typeface="Tahoma" panose="020B0604030504040204" pitchFamily="34" charset="0"/>
              </a:rPr>
              <a:t>د. فراس محمد بشير الخشاب</a:t>
            </a:r>
          </a:p>
          <a:p>
            <a:pPr rtl="1"/>
            <a:r>
              <a:rPr lang="ar-IQ" dirty="0"/>
              <a:t>كلية التربية للبنات/قسم علوم الحياة</a:t>
            </a:r>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913772" y="618518"/>
            <a:ext cx="10364451" cy="691298"/>
          </a:xfrm>
        </p:spPr>
        <p:txBody>
          <a:bodyPr>
            <a:normAutofit/>
          </a:bodyPr>
          <a:lstStyle/>
          <a:p>
            <a:r>
              <a:rPr lang="ar-SA" sz="2400" b="1" dirty="0"/>
              <a:t>كيف تكشف تقنية</a:t>
            </a:r>
            <a:r>
              <a:rPr lang="en-US" sz="2400" b="1" dirty="0"/>
              <a:t> RT-PCR </a:t>
            </a:r>
            <a:r>
              <a:rPr lang="ar-SA" sz="2400" b="1" dirty="0"/>
              <a:t>في الوقت الحقيقي عن فيروس كورونا</a:t>
            </a:r>
            <a:endParaRPr lang="en-US" sz="2400" dirty="0"/>
          </a:p>
        </p:txBody>
      </p:sp>
      <p:sp>
        <p:nvSpPr>
          <p:cNvPr id="3" name="عنصر نائب للمحتوى 2"/>
          <p:cNvSpPr>
            <a:spLocks noGrp="1"/>
          </p:cNvSpPr>
          <p:nvPr>
            <p:ph idx="1"/>
          </p:nvPr>
        </p:nvSpPr>
        <p:spPr>
          <a:xfrm flipH="1">
            <a:off x="913772" y="1309816"/>
            <a:ext cx="10364452" cy="3424107"/>
          </a:xfrm>
        </p:spPr>
        <p:txBody>
          <a:bodyPr>
            <a:normAutofit fontScale="92500"/>
          </a:bodyPr>
          <a:lstStyle/>
          <a:p>
            <a:pPr algn="just"/>
            <a:r>
              <a:rPr lang="ar-SA" sz="1600" dirty="0"/>
              <a:t>ويُستنسخُ حمض </a:t>
            </a:r>
            <a:r>
              <a:rPr lang="en-US" sz="1600" dirty="0"/>
              <a:t>RNA</a:t>
            </a:r>
            <a:r>
              <a:rPr lang="ar-SA" sz="1600" dirty="0"/>
              <a:t> عكسياً إلى حمض </a:t>
            </a:r>
            <a:r>
              <a:rPr lang="en-US" sz="1600" dirty="0"/>
              <a:t>DNA</a:t>
            </a:r>
            <a:r>
              <a:rPr lang="ar-SA" sz="1600" dirty="0"/>
              <a:t> باستخدام إنزيم خاص. ثم يُضيف العلماء شُدَفاً قصيرة من حمض </a:t>
            </a:r>
            <a:r>
              <a:rPr lang="en-US" sz="1600" dirty="0"/>
              <a:t>DNA</a:t>
            </a:r>
            <a:r>
              <a:rPr lang="ar-SA" sz="1600" dirty="0"/>
              <a:t> تكون مُكمّلة لأجزاء معيّنة من حمض</a:t>
            </a:r>
            <a:r>
              <a:rPr lang="en-US" sz="1600" dirty="0"/>
              <a:t> DNA</a:t>
            </a:r>
            <a:r>
              <a:rPr lang="ar-SA" sz="1600" dirty="0"/>
              <a:t> الفيروسي المستنسخ. وترتبط هذه الشُّدف بأجزاء حمض </a:t>
            </a:r>
            <a:r>
              <a:rPr lang="en-US" sz="1600" dirty="0"/>
              <a:t>DNA</a:t>
            </a:r>
            <a:r>
              <a:rPr lang="ar-SA" sz="1600" dirty="0"/>
              <a:t> الفيروسي المستهدفة في حال تواجد الفيروس في العينة. وتُستخدم بعض الشدف الوراثيةِ المضافةُ لتوليد جدائل </a:t>
            </a:r>
            <a:r>
              <a:rPr lang="en-US" sz="1600" dirty="0"/>
              <a:t>DNA</a:t>
            </a:r>
            <a:r>
              <a:rPr lang="ar-SA" sz="1600" dirty="0"/>
              <a:t> خلال مرحلة التضخيم، في حين تستخدم أخرى لتوليد جدائل </a:t>
            </a:r>
            <a:r>
              <a:rPr lang="en-US" sz="1600" dirty="0"/>
              <a:t>DNA</a:t>
            </a:r>
            <a:r>
              <a:rPr lang="ar-SA" sz="1600" dirty="0"/>
              <a:t> وإضافة </a:t>
            </a:r>
            <a:r>
              <a:rPr lang="ar-SA" sz="1600" dirty="0" err="1"/>
              <a:t>واسمات</a:t>
            </a:r>
            <a:r>
              <a:rPr lang="ar-SA" sz="1600" dirty="0"/>
              <a:t> وراثية إلى الجدائل، وتُستخدم هذه الجدائل فيما بعد للكشف عن الفيروس</a:t>
            </a:r>
            <a:r>
              <a:rPr lang="en-US" sz="1600" dirty="0"/>
              <a:t>. </a:t>
            </a:r>
          </a:p>
          <a:p>
            <a:pPr algn="just"/>
            <a:r>
              <a:rPr lang="ar-SA" sz="1600" dirty="0"/>
              <a:t>ثم يُوضع المزيج المُتحصل عليه داخل الجهاز الخاص بتقنية</a:t>
            </a:r>
            <a:r>
              <a:rPr lang="en-US" sz="1600" dirty="0"/>
              <a:t> RT-PCR. </a:t>
            </a:r>
            <a:r>
              <a:rPr lang="ar-SA" sz="1600" dirty="0"/>
              <a:t>ويقوم الجهاز بإخضاع المزيج إلى درجات حرارة متباينة تؤدي إلى تسخين المزيج وتبريده لحفز تفاعلات كيميائية تُولَّدُ من خلالها نسخ جديدة ومطابقة من أجزاء حمض </a:t>
            </a:r>
            <a:r>
              <a:rPr lang="en-US" sz="1600" dirty="0"/>
              <a:t>DNA</a:t>
            </a:r>
            <a:r>
              <a:rPr lang="ar-SA" sz="1600" dirty="0"/>
              <a:t> الفيروسي المستهدفة. وتُكرّرُ دورات إخضاع المزيج إلى درجات حرارة متباينة لمواصلة نسخ أجزاء حمض </a:t>
            </a:r>
            <a:r>
              <a:rPr lang="en-US" sz="1600" dirty="0"/>
              <a:t>DNA</a:t>
            </a:r>
            <a:r>
              <a:rPr lang="ar-SA" sz="1600" dirty="0"/>
              <a:t> الفيروسي المستهدفة. وتُضاعِفُ كلُّ دورةٍ الكميةَ السابقةَ: تصبح النسختان أربعاً، وتصبح النسخ الأربع </a:t>
            </a:r>
            <a:r>
              <a:rPr lang="ar-SA" sz="1600" dirty="0" err="1"/>
              <a:t>ثمانياً</a:t>
            </a:r>
            <a:r>
              <a:rPr lang="ar-SA" sz="1600" dirty="0"/>
              <a:t>، وهكذا دواليك. وعادة ما يمر تكوين قياسي باستخدام تقنية</a:t>
            </a:r>
            <a:r>
              <a:rPr lang="en-US" sz="1600" dirty="0"/>
              <a:t> RT-PCR </a:t>
            </a:r>
            <a:r>
              <a:rPr lang="ar-SA" sz="1600" dirty="0"/>
              <a:t>في الوقت الحقيقي بـ 35 دورة مما يعني أنه يتم خلال العملية برمتها، انطلاقاً من كل جديلة متأتية من الفيروس تكون موجودة في العينة، توليدُ 35 مليار نسخة جديدة من أجزاء حمض </a:t>
            </a:r>
            <a:r>
              <a:rPr lang="en-US" sz="1600" dirty="0"/>
              <a:t>DNA</a:t>
            </a:r>
            <a:r>
              <a:rPr lang="ar-SA" sz="1600" dirty="0"/>
              <a:t> الفيروسي المستهدفة</a:t>
            </a:r>
            <a:r>
              <a:rPr lang="en-US" sz="1600" dirty="0"/>
              <a:t>.</a:t>
            </a:r>
          </a:p>
          <a:p>
            <a:endParaRPr lang="en-US" dirty="0"/>
          </a:p>
        </p:txBody>
      </p:sp>
      <p:pic>
        <p:nvPicPr>
          <p:cNvPr id="4" name="صورة 3" descr="https://www.iaea.org/sites/default/files/rt_amplificatio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254" y="4324864"/>
            <a:ext cx="9996616" cy="2372497"/>
          </a:xfrm>
          <a:prstGeom prst="rect">
            <a:avLst/>
          </a:prstGeom>
          <a:noFill/>
          <a:ln>
            <a:noFill/>
          </a:ln>
        </p:spPr>
      </p:pic>
    </p:spTree>
    <p:extLst>
      <p:ext uri="{BB962C8B-B14F-4D97-AF65-F5344CB8AC3E}">
        <p14:creationId xmlns:p14="http://schemas.microsoft.com/office/powerpoint/2010/main" val="343026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913773" y="618517"/>
            <a:ext cx="10364451" cy="987861"/>
          </a:xfrm>
        </p:spPr>
        <p:txBody>
          <a:bodyPr>
            <a:normAutofit/>
          </a:bodyPr>
          <a:lstStyle/>
          <a:p>
            <a:r>
              <a:rPr lang="ar-IQ" sz="2800" b="1" dirty="0"/>
              <a:t>ثانياً:</a:t>
            </a:r>
            <a:r>
              <a:rPr lang="ar-SA" sz="2800" b="1" dirty="0"/>
              <a:t>الاختبار المصلي (السريع) للتحري عن الأجسام المضادة</a:t>
            </a:r>
            <a:endParaRPr lang="en-US" sz="2800" dirty="0"/>
          </a:p>
        </p:txBody>
      </p:sp>
      <p:sp>
        <p:nvSpPr>
          <p:cNvPr id="3" name="عنصر نائب للمحتوى 2"/>
          <p:cNvSpPr>
            <a:spLocks noGrp="1"/>
          </p:cNvSpPr>
          <p:nvPr>
            <p:ph idx="1"/>
          </p:nvPr>
        </p:nvSpPr>
        <p:spPr>
          <a:xfrm flipH="1">
            <a:off x="913773" y="1773969"/>
            <a:ext cx="10364452" cy="4416766"/>
          </a:xfrm>
        </p:spPr>
        <p:txBody>
          <a:bodyPr>
            <a:normAutofit/>
          </a:bodyPr>
          <a:lstStyle/>
          <a:p>
            <a:pPr algn="just"/>
            <a:r>
              <a:rPr lang="ar-SA" dirty="0"/>
              <a:t>عادة يتم إجراء اختبار الأجسام المضادة، المعروف أيضًا باسم الاختبار المَصْلي أو اختبار </a:t>
            </a:r>
            <a:r>
              <a:rPr lang="ar-SA" dirty="0" err="1"/>
              <a:t>السيرولوجيا</a:t>
            </a:r>
            <a:r>
              <a:rPr lang="ar-SA" dirty="0"/>
              <a:t>، بعد الشفاء التام من </a:t>
            </a:r>
            <a:r>
              <a:rPr lang="ar-SA" dirty="0" err="1"/>
              <a:t>كوفيد</a:t>
            </a:r>
            <a:r>
              <a:rPr lang="ar-SA" dirty="0"/>
              <a:t> 19. يأخذ اختصاصي الرعاية الصحية عينة من الدم، ويتم ذلك عادة عن طريق وخز الإصبع أو سحب الدم من وريد في الذراع. ثم يتم اختبار العينة لتحديد ما إذا قام جسمك بتكوين أجسام مضادة للفيروس ام لا حيث يُنتج الجهاز المناعي هذه الأجسام المضادة التي هي بروتينات ضرورية جدًا لمكافحة الفيروس والتخلص منه.</a:t>
            </a:r>
            <a:endParaRPr lang="en-US" dirty="0"/>
          </a:p>
          <a:p>
            <a:pPr algn="just"/>
            <a:r>
              <a:rPr lang="ar-SA" dirty="0"/>
              <a:t>إذا أظهرت نتائج الاختبار أن لديك أجسامًا مضادة، فإن ذلك يشير إلى احتمال أنك قد أصبت </a:t>
            </a:r>
            <a:r>
              <a:rPr lang="ar-SA" dirty="0" err="1"/>
              <a:t>بكوفيد</a:t>
            </a:r>
            <a:r>
              <a:rPr lang="ar-SA" dirty="0"/>
              <a:t> 19 فيما مضى. قد يعني ذلك أيضًا أن لديك بعض المناعة. ولكن ليست هناك أدلة كافية على أن وجود الأجسام المضادة يعني أنك مُحَصَّنٌ ضد الإصابة بعدوى </a:t>
            </a:r>
            <a:r>
              <a:rPr lang="ar-SA" dirty="0" err="1"/>
              <a:t>كوفيد</a:t>
            </a:r>
            <a:r>
              <a:rPr lang="ar-SA" dirty="0"/>
              <a:t> 19. فمستوى المناعة ومدتها غير معروفين بعد. في نهاية المطاف، ستكشِف الدراسات الجارية مزيدًا من البيانات حول هذا الأمر.</a:t>
            </a:r>
            <a:endParaRPr lang="en-US" dirty="0"/>
          </a:p>
          <a:p>
            <a:endParaRPr lang="en-US" dirty="0"/>
          </a:p>
        </p:txBody>
      </p:sp>
    </p:spTree>
    <p:extLst>
      <p:ext uri="{BB962C8B-B14F-4D97-AF65-F5344CB8AC3E}">
        <p14:creationId xmlns:p14="http://schemas.microsoft.com/office/powerpoint/2010/main" val="272822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800" b="1" dirty="0"/>
              <a:t>الاختبار المصلي (السريع) للتحري عن الأجسام المضادة</a:t>
            </a:r>
            <a:endParaRPr lang="en-US" sz="2800" dirty="0"/>
          </a:p>
        </p:txBody>
      </p:sp>
      <p:sp>
        <p:nvSpPr>
          <p:cNvPr id="3" name="عنصر نائب للمحتوى 2"/>
          <p:cNvSpPr>
            <a:spLocks noGrp="1"/>
          </p:cNvSpPr>
          <p:nvPr>
            <p:ph idx="1"/>
          </p:nvPr>
        </p:nvSpPr>
        <p:spPr>
          <a:xfrm flipH="1">
            <a:off x="913773" y="1848110"/>
            <a:ext cx="10364452" cy="3168734"/>
          </a:xfrm>
        </p:spPr>
        <p:txBody>
          <a:bodyPr/>
          <a:lstStyle/>
          <a:p>
            <a:r>
              <a:rPr lang="ar-SA" dirty="0"/>
              <a:t>يؤثر توقيت ونوع اختبار الأجسام المضادة على دقة النتائج. إذا خضعت للاختبار في مرحلة مبكرة جدًا أثناء الإصابة، وهي مرحلة لا تكون الاستجابة المناعية فيها مكتملة، فقد لا يكتشف الاختبار وجود الأجسام المضادة. لذلك لا يُنصح بإجراء اختبار الأجسام المضادة إلا بعد مرور 14 يومًا على الأقل على بدء الأعراض. </a:t>
            </a:r>
            <a:endParaRPr lang="en-US" dirty="0"/>
          </a:p>
          <a:p>
            <a:r>
              <a:rPr lang="ar-SA" dirty="0"/>
              <a:t>إحدى الفوائد الأخرى المرجوة من إجراء اختبار الأجسام المضادة بدقة هي أن الأشخاص الذين تعافوا من </a:t>
            </a:r>
            <a:r>
              <a:rPr lang="ar-SA" dirty="0" err="1"/>
              <a:t>كوفيد</a:t>
            </a:r>
            <a:r>
              <a:rPr lang="ar-SA" dirty="0"/>
              <a:t> 19 قد يكونون مؤهلين للتبرع بالبلازما، وهي جزء من الدم. يمكن استخدام هذه البلازما لعلاج أشخاص آخرين مصابين بأعراض خطيرة وتعزيز القدرة على محاربة الفيروس. يُطْلِق الأطباء على هذه الأجسام المضادة بلازما النقاهة.</a:t>
            </a:r>
            <a:endParaRPr lang="en-US" dirty="0"/>
          </a:p>
          <a:p>
            <a:endParaRPr lang="en-US" dirty="0"/>
          </a:p>
        </p:txBody>
      </p:sp>
      <p:pic>
        <p:nvPicPr>
          <p:cNvPr id="4" name="صورة 3" descr="E:\دورة الفحوصات والاجهزة المختبرية المستخدمة في تشخيص فيروس كورونا\24.jpg"/>
          <p:cNvPicPr/>
          <p:nvPr/>
        </p:nvPicPr>
        <p:blipFill>
          <a:blip r:embed="rId2">
            <a:extLst>
              <a:ext uri="{28A0092B-C50C-407E-A947-70E740481C1C}">
                <a14:useLocalDpi xmlns:a14="http://schemas.microsoft.com/office/drawing/2010/main" val="0"/>
              </a:ext>
            </a:extLst>
          </a:blip>
          <a:srcRect/>
          <a:stretch>
            <a:fillRect/>
          </a:stretch>
        </p:blipFill>
        <p:spPr bwMode="auto">
          <a:xfrm>
            <a:off x="4423719" y="4794422"/>
            <a:ext cx="3632886" cy="1879772"/>
          </a:xfrm>
          <a:prstGeom prst="rect">
            <a:avLst/>
          </a:prstGeom>
          <a:noFill/>
          <a:ln>
            <a:noFill/>
          </a:ln>
        </p:spPr>
      </p:pic>
    </p:spTree>
    <p:extLst>
      <p:ext uri="{BB962C8B-B14F-4D97-AF65-F5344CB8AC3E}">
        <p14:creationId xmlns:p14="http://schemas.microsoft.com/office/powerpoint/2010/main" val="396911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800" b="1" dirty="0"/>
              <a:t>الاختبار المصلي (السريع) للتحري عن الأجسام المضادة</a:t>
            </a:r>
            <a:endParaRPr lang="en-US" sz="2800" dirty="0"/>
          </a:p>
        </p:txBody>
      </p:sp>
      <p:pic>
        <p:nvPicPr>
          <p:cNvPr id="4" name="عنصر نائب للمحتوى 3" descr="فحص التدفق الأفقي لمصابي كوفيد-19"/>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59243" y="2075935"/>
            <a:ext cx="9403491" cy="4399005"/>
          </a:xfrm>
          <a:prstGeom prst="rect">
            <a:avLst/>
          </a:prstGeom>
          <a:noFill/>
          <a:ln>
            <a:noFill/>
          </a:ln>
        </p:spPr>
      </p:pic>
    </p:spTree>
    <p:extLst>
      <p:ext uri="{BB962C8B-B14F-4D97-AF65-F5344CB8AC3E}">
        <p14:creationId xmlns:p14="http://schemas.microsoft.com/office/powerpoint/2010/main" val="3545364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913773" y="328908"/>
            <a:ext cx="10364451" cy="913721"/>
          </a:xfrm>
        </p:spPr>
        <p:txBody>
          <a:bodyPr>
            <a:normAutofit/>
          </a:bodyPr>
          <a:lstStyle/>
          <a:p>
            <a:r>
              <a:rPr lang="ar-IQ" sz="2800" b="1" dirty="0"/>
              <a:t>ثالثاً:</a:t>
            </a:r>
            <a:r>
              <a:rPr lang="ar-SA" sz="2800" b="1" dirty="0"/>
              <a:t>الاختبار المصلي (الإليزا) للتحري عن الأجسام المضادة</a:t>
            </a:r>
            <a:endParaRPr lang="en-US" sz="2800" dirty="0"/>
          </a:p>
        </p:txBody>
      </p:sp>
      <p:sp>
        <p:nvSpPr>
          <p:cNvPr id="3" name="عنصر نائب للمحتوى 2"/>
          <p:cNvSpPr>
            <a:spLocks noGrp="1"/>
          </p:cNvSpPr>
          <p:nvPr>
            <p:ph idx="1"/>
          </p:nvPr>
        </p:nvSpPr>
        <p:spPr>
          <a:xfrm flipH="1">
            <a:off x="913773" y="1242629"/>
            <a:ext cx="10364452" cy="2847457"/>
          </a:xfrm>
        </p:spPr>
        <p:txBody>
          <a:bodyPr/>
          <a:lstStyle/>
          <a:p>
            <a:pPr algn="just"/>
            <a:r>
              <a:rPr lang="ar-SA" sz="1800" dirty="0"/>
              <a:t>على عكس الفحص السريع الذي يقدم تشخيصًا بنعم (إيجابي) أو لا (سلبي)، يوفر فحص الإليزا نتيجة كَميّة، ويستخدم فحص الإليزا بشكل شائع في مختبرات البحث العلمي، لقياس تركيز نوع معين من الجزيئات في العينة. وعند الكشف، يحدث تفاعل قياس لوني أو ضوئي، وتُشير شدة اللون / الإشعاع إلى كمية الجزيئات الموجودة في العينة. وفي حالة كوفيد-19، تكون جزيئات الاختبار عبارة عن أجسام مضادة مُتولدة نتيجة مكافحة فيروس كورونا في دم المريض. وفي حين أن فحص الإليزا يتميز بمردود عالي، ويمكن تشغيله آليًا لاختبار عدد كبير من العينات، إلا أن مشكلته الوحيدة هو ضرورة إجراء هذا الفحص في المختبرات المجهزة بأدوات متخصصة</a:t>
            </a:r>
            <a:r>
              <a:rPr lang="en-US" sz="1800" dirty="0"/>
              <a:t>.</a:t>
            </a:r>
          </a:p>
          <a:p>
            <a:endParaRPr lang="en-US" dirty="0"/>
          </a:p>
        </p:txBody>
      </p:sp>
      <p:pic>
        <p:nvPicPr>
          <p:cNvPr id="4" name="صورة 3" descr="اختبار الإيليزا لمصابي كوفيد-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896" y="3484605"/>
            <a:ext cx="10107827" cy="3221045"/>
          </a:xfrm>
          <a:prstGeom prst="rect">
            <a:avLst/>
          </a:prstGeom>
          <a:noFill/>
          <a:ln>
            <a:noFill/>
          </a:ln>
        </p:spPr>
      </p:pic>
    </p:spTree>
    <p:extLst>
      <p:ext uri="{BB962C8B-B14F-4D97-AF65-F5344CB8AC3E}">
        <p14:creationId xmlns:p14="http://schemas.microsoft.com/office/powerpoint/2010/main" val="6382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الصورة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الصورة 23">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المستطيل 25">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28" name="الصورة 2">
            <a:extLst>
              <a:ext uri="{FF2B5EF4-FFF2-40B4-BE49-F238E27FC236}">
                <a16:creationId xmlns:a16="http://schemas.microsoft.com/office/drawing/2014/main" id="{F5B52056-26AD-4841-8A16-C1D9E3C0993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عنصر نائب للمحتوى 5" descr="الصيغة">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flipH="1">
            <a:off x="8167239" y="10"/>
            <a:ext cx="4024741" cy="6857990"/>
          </a:xfrm>
          <a:prstGeom prst="rect">
            <a:avLst/>
          </a:prstGeom>
        </p:spPr>
      </p:pic>
      <p:sp>
        <p:nvSpPr>
          <p:cNvPr id="30" name="المستطيل 2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5926"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32" name="الصورة 3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العنوان 1">
            <a:extLst>
              <a:ext uri="{FF2B5EF4-FFF2-40B4-BE49-F238E27FC236}">
                <a16:creationId xmlns:a16="http://schemas.microsoft.com/office/drawing/2014/main" id="{558B2B72-EB44-4428-96AA-8636E4A4ADFD}"/>
              </a:ext>
            </a:extLst>
          </p:cNvPr>
          <p:cNvSpPr>
            <a:spLocks noGrp="1"/>
          </p:cNvSpPr>
          <p:nvPr>
            <p:ph type="title"/>
          </p:nvPr>
        </p:nvSpPr>
        <p:spPr>
          <a:xfrm flipH="1">
            <a:off x="955741" y="618518"/>
            <a:ext cx="6672886" cy="797328"/>
          </a:xfrm>
        </p:spPr>
        <p:txBody>
          <a:bodyPr vert="horz" lIns="91440" tIns="45720" rIns="91440" bIns="45720" rtlCol="1" anchor="ctr">
            <a:noAutofit/>
          </a:bodyPr>
          <a:lstStyle/>
          <a:p>
            <a:pPr algn="ctr" rtl="1"/>
            <a:r>
              <a:rPr lang="ar-IQ" sz="2800" dirty="0">
                <a:solidFill>
                  <a:schemeClr val="tx1">
                    <a:lumMod val="65000"/>
                    <a:lumOff val="35000"/>
                  </a:schemeClr>
                </a:solidFill>
              </a:rPr>
              <a:t>تجنب </a:t>
            </a:r>
            <a:r>
              <a:rPr lang="ar-IQ" sz="2800" dirty="0" err="1">
                <a:solidFill>
                  <a:schemeClr val="tx1">
                    <a:lumMod val="65000"/>
                    <a:lumOff val="35000"/>
                  </a:schemeClr>
                </a:solidFill>
              </a:rPr>
              <a:t>الميمات</a:t>
            </a:r>
            <a:r>
              <a:rPr lang="ar-IQ" sz="2800" dirty="0">
                <a:solidFill>
                  <a:schemeClr val="tx1">
                    <a:lumMod val="65000"/>
                    <a:lumOff val="35000"/>
                  </a:schemeClr>
                </a:solidFill>
              </a:rPr>
              <a:t> الثلاثة للوقاية من الإصابة بفيروس كورونا</a:t>
            </a:r>
            <a:endParaRPr lang="ar-SA" sz="2800" dirty="0">
              <a:solidFill>
                <a:schemeClr val="tx1">
                  <a:lumMod val="65000"/>
                  <a:lumOff val="35000"/>
                </a:schemeClr>
              </a:solidFill>
            </a:endParaRPr>
          </a:p>
        </p:txBody>
      </p:sp>
      <p:graphicFrame>
        <p:nvGraphicFramePr>
          <p:cNvPr id="12" name="عنصر نائب للمحتوى 8" descr="SmartArt">
            <a:extLst>
              <a:ext uri="{FF2B5EF4-FFF2-40B4-BE49-F238E27FC236}">
                <a16:creationId xmlns:a16="http://schemas.microsoft.com/office/drawing/2014/main" id="{392A9BA3-CD8D-4E63-8279-5904B3797DA7}"/>
              </a:ext>
            </a:extLst>
          </p:cNvPr>
          <p:cNvGraphicFramePr>
            <a:graphicFrameLocks noGrp="1"/>
          </p:cNvGraphicFramePr>
          <p:nvPr>
            <p:ph sz="quarter" idx="14"/>
            <p:extLst>
              <p:ext uri="{D42A27DB-BD31-4B8C-83A1-F6EECF244321}">
                <p14:modId xmlns:p14="http://schemas.microsoft.com/office/powerpoint/2010/main" val="1564066835"/>
              </p:ext>
            </p:extLst>
          </p:nvPr>
        </p:nvGraphicFramePr>
        <p:xfrm>
          <a:off x="914400" y="1622324"/>
          <a:ext cx="6812553" cy="42868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6903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الصورة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الصورة 47">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المستطيل 49">
            <a:extLst>
              <a:ext uri="{FF2B5EF4-FFF2-40B4-BE49-F238E27FC236}">
                <a16:creationId xmlns:a16="http://schemas.microsoft.com/office/drawing/2014/main" id="{2255CADE-DCE0-447F-B290-2AE78E5E5598}"/>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52" name="الصورة 2">
            <a:extLst>
              <a:ext uri="{FF2B5EF4-FFF2-40B4-BE49-F238E27FC236}">
                <a16:creationId xmlns:a16="http://schemas.microsoft.com/office/drawing/2014/main" id="{240987D2-7FAC-4B65-A97B-0EAADE73BB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عنصر نائب للصورة 5" descr="معمل العلوم">
            <a:extLst>
              <a:ext uri="{FF2B5EF4-FFF2-40B4-BE49-F238E27FC236}">
                <a16:creationId xmlns:a16="http://schemas.microsoft.com/office/drawing/2014/main" id="{2543122C-30CE-4CD2-B15E-CA20AE39CC4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7364" r="2" b="2"/>
          <a:stretch/>
        </p:blipFill>
        <p:spPr>
          <a:xfrm flipH="1">
            <a:off x="5258939" y="10"/>
            <a:ext cx="6924201" cy="6857990"/>
          </a:xfrm>
          <a:prstGeom prst="rect">
            <a:avLst/>
          </a:prstGeom>
        </p:spPr>
      </p:pic>
      <p:sp>
        <p:nvSpPr>
          <p:cNvPr id="54" name="المستطيل 53">
            <a:extLst>
              <a:ext uri="{FF2B5EF4-FFF2-40B4-BE49-F238E27FC236}">
                <a16:creationId xmlns:a16="http://schemas.microsoft.com/office/drawing/2014/main" id="{4245587C-701C-48A1-9B6B-10C3DF81A876}"/>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77626"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56" name="الصورة 55">
            <a:extLst>
              <a:ext uri="{FF2B5EF4-FFF2-40B4-BE49-F238E27FC236}">
                <a16:creationId xmlns:a16="http://schemas.microsoft.com/office/drawing/2014/main" id="{2E5CF545-7AAF-4A13-8871-089E929E85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2" name="العنوان 1">
            <a:extLst>
              <a:ext uri="{FF2B5EF4-FFF2-40B4-BE49-F238E27FC236}">
                <a16:creationId xmlns:a16="http://schemas.microsoft.com/office/drawing/2014/main" id="{12B77B0A-41A1-428C-897D-2AEE4B4A56BD}"/>
              </a:ext>
            </a:extLst>
          </p:cNvPr>
          <p:cNvSpPr>
            <a:spLocks noGrp="1"/>
          </p:cNvSpPr>
          <p:nvPr>
            <p:ph type="title"/>
          </p:nvPr>
        </p:nvSpPr>
        <p:spPr>
          <a:xfrm flipH="1">
            <a:off x="913772" y="1358901"/>
            <a:ext cx="3967145" cy="1421369"/>
          </a:xfrm>
        </p:spPr>
        <p:txBody>
          <a:bodyPr vert="horz" lIns="91440" tIns="45720" rIns="91440" bIns="45720" rtlCol="1" anchor="b">
            <a:normAutofit/>
          </a:bodyPr>
          <a:lstStyle/>
          <a:p>
            <a:pPr rtl="1"/>
            <a:r>
              <a:rPr lang="ar-IQ" sz="4800" dirty="0">
                <a:solidFill>
                  <a:srgbClr val="FF0000"/>
                </a:solidFill>
                <a:latin typeface="Tahoma" panose="020B0604030504040204" pitchFamily="34" charset="0"/>
                <a:ea typeface="Tahoma" panose="020B0604030504040204" pitchFamily="34" charset="0"/>
                <a:cs typeface="Tahoma" panose="020B0604030504040204" pitchFamily="34" charset="0"/>
              </a:rPr>
              <a:t>شكرا لأصغائكم</a:t>
            </a:r>
            <a:endParaRPr lang="ar-SA"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نص 3">
            <a:extLst>
              <a:ext uri="{FF2B5EF4-FFF2-40B4-BE49-F238E27FC236}">
                <a16:creationId xmlns:a16="http://schemas.microsoft.com/office/drawing/2014/main" id="{038BA689-20E2-4C6E-9788-5A871F3D197B}"/>
              </a:ext>
            </a:extLst>
          </p:cNvPr>
          <p:cNvSpPr>
            <a:spLocks noGrp="1"/>
          </p:cNvSpPr>
          <p:nvPr>
            <p:ph type="body" sz="half" idx="2"/>
          </p:nvPr>
        </p:nvSpPr>
        <p:spPr>
          <a:xfrm flipH="1">
            <a:off x="913772" y="3428999"/>
            <a:ext cx="3828389" cy="789172"/>
          </a:xfrm>
        </p:spPr>
        <p:txBody>
          <a:bodyPr vert="horz" lIns="91440" tIns="45720" rIns="91440" bIns="45720" rtlCol="1">
            <a:normAutofit fontScale="92500"/>
          </a:bodyPr>
          <a:lstStyle/>
          <a:p>
            <a:pPr rtl="1"/>
            <a:r>
              <a:rPr lang="ar-IQ" sz="2200" b="1" dirty="0">
                <a:solidFill>
                  <a:srgbClr val="00B050"/>
                </a:solidFill>
                <a:latin typeface="Tahoma" panose="020B0604030504040204" pitchFamily="34" charset="0"/>
                <a:ea typeface="Tahoma" panose="020B0604030504040204" pitchFamily="34" charset="0"/>
                <a:cs typeface="Tahoma" panose="020B0604030504040204" pitchFamily="34" charset="0"/>
              </a:rPr>
              <a:t>عفانا الله واياكم من هذا الوباء</a:t>
            </a:r>
            <a:endParaRPr lang="ar-SA" sz="22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461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8" name="المستطيل 27">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30" name="الصورة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الصورة 3" descr="معمل العلوم">
            <a:extLst>
              <a:ext uri="{FF2B5EF4-FFF2-40B4-BE49-F238E27FC236}">
                <a16:creationId xmlns:a16="http://schemas.microsoft.com/office/drawing/2014/main" id="{7E185DA8-778E-49D9-863D-7DB5660424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754" r="25902"/>
          <a:stretch/>
        </p:blipFill>
        <p:spPr>
          <a:xfrm flipH="1">
            <a:off x="4712842" y="10"/>
            <a:ext cx="7479157" cy="6857990"/>
          </a:xfrm>
          <a:prstGeom prst="rect">
            <a:avLst/>
          </a:prstGeom>
        </p:spPr>
      </p:pic>
      <p:sp>
        <p:nvSpPr>
          <p:cNvPr id="2" name="العنوان 1">
            <a:extLst>
              <a:ext uri="{FF2B5EF4-FFF2-40B4-BE49-F238E27FC236}">
                <a16:creationId xmlns:a16="http://schemas.microsoft.com/office/drawing/2014/main" id="{A850B972-0B7A-40CD-9E79-07E8A87AB03C}"/>
              </a:ext>
            </a:extLst>
          </p:cNvPr>
          <p:cNvSpPr>
            <a:spLocks noGrp="1"/>
          </p:cNvSpPr>
          <p:nvPr>
            <p:ph type="title"/>
          </p:nvPr>
        </p:nvSpPr>
        <p:spPr>
          <a:xfrm flipH="1">
            <a:off x="643464" y="640831"/>
            <a:ext cx="3352128" cy="1573863"/>
          </a:xfrm>
        </p:spPr>
        <p:txBody>
          <a:bodyPr rtlCol="1">
            <a:normAutofit/>
          </a:bodyPr>
          <a:lstStyle/>
          <a:p>
            <a:pPr algn="r" rtl="1"/>
            <a:r>
              <a:rPr lang="ar-IQ" sz="2800" dirty="0">
                <a:solidFill>
                  <a:srgbClr val="FF0000"/>
                </a:solidFill>
                <a:latin typeface="Andalus" panose="02020603050405020304" pitchFamily="18" charset="-78"/>
                <a:cs typeface="+mj-cs"/>
              </a:rPr>
              <a:t>الفحوصات المختبرية</a:t>
            </a:r>
            <a:endParaRPr lang="ar-SA" sz="2800" dirty="0">
              <a:solidFill>
                <a:srgbClr val="FF0000"/>
              </a:solidFill>
              <a:latin typeface="Andalus" panose="02020603050405020304" pitchFamily="18" charset="-78"/>
              <a:cs typeface="+mj-cs"/>
            </a:endParaRPr>
          </a:p>
        </p:txBody>
      </p:sp>
      <p:sp>
        <p:nvSpPr>
          <p:cNvPr id="32" name="المستطيل 31">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1526"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34" name="الصورة 33">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9" name="عنصر نائب للمحتوى 8" descr="الأيقونات">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3744744328"/>
              </p:ext>
            </p:extLst>
          </p:nvPr>
        </p:nvGraphicFramePr>
        <p:xfrm>
          <a:off x="309831" y="2367092"/>
          <a:ext cx="3352128" cy="38813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صورة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27805" y="1532238"/>
            <a:ext cx="4868563" cy="2421924"/>
          </a:xfrm>
          <a:prstGeom prst="rect">
            <a:avLst/>
          </a:prstGeom>
        </p:spPr>
      </p:pic>
    </p:spTree>
    <p:extLst>
      <p:ext uri="{BB962C8B-B14F-4D97-AF65-F5344CB8AC3E}">
        <p14:creationId xmlns:p14="http://schemas.microsoft.com/office/powerpoint/2010/main" val="202640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المستطيل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useBgFill="1">
        <p:nvSpPr>
          <p:cNvPr id="22" name="المستطيل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pic>
        <p:nvPicPr>
          <p:cNvPr id="24" name="الصورة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العنوان 1">
            <a:extLst>
              <a:ext uri="{FF2B5EF4-FFF2-40B4-BE49-F238E27FC236}">
                <a16:creationId xmlns:a16="http://schemas.microsoft.com/office/drawing/2014/main" id="{5F3F6C66-D6D7-4A72-9928-967AEA400766}"/>
              </a:ext>
            </a:extLst>
          </p:cNvPr>
          <p:cNvSpPr>
            <a:spLocks noGrp="1"/>
          </p:cNvSpPr>
          <p:nvPr>
            <p:ph type="title"/>
          </p:nvPr>
        </p:nvSpPr>
        <p:spPr>
          <a:xfrm flipH="1">
            <a:off x="607967" y="1314449"/>
            <a:ext cx="2844002" cy="4073627"/>
          </a:xfrm>
          <a:noFill/>
        </p:spPr>
        <p:txBody>
          <a:bodyPr rtlCol="1">
            <a:normAutofit/>
          </a:bodyPr>
          <a:lstStyle/>
          <a:p>
            <a:pPr algn="r" rtl="1"/>
            <a:endParaRPr lang="ar-SA" sz="4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p:cNvSpPr>
            <a:spLocks noGrp="1"/>
          </p:cNvSpPr>
          <p:nvPr>
            <p:ph idx="1"/>
          </p:nvPr>
        </p:nvSpPr>
        <p:spPr>
          <a:xfrm flipH="1">
            <a:off x="4201297" y="494270"/>
            <a:ext cx="7076928" cy="5807675"/>
          </a:xfrm>
        </p:spPr>
        <p:txBody>
          <a:bodyPr/>
          <a:lstStyle/>
          <a:p>
            <a:r>
              <a:rPr lang="ar-SA" b="1" u="sng" dirty="0"/>
              <a:t>- تقنية</a:t>
            </a:r>
            <a:r>
              <a:rPr lang="en-US" b="1" u="sng" dirty="0"/>
              <a:t> RT-PCR </a:t>
            </a:r>
            <a:r>
              <a:rPr lang="ar-SA" b="1" u="sng" dirty="0"/>
              <a:t>في الوقت الحقيقي:</a:t>
            </a:r>
            <a:endParaRPr lang="en-US" dirty="0"/>
          </a:p>
          <a:p>
            <a:pPr algn="just"/>
            <a:r>
              <a:rPr lang="ar-SA" dirty="0"/>
              <a:t>تقنية</a:t>
            </a:r>
            <a:r>
              <a:rPr lang="en-US" dirty="0"/>
              <a:t> RT-PCR </a:t>
            </a:r>
            <a:r>
              <a:rPr lang="ar-SA" dirty="0"/>
              <a:t>هي عبارة عن أسلوب مستمد من المجال النووي يُستخدم للكشف عن تواجد مواد وراثية متأتية من أي نوع من المُمْرِضَات، بما في ذلك الفيروسات. وفي الأصل، كان هذا الأسلوب قائماً على استخدام النظائر المشعّة بمثابة </a:t>
            </a:r>
            <a:r>
              <a:rPr lang="ar-SA" dirty="0" err="1"/>
              <a:t>واسمات</a:t>
            </a:r>
            <a:r>
              <a:rPr lang="ar-SA" dirty="0"/>
              <a:t> للكشف عن المواد الوراثية المُستهدفة، بيد أنّ التحسين الذي أدخل لاحقاً على هذه التقنية أدى إلى الاستعاضة عن الوسم </a:t>
            </a:r>
            <a:r>
              <a:rPr lang="ar-SA" dirty="0" err="1"/>
              <a:t>النظيري</a:t>
            </a:r>
            <a:r>
              <a:rPr lang="ar-SA" dirty="0"/>
              <a:t> </a:t>
            </a:r>
            <a:r>
              <a:rPr lang="ar-SA" dirty="0" err="1"/>
              <a:t>بواسمات</a:t>
            </a:r>
            <a:r>
              <a:rPr lang="ar-SA" dirty="0"/>
              <a:t> خاصة تكون في المعظم الأحيان أصباغاً فلوريةً. وبفضل هذه التقنية، يمكن للعلماء الاطلاع على النتائج بشكل شبه فوري. وتُعدُّ تقنية</a:t>
            </a:r>
            <a:r>
              <a:rPr lang="en-US" dirty="0"/>
              <a:t> RT-PCR </a:t>
            </a:r>
            <a:r>
              <a:rPr lang="ar-SA" dirty="0"/>
              <a:t>في الأسلوب الأكثر استخداماً للكشف عن فيروسات كورونا</a:t>
            </a:r>
            <a:endParaRPr lang="en-US" dirty="0"/>
          </a:p>
          <a:p>
            <a:endParaRPr lang="en-US" dirty="0"/>
          </a:p>
        </p:txBody>
      </p:sp>
      <p:pic>
        <p:nvPicPr>
          <p:cNvPr id="8" name="صورة 7" descr="E:\دورة الفحوصات والاجهزة المختبرية المستخدمة في تشخيص فيروس كورونا\33.jpg"/>
          <p:cNvPicPr/>
          <p:nvPr/>
        </p:nvPicPr>
        <p:blipFill>
          <a:blip r:embed="rId4">
            <a:extLst>
              <a:ext uri="{28A0092B-C50C-407E-A947-70E740481C1C}">
                <a14:useLocalDpi xmlns:a14="http://schemas.microsoft.com/office/drawing/2010/main" val="0"/>
              </a:ext>
            </a:extLst>
          </a:blip>
          <a:srcRect/>
          <a:stretch>
            <a:fillRect/>
          </a:stretch>
        </p:blipFill>
        <p:spPr bwMode="auto">
          <a:xfrm>
            <a:off x="607966" y="1314449"/>
            <a:ext cx="2844003" cy="4073627"/>
          </a:xfrm>
          <a:prstGeom prst="rect">
            <a:avLst/>
          </a:prstGeom>
          <a:noFill/>
          <a:ln>
            <a:noFill/>
          </a:ln>
        </p:spPr>
      </p:pic>
    </p:spTree>
    <p:extLst>
      <p:ext uri="{BB962C8B-B14F-4D97-AF65-F5344CB8AC3E}">
        <p14:creationId xmlns:p14="http://schemas.microsoft.com/office/powerpoint/2010/main" val="411277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t>أولاً: </a:t>
            </a:r>
            <a:r>
              <a:rPr lang="ar-SA" b="1" dirty="0"/>
              <a:t>تقنية</a:t>
            </a:r>
            <a:r>
              <a:rPr lang="en-US" b="1" dirty="0"/>
              <a:t> RT-PCR </a:t>
            </a:r>
            <a:r>
              <a:rPr lang="ar-SA" b="1" dirty="0"/>
              <a:t>في الوقت الحقيقي</a:t>
            </a:r>
            <a:endParaRPr lang="en-US" dirty="0"/>
          </a:p>
        </p:txBody>
      </p:sp>
      <p:sp>
        <p:nvSpPr>
          <p:cNvPr id="3" name="عنصر نائب للمحتوى 2"/>
          <p:cNvSpPr>
            <a:spLocks noGrp="1"/>
          </p:cNvSpPr>
          <p:nvPr>
            <p:ph idx="1"/>
          </p:nvPr>
        </p:nvSpPr>
        <p:spPr/>
        <p:txBody>
          <a:bodyPr>
            <a:normAutofit fontScale="77500" lnSpcReduction="20000"/>
          </a:bodyPr>
          <a:lstStyle/>
          <a:p>
            <a:pPr algn="just"/>
            <a:r>
              <a:rPr lang="ar-SA" b="1" dirty="0"/>
              <a:t>ما هو الفيروس وما هي المواد الوراثية:</a:t>
            </a:r>
            <a:endParaRPr lang="en-US" dirty="0"/>
          </a:p>
          <a:p>
            <a:pPr algn="just"/>
            <a:r>
              <a:rPr lang="ar-SA" b="1" dirty="0"/>
              <a:t>الفيروس</a:t>
            </a:r>
            <a:r>
              <a:rPr lang="ar-SA" dirty="0"/>
              <a:t> هو عبارة عن توليفة مجهرية من المواد الوراثية يُحيطُ بها غلاف جزيئي. وتكون المواد الوراثية إما في شكل حمض ريبي نووي منزوع الأوكسجين (</a:t>
            </a:r>
            <a:r>
              <a:rPr lang="en-US" dirty="0"/>
              <a:t>DNA</a:t>
            </a:r>
            <a:r>
              <a:rPr lang="ar-SA" dirty="0"/>
              <a:t>) أو في شكل حمض نووي ريبي (</a:t>
            </a:r>
            <a:r>
              <a:rPr lang="en-US" dirty="0"/>
              <a:t>RNA</a:t>
            </a:r>
            <a:r>
              <a:rPr lang="ar-SA" dirty="0"/>
              <a:t>)</a:t>
            </a:r>
            <a:r>
              <a:rPr lang="en-US" dirty="0"/>
              <a:t>. </a:t>
            </a:r>
          </a:p>
          <a:p>
            <a:pPr algn="just"/>
            <a:r>
              <a:rPr lang="ar-SA" dirty="0"/>
              <a:t>وحمض </a:t>
            </a:r>
            <a:r>
              <a:rPr lang="en-US" b="1" dirty="0"/>
              <a:t>DNA</a:t>
            </a:r>
            <a:r>
              <a:rPr lang="ar-SA" dirty="0"/>
              <a:t> هو عبارة عن جُزَيءٍ ذي جُدَيلتينِ موجود في جميع الكائنات مثل الحيوانات والنباتات والفيروسات، ويكون هذا الحمض حاملاً للشفرة الوراثية، أو المخطط، فيما يتعلّق بالكيفية التي تتكون بها هذه الكائنات وتتكاثر</a:t>
            </a:r>
            <a:r>
              <a:rPr lang="en-US" dirty="0"/>
              <a:t>.</a:t>
            </a:r>
          </a:p>
          <a:p>
            <a:pPr algn="just"/>
            <a:r>
              <a:rPr lang="ar-SA" dirty="0"/>
              <a:t>أما حمض </a:t>
            </a:r>
            <a:r>
              <a:rPr lang="en-US" b="1" dirty="0"/>
              <a:t>RNA</a:t>
            </a:r>
            <a:r>
              <a:rPr lang="ar-SA" dirty="0"/>
              <a:t> فهو بوجه عام جزيء ذو جُدَيلة واحدة يقوم بنسخ أجزاء من الشفرة الوراثية واستنساخها ونقلها إلى البروتينات لكي يتسنى لهذه الأخيرة تكوين وتنفيذ الوظائف الكفيلة ببقاء هذه الكائنات وتكاثرها. وهنالك أنواع مختلفة من جزيئات </a:t>
            </a:r>
            <a:r>
              <a:rPr lang="en-US" dirty="0"/>
              <a:t>RNA</a:t>
            </a:r>
            <a:r>
              <a:rPr lang="ar-SA" dirty="0"/>
              <a:t> منها التي تقوم بعملية النسخ، والتي تقوم بعملية الاستنساخ، والتي تقوم بعملية النقل</a:t>
            </a:r>
            <a:r>
              <a:rPr lang="en-US" dirty="0"/>
              <a:t>.</a:t>
            </a:r>
          </a:p>
          <a:p>
            <a:pPr algn="just"/>
            <a:r>
              <a:rPr lang="ar-SA" dirty="0"/>
              <a:t>وهنالك بعض الفيروسات من </a:t>
            </a:r>
            <a:r>
              <a:rPr lang="ar-IQ" dirty="0"/>
              <a:t>تشابه</a:t>
            </a:r>
            <a:r>
              <a:rPr lang="ar-SA" dirty="0"/>
              <a:t> فيروس كورونا</a:t>
            </a:r>
            <a:r>
              <a:rPr lang="en-US" dirty="0"/>
              <a:t> (SARS-Cov2) </a:t>
            </a:r>
            <a:r>
              <a:rPr lang="ar-SA" dirty="0"/>
              <a:t>التي لا تنطوي إلاَّ على حمض </a:t>
            </a:r>
            <a:r>
              <a:rPr lang="en-US" dirty="0"/>
              <a:t>RNA</a:t>
            </a:r>
            <a:r>
              <a:rPr lang="ar-SA" dirty="0"/>
              <a:t> ، مما يعني أنّها تعتمد على الخلايا السليمة من أجل التكاثر والبقاء. وبمجرد اقتحامه الخلية، يستخدم الفيروس شفرته الوراثية حمض </a:t>
            </a:r>
            <a:r>
              <a:rPr lang="en-US" dirty="0"/>
              <a:t>RNA</a:t>
            </a:r>
            <a:r>
              <a:rPr lang="ar-SA" dirty="0"/>
              <a:t> في حالة فيروس كورونا للسيطرة على الخلايا و"إعادة برمجتها" لكي تصبح بمثابة مصانع للفيروسات</a:t>
            </a:r>
            <a:r>
              <a:rPr lang="en-US" dirty="0"/>
              <a:t>.  </a:t>
            </a:r>
          </a:p>
          <a:p>
            <a:endParaRPr lang="en-US" dirty="0"/>
          </a:p>
        </p:txBody>
      </p:sp>
    </p:spTree>
    <p:extLst>
      <p:ext uri="{BB962C8B-B14F-4D97-AF65-F5344CB8AC3E}">
        <p14:creationId xmlns:p14="http://schemas.microsoft.com/office/powerpoint/2010/main" val="312173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ما هو الفيروس وما هي المواد الوراثية</a:t>
            </a:r>
            <a:endParaRPr lang="en-US" dirty="0"/>
          </a:p>
        </p:txBody>
      </p:sp>
      <p:pic>
        <p:nvPicPr>
          <p:cNvPr id="5" name="صورة 4"/>
          <p:cNvPicPr>
            <a:picLocks noChangeAspect="1"/>
          </p:cNvPicPr>
          <p:nvPr/>
        </p:nvPicPr>
        <p:blipFill>
          <a:blip r:embed="rId2"/>
          <a:stretch>
            <a:fillRect/>
          </a:stretch>
        </p:blipFill>
        <p:spPr>
          <a:xfrm>
            <a:off x="6272888" y="2610225"/>
            <a:ext cx="5182049" cy="3790574"/>
          </a:xfrm>
          <a:prstGeom prst="rect">
            <a:avLst/>
          </a:prstGeom>
        </p:spPr>
      </p:pic>
      <p:pic>
        <p:nvPicPr>
          <p:cNvPr id="7" name="صورة 6"/>
          <p:cNvPicPr>
            <a:picLocks noChangeAspect="1"/>
          </p:cNvPicPr>
          <p:nvPr/>
        </p:nvPicPr>
        <p:blipFill>
          <a:blip r:embed="rId3"/>
          <a:stretch>
            <a:fillRect/>
          </a:stretch>
        </p:blipFill>
        <p:spPr>
          <a:xfrm>
            <a:off x="913775" y="2610224"/>
            <a:ext cx="5029130" cy="3790575"/>
          </a:xfrm>
          <a:prstGeom prst="rect">
            <a:avLst/>
          </a:prstGeom>
        </p:spPr>
      </p:pic>
    </p:spTree>
    <p:extLst>
      <p:ext uri="{BB962C8B-B14F-4D97-AF65-F5344CB8AC3E}">
        <p14:creationId xmlns:p14="http://schemas.microsoft.com/office/powerpoint/2010/main" val="315330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ما هو الفيروس وما هي المواد الوراثية</a:t>
            </a:r>
            <a:endParaRPr lang="en-US" dirty="0"/>
          </a:p>
        </p:txBody>
      </p:sp>
      <p:sp>
        <p:nvSpPr>
          <p:cNvPr id="3" name="عنصر نائب للمحتوى 2"/>
          <p:cNvSpPr>
            <a:spLocks noGrp="1"/>
          </p:cNvSpPr>
          <p:nvPr>
            <p:ph idx="1"/>
          </p:nvPr>
        </p:nvSpPr>
        <p:spPr>
          <a:xfrm flipH="1">
            <a:off x="913773" y="1168488"/>
            <a:ext cx="10364452" cy="3424107"/>
          </a:xfrm>
        </p:spPr>
        <p:txBody>
          <a:bodyPr/>
          <a:lstStyle/>
          <a:p>
            <a:pPr algn="just"/>
            <a:r>
              <a:rPr lang="ar-SA" dirty="0"/>
              <a:t>وحتى يتسنى الكشف في جسم الإنسان عن فيروس كورونا على نحو مبكّر باستخدام تقنية</a:t>
            </a:r>
            <a:r>
              <a:rPr lang="en-US" dirty="0"/>
              <a:t> RT-PCR </a:t>
            </a:r>
            <a:r>
              <a:rPr lang="ar-SA" dirty="0"/>
              <a:t>في الوقت الحقيقي، يتعيَّن على العلماء تحويل حمض </a:t>
            </a:r>
            <a:r>
              <a:rPr lang="en-US" dirty="0"/>
              <a:t> RNA </a:t>
            </a:r>
            <a:r>
              <a:rPr lang="ar-SA" dirty="0"/>
              <a:t>إلى حمض </a:t>
            </a:r>
            <a:r>
              <a:rPr lang="en-US" dirty="0"/>
              <a:t>DNA</a:t>
            </a:r>
            <a:r>
              <a:rPr lang="ar-SA" dirty="0"/>
              <a:t>. ويُطلق على هذه العملية اسم "الاستنساخ العكسي". ويلجأ العلماء إلى هذه العملية لأنّ حمض </a:t>
            </a:r>
            <a:r>
              <a:rPr lang="en-US" dirty="0"/>
              <a:t>DNA</a:t>
            </a:r>
            <a:r>
              <a:rPr lang="ar-SA" dirty="0"/>
              <a:t> هو الحمض الوحيد الذي يمكن نسخه — أو تضخيمه — ويُعدُّ ذلك جزءاً أساسياً من عملية الخاصة بتقنية</a:t>
            </a:r>
            <a:r>
              <a:rPr lang="en-US" dirty="0"/>
              <a:t> RT-PCR </a:t>
            </a:r>
            <a:r>
              <a:rPr lang="ar-SA" dirty="0"/>
              <a:t>في الوقت الحقيقي للكشف عن الفيروسات</a:t>
            </a:r>
            <a:r>
              <a:rPr lang="en-US" dirty="0"/>
              <a:t>.</a:t>
            </a:r>
          </a:p>
          <a:p>
            <a:endParaRPr lang="en-US" dirty="0"/>
          </a:p>
        </p:txBody>
      </p:sp>
      <p:pic>
        <p:nvPicPr>
          <p:cNvPr id="4" name="صورة 3" descr="https://www.iaea.org/sites/default/files/dna_rn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4324" y="3640318"/>
            <a:ext cx="5941060" cy="1233170"/>
          </a:xfrm>
          <a:prstGeom prst="rect">
            <a:avLst/>
          </a:prstGeom>
          <a:noFill/>
          <a:ln>
            <a:noFill/>
          </a:ln>
        </p:spPr>
      </p:pic>
      <p:pic>
        <p:nvPicPr>
          <p:cNvPr id="5" name="صورة 4"/>
          <p:cNvPicPr>
            <a:picLocks noChangeAspect="1"/>
          </p:cNvPicPr>
          <p:nvPr/>
        </p:nvPicPr>
        <p:blipFill>
          <a:blip r:embed="rId3"/>
          <a:stretch>
            <a:fillRect/>
          </a:stretch>
        </p:blipFill>
        <p:spPr>
          <a:xfrm>
            <a:off x="3221269" y="4873488"/>
            <a:ext cx="5944115" cy="1564382"/>
          </a:xfrm>
          <a:prstGeom prst="rect">
            <a:avLst/>
          </a:prstGeom>
        </p:spPr>
      </p:pic>
    </p:spTree>
    <p:extLst>
      <p:ext uri="{BB962C8B-B14F-4D97-AF65-F5344CB8AC3E}">
        <p14:creationId xmlns:p14="http://schemas.microsoft.com/office/powerpoint/2010/main" val="320369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ما هو الفيروس وما هي المواد الوراثية</a:t>
            </a:r>
            <a:endParaRPr lang="en-US" dirty="0"/>
          </a:p>
        </p:txBody>
      </p:sp>
      <p:sp>
        <p:nvSpPr>
          <p:cNvPr id="3" name="عنصر نائب للمحتوى 2"/>
          <p:cNvSpPr>
            <a:spLocks noGrp="1"/>
          </p:cNvSpPr>
          <p:nvPr>
            <p:ph idx="1"/>
          </p:nvPr>
        </p:nvSpPr>
        <p:spPr>
          <a:xfrm flipH="1">
            <a:off x="740778" y="1106704"/>
            <a:ext cx="10364452" cy="3424107"/>
          </a:xfrm>
        </p:spPr>
        <p:txBody>
          <a:bodyPr/>
          <a:lstStyle/>
          <a:p>
            <a:pPr algn="just"/>
            <a:r>
              <a:rPr lang="ar-SA" dirty="0"/>
              <a:t>ويقوم العلماء بتضخيم جزء معيَّن من حمض </a:t>
            </a:r>
            <a:r>
              <a:rPr lang="en-US" dirty="0"/>
              <a:t>DNA</a:t>
            </a:r>
            <a:r>
              <a:rPr lang="ar-SA" dirty="0"/>
              <a:t> الفيروسي المستنسخ مئات الآلاف من المرات. وتعدّ مرحلة التضخيم مهمة بما أنه وعوضاً عن محاولة الكشف عن قدر ضئيل من الحمض الفيروسي من بين الملايين من جدائل المعلومات الوراثية، يتوافر لدى العلماء عقب مرحلة التضخيمِ قدرٌ كاف من أجزاء حمض </a:t>
            </a:r>
            <a:r>
              <a:rPr lang="en-US" dirty="0"/>
              <a:t>DNA</a:t>
            </a:r>
            <a:r>
              <a:rPr lang="ar-SA" dirty="0"/>
              <a:t> الفيروسي المستهدفة لتأكيد وجود الفيروس بدقة</a:t>
            </a:r>
            <a:r>
              <a:rPr lang="en-US" dirty="0"/>
              <a:t>.</a:t>
            </a:r>
          </a:p>
        </p:txBody>
      </p:sp>
    </p:spTree>
    <p:extLst>
      <p:ext uri="{BB962C8B-B14F-4D97-AF65-F5344CB8AC3E}">
        <p14:creationId xmlns:p14="http://schemas.microsoft.com/office/powerpoint/2010/main" val="260994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كيف تكشف تقنية</a:t>
            </a:r>
            <a:r>
              <a:rPr lang="en-US" b="1" dirty="0"/>
              <a:t> RT-PCR </a:t>
            </a:r>
            <a:r>
              <a:rPr lang="ar-SA" b="1" dirty="0"/>
              <a:t>في الوقت الحقيقي عن فيروس كورونا</a:t>
            </a:r>
            <a:endParaRPr lang="en-US" dirty="0"/>
          </a:p>
        </p:txBody>
      </p:sp>
      <p:sp>
        <p:nvSpPr>
          <p:cNvPr id="3" name="عنصر نائب للمحتوى 2"/>
          <p:cNvSpPr>
            <a:spLocks noGrp="1"/>
          </p:cNvSpPr>
          <p:nvPr>
            <p:ph idx="1"/>
          </p:nvPr>
        </p:nvSpPr>
        <p:spPr>
          <a:xfrm flipH="1">
            <a:off x="827276" y="1600975"/>
            <a:ext cx="10364452" cy="1933058"/>
          </a:xfrm>
        </p:spPr>
        <p:txBody>
          <a:bodyPr/>
          <a:lstStyle/>
          <a:p>
            <a:r>
              <a:rPr lang="ar-SA" dirty="0"/>
              <a:t>تؤخذ عينة من إفرازات أجزاء الجسم البشري التي يتجمّع فيها فيروس كورونا، من قبيل أنف الشخص أو حلقه</a:t>
            </a:r>
            <a:endParaRPr lang="en-US" dirty="0"/>
          </a:p>
        </p:txBody>
      </p:sp>
      <p:pic>
        <p:nvPicPr>
          <p:cNvPr id="4" name="صورة 3"/>
          <p:cNvPicPr>
            <a:picLocks noChangeAspect="1"/>
          </p:cNvPicPr>
          <p:nvPr/>
        </p:nvPicPr>
        <p:blipFill>
          <a:blip r:embed="rId2"/>
          <a:stretch>
            <a:fillRect/>
          </a:stretch>
        </p:blipFill>
        <p:spPr>
          <a:xfrm>
            <a:off x="4114800" y="3197152"/>
            <a:ext cx="3496962" cy="3401356"/>
          </a:xfrm>
          <a:prstGeom prst="rect">
            <a:avLst/>
          </a:prstGeom>
        </p:spPr>
      </p:pic>
    </p:spTree>
    <p:extLst>
      <p:ext uri="{BB962C8B-B14F-4D97-AF65-F5344CB8AC3E}">
        <p14:creationId xmlns:p14="http://schemas.microsoft.com/office/powerpoint/2010/main" val="219768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كيف تكشف تقنية</a:t>
            </a:r>
            <a:r>
              <a:rPr lang="en-US" b="1" dirty="0"/>
              <a:t> RT-PCR </a:t>
            </a:r>
            <a:r>
              <a:rPr lang="ar-SA" b="1" dirty="0"/>
              <a:t>في الوقت الحقيقي عن فيروس كورونا</a:t>
            </a:r>
            <a:endParaRPr lang="en-US" dirty="0"/>
          </a:p>
        </p:txBody>
      </p:sp>
      <p:sp>
        <p:nvSpPr>
          <p:cNvPr id="3" name="عنصر نائب للمحتوى 2"/>
          <p:cNvSpPr>
            <a:spLocks noGrp="1"/>
          </p:cNvSpPr>
          <p:nvPr>
            <p:ph idx="1"/>
          </p:nvPr>
        </p:nvSpPr>
        <p:spPr>
          <a:xfrm flipH="1">
            <a:off x="913773" y="2107602"/>
            <a:ext cx="10364452" cy="2093696"/>
          </a:xfrm>
        </p:spPr>
        <p:txBody>
          <a:bodyPr/>
          <a:lstStyle/>
          <a:p>
            <a:pPr algn="just"/>
            <a:r>
              <a:rPr lang="ar-SA" dirty="0"/>
              <a:t>تعالجُ العينةُ باستخدام عدة محاليل كيميائية تكفل إزالة مواد من قبيل البروتينات والدهون، وتستخرج فقط حمض </a:t>
            </a:r>
            <a:r>
              <a:rPr lang="en-US" dirty="0"/>
              <a:t>RNA</a:t>
            </a:r>
            <a:r>
              <a:rPr lang="ar-SA" dirty="0"/>
              <a:t> الموجود في العينة. وحمض </a:t>
            </a:r>
            <a:r>
              <a:rPr lang="en-US" dirty="0"/>
              <a:t>RNA</a:t>
            </a:r>
            <a:r>
              <a:rPr lang="ar-SA" dirty="0"/>
              <a:t> المستخرجُ هذا هو مزيج من الموادِ الوراثية الخاصة بالشخص، وحمضِ </a:t>
            </a:r>
            <a:r>
              <a:rPr lang="en-US" dirty="0"/>
              <a:t>RNA</a:t>
            </a:r>
            <a:r>
              <a:rPr lang="ar-SA" dirty="0"/>
              <a:t> الخاص بفيروس كورونا، إن وُجِدَ</a:t>
            </a:r>
            <a:r>
              <a:rPr lang="en-US" dirty="0"/>
              <a:t>.</a:t>
            </a:r>
          </a:p>
          <a:p>
            <a:endParaRPr lang="en-US" dirty="0"/>
          </a:p>
        </p:txBody>
      </p:sp>
      <p:pic>
        <p:nvPicPr>
          <p:cNvPr id="4" name="صورة 3" descr="E:\دورة الفحوصات والاجهزة المختبرية المستخدمة في تشخيص فيروس كورونا\5e962d3c0b3c9b10530c5048.jpg"/>
          <p:cNvPicPr/>
          <p:nvPr/>
        </p:nvPicPr>
        <p:blipFill>
          <a:blip r:embed="rId2">
            <a:extLst>
              <a:ext uri="{28A0092B-C50C-407E-A947-70E740481C1C}">
                <a14:useLocalDpi xmlns:a14="http://schemas.microsoft.com/office/drawing/2010/main" val="0"/>
              </a:ext>
            </a:extLst>
          </a:blip>
          <a:srcRect/>
          <a:stretch>
            <a:fillRect/>
          </a:stretch>
        </p:blipFill>
        <p:spPr bwMode="auto">
          <a:xfrm>
            <a:off x="1062681" y="3703779"/>
            <a:ext cx="9996616" cy="2971800"/>
          </a:xfrm>
          <a:prstGeom prst="rect">
            <a:avLst/>
          </a:prstGeom>
          <a:noFill/>
          <a:ln>
            <a:noFill/>
          </a:ln>
        </p:spPr>
      </p:pic>
    </p:spTree>
    <p:extLst>
      <p:ext uri="{BB962C8B-B14F-4D97-AF65-F5344CB8AC3E}">
        <p14:creationId xmlns:p14="http://schemas.microsoft.com/office/powerpoint/2010/main" val="604934392"/>
      </p:ext>
    </p:extLst>
  </p:cSld>
  <p:clrMapOvr>
    <a:masterClrMapping/>
  </p:clrMapOvr>
</p:sld>
</file>

<file path=ppt/theme/theme1.xml><?xml version="1.0" encoding="utf-8"?>
<a:theme xmlns:a="http://schemas.openxmlformats.org/drawingml/2006/main" name="قطيرة">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TF33443810" id="{375689FB-62FF-48AF-A0F5-7446701965F3}" vid="{0E261296-51EB-4C68-9B97-6B4CFAEE0073}"/>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31D25-712D-46FD-A9DF-85443E555627}">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2.xml><?xml version="1.0" encoding="utf-8"?>
<ds:datastoreItem xmlns:ds="http://schemas.openxmlformats.org/officeDocument/2006/customXml" ds:itemID="{2E158AC7-AA74-4FE4-9207-24EA2187AAEA}">
  <ds:schemaRefs>
    <ds:schemaRef ds:uri="http://schemas.microsoft.com/sharepoint/v3/contenttype/forms"/>
  </ds:schemaRefs>
</ds:datastoreItem>
</file>

<file path=customXml/itemProps3.xml><?xml version="1.0" encoding="utf-8"?>
<ds:datastoreItem xmlns:ds="http://schemas.openxmlformats.org/officeDocument/2006/customXml" ds:itemID="{297E0B37-40BF-4857-B2E5-B52E6B39D4DE}">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تصميم المختبر</Template>
  <TotalTime>0</TotalTime>
  <Words>867</Words>
  <Application>Microsoft Office PowerPoint</Application>
  <PresentationFormat>Widescreen</PresentationFormat>
  <Paragraphs>47</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قطيرة</vt:lpstr>
      <vt:lpstr>المحاضرة الثانية الطرق المختبرية المستخدمة لتشخيص الاصابة بفيروس كورونا </vt:lpstr>
      <vt:lpstr>الفحوصات المختبرية</vt:lpstr>
      <vt:lpstr>PowerPoint Presentation</vt:lpstr>
      <vt:lpstr>أولاً: تقنية RT-PCR في الوقت الحقيقي</vt:lpstr>
      <vt:lpstr>ما هو الفيروس وما هي المواد الوراثية</vt:lpstr>
      <vt:lpstr>ما هو الفيروس وما هي المواد الوراثية</vt:lpstr>
      <vt:lpstr>ما هو الفيروس وما هي المواد الوراثية</vt:lpstr>
      <vt:lpstr>كيف تكشف تقنية RT-PCR في الوقت الحقيقي عن فيروس كورونا</vt:lpstr>
      <vt:lpstr>كيف تكشف تقنية RT-PCR في الوقت الحقيقي عن فيروس كورونا</vt:lpstr>
      <vt:lpstr>كيف تكشف تقنية RT-PCR في الوقت الحقيقي عن فيروس كورونا</vt:lpstr>
      <vt:lpstr>ثانياً:الاختبار المصلي (السريع) للتحري عن الأجسام المضادة</vt:lpstr>
      <vt:lpstr>الاختبار المصلي (السريع) للتحري عن الأجسام المضادة</vt:lpstr>
      <vt:lpstr>الاختبار المصلي (السريع) للتحري عن الأجسام المضادة</vt:lpstr>
      <vt:lpstr>ثالثاً:الاختبار المصلي (الإليزا) للتحري عن الأجسام المضادة</vt:lpstr>
      <vt:lpstr>تجنب الميمات الثلاثة للوقاية من الإصابة بفيروس كورونا</vt:lpstr>
      <vt:lpstr>شكرا لأصغائكم</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 الطرق المختبرية المستخدمة لتشخيص الاصابة بفيروس كورونا </dc:title>
  <dc:creator/>
  <cp:lastModifiedBy>Firas Alkhashab</cp:lastModifiedBy>
  <cp:revision>2</cp:revision>
  <dcterms:created xsi:type="dcterms:W3CDTF">2021-04-23T06:09:33Z</dcterms:created>
  <dcterms:modified xsi:type="dcterms:W3CDTF">2021-04-27T02:46:25Z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