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15/06/1439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15/06/1439</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just"/>
            <a:r>
              <a:rPr lang="ar-IQ" dirty="0" err="1" smtClean="0"/>
              <a:t>شيشرون</a:t>
            </a:r>
            <a:endParaRPr lang="ar-IQ" dirty="0"/>
          </a:p>
        </p:txBody>
      </p:sp>
      <p:sp>
        <p:nvSpPr>
          <p:cNvPr id="3" name="عنوان فرعي 2"/>
          <p:cNvSpPr>
            <a:spLocks noGrp="1"/>
          </p:cNvSpPr>
          <p:nvPr>
            <p:ph type="subTitle" idx="1"/>
          </p:nvPr>
        </p:nvSpPr>
        <p:spPr/>
        <p:txBody>
          <a:bodyPr>
            <a:normAutofit lnSpcReduction="10000"/>
          </a:bodyPr>
          <a:lstStyle/>
          <a:p>
            <a:pPr algn="just"/>
            <a:r>
              <a:rPr lang="ar-IQ" dirty="0"/>
              <a:t>ـ عاصر صراعات بين النبلاء ( مجلس الشيوخ ) والعامة ( الجمعيات العامة ) أي بين الجمهورية والأرستقراطية</a:t>
            </a:r>
          </a:p>
          <a:p>
            <a:pPr algn="just"/>
            <a:r>
              <a:rPr lang="ar-IQ" dirty="0"/>
              <a:t>ـ تأثر كثيراً بأفلاطون ودرس في بلاد اليونان</a:t>
            </a:r>
          </a:p>
          <a:p>
            <a:pPr algn="just"/>
            <a:r>
              <a:rPr lang="ar-IQ" dirty="0"/>
              <a:t>ـ أكد على قيمة العقل .</a:t>
            </a:r>
          </a:p>
        </p:txBody>
      </p:sp>
    </p:spTree>
    <p:extLst>
      <p:ext uri="{BB962C8B-B14F-4D97-AF65-F5344CB8AC3E}">
        <p14:creationId xmlns:p14="http://schemas.microsoft.com/office/powerpoint/2010/main" val="307217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ar-IQ" dirty="0"/>
              <a:t>الدولة والحكومة :</a:t>
            </a:r>
          </a:p>
        </p:txBody>
      </p:sp>
      <p:sp>
        <p:nvSpPr>
          <p:cNvPr id="3" name="عنصر نائب للمحتوى 2"/>
          <p:cNvSpPr>
            <a:spLocks noGrp="1"/>
          </p:cNvSpPr>
          <p:nvPr>
            <p:ph idx="1"/>
          </p:nvPr>
        </p:nvSpPr>
        <p:spPr/>
        <p:txBody>
          <a:bodyPr/>
          <a:lstStyle/>
          <a:p>
            <a:pPr algn="just"/>
            <a:r>
              <a:rPr lang="ar-IQ" dirty="0"/>
              <a:t>قال بأن الدولة كالمؤسسة المساهمة لجميع مواطنيها حيث نشأت كتعبير عن غريزة البشر بهدف تحقيق مصالحهم المشتركة والحكم العادل , وأما الحكومة فتنوب عن الشعب في القيام بنشاطاته العامة(عملية الحكم).</a:t>
            </a:r>
          </a:p>
        </p:txBody>
      </p:sp>
    </p:spTree>
    <p:extLst>
      <p:ext uri="{BB962C8B-B14F-4D97-AF65-F5344CB8AC3E}">
        <p14:creationId xmlns:p14="http://schemas.microsoft.com/office/powerpoint/2010/main" val="377291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ar-IQ" dirty="0"/>
              <a:t>أفضل أشكال الحكومات:</a:t>
            </a:r>
          </a:p>
        </p:txBody>
      </p:sp>
      <p:sp>
        <p:nvSpPr>
          <p:cNvPr id="3" name="عنصر نائب للمحتوى 2"/>
          <p:cNvSpPr>
            <a:spLocks noGrp="1"/>
          </p:cNvSpPr>
          <p:nvPr>
            <p:ph idx="1"/>
          </p:nvPr>
        </p:nvSpPr>
        <p:spPr/>
        <p:txBody>
          <a:bodyPr/>
          <a:lstStyle/>
          <a:p>
            <a:r>
              <a:rPr lang="ar-IQ" dirty="0"/>
              <a:t>طالب بنظام حكم مختلط يجمع بين مزايا كل من الملكية و الأرستقراطية والديمقراطية ، وضرورة التعديل الدوري للدستور (القوانين) استجابة لتجدد ظروف الحياة .</a:t>
            </a:r>
          </a:p>
        </p:txBody>
      </p:sp>
    </p:spTree>
    <p:extLst>
      <p:ext uri="{BB962C8B-B14F-4D97-AF65-F5344CB8AC3E}">
        <p14:creationId xmlns:p14="http://schemas.microsoft.com/office/powerpoint/2010/main" val="20627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ar-IQ" dirty="0"/>
              <a:t>فكرة القانون الطبيعي :</a:t>
            </a:r>
          </a:p>
        </p:txBody>
      </p:sp>
      <p:sp>
        <p:nvSpPr>
          <p:cNvPr id="3" name="عنصر نائب للمحتوى 2"/>
          <p:cNvSpPr>
            <a:spLocks noGrp="1"/>
          </p:cNvSpPr>
          <p:nvPr>
            <p:ph idx="1"/>
          </p:nvPr>
        </p:nvSpPr>
        <p:spPr/>
        <p:txBody>
          <a:bodyPr/>
          <a:lstStyle/>
          <a:p>
            <a:r>
              <a:rPr lang="ar-IQ"/>
              <a:t>قال إن هناك قانوناَ طبيعياً عاماً يحكم العالم من صنع الحكمة الإلهية، وهو قائم على الحكمة والتفكير السليم وصالح لكل زمان ومكان ولا يجوز مخالفته بقوانين بشرية، وأن الخالق يحافظ على هذا القانون الذي لا يحتاج إلى مفسرين ، كما نادى بالمساواة بين البشر.</a:t>
            </a:r>
          </a:p>
          <a:p>
            <a:endParaRPr lang="ar-IQ"/>
          </a:p>
        </p:txBody>
      </p:sp>
    </p:spTree>
    <p:extLst>
      <p:ext uri="{BB962C8B-B14F-4D97-AF65-F5344CB8AC3E}">
        <p14:creationId xmlns:p14="http://schemas.microsoft.com/office/powerpoint/2010/main" val="2190081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148</Words>
  <Application>Microsoft Office PowerPoint</Application>
  <PresentationFormat>عرض على الشاشة (3:4)‏</PresentationFormat>
  <Paragraphs>10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انقلاب</vt:lpstr>
      <vt:lpstr>شيشرون</vt:lpstr>
      <vt:lpstr>الدولة والحكومة :</vt:lpstr>
      <vt:lpstr>أفضل أشكال الحكومات:</vt:lpstr>
      <vt:lpstr>فكرة القانون الطبيعي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شيشرون</dc:title>
  <dc:creator>user</dc:creator>
  <cp:lastModifiedBy>Administrator</cp:lastModifiedBy>
  <cp:revision>4</cp:revision>
  <dcterms:created xsi:type="dcterms:W3CDTF">2018-03-02T17:10:14Z</dcterms:created>
  <dcterms:modified xsi:type="dcterms:W3CDTF">2018-03-02T17:14:10Z</dcterms:modified>
</cp:coreProperties>
</file>