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A17BA4-E1FD-4FD2-9392-B46CA1A318C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19ABC7-1194-4AA1-905E-1B49B3CF0C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dirty="0" smtClean="0"/>
              <a:t>الفصل الثالث / الدبلوماسية الحديثة والمعاصرة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1. الدبلوماسية الحديثة  </a:t>
            </a:r>
            <a:r>
              <a:rPr lang="ar-SA" sz="2400" dirty="0" smtClean="0"/>
              <a:t>                             </a:t>
            </a: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8580" indent="0" algn="r">
              <a:buNone/>
            </a:pPr>
            <a:endParaRPr lang="ar-SA" sz="2000" dirty="0" smtClean="0"/>
          </a:p>
          <a:p>
            <a:pPr marL="68580" indent="0" algn="r">
              <a:buNone/>
            </a:pPr>
            <a:endParaRPr lang="ar-SA" dirty="0"/>
          </a:p>
          <a:p>
            <a:pPr marL="68580" indent="0" algn="r">
              <a:buNone/>
            </a:pPr>
            <a:r>
              <a:rPr lang="ar-SA" dirty="0" smtClean="0"/>
              <a:t>- بداية الدبلوماسية الحديثة  </a:t>
            </a:r>
          </a:p>
          <a:p>
            <a:pPr marL="68580" indent="0" algn="r">
              <a:buNone/>
            </a:pPr>
            <a:r>
              <a:rPr lang="ar-SA" dirty="0" smtClean="0"/>
              <a:t>- مظاهر تطور الدبلوماسية الحديثة </a:t>
            </a:r>
          </a:p>
          <a:p>
            <a:pPr marL="68580" indent="0" algn="r">
              <a:buNone/>
            </a:pPr>
            <a:r>
              <a:rPr lang="ar-SA" dirty="0" smtClean="0"/>
              <a:t>- من ناحية الاسلوب </a:t>
            </a:r>
          </a:p>
          <a:p>
            <a:pPr marL="68580" indent="0" algn="r">
              <a:buNone/>
            </a:pPr>
            <a:r>
              <a:rPr lang="ar-SA" dirty="0" smtClean="0"/>
              <a:t>- من ناحية الممارسة </a:t>
            </a:r>
          </a:p>
        </p:txBody>
      </p:sp>
    </p:spTree>
    <p:extLst>
      <p:ext uri="{BB962C8B-B14F-4D97-AF65-F5344CB8AC3E}">
        <p14:creationId xmlns:p14="http://schemas.microsoft.com/office/powerpoint/2010/main" val="20512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sz="2000" dirty="0" smtClean="0">
                <a:solidFill>
                  <a:srgbClr val="FF0000"/>
                </a:solidFill>
              </a:rPr>
              <a:t>اهم المتغيرات في الدبلوماسية الحديثة                     </a:t>
            </a:r>
            <a:br>
              <a:rPr lang="ar-SA" sz="2000" dirty="0" smtClean="0">
                <a:solidFill>
                  <a:srgbClr val="FF0000"/>
                </a:solidFill>
              </a:rPr>
            </a:b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smtClean="0">
                <a:solidFill>
                  <a:srgbClr val="FF0000"/>
                </a:solidFill>
              </a:rPr>
              <a:t>                                     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8580" indent="0" algn="r">
              <a:buNone/>
            </a:pPr>
            <a:r>
              <a:rPr lang="ar-SA" dirty="0" smtClean="0"/>
              <a:t>- اصبح الدبلوماسي يمثل الدولة ومصالحها        </a:t>
            </a:r>
          </a:p>
          <a:p>
            <a:pPr marL="68580" indent="0" algn="r">
              <a:buNone/>
            </a:pPr>
            <a:r>
              <a:rPr lang="ar-SA" dirty="0" smtClean="0"/>
              <a:t>- ازدياد تأثير الراي العام على العمل الدبلوماسي</a:t>
            </a:r>
          </a:p>
          <a:p>
            <a:pPr marL="68580" indent="0" algn="r">
              <a:buNone/>
            </a:pPr>
            <a:r>
              <a:rPr lang="ar-SA" dirty="0" smtClean="0"/>
              <a:t>- اثر ظهور المنظمات الدولية على العمل الدبلوماسي </a:t>
            </a:r>
          </a:p>
          <a:p>
            <a:pPr marL="68580" indent="0" algn="r">
              <a:buNone/>
            </a:pPr>
            <a:r>
              <a:rPr lang="ar-SA" dirty="0" smtClean="0"/>
              <a:t>- اعتماد الدبلوماسية العلنية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ar-SA" sz="2000" dirty="0" smtClean="0">
                <a:solidFill>
                  <a:srgbClr val="FF0000"/>
                </a:solidFill>
              </a:rPr>
              <a:t>2. الدبلوماسية المعاصرة </a:t>
            </a:r>
            <a:br>
              <a:rPr lang="ar-SA" sz="2000" dirty="0" smtClean="0">
                <a:solidFill>
                  <a:srgbClr val="FF0000"/>
                </a:solidFill>
              </a:rPr>
            </a:br>
            <a:r>
              <a:rPr lang="ar-SA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8580" indent="0" algn="r">
              <a:buNone/>
            </a:pPr>
            <a:r>
              <a:rPr lang="ar-SA" sz="2000" dirty="0">
                <a:solidFill>
                  <a:prstClr val="black"/>
                </a:solidFill>
              </a:rPr>
              <a:t> </a:t>
            </a:r>
            <a:r>
              <a:rPr lang="ar-SA" sz="2000" dirty="0" smtClean="0">
                <a:solidFill>
                  <a:prstClr val="black"/>
                </a:solidFill>
              </a:rPr>
              <a:t>-بدايات </a:t>
            </a:r>
            <a:r>
              <a:rPr lang="ar-SA" sz="2000" dirty="0">
                <a:solidFill>
                  <a:prstClr val="black"/>
                </a:solidFill>
              </a:rPr>
              <a:t>الدبلوماسية </a:t>
            </a:r>
            <a:r>
              <a:rPr lang="ar-SA" sz="2000" dirty="0" smtClean="0">
                <a:solidFill>
                  <a:prstClr val="black"/>
                </a:solidFill>
              </a:rPr>
              <a:t>المعاصرة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ظروف البيئة الدولية الجديدة 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-العوامل التي ساهمت في تطوير الدبلوماسية المعاصرة -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 -تطور الكمي و النوعي في مكونات الاسرة الدولية 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-زيادة الاعتماد المتبادل و المصالح المشتركة بين الدول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-الثورة </a:t>
            </a:r>
            <a:r>
              <a:rPr lang="ar-SA" sz="2000" dirty="0" smtClean="0">
                <a:solidFill>
                  <a:schemeClr val="tx1"/>
                </a:solidFill>
                <a:ea typeface="+mj-ea"/>
              </a:rPr>
              <a:t>التكنولوجية </a:t>
            </a:r>
            <a:r>
              <a:rPr lang="ar-SA" sz="2000" dirty="0" smtClean="0">
                <a:solidFill>
                  <a:schemeClr val="tx1"/>
                </a:solidFill>
                <a:ea typeface="+mj-ea"/>
              </a:rPr>
              <a:t>و التقدم في وسائل الاتصالات و المواصلات  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-ظهور مهام جديدة للعمل الدبلوماسي 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-زيادة فاعلية المنظمات الدولية </a:t>
            </a:r>
          </a:p>
          <a:p>
            <a:pPr marL="68580" indent="0" algn="r">
              <a:buNone/>
            </a:pPr>
            <a:r>
              <a:rPr lang="ar-SA" sz="2000" dirty="0" smtClean="0">
                <a:solidFill>
                  <a:schemeClr val="tx1"/>
                </a:solidFill>
                <a:ea typeface="+mj-ea"/>
              </a:rPr>
              <a:t>-زيادة دور الجماهير و الرأي العام بالتأثير الدبلوماسي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130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حيوية</vt:lpstr>
      <vt:lpstr>الفصل الثالث / الدبلوماسية الحديثة والمعاصرة </vt:lpstr>
      <vt:lpstr>1. الدبلوماسية الحديثة                               </vt:lpstr>
      <vt:lpstr>اهم المتغيرات في الدبلوماسية الحديثة                                                               </vt:lpstr>
      <vt:lpstr>2. الدبلوماسية المعاصرة   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/ الدبلوماسية الحديثة والمعاصرة</dc:title>
  <dc:creator>user</dc:creator>
  <cp:lastModifiedBy>user</cp:lastModifiedBy>
  <cp:revision>9</cp:revision>
  <dcterms:created xsi:type="dcterms:W3CDTF">2022-08-21T13:42:58Z</dcterms:created>
  <dcterms:modified xsi:type="dcterms:W3CDTF">2022-08-23T21:50:06Z</dcterms:modified>
</cp:coreProperties>
</file>