
<file path=[Content_Types].xml><?xml version="1.0" encoding="utf-8"?>
<Types xmlns="http://schemas.openxmlformats.org/package/2006/content-types">
  <Default ContentType="application/vnd.openxmlformats-officedocument.presentationml.printerSettings" Extension="bin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r:id="rId7" id="256"/>
    <p:sldId r:id="rId8" id="257"/>
    <p:sldId r:id="rId9" id="258"/>
    <p:sldId r:id="rId10" id="259"/>
  </p:sldIdLst>
  <p:sldSz cx="23631525" cy="334137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31525" cy="3341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31525" cy="33413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31525" cy="3341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31525" cy="33413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